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9"/>
  </p:normalViewPr>
  <p:slideViewPr>
    <p:cSldViewPr snapToGrid="0">
      <p:cViewPr varScale="1">
        <p:scale>
          <a:sx n="114" d="100"/>
          <a:sy n="114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9B80-8292-FC96-D434-55B0B355D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426E8-A47C-1A1A-C4A2-15AD4C494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A30B5-1377-D2FF-9A07-F34C7A18E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2D1-508F-0546-8EE6-C5CA24FF1609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45118-1E2D-AF2A-37B4-3FC9A15D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8BBEB-BDA8-6A03-4DC0-CEB1F852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6D4-3A48-EC4B-A1D7-5B1F90CA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8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6A32A-93B5-C642-0844-74338AA9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2B32D-D001-D55E-4595-8F3EC930C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F0D0D-E91B-E894-F79E-08A9AC2CC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2D1-508F-0546-8EE6-C5CA24FF1609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2F597-31ED-1CC9-15B7-1BFA3EC8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619C0-6DFB-4E42-62DB-70B33EE7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6D4-3A48-EC4B-A1D7-5B1F90CA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7E2867-AF05-3CEA-F3AE-98FF011DF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35453-C38F-70D1-F2B5-8E7D98374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6DBDD-8B29-9D39-7140-A9239369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2D1-508F-0546-8EE6-C5CA24FF1609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3AB13-8F0B-A354-8D6D-32DAD8374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5CEA4-0E1B-CEFC-2565-2E38D2E8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6D4-3A48-EC4B-A1D7-5B1F90CA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7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1242-202C-2E81-53E5-0178029BB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FC021-5566-8A20-258F-4D8726FB2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308E9-0D8B-F787-25FD-16109E72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2D1-508F-0546-8EE6-C5CA24FF1609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22D7C-493B-080D-2A4C-DD2A7A38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3B14F-E984-7195-CD73-9A8188C6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6D4-3A48-EC4B-A1D7-5B1F90CA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7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3BB5-F7DD-5751-421F-A57E1CED2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EE4E0-77DE-0DA5-B5F7-3E948C175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DDBC3-D9FB-1B4D-C589-2046E8BC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2D1-508F-0546-8EE6-C5CA24FF1609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0DC37-D7E8-2A8F-6ECF-021563117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71C40-9758-8AB8-2CFC-B6F5219F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6D4-3A48-EC4B-A1D7-5B1F90CA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9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E88D-9B50-C4B7-85F9-8F1D42047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B2E93-0347-7CD1-BB49-1F1C6BEC0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3DCE0-2B45-6098-B561-69D04B193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DFF3E-1BF9-12C0-078D-A0A22609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2D1-508F-0546-8EE6-C5CA24FF1609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0E2FC-E3B4-187A-C634-6DD9CBF2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BC649-3745-5A2A-57AD-4B20C108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6D4-3A48-EC4B-A1D7-5B1F90CA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4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0782-CFC2-4D41-E3FE-80E1A5009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80FF1-BC96-3DA6-4AE3-F2D4FE496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7DEC5-94B7-EA2B-9A9E-88E440C10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2AAB91-D57C-B88C-EBDD-AB4106B64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97DF5-7E10-F85F-22B8-50E7AB43E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81C49F-5960-0B91-65D4-B70E872D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2D1-508F-0546-8EE6-C5CA24FF1609}" type="datetimeFigureOut">
              <a:rPr lang="en-US" smtClean="0"/>
              <a:t>5/16/23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93A6B2-5C2E-92E9-65B2-CF4718F2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0CC71B-67DD-D9A2-4AA9-96487D32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6D4-3A48-EC4B-A1D7-5B1F90CA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6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8B3E-AE9C-0C6F-155A-D675447C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3781C6-E165-C7DE-C9F6-DE1BA5AE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2D1-508F-0546-8EE6-C5CA24FF1609}" type="datetimeFigureOut">
              <a:rPr lang="en-US" smtClean="0"/>
              <a:t>5/16/23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A22A9-F214-275A-2537-9328AAFE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7B12E-9F0B-2296-05A2-65834E7B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6D4-3A48-EC4B-A1D7-5B1F90CA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8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485786-C779-2337-5233-02629148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2D1-508F-0546-8EE6-C5CA24FF1609}" type="datetimeFigureOut">
              <a:rPr lang="en-US" smtClean="0"/>
              <a:t>5/16/23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2B071-1E53-4D86-A8D5-436E984E3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D85CA-E65C-A640-5132-D4FC69627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6D4-3A48-EC4B-A1D7-5B1F90CA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6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83E7-AC97-3369-21A1-08B5064B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B7AD3-47EC-1B23-86AE-E36167531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46A20-8787-56ED-FE1A-18DC1EADD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CF197-1ADB-FC78-49A4-868D62810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2D1-508F-0546-8EE6-C5CA24FF1609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2F452-AC92-3A7E-84B3-E5048EE8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D434F-A677-C7E4-6E6E-57431542C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6D4-3A48-EC4B-A1D7-5B1F90CA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4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C9A2-2B61-1F31-BD78-CBE814B45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6E982A-3F54-8BA8-CB05-0DD77CFE8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75AF3-6B41-519E-48D4-94900DF81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4C0ED-0F95-5968-D974-5B0EE549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2D1-508F-0546-8EE6-C5CA24FF1609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6C87B-C93A-3EF4-012A-7029C9B30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4222C-233D-B876-97AE-23094E75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6D4-3A48-EC4B-A1D7-5B1F90CA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1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3774FC-9DC0-DC1F-E36A-FE683CBBA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B4918-0E74-83D6-5063-2058A113B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A0BEF-D556-FB62-AECF-9D53F2890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C82D1-508F-0546-8EE6-C5CA24FF1609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52A30-D65D-533D-3A8D-C2B7BF284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5A582-817C-CB91-DC59-F3CE7BAD2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B26D4-3A48-EC4B-A1D7-5B1F90CA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3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19AF944-585B-5E4C-1BBF-E5A3A3F68C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1123-B8B8-F596-9969-716BF99C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2</a:t>
            </a:r>
          </a:p>
        </p:txBody>
      </p:sp>
      <p:pic>
        <p:nvPicPr>
          <p:cNvPr id="5" name="Picture 4" descr="A map of the united states with red and blue dots&#10;&#10;Description automatically generated with medium confidence">
            <a:extLst>
              <a:ext uri="{FF2B5EF4-FFF2-40B4-BE49-F238E27FC236}">
                <a16:creationId xmlns:a16="http://schemas.microsoft.com/office/drawing/2014/main" id="{675F6C96-D41A-BDEF-D220-476B8F0D9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719" y="2125026"/>
            <a:ext cx="4609864" cy="3073243"/>
          </a:xfrm>
          <a:prstGeom prst="rect">
            <a:avLst/>
          </a:prstGeom>
        </p:spPr>
      </p:pic>
      <p:pic>
        <p:nvPicPr>
          <p:cNvPr id="7" name="Picture 6" descr="A map of the united states&#10;&#10;Description automatically generated">
            <a:extLst>
              <a:ext uri="{FF2B5EF4-FFF2-40B4-BE49-F238E27FC236}">
                <a16:creationId xmlns:a16="http://schemas.microsoft.com/office/drawing/2014/main" id="{E5F8B06C-897C-A6CF-3874-A3F26E4BA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660" y="2335633"/>
            <a:ext cx="4609866" cy="3073244"/>
          </a:xfrm>
          <a:prstGeom prst="rect">
            <a:avLst/>
          </a:prstGeom>
        </p:spPr>
      </p:pic>
      <p:pic>
        <p:nvPicPr>
          <p:cNvPr id="9" name="Picture 8" descr="A map of the united states&#10;&#10;Description automatically generated">
            <a:extLst>
              <a:ext uri="{FF2B5EF4-FFF2-40B4-BE49-F238E27FC236}">
                <a16:creationId xmlns:a16="http://schemas.microsoft.com/office/drawing/2014/main" id="{812E0D65-0B46-CB7F-D12D-F04473902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191" y="2265431"/>
            <a:ext cx="4820474" cy="321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54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2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Figure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Wikoff, Hope</dc:creator>
  <cp:lastModifiedBy>Wikoff, Hope</cp:lastModifiedBy>
  <cp:revision>2</cp:revision>
  <dcterms:created xsi:type="dcterms:W3CDTF">2023-05-12T21:47:45Z</dcterms:created>
  <dcterms:modified xsi:type="dcterms:W3CDTF">2023-05-16T22:33:50Z</dcterms:modified>
</cp:coreProperties>
</file>