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nternetTrendsCausas/Anli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7B51C1-2852-40C7-8413-CA94679224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pa">
                <a:hlinkClick r:id="rId6"/>
              </a:rPr>
              <a:t>Internet Trends &amp; Causas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5ACE2A-5CC3-4B47-A81E-92089BC471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7/19/2020 4:16:17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1" id="2" name="slide2">
            <a:extLst>
              <a:ext uri="{FF2B5EF4-FFF2-40B4-BE49-F238E27FC236}">
                <a16:creationId xmlns:a16="http://schemas.microsoft.com/office/drawing/2014/main" id="{C0B72465-116E-4B18-AB7A-AF46CB4A4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32"/>
            <a:ext cx="12192000" cy="5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2" id="3" name="slide3">
            <a:extLst>
              <a:ext uri="{FF2B5EF4-FFF2-40B4-BE49-F238E27FC236}">
                <a16:creationId xmlns:a16="http://schemas.microsoft.com/office/drawing/2014/main" id="{004DF953-CD58-4A99-A3E8-7D86E26F1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32"/>
            <a:ext cx="12192000" cy="5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3" id="4" name="slide4">
            <a:extLst>
              <a:ext uri="{FF2B5EF4-FFF2-40B4-BE49-F238E27FC236}">
                <a16:creationId xmlns:a16="http://schemas.microsoft.com/office/drawing/2014/main" id="{F2F28D61-E877-4335-84AB-DC318EC23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32"/>
            <a:ext cx="12192000" cy="5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4" id="5" name="slide5">
            <a:extLst>
              <a:ext uri="{FF2B5EF4-FFF2-40B4-BE49-F238E27FC236}">
                <a16:creationId xmlns:a16="http://schemas.microsoft.com/office/drawing/2014/main" id="{154CEF93-377C-4D14-9D97-B033F4FCF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32"/>
            <a:ext cx="12192000" cy="5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5" id="6" name="slide6">
            <a:extLst>
              <a:ext uri="{FF2B5EF4-FFF2-40B4-BE49-F238E27FC236}">
                <a16:creationId xmlns:a16="http://schemas.microsoft.com/office/drawing/2014/main" id="{39A56BA2-86ED-4D8A-AFDE-6B3CE1B5D9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32"/>
            <a:ext cx="12192000" cy="5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2020-07-19T04:16:21Z</dcterms:created>
  <dcterms:modified xsi:type="dcterms:W3CDTF">2020-07-19T04:16:21Z</dcterms:modified>
</cp:coreProperties>
</file>