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  <p:embeddedFont>
      <p:font typeface="Alfa Slab One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11" Type="http://schemas.openxmlformats.org/officeDocument/2006/relationships/slide" Target="slides/slide6.xml"/><Relationship Id="rId22" Type="http://schemas.openxmlformats.org/officeDocument/2006/relationships/font" Target="fonts/ProximaNova-bold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AlfaSlabOn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1291e37b5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1291e37b5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1291e37b5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1291e37b5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1291e37b5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1291e37b5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1291e37b5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1291e37b5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1291e37b5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1291e37b5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1291e37b5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1291e37b5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1291e37b5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1291e37b5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1291e37b5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1291e37b5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1291e37b5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1291e37b5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1291e37b5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1291e37b5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1291e37b5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1291e37b5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1291e37b5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1291e37b5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277600"/>
            <a:ext cx="8520600" cy="7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Платформа .NET</a:t>
            </a:r>
            <a:endParaRPr sz="36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2047998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Інтро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Типи даних</a:t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775" y="1056925"/>
            <a:ext cx="625045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Типи даних</a:t>
            </a:r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4074" y="924625"/>
            <a:ext cx="3514001" cy="404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Числові типи даних</a:t>
            </a:r>
            <a:endParaRPr/>
          </a:p>
        </p:txBody>
      </p:sp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225" y="1056925"/>
            <a:ext cx="66112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 плаваючою крапкою</a:t>
            </a:r>
            <a:endParaRPr/>
          </a:p>
        </p:txBody>
      </p:sp>
      <p:pic>
        <p:nvPicPr>
          <p:cNvPr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600" y="1538025"/>
            <a:ext cx="7732874" cy="29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303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3725"/>
            <a:ext cx="8839199" cy="378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329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Архітектура .NET Framework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9575" y="1017725"/>
            <a:ext cx="504485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60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Intermediate Language </a:t>
            </a:r>
            <a:r>
              <a:rPr lang="en"/>
              <a:t> CLR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0200" y="970550"/>
            <a:ext cx="5367250" cy="381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xample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675" y="1049850"/>
            <a:ext cx="7048601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3525" y="1523250"/>
            <a:ext cx="4738250" cy="195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NuGet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650" y="1983875"/>
            <a:ext cx="5590700" cy="159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.NET Framework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425" y="1170125"/>
            <a:ext cx="755668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.NET Framework Core</a:t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600" y="1170125"/>
            <a:ext cx="762596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