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Alfa Slab One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lfaSlabOne-regular.fntdata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1291e37b5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1291e37b5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1291e37b5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1291e37b5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1291e37b5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1291e37b5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1291e37b5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1291e37b5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1291e37b5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1291e37b5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1291e37b5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1291e37b5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1291e37b5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1291e37b5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1291e37b5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1291e37b5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277600"/>
            <a:ext cx="8520600" cy="7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Платформа .NET</a:t>
            </a:r>
            <a:endParaRPr sz="36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2047998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Інтро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303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3725"/>
            <a:ext cx="8839199" cy="378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329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Архітектура .NET Framework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9575" y="1017725"/>
            <a:ext cx="504485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60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Intermediate Language </a:t>
            </a:r>
            <a:r>
              <a:rPr lang="en"/>
              <a:t> CLR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0200" y="970550"/>
            <a:ext cx="5367250" cy="381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xample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675" y="1049850"/>
            <a:ext cx="7048601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3525" y="1523250"/>
            <a:ext cx="4738250" cy="195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NuGet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650" y="1983875"/>
            <a:ext cx="5590700" cy="159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.NET Framework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425" y="1170125"/>
            <a:ext cx="755668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.NET Framework Core</a:t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600" y="1170125"/>
            <a:ext cx="762596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