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4765C-3F4F-4972-BB27-DAA9631CCBC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BE96-7E3E-46DF-BAF7-6D8C579DD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8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E96-7E3E-46DF-BAF7-6D8C579DDE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1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4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4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8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</Words>
  <Application>Microsoft Office PowerPoint</Application>
  <PresentationFormat>A4 용지(210x297mm)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2022-05-18T03:00:38Z</dcterms:created>
  <dcterms:modified xsi:type="dcterms:W3CDTF">2022-05-18T04:01:15Z</dcterms:modified>
</cp:coreProperties>
</file>