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1431588" cy="3857625"/>
  <p:notesSz cx="6858000" cy="9144000"/>
  <p:defaultTextStyle>
    <a:defPPr>
      <a:defRPr lang="ja-JP"/>
    </a:defPPr>
    <a:lvl1pPr marL="0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47040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094080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4111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18815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3519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28223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2927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376318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5" userDrawn="1">
          <p15:clr>
            <a:srgbClr val="A4A3A4"/>
          </p15:clr>
        </p15:guide>
        <p15:guide id="2" pos="36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6" y="438"/>
      </p:cViewPr>
      <p:guideLst>
        <p:guide orient="horz" pos="1215"/>
        <p:guide pos="36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68ED0-EDDB-4510-8CB6-BC272F472104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1143000"/>
            <a:ext cx="914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F58-C4F5-4713-A6FC-229E5767E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59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7F58-C4F5-4713-A6FC-229E5767ED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61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369" y="1198365"/>
            <a:ext cx="9716850" cy="82688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14738" y="2185988"/>
            <a:ext cx="8002112" cy="9858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2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6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75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5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287902" y="154484"/>
            <a:ext cx="2572107" cy="329148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71581" y="154484"/>
            <a:ext cx="7525795" cy="329148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3017" y="2478882"/>
            <a:ext cx="9716850" cy="76616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03017" y="1635027"/>
            <a:ext cx="9716850" cy="843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70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40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1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815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51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822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927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6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71581" y="900113"/>
            <a:ext cx="5048951" cy="254585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058" y="900113"/>
            <a:ext cx="5048951" cy="254585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5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1580" y="863501"/>
            <a:ext cx="5050937" cy="35986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7040" indent="0">
              <a:buNone/>
              <a:defRPr sz="2400" b="1"/>
            </a:lvl2pPr>
            <a:lvl3pPr marL="1094080" indent="0">
              <a:buNone/>
              <a:defRPr sz="2200" b="1"/>
            </a:lvl3pPr>
            <a:lvl4pPr marL="1641119" indent="0">
              <a:buNone/>
              <a:defRPr sz="1900" b="1"/>
            </a:lvl4pPr>
            <a:lvl5pPr marL="2188159" indent="0">
              <a:buNone/>
              <a:defRPr sz="1900" b="1"/>
            </a:lvl5pPr>
            <a:lvl6pPr marL="2735199" indent="0">
              <a:buNone/>
              <a:defRPr sz="1900" b="1"/>
            </a:lvl6pPr>
            <a:lvl7pPr marL="3282239" indent="0">
              <a:buNone/>
              <a:defRPr sz="1900" b="1"/>
            </a:lvl7pPr>
            <a:lvl8pPr marL="3829279" indent="0">
              <a:buNone/>
              <a:defRPr sz="1900" b="1"/>
            </a:lvl8pPr>
            <a:lvl9pPr marL="4376318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71580" y="1223367"/>
            <a:ext cx="5050937" cy="22226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807089" y="863501"/>
            <a:ext cx="5052921" cy="35986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7040" indent="0">
              <a:buNone/>
              <a:defRPr sz="2400" b="1"/>
            </a:lvl2pPr>
            <a:lvl3pPr marL="1094080" indent="0">
              <a:buNone/>
              <a:defRPr sz="2200" b="1"/>
            </a:lvl3pPr>
            <a:lvl4pPr marL="1641119" indent="0">
              <a:buNone/>
              <a:defRPr sz="1900" b="1"/>
            </a:lvl4pPr>
            <a:lvl5pPr marL="2188159" indent="0">
              <a:buNone/>
              <a:defRPr sz="1900" b="1"/>
            </a:lvl5pPr>
            <a:lvl6pPr marL="2735199" indent="0">
              <a:buNone/>
              <a:defRPr sz="1900" b="1"/>
            </a:lvl6pPr>
            <a:lvl7pPr marL="3282239" indent="0">
              <a:buNone/>
              <a:defRPr sz="1900" b="1"/>
            </a:lvl7pPr>
            <a:lvl8pPr marL="3829279" indent="0">
              <a:buNone/>
              <a:defRPr sz="1900" b="1"/>
            </a:lvl8pPr>
            <a:lvl9pPr marL="4376318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807089" y="1223367"/>
            <a:ext cx="5052921" cy="22226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2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89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88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80" y="153591"/>
            <a:ext cx="3760914" cy="65365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69434" y="153591"/>
            <a:ext cx="6390575" cy="3292376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71580" y="807244"/>
            <a:ext cx="3760914" cy="2638723"/>
          </a:xfrm>
        </p:spPr>
        <p:txBody>
          <a:bodyPr/>
          <a:lstStyle>
            <a:lvl1pPr marL="0" indent="0">
              <a:buNone/>
              <a:defRPr sz="1700"/>
            </a:lvl1pPr>
            <a:lvl2pPr marL="547040" indent="0">
              <a:buNone/>
              <a:defRPr sz="1400"/>
            </a:lvl2pPr>
            <a:lvl3pPr marL="1094080" indent="0">
              <a:buNone/>
              <a:defRPr sz="1200"/>
            </a:lvl3pPr>
            <a:lvl4pPr marL="1641119" indent="0">
              <a:buNone/>
              <a:defRPr sz="1100"/>
            </a:lvl4pPr>
            <a:lvl5pPr marL="2188159" indent="0">
              <a:buNone/>
              <a:defRPr sz="1100"/>
            </a:lvl5pPr>
            <a:lvl6pPr marL="2735199" indent="0">
              <a:buNone/>
              <a:defRPr sz="1100"/>
            </a:lvl6pPr>
            <a:lvl7pPr marL="3282239" indent="0">
              <a:buNone/>
              <a:defRPr sz="1100"/>
            </a:lvl7pPr>
            <a:lvl8pPr marL="3829279" indent="0">
              <a:buNone/>
              <a:defRPr sz="1100"/>
            </a:lvl8pPr>
            <a:lvl9pPr marL="4376318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7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0672" y="2700338"/>
            <a:ext cx="6858953" cy="31879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40672" y="344686"/>
            <a:ext cx="6858953" cy="2314575"/>
          </a:xfrm>
        </p:spPr>
        <p:txBody>
          <a:bodyPr/>
          <a:lstStyle>
            <a:lvl1pPr marL="0" indent="0">
              <a:buNone/>
              <a:defRPr sz="3800"/>
            </a:lvl1pPr>
            <a:lvl2pPr marL="547040" indent="0">
              <a:buNone/>
              <a:defRPr sz="3400"/>
            </a:lvl2pPr>
            <a:lvl3pPr marL="1094080" indent="0">
              <a:buNone/>
              <a:defRPr sz="2900"/>
            </a:lvl3pPr>
            <a:lvl4pPr marL="1641119" indent="0">
              <a:buNone/>
              <a:defRPr sz="2400"/>
            </a:lvl4pPr>
            <a:lvl5pPr marL="2188159" indent="0">
              <a:buNone/>
              <a:defRPr sz="2400"/>
            </a:lvl5pPr>
            <a:lvl6pPr marL="2735199" indent="0">
              <a:buNone/>
              <a:defRPr sz="2400"/>
            </a:lvl6pPr>
            <a:lvl7pPr marL="3282239" indent="0">
              <a:buNone/>
              <a:defRPr sz="2400"/>
            </a:lvl7pPr>
            <a:lvl8pPr marL="3829279" indent="0">
              <a:buNone/>
              <a:defRPr sz="2400"/>
            </a:lvl8pPr>
            <a:lvl9pPr marL="4376318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40672" y="3019128"/>
            <a:ext cx="6858953" cy="452735"/>
          </a:xfrm>
        </p:spPr>
        <p:txBody>
          <a:bodyPr/>
          <a:lstStyle>
            <a:lvl1pPr marL="0" indent="0">
              <a:buNone/>
              <a:defRPr sz="1700"/>
            </a:lvl1pPr>
            <a:lvl2pPr marL="547040" indent="0">
              <a:buNone/>
              <a:defRPr sz="1400"/>
            </a:lvl2pPr>
            <a:lvl3pPr marL="1094080" indent="0">
              <a:buNone/>
              <a:defRPr sz="1200"/>
            </a:lvl3pPr>
            <a:lvl4pPr marL="1641119" indent="0">
              <a:buNone/>
              <a:defRPr sz="1100"/>
            </a:lvl4pPr>
            <a:lvl5pPr marL="2188159" indent="0">
              <a:buNone/>
              <a:defRPr sz="1100"/>
            </a:lvl5pPr>
            <a:lvl6pPr marL="2735199" indent="0">
              <a:buNone/>
              <a:defRPr sz="1100"/>
            </a:lvl6pPr>
            <a:lvl7pPr marL="3282239" indent="0">
              <a:buNone/>
              <a:defRPr sz="1100"/>
            </a:lvl7pPr>
            <a:lvl8pPr marL="3829279" indent="0">
              <a:buNone/>
              <a:defRPr sz="1100"/>
            </a:lvl8pPr>
            <a:lvl9pPr marL="4376318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9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71581" y="154484"/>
            <a:ext cx="10288429" cy="642938"/>
          </a:xfrm>
          <a:prstGeom prst="rect">
            <a:avLst/>
          </a:prstGeom>
        </p:spPr>
        <p:txBody>
          <a:bodyPr vert="horz" lIns="109408" tIns="54704" rIns="109408" bIns="54704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1581" y="900113"/>
            <a:ext cx="10288429" cy="2545854"/>
          </a:xfrm>
          <a:prstGeom prst="rect">
            <a:avLst/>
          </a:prstGeom>
        </p:spPr>
        <p:txBody>
          <a:bodyPr vert="horz" lIns="109408" tIns="54704" rIns="109408" bIns="54704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71579" y="3575447"/>
            <a:ext cx="2667371" cy="205383"/>
          </a:xfrm>
          <a:prstGeom prst="rect">
            <a:avLst/>
          </a:prstGeom>
        </p:spPr>
        <p:txBody>
          <a:bodyPr vert="horz" lIns="109408" tIns="54704" rIns="109408" bIns="5470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DBC0-F864-4F99-993D-9BCE300DBAF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905794" y="3575447"/>
            <a:ext cx="3620003" cy="205383"/>
          </a:xfrm>
          <a:prstGeom prst="rect">
            <a:avLst/>
          </a:prstGeom>
        </p:spPr>
        <p:txBody>
          <a:bodyPr vert="horz" lIns="109408" tIns="54704" rIns="109408" bIns="5470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2639" y="3575447"/>
            <a:ext cx="2667371" cy="205383"/>
          </a:xfrm>
          <a:prstGeom prst="rect">
            <a:avLst/>
          </a:prstGeom>
        </p:spPr>
        <p:txBody>
          <a:bodyPr vert="horz" lIns="109408" tIns="54704" rIns="109408" bIns="5470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5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4080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0280" indent="-41028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8940" indent="-341900" algn="l" defTabSz="109408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7600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463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167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871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575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79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9838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7040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4080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11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15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519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223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927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6318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64861"/>
              </p:ext>
            </p:extLst>
          </p:nvPr>
        </p:nvGraphicFramePr>
        <p:xfrm>
          <a:off x="0" y="-4650"/>
          <a:ext cx="11431588" cy="385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支出登録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支出一覧表示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99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22723"/>
              </p:ext>
            </p:extLst>
          </p:nvPr>
        </p:nvGraphicFramePr>
        <p:xfrm>
          <a:off x="0" y="-4650"/>
          <a:ext cx="11431587" cy="385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529">
                  <a:extLst>
                    <a:ext uri="{9D8B030D-6E8A-4147-A177-3AD203B41FA5}">
                      <a16:colId xmlns:a16="http://schemas.microsoft.com/office/drawing/2014/main" val="3929070372"/>
                    </a:ext>
                  </a:extLst>
                </a:gridCol>
                <a:gridCol w="38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支出登録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支出一覧表示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シート登録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ユーザー設定</PresentationFormat>
  <Paragraphs>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井関 任</dc:creator>
  <cp:lastModifiedBy>井関 任</cp:lastModifiedBy>
  <cp:revision>5</cp:revision>
  <dcterms:created xsi:type="dcterms:W3CDTF">2019-06-24T09:41:04Z</dcterms:created>
  <dcterms:modified xsi:type="dcterms:W3CDTF">2020-10-15T05:27:25Z</dcterms:modified>
</cp:coreProperties>
</file>