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Digital Portfolio Martin Sasse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This is my personal portfolio  it includes information about me my hobbies and most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important information about my work at Gloucester college.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Shows list of paragraphs and allows to skip between them  also includes any external links.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279360" y="6078960"/>
          <a:ext cx="2323440" cy="622080"/>
        </p:xfrm>
        <a:graphic>
          <a:graphicData uri="http://schemas.openxmlformats.org/drawingml/2006/table">
            <a:tbl>
              <a:tblPr/>
              <a:tblGrid>
                <a:gridCol w="1161720"/>
                <a:gridCol w="116208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406440" y="2230920"/>
          <a:ext cx="8127360" cy="2744640"/>
        </p:xfrm>
        <a:graphic>
          <a:graphicData uri="http://schemas.openxmlformats.org/drawingml/2006/table">
            <a:tbl>
              <a:tblPr/>
              <a:tblGrid>
                <a:gridCol w="2730240"/>
                <a:gridCol w="5397480"/>
              </a:tblGrid>
              <a:tr h="2745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These hyperlink representing the individual units of my Level 2 computing course at Gloucester college. In each unit I review all my work done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50440" y="199080"/>
            <a:ext cx="592200" cy="59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9048600"/>
                <a:gridCol w="257184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 Online world!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 this unit we were introduced to some of the fundamentals of the online world.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 have gone from types of websites through HTML into Internet protocols.  We have been given books that contained the material for the Unit and also an account for [LINK] KnowItAllNinja [LINK] Though out this unit we have covered a lot of the grounding for how it actually works and what it does. You can take a look at this document to see what we have learned [PDF].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10120" y="228600"/>
            <a:ext cx="617760" cy="617760"/>
          </a:xfrm>
          <a:prstGeom prst="rect">
            <a:avLst/>
          </a:prstGeom>
          <a:ln>
            <a:noFill/>
          </a:ln>
        </p:spPr>
      </p:pic>
      <p:graphicFrame>
        <p:nvGraphicFramePr>
          <p:cNvPr id="80" name="Table 3"/>
          <p:cNvGraphicFramePr/>
          <p:nvPr/>
        </p:nvGraphicFramePr>
        <p:xfrm>
          <a:off x="462600" y="3429000"/>
          <a:ext cx="8243280" cy="3382560"/>
        </p:xfrm>
        <a:graphic>
          <a:graphicData uri="http://schemas.openxmlformats.org/drawingml/2006/table">
            <a:tbl>
              <a:tblPr/>
              <a:tblGrid>
                <a:gridCol w="8243280"/>
              </a:tblGrid>
              <a:tr h="3382560">
                <a:tc>
                  <a:txBody>
                    <a:bodyPr lIns="90000" rIns="90000"/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           </a:t>
                      </a:r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  Technology Systems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This unit has introduced us to a lot of aspects of computing,  we have learned about computer networks, computer hardware, systems on chip(SOC) and a lot more. It was a lot of work because we had to do Unit 1 and Unit 2 in parallel but they had also related subjects. e.g. Networking protocols.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                    </a:t>
                      </a:r>
                      <a:r>
                        <a:rPr b="0" lang="en-GB" sz="3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3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              </a:t>
                      </a:r>
                      <a:r>
                        <a:rPr b="0" lang="en-GB" sz="3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71320" y="199080"/>
            <a:ext cx="571320" cy="571320"/>
          </a:xfrm>
          <a:prstGeom prst="rect">
            <a:avLst/>
          </a:prstGeom>
          <a:ln>
            <a:noFill/>
          </a:ln>
        </p:spPr>
      </p:pic>
      <p:graphicFrame>
        <p:nvGraphicFramePr>
          <p:cNvPr id="84" name="Table 3"/>
          <p:cNvGraphicFramePr/>
          <p:nvPr/>
        </p:nvGraphicFramePr>
        <p:xfrm>
          <a:off x="405000" y="2792520"/>
          <a:ext cx="8243280" cy="3722040"/>
        </p:xfrm>
        <a:graphic>
          <a:graphicData uri="http://schemas.openxmlformats.org/drawingml/2006/table">
            <a:tbl>
              <a:tblPr/>
              <a:tblGrid>
                <a:gridCol w="8243280"/>
              </a:tblGrid>
              <a:tr h="3722040">
                <a:tc>
                  <a:txBody>
                    <a:bodyPr lIns="90000" rIns="90000"/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             </a:t>
                      </a:r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  Digital Portfolio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Coming Soon!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27320" y="171360"/>
            <a:ext cx="649800" cy="6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 Graphics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Coming Soon!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27320" y="171360"/>
            <a:ext cx="649800" cy="6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  Databases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Coming Soon!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27320" y="171360"/>
            <a:ext cx="649800" cy="6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  Digital Portfolio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Coming Soon!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27320" y="171360"/>
            <a:ext cx="649800" cy="6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 14 Installing hardware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Coming Soon!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27320" y="171360"/>
            <a:ext cx="649800" cy="6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1"/>
          <p:cNvGraphicFramePr/>
          <p:nvPr/>
        </p:nvGraphicFramePr>
        <p:xfrm>
          <a:off x="1143000" y="199080"/>
          <a:ext cx="10832400" cy="622080"/>
        </p:xfrm>
        <a:graphic>
          <a:graphicData uri="http://schemas.openxmlformats.org/drawingml/2006/table">
            <a:tbl>
              <a:tblPr/>
              <a:tblGrid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3480"/>
                <a:gridCol w="1204920"/>
              </a:tblGrid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About me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2"/>
          <p:cNvGraphicFramePr/>
          <p:nvPr/>
        </p:nvGraphicFramePr>
        <p:xfrm>
          <a:off x="228600" y="800280"/>
          <a:ext cx="11620080" cy="5854320"/>
        </p:xfrm>
        <a:graphic>
          <a:graphicData uri="http://schemas.openxmlformats.org/drawingml/2006/table">
            <a:tbl>
              <a:tblPr/>
              <a:tblGrid>
                <a:gridCol w="8648640"/>
                <a:gridCol w="2971800"/>
              </a:tblGrid>
              <a:tr h="585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 u="sng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Unit 15  Installing software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4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Coming Soon!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27320" y="171360"/>
            <a:ext cx="649800" cy="6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LibreOffice/5.1.4.2$Linux_X86_64 LibreOffice_project/10m0$Build-2</Application>
  <Words>197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2017-01-16T14:58:14Z</dcterms:created>
  <dc:creator>Martin Sasse</dc:creator>
  <dc:description/>
  <dc:language>en-GB</dc:language>
  <cp:lastModifiedBy/>
  <dcterms:modified xsi:type="dcterms:W3CDTF">2017-01-19T22:33:36Z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