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Aim and purpose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 digital portfolio is aimed at possible employers and those who are interested. It might me a good way to promote my skills and to show of my CV. It is also a very good show of for those who may ask me about what I’m doing at Gloucester College.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LibreOffice/5.1.4.2$Linux_X86_64 LibreOffice_project/10m0$Build-2</Application>
  <Words>15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2016-12-13T17:04:14Z</dcterms:created>
  <dc:creator>Martin Sasse</dc:creator>
  <dc:description/>
  <dc:language>en-GB</dc:language>
  <cp:lastModifiedBy/>
  <dcterms:modified xsi:type="dcterms:W3CDTF">2017-01-19T20:19:55Z</dcterms:modified>
  <cp:revision>5</cp:revision>
  <dc:subject/>
  <dc:title>Aim and purpose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