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8FB2DC-0984-47B3-9C24-0D6932E0432A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19/01/17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278243-2A61-47A9-BB2E-F3F4AD94B08D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Asset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table includes the file I’ll use for my portfolio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444960" y="131400"/>
          <a:ext cx="10935000" cy="4188600"/>
        </p:xfrm>
        <a:graphic>
          <a:graphicData uri="http://schemas.openxmlformats.org/drawingml/2006/table">
            <a:tbl>
              <a:tblPr/>
              <a:tblGrid>
                <a:gridCol w="2733840"/>
                <a:gridCol w="2733840"/>
                <a:gridCol w="2733840"/>
                <a:gridCol w="2733840"/>
              </a:tblGrid>
              <a:tr h="1047240"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Filename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Asset description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source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Path 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047240"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Background1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Its a background image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GIMP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Unit1/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047240"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Logo.png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 logo image for my 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website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GIMP 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home_page/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046880"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Index.html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 testing website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
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done in Unit 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GNU Emacs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b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Unit1/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3"/>
          <p:cNvGraphicFramePr/>
          <p:nvPr/>
        </p:nvGraphicFramePr>
        <p:xfrm>
          <a:off x="475920" y="4274280"/>
          <a:ext cx="10900080" cy="719280"/>
        </p:xfrm>
        <a:graphic>
          <a:graphicData uri="http://schemas.openxmlformats.org/drawingml/2006/table">
            <a:tbl>
              <a:tblPr/>
              <a:tblGrid>
                <a:gridCol w="2724120"/>
                <a:gridCol w="2724120"/>
                <a:gridCol w="2724120"/>
                <a:gridCol w="2727720"/>
              </a:tblGrid>
              <a:tr h="95544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Drawing.svg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scalable image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Inkscape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Unit1/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LibreOffice/5.1.4.2$Linux_X86_64 LibreOffice_project/10m0$Build-2</Application>
  <Words>12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2016-12-15T09:34:47Z</dcterms:created>
  <dc:creator>Martin Sasse</dc:creator>
  <dc:description/>
  <dc:language>en-GB</dc:language>
  <cp:lastModifiedBy/>
  <dcterms:modified xsi:type="dcterms:W3CDTF">2017-01-19T23:02:48Z</dcterms:modified>
  <cp:revision>5</cp:revision>
  <dc:subject/>
  <dc:title>Asset table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