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notes'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C319A13-C800-4B75-B57F-1361A138EECE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6EE4611-ED67-4DEC-8B70-FC7697746340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19/01/17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B0FD68A-F42D-4099-9F53-F895AFE448A0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19/01/17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CA57C62-249A-49AA-9A62-80BB91F5D686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b9b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Site map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the file layout of my web portfolio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b9b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197280" y="2747880"/>
            <a:ext cx="124920" cy="384120"/>
          </a:xfrm>
          <a:custGeom>
            <a:avLst/>
            <a:gdLst/>
            <a:ahLst/>
            <a:rect l="l" t="t" r="r" b="b"/>
            <a:pathLst>
              <a:path w="125387" h="384522">
                <a:moveTo>
                  <a:pt x="0" y="0"/>
                </a:moveTo>
                <a:lnTo>
                  <a:pt x="0" y="384522"/>
                </a:lnTo>
                <a:lnTo>
                  <a:pt x="125387" y="384522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5991480" y="2154240"/>
            <a:ext cx="3539880" cy="175320"/>
          </a:xfrm>
          <a:custGeom>
            <a:avLst/>
            <a:gdLst/>
            <a:ahLst/>
            <a:rect l="l" t="t" r="r" b="b"/>
            <a:pathLst>
              <a:path w="3540112" h="175542">
                <a:moveTo>
                  <a:pt x="0" y="0"/>
                </a:moveTo>
                <a:lnTo>
                  <a:pt x="0" y="87771"/>
                </a:lnTo>
                <a:lnTo>
                  <a:pt x="3540112" y="87771"/>
                </a:lnTo>
                <a:lnTo>
                  <a:pt x="3540112" y="175542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8185680" y="2747880"/>
            <a:ext cx="124920" cy="384120"/>
          </a:xfrm>
          <a:custGeom>
            <a:avLst/>
            <a:gdLst/>
            <a:ahLst/>
            <a:rect l="l" t="t" r="r" b="b"/>
            <a:pathLst>
              <a:path w="125387" h="384522">
                <a:moveTo>
                  <a:pt x="0" y="0"/>
                </a:moveTo>
                <a:lnTo>
                  <a:pt x="0" y="384522"/>
                </a:lnTo>
                <a:lnTo>
                  <a:pt x="125387" y="384522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88" name="CustomShape 4"/>
          <p:cNvSpPr/>
          <p:nvPr/>
        </p:nvSpPr>
        <p:spPr>
          <a:xfrm>
            <a:off x="5991480" y="2154240"/>
            <a:ext cx="2528280" cy="175320"/>
          </a:xfrm>
          <a:custGeom>
            <a:avLst/>
            <a:gdLst/>
            <a:ahLst/>
            <a:rect l="l" t="t" r="r" b="b"/>
            <a:pathLst>
              <a:path w="2528651" h="175542">
                <a:moveTo>
                  <a:pt x="0" y="0"/>
                </a:moveTo>
                <a:lnTo>
                  <a:pt x="0" y="87771"/>
                </a:lnTo>
                <a:lnTo>
                  <a:pt x="2528651" y="87771"/>
                </a:lnTo>
                <a:lnTo>
                  <a:pt x="2528651" y="175542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89" name="CustomShape 5"/>
          <p:cNvSpPr/>
          <p:nvPr/>
        </p:nvSpPr>
        <p:spPr>
          <a:xfrm>
            <a:off x="7174440" y="2747880"/>
            <a:ext cx="124920" cy="384120"/>
          </a:xfrm>
          <a:custGeom>
            <a:avLst/>
            <a:gdLst/>
            <a:ahLst/>
            <a:rect l="l" t="t" r="r" b="b"/>
            <a:pathLst>
              <a:path w="125387" h="384522">
                <a:moveTo>
                  <a:pt x="0" y="0"/>
                </a:moveTo>
                <a:lnTo>
                  <a:pt x="0" y="384522"/>
                </a:lnTo>
                <a:lnTo>
                  <a:pt x="125387" y="384522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90" name="CustomShape 6"/>
          <p:cNvSpPr/>
          <p:nvPr/>
        </p:nvSpPr>
        <p:spPr>
          <a:xfrm>
            <a:off x="5991480" y="2154240"/>
            <a:ext cx="1516680" cy="175320"/>
          </a:xfrm>
          <a:custGeom>
            <a:avLst/>
            <a:gdLst/>
            <a:ahLst/>
            <a:rect l="l" t="t" r="r" b="b"/>
            <a:pathLst>
              <a:path w="1517191" h="175542">
                <a:moveTo>
                  <a:pt x="0" y="0"/>
                </a:moveTo>
                <a:lnTo>
                  <a:pt x="0" y="87771"/>
                </a:lnTo>
                <a:lnTo>
                  <a:pt x="1517191" y="87771"/>
                </a:lnTo>
                <a:lnTo>
                  <a:pt x="1517191" y="175542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91" name="CustomShape 7"/>
          <p:cNvSpPr/>
          <p:nvPr/>
        </p:nvSpPr>
        <p:spPr>
          <a:xfrm>
            <a:off x="6162840" y="2747880"/>
            <a:ext cx="124920" cy="384120"/>
          </a:xfrm>
          <a:custGeom>
            <a:avLst/>
            <a:gdLst/>
            <a:ahLst/>
            <a:rect l="l" t="t" r="r" b="b"/>
            <a:pathLst>
              <a:path w="125387" h="384522">
                <a:moveTo>
                  <a:pt x="0" y="0"/>
                </a:moveTo>
                <a:lnTo>
                  <a:pt x="0" y="384522"/>
                </a:lnTo>
                <a:lnTo>
                  <a:pt x="125387" y="384522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92" name="CustomShape 8"/>
          <p:cNvSpPr/>
          <p:nvPr/>
        </p:nvSpPr>
        <p:spPr>
          <a:xfrm>
            <a:off x="5991480" y="2154240"/>
            <a:ext cx="505440" cy="175320"/>
          </a:xfrm>
          <a:custGeom>
            <a:avLst/>
            <a:gdLst/>
            <a:ahLst/>
            <a:rect l="l" t="t" r="r" b="b"/>
            <a:pathLst>
              <a:path w="505730" h="175542">
                <a:moveTo>
                  <a:pt x="0" y="0"/>
                </a:moveTo>
                <a:lnTo>
                  <a:pt x="0" y="87771"/>
                </a:lnTo>
                <a:lnTo>
                  <a:pt x="505730" y="87771"/>
                </a:lnTo>
                <a:lnTo>
                  <a:pt x="505730" y="175542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93" name="CustomShape 9"/>
          <p:cNvSpPr/>
          <p:nvPr/>
        </p:nvSpPr>
        <p:spPr>
          <a:xfrm>
            <a:off x="5151240" y="2747880"/>
            <a:ext cx="124920" cy="384120"/>
          </a:xfrm>
          <a:custGeom>
            <a:avLst/>
            <a:gdLst/>
            <a:ahLst/>
            <a:rect l="l" t="t" r="r" b="b"/>
            <a:pathLst>
              <a:path w="125387" h="384522">
                <a:moveTo>
                  <a:pt x="0" y="0"/>
                </a:moveTo>
                <a:lnTo>
                  <a:pt x="0" y="384522"/>
                </a:lnTo>
                <a:lnTo>
                  <a:pt x="125387" y="384522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94" name="CustomShape 10"/>
          <p:cNvSpPr/>
          <p:nvPr/>
        </p:nvSpPr>
        <p:spPr>
          <a:xfrm>
            <a:off x="5485680" y="2154240"/>
            <a:ext cx="505440" cy="175320"/>
          </a:xfrm>
          <a:custGeom>
            <a:avLst/>
            <a:gdLst/>
            <a:ahLst/>
            <a:rect l="l" t="t" r="r" b="b"/>
            <a:pathLst>
              <a:path w="505730" h="175542">
                <a:moveTo>
                  <a:pt x="505730" y="0"/>
                </a:moveTo>
                <a:lnTo>
                  <a:pt x="505730" y="87771"/>
                </a:lnTo>
                <a:lnTo>
                  <a:pt x="0" y="87771"/>
                </a:lnTo>
                <a:lnTo>
                  <a:pt x="0" y="175542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95" name="CustomShape 11"/>
          <p:cNvSpPr/>
          <p:nvPr/>
        </p:nvSpPr>
        <p:spPr>
          <a:xfrm>
            <a:off x="4140000" y="2747880"/>
            <a:ext cx="124920" cy="384120"/>
          </a:xfrm>
          <a:custGeom>
            <a:avLst/>
            <a:gdLst/>
            <a:ahLst/>
            <a:rect l="l" t="t" r="r" b="b"/>
            <a:pathLst>
              <a:path w="125387" h="384522">
                <a:moveTo>
                  <a:pt x="0" y="0"/>
                </a:moveTo>
                <a:lnTo>
                  <a:pt x="0" y="384522"/>
                </a:lnTo>
                <a:lnTo>
                  <a:pt x="125387" y="384522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96" name="CustomShape 12"/>
          <p:cNvSpPr/>
          <p:nvPr/>
        </p:nvSpPr>
        <p:spPr>
          <a:xfrm>
            <a:off x="4474440" y="2154240"/>
            <a:ext cx="1516680" cy="175320"/>
          </a:xfrm>
          <a:custGeom>
            <a:avLst/>
            <a:gdLst/>
            <a:ahLst/>
            <a:rect l="l" t="t" r="r" b="b"/>
            <a:pathLst>
              <a:path w="1517191" h="175542">
                <a:moveTo>
                  <a:pt x="1517191" y="0"/>
                </a:moveTo>
                <a:lnTo>
                  <a:pt x="1517191" y="87771"/>
                </a:lnTo>
                <a:lnTo>
                  <a:pt x="0" y="87771"/>
                </a:lnTo>
                <a:lnTo>
                  <a:pt x="0" y="175542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97" name="CustomShape 13"/>
          <p:cNvSpPr/>
          <p:nvPr/>
        </p:nvSpPr>
        <p:spPr>
          <a:xfrm>
            <a:off x="3128400" y="3341160"/>
            <a:ext cx="124920" cy="1571040"/>
          </a:xfrm>
          <a:custGeom>
            <a:avLst/>
            <a:gdLst/>
            <a:ahLst/>
            <a:rect l="l" t="t" r="r" b="b"/>
            <a:pathLst>
              <a:path w="125387" h="1571525">
                <a:moveTo>
                  <a:pt x="0" y="0"/>
                </a:moveTo>
                <a:lnTo>
                  <a:pt x="0" y="1571525"/>
                </a:lnTo>
                <a:lnTo>
                  <a:pt x="125387" y="1571525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98" name="CustomShape 14"/>
          <p:cNvSpPr/>
          <p:nvPr/>
        </p:nvSpPr>
        <p:spPr>
          <a:xfrm>
            <a:off x="3128400" y="3341160"/>
            <a:ext cx="124920" cy="977760"/>
          </a:xfrm>
          <a:custGeom>
            <a:avLst/>
            <a:gdLst/>
            <a:ahLst/>
            <a:rect l="l" t="t" r="r" b="b"/>
            <a:pathLst>
              <a:path w="125387" h="978024">
                <a:moveTo>
                  <a:pt x="0" y="0"/>
                </a:moveTo>
                <a:lnTo>
                  <a:pt x="0" y="978024"/>
                </a:lnTo>
                <a:lnTo>
                  <a:pt x="125387" y="978024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99" name="CustomShape 15"/>
          <p:cNvSpPr/>
          <p:nvPr/>
        </p:nvSpPr>
        <p:spPr>
          <a:xfrm>
            <a:off x="3128400" y="3341160"/>
            <a:ext cx="124920" cy="384120"/>
          </a:xfrm>
          <a:custGeom>
            <a:avLst/>
            <a:gdLst/>
            <a:ahLst/>
            <a:rect l="l" t="t" r="r" b="b"/>
            <a:pathLst>
              <a:path w="125387" h="384522">
                <a:moveTo>
                  <a:pt x="0" y="0"/>
                </a:moveTo>
                <a:lnTo>
                  <a:pt x="0" y="384522"/>
                </a:lnTo>
                <a:lnTo>
                  <a:pt x="125387" y="384522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00" name="CustomShape 16"/>
          <p:cNvSpPr/>
          <p:nvPr/>
        </p:nvSpPr>
        <p:spPr>
          <a:xfrm>
            <a:off x="3417120" y="2747880"/>
            <a:ext cx="91080" cy="175320"/>
          </a:xfrm>
          <a:custGeom>
            <a:avLst/>
            <a:gdLst/>
            <a:ahLst/>
            <a:rect l="l" t="t" r="r" b="b"/>
            <a:pathLst>
              <a:path w="0" h="175542">
                <a:moveTo>
                  <a:pt x="45720" y="0"/>
                </a:moveTo>
                <a:lnTo>
                  <a:pt x="45720" y="175542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01" name="CustomShape 17"/>
          <p:cNvSpPr/>
          <p:nvPr/>
        </p:nvSpPr>
        <p:spPr>
          <a:xfrm>
            <a:off x="3462840" y="2154240"/>
            <a:ext cx="2528280" cy="175320"/>
          </a:xfrm>
          <a:custGeom>
            <a:avLst/>
            <a:gdLst/>
            <a:ahLst/>
            <a:rect l="l" t="t" r="r" b="b"/>
            <a:pathLst>
              <a:path w="2528651" h="175542">
                <a:moveTo>
                  <a:pt x="2528651" y="0"/>
                </a:moveTo>
                <a:lnTo>
                  <a:pt x="2528651" y="87771"/>
                </a:lnTo>
                <a:lnTo>
                  <a:pt x="0" y="87771"/>
                </a:lnTo>
                <a:lnTo>
                  <a:pt x="0" y="175542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02" name="CustomShape 18"/>
          <p:cNvSpPr/>
          <p:nvPr/>
        </p:nvSpPr>
        <p:spPr>
          <a:xfrm>
            <a:off x="2117160" y="3341160"/>
            <a:ext cx="124920" cy="1571040"/>
          </a:xfrm>
          <a:custGeom>
            <a:avLst/>
            <a:gdLst/>
            <a:ahLst/>
            <a:rect l="l" t="t" r="r" b="b"/>
            <a:pathLst>
              <a:path w="125387" h="1571525">
                <a:moveTo>
                  <a:pt x="0" y="0"/>
                </a:moveTo>
                <a:lnTo>
                  <a:pt x="0" y="1571525"/>
                </a:lnTo>
                <a:lnTo>
                  <a:pt x="125387" y="1571525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03" name="CustomShape 19"/>
          <p:cNvSpPr/>
          <p:nvPr/>
        </p:nvSpPr>
        <p:spPr>
          <a:xfrm>
            <a:off x="2117160" y="3341160"/>
            <a:ext cx="124920" cy="977760"/>
          </a:xfrm>
          <a:custGeom>
            <a:avLst/>
            <a:gdLst/>
            <a:ahLst/>
            <a:rect l="l" t="t" r="r" b="b"/>
            <a:pathLst>
              <a:path w="125387" h="978024">
                <a:moveTo>
                  <a:pt x="0" y="0"/>
                </a:moveTo>
                <a:lnTo>
                  <a:pt x="0" y="978024"/>
                </a:lnTo>
                <a:lnTo>
                  <a:pt x="125387" y="978024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04" name="CustomShape 20"/>
          <p:cNvSpPr/>
          <p:nvPr/>
        </p:nvSpPr>
        <p:spPr>
          <a:xfrm>
            <a:off x="2117160" y="3341160"/>
            <a:ext cx="124920" cy="384120"/>
          </a:xfrm>
          <a:custGeom>
            <a:avLst/>
            <a:gdLst/>
            <a:ahLst/>
            <a:rect l="l" t="t" r="r" b="b"/>
            <a:pathLst>
              <a:path w="125387" h="384522">
                <a:moveTo>
                  <a:pt x="0" y="0"/>
                </a:moveTo>
                <a:lnTo>
                  <a:pt x="0" y="384522"/>
                </a:lnTo>
                <a:lnTo>
                  <a:pt x="125387" y="384522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05" name="CustomShape 21"/>
          <p:cNvSpPr/>
          <p:nvPr/>
        </p:nvSpPr>
        <p:spPr>
          <a:xfrm>
            <a:off x="2405520" y="2747880"/>
            <a:ext cx="91080" cy="175320"/>
          </a:xfrm>
          <a:custGeom>
            <a:avLst/>
            <a:gdLst/>
            <a:ahLst/>
            <a:rect l="l" t="t" r="r" b="b"/>
            <a:pathLst>
              <a:path w="0" h="175542">
                <a:moveTo>
                  <a:pt x="45720" y="0"/>
                </a:moveTo>
                <a:lnTo>
                  <a:pt x="45720" y="175542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06" name="CustomShape 22"/>
          <p:cNvSpPr/>
          <p:nvPr/>
        </p:nvSpPr>
        <p:spPr>
          <a:xfrm>
            <a:off x="2451240" y="2154240"/>
            <a:ext cx="3539880" cy="175320"/>
          </a:xfrm>
          <a:custGeom>
            <a:avLst/>
            <a:gdLst/>
            <a:ahLst/>
            <a:rect l="l" t="t" r="r" b="b"/>
            <a:pathLst>
              <a:path w="3540112" h="175542">
                <a:moveTo>
                  <a:pt x="3540112" y="0"/>
                </a:moveTo>
                <a:lnTo>
                  <a:pt x="3540112" y="87771"/>
                </a:lnTo>
                <a:lnTo>
                  <a:pt x="0" y="87771"/>
                </a:lnTo>
                <a:lnTo>
                  <a:pt x="0" y="175542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07" name="CustomShape 23"/>
          <p:cNvSpPr/>
          <p:nvPr/>
        </p:nvSpPr>
        <p:spPr>
          <a:xfrm>
            <a:off x="5573520" y="1736280"/>
            <a:ext cx="835560" cy="417600"/>
          </a:xfrm>
          <a:prstGeom prst="rect">
            <a:avLst/>
          </a:prstGeom>
          <a:solidFill>
            <a:schemeClr val="bg1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6840" rIns="6840" tIns="6840" bIns="6840" anchor="ctr"/>
          <a:p>
            <a:pPr algn="ctr">
              <a:lnSpc>
                <a:spcPct val="90000"/>
              </a:lnSpc>
            </a:pPr>
            <a:r>
              <a:rPr b="0" lang="en-GB" sz="11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4"/>
          <p:cNvSpPr/>
          <p:nvPr/>
        </p:nvSpPr>
        <p:spPr>
          <a:xfrm>
            <a:off x="2033280" y="2329920"/>
            <a:ext cx="835560" cy="417600"/>
          </a:xfrm>
          <a:prstGeom prst="rect">
            <a:avLst/>
          </a:prstGeom>
          <a:solidFill>
            <a:schemeClr val="bg1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6840" rIns="6840" tIns="6840" bIns="6840" anchor="ctr"/>
          <a:p>
            <a:pPr algn="ctr">
              <a:lnSpc>
                <a:spcPct val="90000"/>
              </a:lnSpc>
            </a:pPr>
            <a:r>
              <a:rPr b="0" lang="en-GB" sz="11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5"/>
          <p:cNvSpPr/>
          <p:nvPr/>
        </p:nvSpPr>
        <p:spPr>
          <a:xfrm>
            <a:off x="2033280" y="2923200"/>
            <a:ext cx="835560" cy="417600"/>
          </a:xfrm>
          <a:prstGeom prst="rect">
            <a:avLst/>
          </a:prstGeom>
          <a:solidFill>
            <a:schemeClr val="bg1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6840" rIns="6840" tIns="6840" bIns="6840" anchor="ctr"/>
          <a:p>
            <a:pPr algn="ctr">
              <a:lnSpc>
                <a:spcPct val="90000"/>
              </a:lnSpc>
            </a:pPr>
            <a:r>
              <a:rPr b="0" lang="en-GB" sz="11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Online world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6"/>
          <p:cNvSpPr/>
          <p:nvPr/>
        </p:nvSpPr>
        <p:spPr>
          <a:xfrm>
            <a:off x="2242440" y="3516840"/>
            <a:ext cx="835560" cy="417600"/>
          </a:xfrm>
          <a:prstGeom prst="rect">
            <a:avLst/>
          </a:prstGeom>
          <a:solidFill>
            <a:schemeClr val="bg1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6840" rIns="6840" tIns="6840" bIns="6840" anchor="ctr"/>
          <a:p>
            <a:pPr algn="ctr">
              <a:lnSpc>
                <a:spcPct val="90000"/>
              </a:lnSpc>
            </a:pPr>
            <a:r>
              <a:rPr b="0" lang="en-GB" sz="11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7"/>
          <p:cNvSpPr/>
          <p:nvPr/>
        </p:nvSpPr>
        <p:spPr>
          <a:xfrm>
            <a:off x="2242440" y="4110120"/>
            <a:ext cx="835560" cy="417600"/>
          </a:xfrm>
          <a:prstGeom prst="rect">
            <a:avLst/>
          </a:prstGeom>
          <a:solidFill>
            <a:schemeClr val="bg1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6840" rIns="6840" tIns="6840" bIns="6840" anchor="ctr"/>
          <a:p>
            <a:pPr algn="ctr">
              <a:lnSpc>
                <a:spcPct val="90000"/>
              </a:lnSpc>
            </a:pPr>
            <a:r>
              <a:rPr b="0" lang="en-GB" sz="11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Internet</a:t>
            </a:r>
            <a:r>
              <a:rPr b="0" lang="en-GB" sz="11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11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protocols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8"/>
          <p:cNvSpPr/>
          <p:nvPr/>
        </p:nvSpPr>
        <p:spPr>
          <a:xfrm>
            <a:off x="2242440" y="4703760"/>
            <a:ext cx="835560" cy="417600"/>
          </a:xfrm>
          <a:prstGeom prst="rect">
            <a:avLst/>
          </a:prstGeom>
          <a:solidFill>
            <a:schemeClr val="bg1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6840" rIns="6840" tIns="6840" bIns="6840" anchor="ctr"/>
          <a:p>
            <a:pPr algn="ctr">
              <a:lnSpc>
                <a:spcPct val="90000"/>
              </a:lnSpc>
            </a:pPr>
            <a:r>
              <a:rPr b="0" lang="en-GB" sz="11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Malware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9"/>
          <p:cNvSpPr/>
          <p:nvPr/>
        </p:nvSpPr>
        <p:spPr>
          <a:xfrm>
            <a:off x="3044880" y="2329920"/>
            <a:ext cx="835560" cy="417600"/>
          </a:xfrm>
          <a:prstGeom prst="rect">
            <a:avLst/>
          </a:prstGeom>
          <a:solidFill>
            <a:schemeClr val="bg1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6840" rIns="6840" tIns="6840" bIns="6840" anchor="ctr"/>
          <a:p>
            <a:pPr algn="ctr">
              <a:lnSpc>
                <a:spcPct val="90000"/>
              </a:lnSpc>
            </a:pPr>
            <a:r>
              <a:rPr b="0" lang="en-GB" sz="11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0"/>
          <p:cNvSpPr/>
          <p:nvPr/>
        </p:nvSpPr>
        <p:spPr>
          <a:xfrm>
            <a:off x="3044880" y="2923200"/>
            <a:ext cx="835560" cy="417600"/>
          </a:xfrm>
          <a:prstGeom prst="rect">
            <a:avLst/>
          </a:prstGeom>
          <a:solidFill>
            <a:schemeClr val="bg1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6840" rIns="6840" tIns="6840" bIns="6840" anchor="ctr"/>
          <a:p>
            <a:pPr algn="ctr">
              <a:lnSpc>
                <a:spcPct val="90000"/>
              </a:lnSpc>
            </a:pPr>
            <a:r>
              <a:rPr b="0" lang="en-GB" sz="11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Technology systems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1"/>
          <p:cNvSpPr/>
          <p:nvPr/>
        </p:nvSpPr>
        <p:spPr>
          <a:xfrm>
            <a:off x="3254040" y="3516840"/>
            <a:ext cx="835560" cy="417600"/>
          </a:xfrm>
          <a:prstGeom prst="rect">
            <a:avLst/>
          </a:prstGeom>
          <a:solidFill>
            <a:schemeClr val="bg1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6840" rIns="6840" tIns="6840" bIns="6840" anchor="ctr"/>
          <a:p>
            <a:pPr algn="ctr">
              <a:lnSpc>
                <a:spcPct val="90000"/>
              </a:lnSpc>
            </a:pPr>
            <a:r>
              <a:rPr b="0" lang="en-GB" sz="11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Computer networks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2"/>
          <p:cNvSpPr/>
          <p:nvPr/>
        </p:nvSpPr>
        <p:spPr>
          <a:xfrm>
            <a:off x="3254040" y="4110120"/>
            <a:ext cx="835560" cy="417600"/>
          </a:xfrm>
          <a:prstGeom prst="rect">
            <a:avLst/>
          </a:prstGeom>
          <a:solidFill>
            <a:schemeClr val="bg1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6840" rIns="6840" tIns="6840" bIns="6840" anchor="ctr"/>
          <a:p>
            <a:pPr algn="ctr">
              <a:lnSpc>
                <a:spcPct val="90000"/>
              </a:lnSpc>
            </a:pPr>
            <a:r>
              <a:rPr b="0" lang="en-GB" sz="11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Computer</a:t>
            </a:r>
            <a:r>
              <a:rPr b="0" lang="en-GB" sz="11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11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hardware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3"/>
          <p:cNvSpPr/>
          <p:nvPr/>
        </p:nvSpPr>
        <p:spPr>
          <a:xfrm>
            <a:off x="3254040" y="4703760"/>
            <a:ext cx="835560" cy="417600"/>
          </a:xfrm>
          <a:prstGeom prst="rect">
            <a:avLst/>
          </a:prstGeom>
          <a:solidFill>
            <a:schemeClr val="bg1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6840" rIns="6840" tIns="6840" bIns="6840" anchor="ctr"/>
          <a:p>
            <a:pPr algn="ctr">
              <a:lnSpc>
                <a:spcPct val="90000"/>
              </a:lnSpc>
            </a:pPr>
            <a:r>
              <a:rPr b="0" lang="en-GB" sz="11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Systems-On-Chip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4"/>
          <p:cNvSpPr/>
          <p:nvPr/>
        </p:nvSpPr>
        <p:spPr>
          <a:xfrm>
            <a:off x="4056480" y="2329920"/>
            <a:ext cx="835560" cy="417600"/>
          </a:xfrm>
          <a:prstGeom prst="rect">
            <a:avLst/>
          </a:prstGeom>
          <a:solidFill>
            <a:schemeClr val="bg1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6840" rIns="6840" tIns="6840" bIns="6840" anchor="ctr"/>
          <a:p>
            <a:pPr algn="ctr">
              <a:lnSpc>
                <a:spcPct val="90000"/>
              </a:lnSpc>
            </a:pPr>
            <a:r>
              <a:rPr b="0" lang="en-GB" sz="11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U3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5"/>
          <p:cNvSpPr/>
          <p:nvPr/>
        </p:nvSpPr>
        <p:spPr>
          <a:xfrm>
            <a:off x="4265280" y="2923200"/>
            <a:ext cx="835560" cy="417600"/>
          </a:xfrm>
          <a:prstGeom prst="rect">
            <a:avLst/>
          </a:prstGeom>
          <a:solidFill>
            <a:schemeClr val="bg1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6840" rIns="6840" tIns="6840" bIns="6840" anchor="ctr"/>
          <a:p>
            <a:pPr algn="ctr">
              <a:lnSpc>
                <a:spcPct val="90000"/>
              </a:lnSpc>
            </a:pPr>
            <a:r>
              <a:rPr b="0" lang="en-GB" sz="11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Designing portfolio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6"/>
          <p:cNvSpPr/>
          <p:nvPr/>
        </p:nvSpPr>
        <p:spPr>
          <a:xfrm>
            <a:off x="5067720" y="2329920"/>
            <a:ext cx="835560" cy="417600"/>
          </a:xfrm>
          <a:prstGeom prst="rect">
            <a:avLst/>
          </a:prstGeom>
          <a:solidFill>
            <a:schemeClr val="bg1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6840" rIns="6840" tIns="6840" bIns="6840" anchor="ctr"/>
          <a:p>
            <a:pPr algn="ctr">
              <a:lnSpc>
                <a:spcPct val="90000"/>
              </a:lnSpc>
            </a:pPr>
            <a:r>
              <a:rPr b="0" lang="en-GB" sz="11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U6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7"/>
          <p:cNvSpPr/>
          <p:nvPr/>
        </p:nvSpPr>
        <p:spPr>
          <a:xfrm>
            <a:off x="5276880" y="2923200"/>
            <a:ext cx="835560" cy="417600"/>
          </a:xfrm>
          <a:prstGeom prst="rect">
            <a:avLst/>
          </a:prstGeom>
          <a:solidFill>
            <a:schemeClr val="bg1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6840" rIns="6840" tIns="6840" bIns="6840" anchor="ctr"/>
          <a:p>
            <a:pPr algn="ctr">
              <a:lnSpc>
                <a:spcPct val="90000"/>
              </a:lnSpc>
            </a:pPr>
            <a:r>
              <a:rPr b="0" lang="en-GB" sz="11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Graphics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8"/>
          <p:cNvSpPr/>
          <p:nvPr/>
        </p:nvSpPr>
        <p:spPr>
          <a:xfrm>
            <a:off x="6079320" y="2329920"/>
            <a:ext cx="835560" cy="417600"/>
          </a:xfrm>
          <a:prstGeom prst="rect">
            <a:avLst/>
          </a:prstGeom>
          <a:solidFill>
            <a:schemeClr val="bg1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6840" rIns="6840" tIns="6840" bIns="6840" anchor="ctr"/>
          <a:p>
            <a:pPr algn="ctr">
              <a:lnSpc>
                <a:spcPct val="90000"/>
              </a:lnSpc>
            </a:pPr>
            <a:r>
              <a:rPr b="0" lang="en-GB" sz="11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U10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9"/>
          <p:cNvSpPr/>
          <p:nvPr/>
        </p:nvSpPr>
        <p:spPr>
          <a:xfrm>
            <a:off x="6288120" y="2923200"/>
            <a:ext cx="835560" cy="417600"/>
          </a:xfrm>
          <a:prstGeom prst="rect">
            <a:avLst/>
          </a:prstGeom>
          <a:solidFill>
            <a:schemeClr val="bg1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6840" rIns="6840" tIns="6840" bIns="6840" anchor="ctr"/>
          <a:p>
            <a:pPr algn="ctr">
              <a:lnSpc>
                <a:spcPct val="90000"/>
              </a:lnSpc>
            </a:pPr>
            <a:r>
              <a:rPr b="0" lang="en-GB" sz="11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0"/>
          <p:cNvSpPr/>
          <p:nvPr/>
        </p:nvSpPr>
        <p:spPr>
          <a:xfrm>
            <a:off x="7090920" y="2329920"/>
            <a:ext cx="835560" cy="417600"/>
          </a:xfrm>
          <a:prstGeom prst="rect">
            <a:avLst/>
          </a:prstGeom>
          <a:solidFill>
            <a:schemeClr val="bg1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6840" rIns="6840" tIns="6840" bIns="6840" anchor="ctr"/>
          <a:p>
            <a:pPr algn="ctr">
              <a:lnSpc>
                <a:spcPct val="90000"/>
              </a:lnSpc>
            </a:pPr>
            <a:r>
              <a:rPr b="0" lang="en-GB" sz="11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U13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1"/>
          <p:cNvSpPr/>
          <p:nvPr/>
        </p:nvSpPr>
        <p:spPr>
          <a:xfrm>
            <a:off x="7299720" y="2923200"/>
            <a:ext cx="835560" cy="417600"/>
          </a:xfrm>
          <a:prstGeom prst="rect">
            <a:avLst/>
          </a:prstGeom>
          <a:solidFill>
            <a:schemeClr val="bg1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6840" rIns="6840" tIns="6840" bIns="6840" anchor="ctr"/>
          <a:p>
            <a:pPr algn="ctr">
              <a:lnSpc>
                <a:spcPct val="90000"/>
              </a:lnSpc>
            </a:pPr>
            <a:r>
              <a:rPr b="0" lang="en-GB" sz="11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development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2"/>
          <p:cNvSpPr/>
          <p:nvPr/>
        </p:nvSpPr>
        <p:spPr>
          <a:xfrm>
            <a:off x="8102160" y="2329920"/>
            <a:ext cx="835560" cy="417600"/>
          </a:xfrm>
          <a:prstGeom prst="rect">
            <a:avLst/>
          </a:prstGeom>
          <a:solidFill>
            <a:schemeClr val="bg1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6840" rIns="6840" tIns="6840" bIns="6840" anchor="ctr"/>
          <a:p>
            <a:pPr algn="ctr">
              <a:lnSpc>
                <a:spcPct val="90000"/>
              </a:lnSpc>
            </a:pPr>
            <a:r>
              <a:rPr b="0" lang="en-GB" sz="11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U14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3"/>
          <p:cNvSpPr/>
          <p:nvPr/>
        </p:nvSpPr>
        <p:spPr>
          <a:xfrm>
            <a:off x="8311320" y="2923200"/>
            <a:ext cx="835560" cy="417600"/>
          </a:xfrm>
          <a:prstGeom prst="rect">
            <a:avLst/>
          </a:prstGeom>
          <a:solidFill>
            <a:schemeClr val="bg1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6840" rIns="6840" tIns="6840" bIns="6840" anchor="ctr"/>
          <a:p>
            <a:pPr algn="ctr">
              <a:lnSpc>
                <a:spcPct val="90000"/>
              </a:lnSpc>
            </a:pPr>
            <a:r>
              <a:rPr b="0" lang="en-GB" sz="11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Installing hardware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44"/>
          <p:cNvSpPr/>
          <p:nvPr/>
        </p:nvSpPr>
        <p:spPr>
          <a:xfrm>
            <a:off x="9113760" y="2329920"/>
            <a:ext cx="835560" cy="417600"/>
          </a:xfrm>
          <a:prstGeom prst="rect">
            <a:avLst/>
          </a:prstGeom>
          <a:solidFill>
            <a:schemeClr val="bg1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6840" rIns="6840" tIns="6840" bIns="6840" anchor="ctr"/>
          <a:p>
            <a:pPr algn="ctr">
              <a:lnSpc>
                <a:spcPct val="90000"/>
              </a:lnSpc>
            </a:pPr>
            <a:r>
              <a:rPr b="0" lang="en-GB" sz="11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U15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5"/>
          <p:cNvSpPr/>
          <p:nvPr/>
        </p:nvSpPr>
        <p:spPr>
          <a:xfrm>
            <a:off x="9322560" y="2923200"/>
            <a:ext cx="835560" cy="417600"/>
          </a:xfrm>
          <a:prstGeom prst="rect">
            <a:avLst/>
          </a:prstGeom>
          <a:solidFill>
            <a:schemeClr val="bg1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6840" rIns="6840" tIns="6840" bIns="6840" anchor="ctr"/>
          <a:p>
            <a:pPr algn="ctr">
              <a:lnSpc>
                <a:spcPct val="90000"/>
              </a:lnSpc>
            </a:pPr>
            <a:r>
              <a:rPr b="0" lang="en-GB" sz="11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Installing software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LibreOffice/5.1.4.2$Linux_X86_64 LibreOffice_project/10m0$Build-2</Application>
  <Words>42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2016-12-13T10:39:16Z</dcterms:created>
  <dc:creator>Martin Sasse</dc:creator>
  <dc:description/>
  <dc:language>en-GB</dc:language>
  <cp:lastModifiedBy>Martin Sasse</cp:lastModifiedBy>
  <dcterms:modified xsi:type="dcterms:W3CDTF">2016-12-13T11:25:56Z</dcterms:modified>
  <cp:revision>7</cp:revision>
  <dc:subject/>
  <dc:title>Site map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