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3A1A-8785-4FE6-9794-9A7988443A1D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7945-9B2F-4C00-916C-6655EB03C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67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3A1A-8785-4FE6-9794-9A7988443A1D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7945-9B2F-4C00-916C-6655EB03C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99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3A1A-8785-4FE6-9794-9A7988443A1D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7945-9B2F-4C00-916C-6655EB03C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96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3A1A-8785-4FE6-9794-9A7988443A1D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7945-9B2F-4C00-916C-6655EB03C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20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3A1A-8785-4FE6-9794-9A7988443A1D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7945-9B2F-4C00-916C-6655EB03C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3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3A1A-8785-4FE6-9794-9A7988443A1D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7945-9B2F-4C00-916C-6655EB03C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83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3A1A-8785-4FE6-9794-9A7988443A1D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7945-9B2F-4C00-916C-6655EB03C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71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3A1A-8785-4FE6-9794-9A7988443A1D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7945-9B2F-4C00-916C-6655EB03C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65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3A1A-8785-4FE6-9794-9A7988443A1D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7945-9B2F-4C00-916C-6655EB03C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01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3A1A-8785-4FE6-9794-9A7988443A1D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7945-9B2F-4C00-916C-6655EB03C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73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3A1A-8785-4FE6-9794-9A7988443A1D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7945-9B2F-4C00-916C-6655EB03C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48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F3A1A-8785-4FE6-9794-9A7988443A1D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07945-9B2F-4C00-916C-6655EB03C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37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Aim and purpose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This presentation includes information on the aim of my portfolio and </a:t>
            </a:r>
            <a:r>
              <a:rPr lang="en-GB" smtClean="0"/>
              <a:t>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922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Aim and purpose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 and purpose</dc:title>
  <dc:creator>Martin Sasse</dc:creator>
  <cp:lastModifiedBy>Martin Sasse</cp:lastModifiedBy>
  <cp:revision>1</cp:revision>
  <dcterms:created xsi:type="dcterms:W3CDTF">2016-12-13T17:04:14Z</dcterms:created>
  <dcterms:modified xsi:type="dcterms:W3CDTF">2016-12-13T17:06:09Z</dcterms:modified>
</cp:coreProperties>
</file>