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76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8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10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6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38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2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1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9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438D-759D-4E0F-908F-9898386FC3B3}" type="datetimeFigureOut">
              <a:rPr lang="en-GB" smtClean="0"/>
              <a:t>15/12/2016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CCFA-5A91-458E-B576-DBD5D5D7E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21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Asset table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This table includes the file I’ll use for my portfolio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8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517283"/>
              </p:ext>
            </p:extLst>
          </p:nvPr>
        </p:nvGraphicFramePr>
        <p:xfrm>
          <a:off x="418012" y="1825625"/>
          <a:ext cx="10935788" cy="386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947"/>
                <a:gridCol w="2733947"/>
                <a:gridCol w="2733947"/>
                <a:gridCol w="2733947"/>
              </a:tblGrid>
              <a:tr h="9652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652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652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6526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49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Asset table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table</dc:title>
  <dc:creator>Martin Sasse</dc:creator>
  <cp:lastModifiedBy>Martin Sasse</cp:lastModifiedBy>
  <cp:revision>3</cp:revision>
  <dcterms:created xsi:type="dcterms:W3CDTF">2016-12-15T09:34:47Z</dcterms:created>
  <dcterms:modified xsi:type="dcterms:W3CDTF">2016-12-15T10:19:31Z</dcterms:modified>
</cp:coreProperties>
</file>