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6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D5057D-3D6C-4D19-8FB6-1753A87DC83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79D8073-A730-4D38-BA14-119587662E80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 smtClean="0">
              <a:solidFill>
                <a:schemeClr val="accent1"/>
              </a:solidFill>
            </a:rPr>
            <a:t>Home</a:t>
          </a:r>
          <a:endParaRPr lang="en-GB" dirty="0">
            <a:solidFill>
              <a:schemeClr val="accent1"/>
            </a:solidFill>
          </a:endParaRPr>
        </a:p>
      </dgm:t>
    </dgm:pt>
    <dgm:pt modelId="{D48BFB35-C040-414D-B81E-72F737CA3847}" type="parTrans" cxnId="{FCEA0C73-D7A9-4855-9B72-788CA3DFDEFC}">
      <dgm:prSet/>
      <dgm:spPr/>
      <dgm:t>
        <a:bodyPr/>
        <a:lstStyle/>
        <a:p>
          <a:endParaRPr lang="en-GB"/>
        </a:p>
      </dgm:t>
    </dgm:pt>
    <dgm:pt modelId="{08F76707-DD75-4015-9D12-83C0DDB90EB9}" type="sibTrans" cxnId="{FCEA0C73-D7A9-4855-9B72-788CA3DFDEFC}">
      <dgm:prSet/>
      <dgm:spPr/>
      <dgm:t>
        <a:bodyPr/>
        <a:lstStyle/>
        <a:p>
          <a:endParaRPr lang="en-GB"/>
        </a:p>
      </dgm:t>
    </dgm:pt>
    <dgm:pt modelId="{2060F7DD-24F5-4A4F-B743-4420CBC5495E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 smtClean="0">
              <a:solidFill>
                <a:schemeClr val="accent1"/>
              </a:solidFill>
            </a:rPr>
            <a:t>U1</a:t>
          </a:r>
          <a:endParaRPr lang="en-GB" dirty="0">
            <a:solidFill>
              <a:schemeClr val="accent1"/>
            </a:solidFill>
          </a:endParaRPr>
        </a:p>
      </dgm:t>
    </dgm:pt>
    <dgm:pt modelId="{A6F939EA-1AD0-4E14-A5A7-A47ED82C3A6D}" type="parTrans" cxnId="{B592CB2D-EEFE-4CCF-B49C-4939F12E6E13}">
      <dgm:prSet/>
      <dgm:spPr/>
      <dgm:t>
        <a:bodyPr/>
        <a:lstStyle/>
        <a:p>
          <a:endParaRPr lang="en-GB"/>
        </a:p>
      </dgm:t>
    </dgm:pt>
    <dgm:pt modelId="{70342384-0A95-41E0-916B-1B4E007272F5}" type="sibTrans" cxnId="{B592CB2D-EEFE-4CCF-B49C-4939F12E6E13}">
      <dgm:prSet/>
      <dgm:spPr/>
      <dgm:t>
        <a:bodyPr/>
        <a:lstStyle/>
        <a:p>
          <a:endParaRPr lang="en-GB"/>
        </a:p>
      </dgm:t>
    </dgm:pt>
    <dgm:pt modelId="{2BCAD269-705A-442D-856D-6FAF3BB1D0F6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 smtClean="0">
              <a:solidFill>
                <a:schemeClr val="accent1"/>
              </a:solidFill>
            </a:rPr>
            <a:t>U2</a:t>
          </a:r>
          <a:endParaRPr lang="en-GB" dirty="0">
            <a:solidFill>
              <a:schemeClr val="accent1"/>
            </a:solidFill>
          </a:endParaRPr>
        </a:p>
      </dgm:t>
    </dgm:pt>
    <dgm:pt modelId="{19A487A0-A5EE-453F-8966-DF9AC9E47B3D}" type="parTrans" cxnId="{BA353FA6-37F5-4148-9E0B-EFBF3226D373}">
      <dgm:prSet/>
      <dgm:spPr/>
      <dgm:t>
        <a:bodyPr/>
        <a:lstStyle/>
        <a:p>
          <a:endParaRPr lang="en-GB"/>
        </a:p>
      </dgm:t>
    </dgm:pt>
    <dgm:pt modelId="{56DE53AB-2DE9-4094-9FD9-2E76D8AE5257}" type="sibTrans" cxnId="{BA353FA6-37F5-4148-9E0B-EFBF3226D373}">
      <dgm:prSet/>
      <dgm:spPr/>
      <dgm:t>
        <a:bodyPr/>
        <a:lstStyle/>
        <a:p>
          <a:endParaRPr lang="en-GB"/>
        </a:p>
      </dgm:t>
    </dgm:pt>
    <dgm:pt modelId="{1B18B0FC-B28E-4626-B9E7-2CF94803DF13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 smtClean="0">
              <a:solidFill>
                <a:schemeClr val="accent1"/>
              </a:solidFill>
            </a:rPr>
            <a:t>U3</a:t>
          </a:r>
          <a:endParaRPr lang="en-GB" dirty="0">
            <a:solidFill>
              <a:schemeClr val="accent1"/>
            </a:solidFill>
          </a:endParaRPr>
        </a:p>
      </dgm:t>
    </dgm:pt>
    <dgm:pt modelId="{7119DF2F-BFA0-442F-BBE3-E3F010EDACA7}" type="parTrans" cxnId="{6A4F114D-199E-41F5-94E3-835ADF60D4B0}">
      <dgm:prSet/>
      <dgm:spPr/>
      <dgm:t>
        <a:bodyPr/>
        <a:lstStyle/>
        <a:p>
          <a:endParaRPr lang="en-GB"/>
        </a:p>
      </dgm:t>
    </dgm:pt>
    <dgm:pt modelId="{1DF50819-812E-4954-B6EA-6853C368F036}" type="sibTrans" cxnId="{6A4F114D-199E-41F5-94E3-835ADF60D4B0}">
      <dgm:prSet/>
      <dgm:spPr/>
      <dgm:t>
        <a:bodyPr/>
        <a:lstStyle/>
        <a:p>
          <a:endParaRPr lang="en-GB"/>
        </a:p>
      </dgm:t>
    </dgm:pt>
    <dgm:pt modelId="{71EFC580-82B8-411C-8791-03F76694B2E5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 smtClean="0">
              <a:solidFill>
                <a:schemeClr val="accent1"/>
              </a:solidFill>
            </a:rPr>
            <a:t>U6</a:t>
          </a:r>
          <a:endParaRPr lang="en-GB" dirty="0">
            <a:solidFill>
              <a:schemeClr val="accent1"/>
            </a:solidFill>
          </a:endParaRPr>
        </a:p>
      </dgm:t>
    </dgm:pt>
    <dgm:pt modelId="{92B87966-3279-40DD-BB60-B1612A1E3FB4}" type="parTrans" cxnId="{6971DFAC-B60E-4EFE-93F8-AB0A2EE04AD1}">
      <dgm:prSet/>
      <dgm:spPr/>
      <dgm:t>
        <a:bodyPr/>
        <a:lstStyle/>
        <a:p>
          <a:endParaRPr lang="en-GB"/>
        </a:p>
      </dgm:t>
    </dgm:pt>
    <dgm:pt modelId="{DA81C513-4F61-4C97-B37A-7D3BA4F5C976}" type="sibTrans" cxnId="{6971DFAC-B60E-4EFE-93F8-AB0A2EE04AD1}">
      <dgm:prSet/>
      <dgm:spPr/>
      <dgm:t>
        <a:bodyPr/>
        <a:lstStyle/>
        <a:p>
          <a:endParaRPr lang="en-GB"/>
        </a:p>
      </dgm:t>
    </dgm:pt>
    <dgm:pt modelId="{B17DDAFD-4957-4B97-891B-04C815C0E040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 smtClean="0">
              <a:solidFill>
                <a:schemeClr val="accent1"/>
              </a:solidFill>
            </a:rPr>
            <a:t>U10</a:t>
          </a:r>
          <a:endParaRPr lang="en-GB" dirty="0">
            <a:solidFill>
              <a:schemeClr val="accent1"/>
            </a:solidFill>
          </a:endParaRPr>
        </a:p>
      </dgm:t>
    </dgm:pt>
    <dgm:pt modelId="{EDCAA5E4-2708-4D46-94B3-58E3F9E41EBC}" type="parTrans" cxnId="{BBFB2DD3-E2B9-4FE1-B2D3-6F718AB9F18D}">
      <dgm:prSet/>
      <dgm:spPr/>
      <dgm:t>
        <a:bodyPr/>
        <a:lstStyle/>
        <a:p>
          <a:endParaRPr lang="en-GB"/>
        </a:p>
      </dgm:t>
    </dgm:pt>
    <dgm:pt modelId="{D42DA904-7953-4D56-ACFA-9A3BB855400C}" type="sibTrans" cxnId="{BBFB2DD3-E2B9-4FE1-B2D3-6F718AB9F18D}">
      <dgm:prSet/>
      <dgm:spPr/>
      <dgm:t>
        <a:bodyPr/>
        <a:lstStyle/>
        <a:p>
          <a:endParaRPr lang="en-GB"/>
        </a:p>
      </dgm:t>
    </dgm:pt>
    <dgm:pt modelId="{AE7EC0DC-91FB-4FB7-9F9E-65B69C1985D6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 smtClean="0">
              <a:solidFill>
                <a:schemeClr val="accent1"/>
              </a:solidFill>
            </a:rPr>
            <a:t>U13</a:t>
          </a:r>
          <a:endParaRPr lang="en-GB" dirty="0">
            <a:solidFill>
              <a:schemeClr val="accent1"/>
            </a:solidFill>
          </a:endParaRPr>
        </a:p>
      </dgm:t>
    </dgm:pt>
    <dgm:pt modelId="{55EF307D-F725-4143-B475-4B40D2F3591C}" type="parTrans" cxnId="{3F863AEC-E149-4E4A-9A3F-C4BB217B8B1E}">
      <dgm:prSet/>
      <dgm:spPr/>
      <dgm:t>
        <a:bodyPr/>
        <a:lstStyle/>
        <a:p>
          <a:endParaRPr lang="en-GB"/>
        </a:p>
      </dgm:t>
    </dgm:pt>
    <dgm:pt modelId="{07E3A7DA-B937-4FE2-B2C2-6EC472048325}" type="sibTrans" cxnId="{3F863AEC-E149-4E4A-9A3F-C4BB217B8B1E}">
      <dgm:prSet/>
      <dgm:spPr/>
      <dgm:t>
        <a:bodyPr/>
        <a:lstStyle/>
        <a:p>
          <a:endParaRPr lang="en-GB"/>
        </a:p>
      </dgm:t>
    </dgm:pt>
    <dgm:pt modelId="{EFF35A44-C4F2-4ACE-ACB9-9AC437A6B52D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 smtClean="0">
              <a:solidFill>
                <a:schemeClr val="accent1"/>
              </a:solidFill>
            </a:rPr>
            <a:t>U14</a:t>
          </a:r>
          <a:endParaRPr lang="en-GB" dirty="0">
            <a:solidFill>
              <a:schemeClr val="accent1"/>
            </a:solidFill>
          </a:endParaRPr>
        </a:p>
      </dgm:t>
    </dgm:pt>
    <dgm:pt modelId="{9017AC35-855C-40A5-9396-D493058DE895}" type="parTrans" cxnId="{910C73DB-9D7D-4EE5-870B-8DC9003BF26F}">
      <dgm:prSet/>
      <dgm:spPr/>
      <dgm:t>
        <a:bodyPr/>
        <a:lstStyle/>
        <a:p>
          <a:endParaRPr lang="en-GB"/>
        </a:p>
      </dgm:t>
    </dgm:pt>
    <dgm:pt modelId="{A3720230-CBC1-4233-8736-02FCA43A0C58}" type="sibTrans" cxnId="{910C73DB-9D7D-4EE5-870B-8DC9003BF26F}">
      <dgm:prSet/>
      <dgm:spPr/>
      <dgm:t>
        <a:bodyPr/>
        <a:lstStyle/>
        <a:p>
          <a:endParaRPr lang="en-GB"/>
        </a:p>
      </dgm:t>
    </dgm:pt>
    <dgm:pt modelId="{8A1B806D-6365-4ED7-8638-039F7866CFEE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 smtClean="0">
              <a:solidFill>
                <a:schemeClr val="accent1"/>
              </a:solidFill>
            </a:rPr>
            <a:t>U15</a:t>
          </a:r>
          <a:endParaRPr lang="en-GB" dirty="0">
            <a:solidFill>
              <a:schemeClr val="accent1"/>
            </a:solidFill>
          </a:endParaRPr>
        </a:p>
      </dgm:t>
    </dgm:pt>
    <dgm:pt modelId="{05CED277-943C-4276-BAC3-3FBBBC8BFF4D}" type="parTrans" cxnId="{488E04A6-D0CA-4906-84D9-949868CEAF87}">
      <dgm:prSet/>
      <dgm:spPr/>
      <dgm:t>
        <a:bodyPr/>
        <a:lstStyle/>
        <a:p>
          <a:endParaRPr lang="en-GB"/>
        </a:p>
      </dgm:t>
    </dgm:pt>
    <dgm:pt modelId="{40A938AB-1DDD-4EE6-AD66-F6B207275237}" type="sibTrans" cxnId="{488E04A6-D0CA-4906-84D9-949868CEAF87}">
      <dgm:prSet/>
      <dgm:spPr/>
      <dgm:t>
        <a:bodyPr/>
        <a:lstStyle/>
        <a:p>
          <a:endParaRPr lang="en-GB"/>
        </a:p>
      </dgm:t>
    </dgm:pt>
    <dgm:pt modelId="{53E197A1-9870-4FA0-8D99-B09CDC5B229E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 smtClean="0">
              <a:solidFill>
                <a:schemeClr val="accent1"/>
              </a:solidFill>
            </a:rPr>
            <a:t>Online world </a:t>
          </a:r>
          <a:endParaRPr lang="en-GB" dirty="0">
            <a:solidFill>
              <a:schemeClr val="accent1"/>
            </a:solidFill>
          </a:endParaRPr>
        </a:p>
      </dgm:t>
    </dgm:pt>
    <dgm:pt modelId="{82E48E08-FE3C-4A37-84A3-5464EE3BC512}" type="parTrans" cxnId="{94FDF8EA-216C-4A00-A8A8-A62E9EB44A59}">
      <dgm:prSet/>
      <dgm:spPr/>
      <dgm:t>
        <a:bodyPr/>
        <a:lstStyle/>
        <a:p>
          <a:endParaRPr lang="en-GB"/>
        </a:p>
      </dgm:t>
    </dgm:pt>
    <dgm:pt modelId="{7968BC06-AA6D-4116-AD6E-6B0BE8473064}" type="sibTrans" cxnId="{94FDF8EA-216C-4A00-A8A8-A62E9EB44A59}">
      <dgm:prSet/>
      <dgm:spPr/>
      <dgm:t>
        <a:bodyPr/>
        <a:lstStyle/>
        <a:p>
          <a:endParaRPr lang="en-GB"/>
        </a:p>
      </dgm:t>
    </dgm:pt>
    <dgm:pt modelId="{D2DDD323-4CAF-4A9D-A89F-ABDE10A57C89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 smtClean="0">
              <a:solidFill>
                <a:schemeClr val="accent1"/>
              </a:solidFill>
            </a:rPr>
            <a:t>Designing portfolio</a:t>
          </a:r>
          <a:endParaRPr lang="en-GB" dirty="0">
            <a:solidFill>
              <a:schemeClr val="accent1"/>
            </a:solidFill>
          </a:endParaRPr>
        </a:p>
      </dgm:t>
    </dgm:pt>
    <dgm:pt modelId="{DDF1A6E4-CBF7-4CA8-8C7A-E550B16B8AC3}" type="parTrans" cxnId="{54759565-B7DF-4F81-9D1D-DA87D79AA529}">
      <dgm:prSet/>
      <dgm:spPr/>
      <dgm:t>
        <a:bodyPr/>
        <a:lstStyle/>
        <a:p>
          <a:endParaRPr lang="en-GB"/>
        </a:p>
      </dgm:t>
    </dgm:pt>
    <dgm:pt modelId="{94F08886-80CB-4300-9B58-23D25682EFD1}" type="sibTrans" cxnId="{54759565-B7DF-4F81-9D1D-DA87D79AA529}">
      <dgm:prSet/>
      <dgm:spPr/>
      <dgm:t>
        <a:bodyPr/>
        <a:lstStyle/>
        <a:p>
          <a:endParaRPr lang="en-GB"/>
        </a:p>
      </dgm:t>
    </dgm:pt>
    <dgm:pt modelId="{3BBD8346-27A5-4B89-8D67-B741580F806D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 smtClean="0">
              <a:solidFill>
                <a:schemeClr val="accent1"/>
              </a:solidFill>
            </a:rPr>
            <a:t>Graphics</a:t>
          </a:r>
          <a:endParaRPr lang="en-GB" dirty="0">
            <a:solidFill>
              <a:schemeClr val="accent1"/>
            </a:solidFill>
          </a:endParaRPr>
        </a:p>
      </dgm:t>
    </dgm:pt>
    <dgm:pt modelId="{1D318F62-F793-47BD-BE70-8BE4840464AF}" type="parTrans" cxnId="{1D12DA27-626C-45ED-9112-A887783A4C58}">
      <dgm:prSet/>
      <dgm:spPr/>
      <dgm:t>
        <a:bodyPr/>
        <a:lstStyle/>
        <a:p>
          <a:endParaRPr lang="en-GB"/>
        </a:p>
      </dgm:t>
    </dgm:pt>
    <dgm:pt modelId="{8E595876-35E2-4843-808A-3613BA836286}" type="sibTrans" cxnId="{1D12DA27-626C-45ED-9112-A887783A4C58}">
      <dgm:prSet/>
      <dgm:spPr/>
      <dgm:t>
        <a:bodyPr/>
        <a:lstStyle/>
        <a:p>
          <a:endParaRPr lang="en-GB"/>
        </a:p>
      </dgm:t>
    </dgm:pt>
    <dgm:pt modelId="{13D75C3F-70FF-4EB7-9E8D-58FDF983AB79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 smtClean="0">
              <a:solidFill>
                <a:schemeClr val="accent1"/>
              </a:solidFill>
            </a:rPr>
            <a:t>Databases</a:t>
          </a:r>
          <a:endParaRPr lang="en-GB" dirty="0">
            <a:solidFill>
              <a:schemeClr val="accent1"/>
            </a:solidFill>
          </a:endParaRPr>
        </a:p>
      </dgm:t>
    </dgm:pt>
    <dgm:pt modelId="{CDD402FF-3FB0-4BE2-8283-0E9EA7B17EAB}" type="parTrans" cxnId="{2E045AD4-EC07-4ADB-A11A-528974C680CE}">
      <dgm:prSet/>
      <dgm:spPr/>
      <dgm:t>
        <a:bodyPr/>
        <a:lstStyle/>
        <a:p>
          <a:endParaRPr lang="en-GB"/>
        </a:p>
      </dgm:t>
    </dgm:pt>
    <dgm:pt modelId="{801CEF74-16E2-494D-A6CB-70FA0834B6DA}" type="sibTrans" cxnId="{2E045AD4-EC07-4ADB-A11A-528974C680CE}">
      <dgm:prSet/>
      <dgm:spPr/>
      <dgm:t>
        <a:bodyPr/>
        <a:lstStyle/>
        <a:p>
          <a:endParaRPr lang="en-GB"/>
        </a:p>
      </dgm:t>
    </dgm:pt>
    <dgm:pt modelId="{D9FA2279-1D20-423B-964D-756F4D6A698F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 smtClean="0">
              <a:solidFill>
                <a:schemeClr val="accent1"/>
              </a:solidFill>
            </a:rPr>
            <a:t>Installing hardware</a:t>
          </a:r>
          <a:endParaRPr lang="en-GB" dirty="0">
            <a:solidFill>
              <a:schemeClr val="accent1"/>
            </a:solidFill>
          </a:endParaRPr>
        </a:p>
      </dgm:t>
    </dgm:pt>
    <dgm:pt modelId="{9A19E3E1-AB49-4946-AC45-893784122919}" type="parTrans" cxnId="{B697CD11-4CA8-47FA-836E-25F5F36A4112}">
      <dgm:prSet/>
      <dgm:spPr/>
      <dgm:t>
        <a:bodyPr/>
        <a:lstStyle/>
        <a:p>
          <a:endParaRPr lang="en-GB"/>
        </a:p>
      </dgm:t>
    </dgm:pt>
    <dgm:pt modelId="{2716C7C2-4B08-41D3-8ABC-96A319294DEB}" type="sibTrans" cxnId="{B697CD11-4CA8-47FA-836E-25F5F36A4112}">
      <dgm:prSet/>
      <dgm:spPr/>
      <dgm:t>
        <a:bodyPr/>
        <a:lstStyle/>
        <a:p>
          <a:endParaRPr lang="en-GB"/>
        </a:p>
      </dgm:t>
    </dgm:pt>
    <dgm:pt modelId="{B1BE46E5-0FAD-4E3F-96B2-533F6A214442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 smtClean="0">
              <a:solidFill>
                <a:schemeClr val="accent1"/>
              </a:solidFill>
            </a:rPr>
            <a:t>Installing software</a:t>
          </a:r>
          <a:endParaRPr lang="en-GB" dirty="0">
            <a:solidFill>
              <a:schemeClr val="accent1"/>
            </a:solidFill>
          </a:endParaRPr>
        </a:p>
      </dgm:t>
    </dgm:pt>
    <dgm:pt modelId="{5157818A-417F-4FEC-BD95-6A459E72F969}" type="parTrans" cxnId="{C1D35EE3-8798-4898-A818-5D121292B7F5}">
      <dgm:prSet/>
      <dgm:spPr/>
      <dgm:t>
        <a:bodyPr/>
        <a:lstStyle/>
        <a:p>
          <a:endParaRPr lang="en-GB"/>
        </a:p>
      </dgm:t>
    </dgm:pt>
    <dgm:pt modelId="{E93D9969-6ACF-4F95-A196-05375F33A94F}" type="sibTrans" cxnId="{C1D35EE3-8798-4898-A818-5D121292B7F5}">
      <dgm:prSet/>
      <dgm:spPr/>
      <dgm:t>
        <a:bodyPr/>
        <a:lstStyle/>
        <a:p>
          <a:endParaRPr lang="en-GB"/>
        </a:p>
      </dgm:t>
    </dgm:pt>
    <dgm:pt modelId="{9502D2FF-9D89-400D-9ED4-4CB76ECA1B3E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 smtClean="0">
              <a:solidFill>
                <a:schemeClr val="accent1"/>
              </a:solidFill>
            </a:rPr>
            <a:t>Web development</a:t>
          </a:r>
          <a:endParaRPr lang="en-GB" dirty="0">
            <a:solidFill>
              <a:schemeClr val="accent1"/>
            </a:solidFill>
          </a:endParaRPr>
        </a:p>
      </dgm:t>
    </dgm:pt>
    <dgm:pt modelId="{DF4E13E9-DB2E-44C5-8A72-179C94020315}" type="parTrans" cxnId="{5282FC6C-A940-42D5-ABAA-1E97412F6E19}">
      <dgm:prSet/>
      <dgm:spPr/>
      <dgm:t>
        <a:bodyPr/>
        <a:lstStyle/>
        <a:p>
          <a:endParaRPr lang="en-GB"/>
        </a:p>
      </dgm:t>
    </dgm:pt>
    <dgm:pt modelId="{8D658D68-5737-4025-8C9F-6DF9B0764A8B}" type="sibTrans" cxnId="{5282FC6C-A940-42D5-ABAA-1E97412F6E19}">
      <dgm:prSet/>
      <dgm:spPr/>
      <dgm:t>
        <a:bodyPr/>
        <a:lstStyle/>
        <a:p>
          <a:endParaRPr lang="en-GB"/>
        </a:p>
      </dgm:t>
    </dgm:pt>
    <dgm:pt modelId="{4F592327-9CD2-4CEA-93D3-DDF6AF8CCF4B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 smtClean="0">
              <a:solidFill>
                <a:schemeClr val="accent1"/>
              </a:solidFill>
            </a:rPr>
            <a:t>HTML</a:t>
          </a:r>
          <a:endParaRPr lang="en-GB" dirty="0">
            <a:solidFill>
              <a:schemeClr val="accent1"/>
            </a:solidFill>
          </a:endParaRPr>
        </a:p>
      </dgm:t>
    </dgm:pt>
    <dgm:pt modelId="{35ACC17F-2C7A-46B4-A7C4-985F03064B42}" type="parTrans" cxnId="{837D3100-8B20-494C-B14B-D33107BE9E35}">
      <dgm:prSet/>
      <dgm:spPr/>
      <dgm:t>
        <a:bodyPr/>
        <a:lstStyle/>
        <a:p>
          <a:endParaRPr lang="en-GB"/>
        </a:p>
      </dgm:t>
    </dgm:pt>
    <dgm:pt modelId="{CB0BE966-D75B-414A-B0E4-AC3F409D09F5}" type="sibTrans" cxnId="{837D3100-8B20-494C-B14B-D33107BE9E35}">
      <dgm:prSet/>
      <dgm:spPr/>
      <dgm:t>
        <a:bodyPr/>
        <a:lstStyle/>
        <a:p>
          <a:endParaRPr lang="en-GB"/>
        </a:p>
      </dgm:t>
    </dgm:pt>
    <dgm:pt modelId="{C702C225-3CD4-48F4-A341-2F70FEB2BF3A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 smtClean="0">
              <a:solidFill>
                <a:schemeClr val="accent1"/>
              </a:solidFill>
            </a:rPr>
            <a:t>Internet</a:t>
          </a:r>
          <a:br>
            <a:rPr lang="en-GB" dirty="0" smtClean="0">
              <a:solidFill>
                <a:schemeClr val="accent1"/>
              </a:solidFill>
            </a:rPr>
          </a:br>
          <a:r>
            <a:rPr lang="en-GB" dirty="0" smtClean="0">
              <a:solidFill>
                <a:schemeClr val="accent1"/>
              </a:solidFill>
            </a:rPr>
            <a:t>protocols</a:t>
          </a:r>
          <a:endParaRPr lang="en-GB" dirty="0">
            <a:solidFill>
              <a:schemeClr val="accent1"/>
            </a:solidFill>
          </a:endParaRPr>
        </a:p>
      </dgm:t>
    </dgm:pt>
    <dgm:pt modelId="{5C1FAC03-2BE1-438C-B305-0F4E33DCC069}" type="parTrans" cxnId="{8CDD6CBA-9C3F-40A4-862C-9EEE0A715F84}">
      <dgm:prSet/>
      <dgm:spPr/>
      <dgm:t>
        <a:bodyPr/>
        <a:lstStyle/>
        <a:p>
          <a:endParaRPr lang="en-GB"/>
        </a:p>
      </dgm:t>
    </dgm:pt>
    <dgm:pt modelId="{CED45F92-0708-4BE5-956E-5B5627A4C6A6}" type="sibTrans" cxnId="{8CDD6CBA-9C3F-40A4-862C-9EEE0A715F84}">
      <dgm:prSet/>
      <dgm:spPr/>
      <dgm:t>
        <a:bodyPr/>
        <a:lstStyle/>
        <a:p>
          <a:endParaRPr lang="en-GB"/>
        </a:p>
      </dgm:t>
    </dgm:pt>
    <dgm:pt modelId="{BFE10379-94B9-4106-8E67-6BA67D115255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 smtClean="0">
              <a:solidFill>
                <a:schemeClr val="accent1"/>
              </a:solidFill>
            </a:rPr>
            <a:t>Malware</a:t>
          </a:r>
          <a:endParaRPr lang="en-GB" dirty="0">
            <a:solidFill>
              <a:schemeClr val="accent1"/>
            </a:solidFill>
          </a:endParaRPr>
        </a:p>
      </dgm:t>
    </dgm:pt>
    <dgm:pt modelId="{E9FD037A-B25D-4739-AAC8-F52137E1902F}" type="parTrans" cxnId="{F84E5CC2-5ACA-4DFF-A13C-F03FD7DE368D}">
      <dgm:prSet/>
      <dgm:spPr/>
      <dgm:t>
        <a:bodyPr/>
        <a:lstStyle/>
        <a:p>
          <a:endParaRPr lang="en-GB"/>
        </a:p>
      </dgm:t>
    </dgm:pt>
    <dgm:pt modelId="{136F02BC-1966-4C04-95FF-4FB4C98E308F}" type="sibTrans" cxnId="{F84E5CC2-5ACA-4DFF-A13C-F03FD7DE368D}">
      <dgm:prSet/>
      <dgm:spPr/>
      <dgm:t>
        <a:bodyPr/>
        <a:lstStyle/>
        <a:p>
          <a:endParaRPr lang="en-GB"/>
        </a:p>
      </dgm:t>
    </dgm:pt>
    <dgm:pt modelId="{ECF54A59-8CFE-4C89-AEC5-CD5B813A349B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 smtClean="0">
              <a:solidFill>
                <a:schemeClr val="accent1"/>
              </a:solidFill>
            </a:rPr>
            <a:t>Technology systems</a:t>
          </a:r>
          <a:endParaRPr lang="en-GB" dirty="0">
            <a:solidFill>
              <a:schemeClr val="accent1"/>
            </a:solidFill>
          </a:endParaRPr>
        </a:p>
      </dgm:t>
    </dgm:pt>
    <dgm:pt modelId="{ABA50AF7-17BA-48E4-9B6C-ABEC53191AE9}" type="parTrans" cxnId="{B971FBE7-9081-4D9B-899B-0632211FD0D5}">
      <dgm:prSet/>
      <dgm:spPr/>
      <dgm:t>
        <a:bodyPr/>
        <a:lstStyle/>
        <a:p>
          <a:endParaRPr lang="en-GB"/>
        </a:p>
      </dgm:t>
    </dgm:pt>
    <dgm:pt modelId="{E397B552-17CF-465A-A2FE-D8F3AC8B0E8E}" type="sibTrans" cxnId="{B971FBE7-9081-4D9B-899B-0632211FD0D5}">
      <dgm:prSet/>
      <dgm:spPr/>
      <dgm:t>
        <a:bodyPr/>
        <a:lstStyle/>
        <a:p>
          <a:endParaRPr lang="en-GB"/>
        </a:p>
      </dgm:t>
    </dgm:pt>
    <dgm:pt modelId="{D87B0DF2-80CE-47A0-9F75-971895912034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 smtClean="0">
              <a:solidFill>
                <a:schemeClr val="accent1"/>
              </a:solidFill>
            </a:rPr>
            <a:t>Computer networks</a:t>
          </a:r>
          <a:endParaRPr lang="en-GB" dirty="0">
            <a:solidFill>
              <a:schemeClr val="accent1"/>
            </a:solidFill>
          </a:endParaRPr>
        </a:p>
      </dgm:t>
    </dgm:pt>
    <dgm:pt modelId="{F13D8E9B-5715-4CD6-8BAC-7E071A463386}" type="parTrans" cxnId="{24A5DA6F-9605-42B0-B897-4C745C4199D5}">
      <dgm:prSet/>
      <dgm:spPr/>
      <dgm:t>
        <a:bodyPr/>
        <a:lstStyle/>
        <a:p>
          <a:endParaRPr lang="en-GB"/>
        </a:p>
      </dgm:t>
    </dgm:pt>
    <dgm:pt modelId="{3031CA5B-B1E3-48BA-B290-0A63BB47DA5D}" type="sibTrans" cxnId="{24A5DA6F-9605-42B0-B897-4C745C4199D5}">
      <dgm:prSet/>
      <dgm:spPr/>
      <dgm:t>
        <a:bodyPr/>
        <a:lstStyle/>
        <a:p>
          <a:endParaRPr lang="en-GB"/>
        </a:p>
      </dgm:t>
    </dgm:pt>
    <dgm:pt modelId="{C702F04F-17BA-414A-BA5C-469BBC70081D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 smtClean="0">
              <a:solidFill>
                <a:schemeClr val="accent1"/>
              </a:solidFill>
            </a:rPr>
            <a:t>Computer</a:t>
          </a:r>
          <a:br>
            <a:rPr lang="en-GB" dirty="0" smtClean="0">
              <a:solidFill>
                <a:schemeClr val="accent1"/>
              </a:solidFill>
            </a:rPr>
          </a:br>
          <a:r>
            <a:rPr lang="en-GB" dirty="0" smtClean="0">
              <a:solidFill>
                <a:schemeClr val="accent1"/>
              </a:solidFill>
            </a:rPr>
            <a:t>hardware</a:t>
          </a:r>
          <a:endParaRPr lang="en-GB" dirty="0">
            <a:solidFill>
              <a:schemeClr val="accent1"/>
            </a:solidFill>
          </a:endParaRPr>
        </a:p>
      </dgm:t>
    </dgm:pt>
    <dgm:pt modelId="{37B03865-9B9E-40FD-89A2-5C101D80A59C}" type="parTrans" cxnId="{566E21EF-0989-48D2-886D-C20A26BE9B9A}">
      <dgm:prSet/>
      <dgm:spPr/>
      <dgm:t>
        <a:bodyPr/>
        <a:lstStyle/>
        <a:p>
          <a:endParaRPr lang="en-GB"/>
        </a:p>
      </dgm:t>
    </dgm:pt>
    <dgm:pt modelId="{6BD72EA8-35BD-4C77-9CC7-AD55CFE65A2D}" type="sibTrans" cxnId="{566E21EF-0989-48D2-886D-C20A26BE9B9A}">
      <dgm:prSet/>
      <dgm:spPr/>
      <dgm:t>
        <a:bodyPr/>
        <a:lstStyle/>
        <a:p>
          <a:endParaRPr lang="en-GB"/>
        </a:p>
      </dgm:t>
    </dgm:pt>
    <dgm:pt modelId="{EFC21508-6B47-4B29-8918-7059E2C4C51C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 smtClean="0">
              <a:solidFill>
                <a:schemeClr val="accent1"/>
              </a:solidFill>
            </a:rPr>
            <a:t>Systems-On-Chip</a:t>
          </a:r>
          <a:endParaRPr lang="en-GB" dirty="0">
            <a:solidFill>
              <a:schemeClr val="accent1"/>
            </a:solidFill>
          </a:endParaRPr>
        </a:p>
      </dgm:t>
    </dgm:pt>
    <dgm:pt modelId="{84F3A72F-0D87-451C-825D-D6234BEDED81}" type="parTrans" cxnId="{59E96C78-FA26-4380-9954-F0EF808CF740}">
      <dgm:prSet/>
      <dgm:spPr/>
      <dgm:t>
        <a:bodyPr/>
        <a:lstStyle/>
        <a:p>
          <a:endParaRPr lang="en-GB"/>
        </a:p>
      </dgm:t>
    </dgm:pt>
    <dgm:pt modelId="{C0FC5869-9B50-41BF-B1F5-275B646CC6CC}" type="sibTrans" cxnId="{59E96C78-FA26-4380-9954-F0EF808CF740}">
      <dgm:prSet/>
      <dgm:spPr/>
      <dgm:t>
        <a:bodyPr/>
        <a:lstStyle/>
        <a:p>
          <a:endParaRPr lang="en-GB"/>
        </a:p>
      </dgm:t>
    </dgm:pt>
    <dgm:pt modelId="{74BFF752-749E-46E2-8748-5E6F31F9C204}" type="pres">
      <dgm:prSet presAssocID="{C4D5057D-3D6C-4D19-8FB6-1753A87DC83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6CA503-80BE-404E-8619-47E67FB761AC}" type="pres">
      <dgm:prSet presAssocID="{379D8073-A730-4D38-BA14-119587662E80}" presName="hierRoot1" presStyleCnt="0">
        <dgm:presLayoutVars>
          <dgm:hierBranch val="init"/>
        </dgm:presLayoutVars>
      </dgm:prSet>
      <dgm:spPr/>
    </dgm:pt>
    <dgm:pt modelId="{9A7473DE-FF85-4E02-BEDC-64DA75800888}" type="pres">
      <dgm:prSet presAssocID="{379D8073-A730-4D38-BA14-119587662E80}" presName="rootComposite1" presStyleCnt="0"/>
      <dgm:spPr/>
    </dgm:pt>
    <dgm:pt modelId="{68CDA6A1-E146-4D0B-ABF5-65F051959DAD}" type="pres">
      <dgm:prSet presAssocID="{379D8073-A730-4D38-BA14-119587662E8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8B77847-DB77-41B5-8C1B-1E044BC1D241}" type="pres">
      <dgm:prSet presAssocID="{379D8073-A730-4D38-BA14-119587662E80}" presName="rootConnector1" presStyleLbl="node1" presStyleIdx="0" presStyleCnt="0"/>
      <dgm:spPr/>
    </dgm:pt>
    <dgm:pt modelId="{6A0E371E-D24B-4255-A6F2-0DEAAF6A4544}" type="pres">
      <dgm:prSet presAssocID="{379D8073-A730-4D38-BA14-119587662E80}" presName="hierChild2" presStyleCnt="0"/>
      <dgm:spPr/>
    </dgm:pt>
    <dgm:pt modelId="{9F123EB8-B3BC-47DC-B574-231C90FA3394}" type="pres">
      <dgm:prSet presAssocID="{A6F939EA-1AD0-4E14-A5A7-A47ED82C3A6D}" presName="Name37" presStyleLbl="parChTrans1D2" presStyleIdx="0" presStyleCnt="8"/>
      <dgm:spPr/>
    </dgm:pt>
    <dgm:pt modelId="{F01CA441-1601-4281-B1B3-0A6F6DB1FDC3}" type="pres">
      <dgm:prSet presAssocID="{2060F7DD-24F5-4A4F-B743-4420CBC5495E}" presName="hierRoot2" presStyleCnt="0">
        <dgm:presLayoutVars>
          <dgm:hierBranch val="init"/>
        </dgm:presLayoutVars>
      </dgm:prSet>
      <dgm:spPr/>
    </dgm:pt>
    <dgm:pt modelId="{8291F16F-55A0-4B8A-A512-4AF702759FFD}" type="pres">
      <dgm:prSet presAssocID="{2060F7DD-24F5-4A4F-B743-4420CBC5495E}" presName="rootComposite" presStyleCnt="0"/>
      <dgm:spPr/>
    </dgm:pt>
    <dgm:pt modelId="{3E50E0B4-60AA-4E5B-BE35-6622C7F48910}" type="pres">
      <dgm:prSet presAssocID="{2060F7DD-24F5-4A4F-B743-4420CBC5495E}" presName="rootText" presStyleLbl="node2" presStyleIdx="0" presStyleCnt="8">
        <dgm:presLayoutVars>
          <dgm:chPref val="3"/>
        </dgm:presLayoutVars>
      </dgm:prSet>
      <dgm:spPr/>
    </dgm:pt>
    <dgm:pt modelId="{7F1C2A81-7582-42B1-BEAA-2E4B33D51726}" type="pres">
      <dgm:prSet presAssocID="{2060F7DD-24F5-4A4F-B743-4420CBC5495E}" presName="rootConnector" presStyleLbl="node2" presStyleIdx="0" presStyleCnt="8"/>
      <dgm:spPr/>
    </dgm:pt>
    <dgm:pt modelId="{ED117E63-AD6E-404E-A1CC-ECF92CDD5D44}" type="pres">
      <dgm:prSet presAssocID="{2060F7DD-24F5-4A4F-B743-4420CBC5495E}" presName="hierChild4" presStyleCnt="0"/>
      <dgm:spPr/>
    </dgm:pt>
    <dgm:pt modelId="{31C0F5BF-4350-4A8C-8D21-6834C217A5DC}" type="pres">
      <dgm:prSet presAssocID="{82E48E08-FE3C-4A37-84A3-5464EE3BC512}" presName="Name37" presStyleLbl="parChTrans1D3" presStyleIdx="0" presStyleCnt="8"/>
      <dgm:spPr/>
    </dgm:pt>
    <dgm:pt modelId="{500321BC-3C66-4056-821F-663E82D8C9BD}" type="pres">
      <dgm:prSet presAssocID="{53E197A1-9870-4FA0-8D99-B09CDC5B229E}" presName="hierRoot2" presStyleCnt="0">
        <dgm:presLayoutVars>
          <dgm:hierBranch val="init"/>
        </dgm:presLayoutVars>
      </dgm:prSet>
      <dgm:spPr/>
    </dgm:pt>
    <dgm:pt modelId="{AD0D6041-64B7-4041-9B63-4447E4F90CC4}" type="pres">
      <dgm:prSet presAssocID="{53E197A1-9870-4FA0-8D99-B09CDC5B229E}" presName="rootComposite" presStyleCnt="0"/>
      <dgm:spPr/>
    </dgm:pt>
    <dgm:pt modelId="{1ACE7F6A-2CB8-45E7-A551-3362BD05D80A}" type="pres">
      <dgm:prSet presAssocID="{53E197A1-9870-4FA0-8D99-B09CDC5B229E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3477D11-3AA7-4CFB-A917-1A3BB6BC0A84}" type="pres">
      <dgm:prSet presAssocID="{53E197A1-9870-4FA0-8D99-B09CDC5B229E}" presName="rootConnector" presStyleLbl="node3" presStyleIdx="0" presStyleCnt="8"/>
      <dgm:spPr/>
    </dgm:pt>
    <dgm:pt modelId="{B7B20128-63B3-4FC5-8D82-345DB4EE4FAB}" type="pres">
      <dgm:prSet presAssocID="{53E197A1-9870-4FA0-8D99-B09CDC5B229E}" presName="hierChild4" presStyleCnt="0"/>
      <dgm:spPr/>
    </dgm:pt>
    <dgm:pt modelId="{F8103106-70D5-4130-BC51-74B6A473273F}" type="pres">
      <dgm:prSet presAssocID="{35ACC17F-2C7A-46B4-A7C4-985F03064B42}" presName="Name37" presStyleLbl="parChTrans1D4" presStyleIdx="0" presStyleCnt="6"/>
      <dgm:spPr/>
    </dgm:pt>
    <dgm:pt modelId="{55B5141A-D25E-43EC-8BBB-7DAEAA9A9EC0}" type="pres">
      <dgm:prSet presAssocID="{4F592327-9CD2-4CEA-93D3-DDF6AF8CCF4B}" presName="hierRoot2" presStyleCnt="0">
        <dgm:presLayoutVars>
          <dgm:hierBranch val="init"/>
        </dgm:presLayoutVars>
      </dgm:prSet>
      <dgm:spPr/>
    </dgm:pt>
    <dgm:pt modelId="{5873C5FF-A358-4FB5-929B-78430472F025}" type="pres">
      <dgm:prSet presAssocID="{4F592327-9CD2-4CEA-93D3-DDF6AF8CCF4B}" presName="rootComposite" presStyleCnt="0"/>
      <dgm:spPr/>
    </dgm:pt>
    <dgm:pt modelId="{9DBE51EB-F4D5-4C21-96BA-94E0AE436732}" type="pres">
      <dgm:prSet presAssocID="{4F592327-9CD2-4CEA-93D3-DDF6AF8CCF4B}" presName="rootText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DB5B83E-CBD3-474A-9469-7F8A115193D7}" type="pres">
      <dgm:prSet presAssocID="{4F592327-9CD2-4CEA-93D3-DDF6AF8CCF4B}" presName="rootConnector" presStyleLbl="node4" presStyleIdx="0" presStyleCnt="6"/>
      <dgm:spPr/>
    </dgm:pt>
    <dgm:pt modelId="{AA9604CD-77A4-4F33-9BA8-5927FDE13EC5}" type="pres">
      <dgm:prSet presAssocID="{4F592327-9CD2-4CEA-93D3-DDF6AF8CCF4B}" presName="hierChild4" presStyleCnt="0"/>
      <dgm:spPr/>
    </dgm:pt>
    <dgm:pt modelId="{B951B9FE-E0A0-4CE0-935A-7616C97B1B8C}" type="pres">
      <dgm:prSet presAssocID="{4F592327-9CD2-4CEA-93D3-DDF6AF8CCF4B}" presName="hierChild5" presStyleCnt="0"/>
      <dgm:spPr/>
    </dgm:pt>
    <dgm:pt modelId="{2BD0A537-0F24-49B9-BAB8-EBC5B76669F2}" type="pres">
      <dgm:prSet presAssocID="{5C1FAC03-2BE1-438C-B305-0F4E33DCC069}" presName="Name37" presStyleLbl="parChTrans1D4" presStyleIdx="1" presStyleCnt="6"/>
      <dgm:spPr/>
    </dgm:pt>
    <dgm:pt modelId="{7C02B983-9799-41F5-B742-62D46746B41C}" type="pres">
      <dgm:prSet presAssocID="{C702C225-3CD4-48F4-A341-2F70FEB2BF3A}" presName="hierRoot2" presStyleCnt="0">
        <dgm:presLayoutVars>
          <dgm:hierBranch val="init"/>
        </dgm:presLayoutVars>
      </dgm:prSet>
      <dgm:spPr/>
    </dgm:pt>
    <dgm:pt modelId="{7C48DFA7-49D4-40F1-84BD-DA94446DBE63}" type="pres">
      <dgm:prSet presAssocID="{C702C225-3CD4-48F4-A341-2F70FEB2BF3A}" presName="rootComposite" presStyleCnt="0"/>
      <dgm:spPr/>
    </dgm:pt>
    <dgm:pt modelId="{C028123A-1D9A-4F00-B75D-4B36D3FC2054}" type="pres">
      <dgm:prSet presAssocID="{C702C225-3CD4-48F4-A341-2F70FEB2BF3A}" presName="rootText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43964B8-4395-4C17-9F14-8848D5F288C7}" type="pres">
      <dgm:prSet presAssocID="{C702C225-3CD4-48F4-A341-2F70FEB2BF3A}" presName="rootConnector" presStyleLbl="node4" presStyleIdx="1" presStyleCnt="6"/>
      <dgm:spPr/>
    </dgm:pt>
    <dgm:pt modelId="{D28EDBA0-AD64-45CA-952C-B40EAC27632E}" type="pres">
      <dgm:prSet presAssocID="{C702C225-3CD4-48F4-A341-2F70FEB2BF3A}" presName="hierChild4" presStyleCnt="0"/>
      <dgm:spPr/>
    </dgm:pt>
    <dgm:pt modelId="{EE99563E-0851-4D55-B8AD-24AD34CF649C}" type="pres">
      <dgm:prSet presAssocID="{C702C225-3CD4-48F4-A341-2F70FEB2BF3A}" presName="hierChild5" presStyleCnt="0"/>
      <dgm:spPr/>
    </dgm:pt>
    <dgm:pt modelId="{CA00E858-21A9-4BC8-91F7-687C98E1D1DD}" type="pres">
      <dgm:prSet presAssocID="{E9FD037A-B25D-4739-AAC8-F52137E1902F}" presName="Name37" presStyleLbl="parChTrans1D4" presStyleIdx="2" presStyleCnt="6"/>
      <dgm:spPr/>
    </dgm:pt>
    <dgm:pt modelId="{E5FBCE35-3ACB-4167-B88B-7672E08F7A81}" type="pres">
      <dgm:prSet presAssocID="{BFE10379-94B9-4106-8E67-6BA67D115255}" presName="hierRoot2" presStyleCnt="0">
        <dgm:presLayoutVars>
          <dgm:hierBranch val="init"/>
        </dgm:presLayoutVars>
      </dgm:prSet>
      <dgm:spPr/>
    </dgm:pt>
    <dgm:pt modelId="{30A2E769-86C5-49DF-B5F3-D0AAEA524046}" type="pres">
      <dgm:prSet presAssocID="{BFE10379-94B9-4106-8E67-6BA67D115255}" presName="rootComposite" presStyleCnt="0"/>
      <dgm:spPr/>
    </dgm:pt>
    <dgm:pt modelId="{846BE606-D721-430A-931A-4F59AD67EC96}" type="pres">
      <dgm:prSet presAssocID="{BFE10379-94B9-4106-8E67-6BA67D115255}" presName="rootText" presStyleLbl="node4" presStyleIdx="2" presStyleCnt="6">
        <dgm:presLayoutVars>
          <dgm:chPref val="3"/>
        </dgm:presLayoutVars>
      </dgm:prSet>
      <dgm:spPr/>
    </dgm:pt>
    <dgm:pt modelId="{FC76248C-A762-4725-B17F-04F93FF23AF0}" type="pres">
      <dgm:prSet presAssocID="{BFE10379-94B9-4106-8E67-6BA67D115255}" presName="rootConnector" presStyleLbl="node4" presStyleIdx="2" presStyleCnt="6"/>
      <dgm:spPr/>
    </dgm:pt>
    <dgm:pt modelId="{952EFC43-129D-4944-A63A-897A1D5174A4}" type="pres">
      <dgm:prSet presAssocID="{BFE10379-94B9-4106-8E67-6BA67D115255}" presName="hierChild4" presStyleCnt="0"/>
      <dgm:spPr/>
    </dgm:pt>
    <dgm:pt modelId="{683E68B9-7225-4ACD-9CD3-26A0BF43719B}" type="pres">
      <dgm:prSet presAssocID="{BFE10379-94B9-4106-8E67-6BA67D115255}" presName="hierChild5" presStyleCnt="0"/>
      <dgm:spPr/>
    </dgm:pt>
    <dgm:pt modelId="{FE0E47F9-C142-48AE-B2E6-A8CB3B289DC0}" type="pres">
      <dgm:prSet presAssocID="{53E197A1-9870-4FA0-8D99-B09CDC5B229E}" presName="hierChild5" presStyleCnt="0"/>
      <dgm:spPr/>
    </dgm:pt>
    <dgm:pt modelId="{8016931D-B952-458A-80C8-D453F4CC4745}" type="pres">
      <dgm:prSet presAssocID="{2060F7DD-24F5-4A4F-B743-4420CBC5495E}" presName="hierChild5" presStyleCnt="0"/>
      <dgm:spPr/>
    </dgm:pt>
    <dgm:pt modelId="{B51BC13C-3E0E-458A-B335-3433E1C856BE}" type="pres">
      <dgm:prSet presAssocID="{19A487A0-A5EE-453F-8966-DF9AC9E47B3D}" presName="Name37" presStyleLbl="parChTrans1D2" presStyleIdx="1" presStyleCnt="8"/>
      <dgm:spPr/>
    </dgm:pt>
    <dgm:pt modelId="{F119B3E4-1BA0-442D-A51B-391343CB0D91}" type="pres">
      <dgm:prSet presAssocID="{2BCAD269-705A-442D-856D-6FAF3BB1D0F6}" presName="hierRoot2" presStyleCnt="0">
        <dgm:presLayoutVars>
          <dgm:hierBranch val="init"/>
        </dgm:presLayoutVars>
      </dgm:prSet>
      <dgm:spPr/>
    </dgm:pt>
    <dgm:pt modelId="{6D6618E9-E59E-4AC4-9DDA-455C5AC7AAE2}" type="pres">
      <dgm:prSet presAssocID="{2BCAD269-705A-442D-856D-6FAF3BB1D0F6}" presName="rootComposite" presStyleCnt="0"/>
      <dgm:spPr/>
    </dgm:pt>
    <dgm:pt modelId="{B4A4634A-AA0F-4DCB-8413-5134DF4CA4D3}" type="pres">
      <dgm:prSet presAssocID="{2BCAD269-705A-442D-856D-6FAF3BB1D0F6}" presName="rootText" presStyleLbl="node2" presStyleIdx="1" presStyleCnt="8">
        <dgm:presLayoutVars>
          <dgm:chPref val="3"/>
        </dgm:presLayoutVars>
      </dgm:prSet>
      <dgm:spPr/>
    </dgm:pt>
    <dgm:pt modelId="{DAD2E1E7-A7E8-4F0A-95B1-25D7ACDEC893}" type="pres">
      <dgm:prSet presAssocID="{2BCAD269-705A-442D-856D-6FAF3BB1D0F6}" presName="rootConnector" presStyleLbl="node2" presStyleIdx="1" presStyleCnt="8"/>
      <dgm:spPr/>
    </dgm:pt>
    <dgm:pt modelId="{A23DC21B-9DD4-411A-9120-0265BED07DAA}" type="pres">
      <dgm:prSet presAssocID="{2BCAD269-705A-442D-856D-6FAF3BB1D0F6}" presName="hierChild4" presStyleCnt="0"/>
      <dgm:spPr/>
    </dgm:pt>
    <dgm:pt modelId="{F7CDC8AE-63EC-43AE-ABB3-908A6D66A735}" type="pres">
      <dgm:prSet presAssocID="{ABA50AF7-17BA-48E4-9B6C-ABEC53191AE9}" presName="Name37" presStyleLbl="parChTrans1D3" presStyleIdx="1" presStyleCnt="8"/>
      <dgm:spPr/>
    </dgm:pt>
    <dgm:pt modelId="{89189E67-E262-4B45-B539-5D4C4C24B70E}" type="pres">
      <dgm:prSet presAssocID="{ECF54A59-8CFE-4C89-AEC5-CD5B813A349B}" presName="hierRoot2" presStyleCnt="0">
        <dgm:presLayoutVars>
          <dgm:hierBranch val="init"/>
        </dgm:presLayoutVars>
      </dgm:prSet>
      <dgm:spPr/>
    </dgm:pt>
    <dgm:pt modelId="{728B8622-E1C4-4AD6-9B58-1105330CE01D}" type="pres">
      <dgm:prSet presAssocID="{ECF54A59-8CFE-4C89-AEC5-CD5B813A349B}" presName="rootComposite" presStyleCnt="0"/>
      <dgm:spPr/>
    </dgm:pt>
    <dgm:pt modelId="{FF0D0BA9-28BB-45FC-9CC2-9E35FFF3ADBD}" type="pres">
      <dgm:prSet presAssocID="{ECF54A59-8CFE-4C89-AEC5-CD5B813A349B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419C79F-EDBF-4A2B-94C3-09F9A47631D8}" type="pres">
      <dgm:prSet presAssocID="{ECF54A59-8CFE-4C89-AEC5-CD5B813A349B}" presName="rootConnector" presStyleLbl="node3" presStyleIdx="1" presStyleCnt="8"/>
      <dgm:spPr/>
    </dgm:pt>
    <dgm:pt modelId="{9B24A661-0405-4342-A325-D7F8CE49D32E}" type="pres">
      <dgm:prSet presAssocID="{ECF54A59-8CFE-4C89-AEC5-CD5B813A349B}" presName="hierChild4" presStyleCnt="0"/>
      <dgm:spPr/>
    </dgm:pt>
    <dgm:pt modelId="{ABF8066B-BAE1-49A8-8FDE-781817B52285}" type="pres">
      <dgm:prSet presAssocID="{F13D8E9B-5715-4CD6-8BAC-7E071A463386}" presName="Name37" presStyleLbl="parChTrans1D4" presStyleIdx="3" presStyleCnt="6"/>
      <dgm:spPr/>
    </dgm:pt>
    <dgm:pt modelId="{627959BF-AE1D-4790-B0A6-80FE0EB3DC48}" type="pres">
      <dgm:prSet presAssocID="{D87B0DF2-80CE-47A0-9F75-971895912034}" presName="hierRoot2" presStyleCnt="0">
        <dgm:presLayoutVars>
          <dgm:hierBranch val="init"/>
        </dgm:presLayoutVars>
      </dgm:prSet>
      <dgm:spPr/>
    </dgm:pt>
    <dgm:pt modelId="{22408028-D8E0-418D-834F-A490C9D62327}" type="pres">
      <dgm:prSet presAssocID="{D87B0DF2-80CE-47A0-9F75-971895912034}" presName="rootComposite" presStyleCnt="0"/>
      <dgm:spPr/>
    </dgm:pt>
    <dgm:pt modelId="{5C6B8019-9937-4D73-97BC-077A99229330}" type="pres">
      <dgm:prSet presAssocID="{D87B0DF2-80CE-47A0-9F75-971895912034}" presName="rootText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F11E48D-D30F-4984-8AD0-D56C102FE5CB}" type="pres">
      <dgm:prSet presAssocID="{D87B0DF2-80CE-47A0-9F75-971895912034}" presName="rootConnector" presStyleLbl="node4" presStyleIdx="3" presStyleCnt="6"/>
      <dgm:spPr/>
    </dgm:pt>
    <dgm:pt modelId="{D66CF00F-3751-4CB7-B6AA-0244D277CE38}" type="pres">
      <dgm:prSet presAssocID="{D87B0DF2-80CE-47A0-9F75-971895912034}" presName="hierChild4" presStyleCnt="0"/>
      <dgm:spPr/>
    </dgm:pt>
    <dgm:pt modelId="{4A83696F-EDD3-42B9-8471-A37322B69048}" type="pres">
      <dgm:prSet presAssocID="{D87B0DF2-80CE-47A0-9F75-971895912034}" presName="hierChild5" presStyleCnt="0"/>
      <dgm:spPr/>
    </dgm:pt>
    <dgm:pt modelId="{82952E74-E382-4058-96DA-5DDE6C9C4D4A}" type="pres">
      <dgm:prSet presAssocID="{37B03865-9B9E-40FD-89A2-5C101D80A59C}" presName="Name37" presStyleLbl="parChTrans1D4" presStyleIdx="4" presStyleCnt="6"/>
      <dgm:spPr/>
    </dgm:pt>
    <dgm:pt modelId="{961B38EF-9082-4192-8E9D-3D7CAE6F2DFB}" type="pres">
      <dgm:prSet presAssocID="{C702F04F-17BA-414A-BA5C-469BBC70081D}" presName="hierRoot2" presStyleCnt="0">
        <dgm:presLayoutVars>
          <dgm:hierBranch val="init"/>
        </dgm:presLayoutVars>
      </dgm:prSet>
      <dgm:spPr/>
    </dgm:pt>
    <dgm:pt modelId="{96E217D9-46D0-49EC-992A-818879A1152F}" type="pres">
      <dgm:prSet presAssocID="{C702F04F-17BA-414A-BA5C-469BBC70081D}" presName="rootComposite" presStyleCnt="0"/>
      <dgm:spPr/>
    </dgm:pt>
    <dgm:pt modelId="{889B421B-9CFE-42E4-8DFF-D63FAFF297E0}" type="pres">
      <dgm:prSet presAssocID="{C702F04F-17BA-414A-BA5C-469BBC70081D}" presName="rootText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B3F3143-67F2-44F9-87B5-C2447CAFCC76}" type="pres">
      <dgm:prSet presAssocID="{C702F04F-17BA-414A-BA5C-469BBC70081D}" presName="rootConnector" presStyleLbl="node4" presStyleIdx="4" presStyleCnt="6"/>
      <dgm:spPr/>
    </dgm:pt>
    <dgm:pt modelId="{632B3313-762A-48B4-89BA-4E4789B3FEDC}" type="pres">
      <dgm:prSet presAssocID="{C702F04F-17BA-414A-BA5C-469BBC70081D}" presName="hierChild4" presStyleCnt="0"/>
      <dgm:spPr/>
    </dgm:pt>
    <dgm:pt modelId="{77E87D04-7617-47FC-95EB-FA2A60C882C9}" type="pres">
      <dgm:prSet presAssocID="{C702F04F-17BA-414A-BA5C-469BBC70081D}" presName="hierChild5" presStyleCnt="0"/>
      <dgm:spPr/>
    </dgm:pt>
    <dgm:pt modelId="{6D6DA67B-6E79-4676-AB4E-869A16554BDD}" type="pres">
      <dgm:prSet presAssocID="{84F3A72F-0D87-451C-825D-D6234BEDED81}" presName="Name37" presStyleLbl="parChTrans1D4" presStyleIdx="5" presStyleCnt="6"/>
      <dgm:spPr/>
    </dgm:pt>
    <dgm:pt modelId="{A66B898E-7961-455B-8FB9-1963F95CDF46}" type="pres">
      <dgm:prSet presAssocID="{EFC21508-6B47-4B29-8918-7059E2C4C51C}" presName="hierRoot2" presStyleCnt="0">
        <dgm:presLayoutVars>
          <dgm:hierBranch val="init"/>
        </dgm:presLayoutVars>
      </dgm:prSet>
      <dgm:spPr/>
    </dgm:pt>
    <dgm:pt modelId="{89EF68AA-69EE-435F-8641-DB14444817ED}" type="pres">
      <dgm:prSet presAssocID="{EFC21508-6B47-4B29-8918-7059E2C4C51C}" presName="rootComposite" presStyleCnt="0"/>
      <dgm:spPr/>
    </dgm:pt>
    <dgm:pt modelId="{79D5FE44-66E1-4D35-BB95-4C8EAED68077}" type="pres">
      <dgm:prSet presAssocID="{EFC21508-6B47-4B29-8918-7059E2C4C51C}" presName="rootText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46B0C9D-6BBA-4459-B707-1744BF6BFFD0}" type="pres">
      <dgm:prSet presAssocID="{EFC21508-6B47-4B29-8918-7059E2C4C51C}" presName="rootConnector" presStyleLbl="node4" presStyleIdx="5" presStyleCnt="6"/>
      <dgm:spPr/>
    </dgm:pt>
    <dgm:pt modelId="{60BFAB21-DB93-43FA-8B82-013519078A7B}" type="pres">
      <dgm:prSet presAssocID="{EFC21508-6B47-4B29-8918-7059E2C4C51C}" presName="hierChild4" presStyleCnt="0"/>
      <dgm:spPr/>
    </dgm:pt>
    <dgm:pt modelId="{48EEBDAB-C1D5-4EBD-AA10-CD454CB367ED}" type="pres">
      <dgm:prSet presAssocID="{EFC21508-6B47-4B29-8918-7059E2C4C51C}" presName="hierChild5" presStyleCnt="0"/>
      <dgm:spPr/>
    </dgm:pt>
    <dgm:pt modelId="{84FFD377-C67B-498E-8BF4-1D4F282307EF}" type="pres">
      <dgm:prSet presAssocID="{ECF54A59-8CFE-4C89-AEC5-CD5B813A349B}" presName="hierChild5" presStyleCnt="0"/>
      <dgm:spPr/>
    </dgm:pt>
    <dgm:pt modelId="{2D73199F-E1A0-4A26-ABBD-8CA271C89E22}" type="pres">
      <dgm:prSet presAssocID="{2BCAD269-705A-442D-856D-6FAF3BB1D0F6}" presName="hierChild5" presStyleCnt="0"/>
      <dgm:spPr/>
    </dgm:pt>
    <dgm:pt modelId="{D03D5649-6CBD-45D9-8190-D9C2F51C90C4}" type="pres">
      <dgm:prSet presAssocID="{7119DF2F-BFA0-442F-BBE3-E3F010EDACA7}" presName="Name37" presStyleLbl="parChTrans1D2" presStyleIdx="2" presStyleCnt="8"/>
      <dgm:spPr/>
    </dgm:pt>
    <dgm:pt modelId="{9A6E4857-B6A1-4C2E-9D95-CC28B8C57E72}" type="pres">
      <dgm:prSet presAssocID="{1B18B0FC-B28E-4626-B9E7-2CF94803DF13}" presName="hierRoot2" presStyleCnt="0">
        <dgm:presLayoutVars>
          <dgm:hierBranch val="init"/>
        </dgm:presLayoutVars>
      </dgm:prSet>
      <dgm:spPr/>
    </dgm:pt>
    <dgm:pt modelId="{55D0434B-2F48-4189-8A30-80209E37DE3E}" type="pres">
      <dgm:prSet presAssocID="{1B18B0FC-B28E-4626-B9E7-2CF94803DF13}" presName="rootComposite" presStyleCnt="0"/>
      <dgm:spPr/>
    </dgm:pt>
    <dgm:pt modelId="{8C65F124-8182-4047-A5EB-B13C6350A71A}" type="pres">
      <dgm:prSet presAssocID="{1B18B0FC-B28E-4626-B9E7-2CF94803DF13}" presName="rootText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D8DB512-BA8A-429C-BBF0-04A623B179EC}" type="pres">
      <dgm:prSet presAssocID="{1B18B0FC-B28E-4626-B9E7-2CF94803DF13}" presName="rootConnector" presStyleLbl="node2" presStyleIdx="2" presStyleCnt="8"/>
      <dgm:spPr/>
    </dgm:pt>
    <dgm:pt modelId="{27445638-C9E6-4736-AEA8-8880A6616E1F}" type="pres">
      <dgm:prSet presAssocID="{1B18B0FC-B28E-4626-B9E7-2CF94803DF13}" presName="hierChild4" presStyleCnt="0"/>
      <dgm:spPr/>
    </dgm:pt>
    <dgm:pt modelId="{EFB713F9-7FF1-44E6-AA01-5F853B0B0A49}" type="pres">
      <dgm:prSet presAssocID="{DDF1A6E4-CBF7-4CA8-8C7A-E550B16B8AC3}" presName="Name37" presStyleLbl="parChTrans1D3" presStyleIdx="2" presStyleCnt="8"/>
      <dgm:spPr/>
    </dgm:pt>
    <dgm:pt modelId="{5660410A-E0B4-45AA-BF0B-F0CB215CD2F3}" type="pres">
      <dgm:prSet presAssocID="{D2DDD323-4CAF-4A9D-A89F-ABDE10A57C89}" presName="hierRoot2" presStyleCnt="0">
        <dgm:presLayoutVars>
          <dgm:hierBranch val="init"/>
        </dgm:presLayoutVars>
      </dgm:prSet>
      <dgm:spPr/>
    </dgm:pt>
    <dgm:pt modelId="{C70B78C6-B3A6-408D-A72D-2E42B5D468AF}" type="pres">
      <dgm:prSet presAssocID="{D2DDD323-4CAF-4A9D-A89F-ABDE10A57C89}" presName="rootComposite" presStyleCnt="0"/>
      <dgm:spPr/>
    </dgm:pt>
    <dgm:pt modelId="{92A3CD6D-7D8C-43A5-9253-F6E4813B7A8B}" type="pres">
      <dgm:prSet presAssocID="{D2DDD323-4CAF-4A9D-A89F-ABDE10A57C89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F1DE4BA-1FA6-4103-9539-19D977323BF8}" type="pres">
      <dgm:prSet presAssocID="{D2DDD323-4CAF-4A9D-A89F-ABDE10A57C89}" presName="rootConnector" presStyleLbl="node3" presStyleIdx="2" presStyleCnt="8"/>
      <dgm:spPr/>
    </dgm:pt>
    <dgm:pt modelId="{51F949AB-656C-4FA7-98F9-C10788E89E05}" type="pres">
      <dgm:prSet presAssocID="{D2DDD323-4CAF-4A9D-A89F-ABDE10A57C89}" presName="hierChild4" presStyleCnt="0"/>
      <dgm:spPr/>
    </dgm:pt>
    <dgm:pt modelId="{BAF68647-3225-4183-AB22-DEA0D69522E0}" type="pres">
      <dgm:prSet presAssocID="{D2DDD323-4CAF-4A9D-A89F-ABDE10A57C89}" presName="hierChild5" presStyleCnt="0"/>
      <dgm:spPr/>
    </dgm:pt>
    <dgm:pt modelId="{62C7CC67-97BB-43F3-A866-7B61C036E24B}" type="pres">
      <dgm:prSet presAssocID="{1B18B0FC-B28E-4626-B9E7-2CF94803DF13}" presName="hierChild5" presStyleCnt="0"/>
      <dgm:spPr/>
    </dgm:pt>
    <dgm:pt modelId="{B01A7F35-A99A-4A6D-9801-44F7ACF65721}" type="pres">
      <dgm:prSet presAssocID="{92B87966-3279-40DD-BB60-B1612A1E3FB4}" presName="Name37" presStyleLbl="parChTrans1D2" presStyleIdx="3" presStyleCnt="8"/>
      <dgm:spPr/>
    </dgm:pt>
    <dgm:pt modelId="{8F918B9D-1B49-4367-BE65-963C60D23981}" type="pres">
      <dgm:prSet presAssocID="{71EFC580-82B8-411C-8791-03F76694B2E5}" presName="hierRoot2" presStyleCnt="0">
        <dgm:presLayoutVars>
          <dgm:hierBranch val="init"/>
        </dgm:presLayoutVars>
      </dgm:prSet>
      <dgm:spPr/>
    </dgm:pt>
    <dgm:pt modelId="{886D654C-BA42-44EA-AE17-3F56D962D78E}" type="pres">
      <dgm:prSet presAssocID="{71EFC580-82B8-411C-8791-03F76694B2E5}" presName="rootComposite" presStyleCnt="0"/>
      <dgm:spPr/>
    </dgm:pt>
    <dgm:pt modelId="{9A9E62DD-9D6D-4002-B9DC-0F38269D7C41}" type="pres">
      <dgm:prSet presAssocID="{71EFC580-82B8-411C-8791-03F76694B2E5}" presName="rootText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6D3EE6A-2B35-4B96-B31B-5AE628AF85D6}" type="pres">
      <dgm:prSet presAssocID="{71EFC580-82B8-411C-8791-03F76694B2E5}" presName="rootConnector" presStyleLbl="node2" presStyleIdx="3" presStyleCnt="8"/>
      <dgm:spPr/>
    </dgm:pt>
    <dgm:pt modelId="{3B51779A-1764-47BA-BB39-20941EAC079C}" type="pres">
      <dgm:prSet presAssocID="{71EFC580-82B8-411C-8791-03F76694B2E5}" presName="hierChild4" presStyleCnt="0"/>
      <dgm:spPr/>
    </dgm:pt>
    <dgm:pt modelId="{BCA34356-CC22-48E1-A768-9B1D7D3C4912}" type="pres">
      <dgm:prSet presAssocID="{1D318F62-F793-47BD-BE70-8BE4840464AF}" presName="Name37" presStyleLbl="parChTrans1D3" presStyleIdx="3" presStyleCnt="8"/>
      <dgm:spPr/>
    </dgm:pt>
    <dgm:pt modelId="{50E381FD-85AB-4FCA-ADBE-4374C502F68D}" type="pres">
      <dgm:prSet presAssocID="{3BBD8346-27A5-4B89-8D67-B741580F806D}" presName="hierRoot2" presStyleCnt="0">
        <dgm:presLayoutVars>
          <dgm:hierBranch val="init"/>
        </dgm:presLayoutVars>
      </dgm:prSet>
      <dgm:spPr/>
    </dgm:pt>
    <dgm:pt modelId="{198952C3-29DB-4CD3-8F70-6F490C71B3C7}" type="pres">
      <dgm:prSet presAssocID="{3BBD8346-27A5-4B89-8D67-B741580F806D}" presName="rootComposite" presStyleCnt="0"/>
      <dgm:spPr/>
    </dgm:pt>
    <dgm:pt modelId="{1ADDFC0A-0D65-4B5D-ADB0-17A25779D94D}" type="pres">
      <dgm:prSet presAssocID="{3BBD8346-27A5-4B89-8D67-B741580F806D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0BC48C0-5923-4546-8211-D3C173B4EBBE}" type="pres">
      <dgm:prSet presAssocID="{3BBD8346-27A5-4B89-8D67-B741580F806D}" presName="rootConnector" presStyleLbl="node3" presStyleIdx="3" presStyleCnt="8"/>
      <dgm:spPr/>
    </dgm:pt>
    <dgm:pt modelId="{EF64C36D-4E73-4F39-ACA1-8719C949743A}" type="pres">
      <dgm:prSet presAssocID="{3BBD8346-27A5-4B89-8D67-B741580F806D}" presName="hierChild4" presStyleCnt="0"/>
      <dgm:spPr/>
    </dgm:pt>
    <dgm:pt modelId="{4F2DE421-28AD-4905-B3C2-D0F494B0CA7D}" type="pres">
      <dgm:prSet presAssocID="{3BBD8346-27A5-4B89-8D67-B741580F806D}" presName="hierChild5" presStyleCnt="0"/>
      <dgm:spPr/>
    </dgm:pt>
    <dgm:pt modelId="{3DB4C20A-D754-44B4-A4CE-220EF3233B25}" type="pres">
      <dgm:prSet presAssocID="{71EFC580-82B8-411C-8791-03F76694B2E5}" presName="hierChild5" presStyleCnt="0"/>
      <dgm:spPr/>
    </dgm:pt>
    <dgm:pt modelId="{E6820D0B-473B-4ED7-ADDB-2A23B4358888}" type="pres">
      <dgm:prSet presAssocID="{EDCAA5E4-2708-4D46-94B3-58E3F9E41EBC}" presName="Name37" presStyleLbl="parChTrans1D2" presStyleIdx="4" presStyleCnt="8"/>
      <dgm:spPr/>
    </dgm:pt>
    <dgm:pt modelId="{5ADA1D2C-F953-44CC-B91D-FEF4000FBC7B}" type="pres">
      <dgm:prSet presAssocID="{B17DDAFD-4957-4B97-891B-04C815C0E040}" presName="hierRoot2" presStyleCnt="0">
        <dgm:presLayoutVars>
          <dgm:hierBranch val="init"/>
        </dgm:presLayoutVars>
      </dgm:prSet>
      <dgm:spPr/>
    </dgm:pt>
    <dgm:pt modelId="{A1756B0B-3E84-4317-81A2-44DCDBAC0414}" type="pres">
      <dgm:prSet presAssocID="{B17DDAFD-4957-4B97-891B-04C815C0E040}" presName="rootComposite" presStyleCnt="0"/>
      <dgm:spPr/>
    </dgm:pt>
    <dgm:pt modelId="{10614219-D9FF-45C4-AFAB-9E8CAE866FED}" type="pres">
      <dgm:prSet presAssocID="{B17DDAFD-4957-4B97-891B-04C815C0E040}" presName="rootText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B6DDFC1-0F7C-4316-BBB3-54C0A66E0659}" type="pres">
      <dgm:prSet presAssocID="{B17DDAFD-4957-4B97-891B-04C815C0E040}" presName="rootConnector" presStyleLbl="node2" presStyleIdx="4" presStyleCnt="8"/>
      <dgm:spPr/>
    </dgm:pt>
    <dgm:pt modelId="{374AC295-AF34-4BDE-89EF-187FD9F2EB04}" type="pres">
      <dgm:prSet presAssocID="{B17DDAFD-4957-4B97-891B-04C815C0E040}" presName="hierChild4" presStyleCnt="0"/>
      <dgm:spPr/>
    </dgm:pt>
    <dgm:pt modelId="{E389BA30-CAA1-488D-8B5F-B9C4F700E102}" type="pres">
      <dgm:prSet presAssocID="{CDD402FF-3FB0-4BE2-8283-0E9EA7B17EAB}" presName="Name37" presStyleLbl="parChTrans1D3" presStyleIdx="4" presStyleCnt="8"/>
      <dgm:spPr/>
    </dgm:pt>
    <dgm:pt modelId="{803B4E3F-F629-4834-8978-86A1ECE12D5E}" type="pres">
      <dgm:prSet presAssocID="{13D75C3F-70FF-4EB7-9E8D-58FDF983AB79}" presName="hierRoot2" presStyleCnt="0">
        <dgm:presLayoutVars>
          <dgm:hierBranch val="init"/>
        </dgm:presLayoutVars>
      </dgm:prSet>
      <dgm:spPr/>
    </dgm:pt>
    <dgm:pt modelId="{233FE821-D942-49E4-9CD8-DA6E55E2BB25}" type="pres">
      <dgm:prSet presAssocID="{13D75C3F-70FF-4EB7-9E8D-58FDF983AB79}" presName="rootComposite" presStyleCnt="0"/>
      <dgm:spPr/>
    </dgm:pt>
    <dgm:pt modelId="{45F25E38-0324-4917-A620-FAC748AA29F3}" type="pres">
      <dgm:prSet presAssocID="{13D75C3F-70FF-4EB7-9E8D-58FDF983AB79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46010CC-C072-4EB4-8C9B-C851E8E7C551}" type="pres">
      <dgm:prSet presAssocID="{13D75C3F-70FF-4EB7-9E8D-58FDF983AB79}" presName="rootConnector" presStyleLbl="node3" presStyleIdx="4" presStyleCnt="8"/>
      <dgm:spPr/>
    </dgm:pt>
    <dgm:pt modelId="{19C54291-B45B-4FC6-8091-7F1FB82A0E28}" type="pres">
      <dgm:prSet presAssocID="{13D75C3F-70FF-4EB7-9E8D-58FDF983AB79}" presName="hierChild4" presStyleCnt="0"/>
      <dgm:spPr/>
    </dgm:pt>
    <dgm:pt modelId="{30DD6609-BAE9-4EBA-A04E-817CAED5B37D}" type="pres">
      <dgm:prSet presAssocID="{13D75C3F-70FF-4EB7-9E8D-58FDF983AB79}" presName="hierChild5" presStyleCnt="0"/>
      <dgm:spPr/>
    </dgm:pt>
    <dgm:pt modelId="{288B83F7-179F-46FD-BFD0-AFB4B8F8D8FB}" type="pres">
      <dgm:prSet presAssocID="{B17DDAFD-4957-4B97-891B-04C815C0E040}" presName="hierChild5" presStyleCnt="0"/>
      <dgm:spPr/>
    </dgm:pt>
    <dgm:pt modelId="{0D2C24D6-0DEA-480B-A258-1565A18DACCB}" type="pres">
      <dgm:prSet presAssocID="{55EF307D-F725-4143-B475-4B40D2F3591C}" presName="Name37" presStyleLbl="parChTrans1D2" presStyleIdx="5" presStyleCnt="8"/>
      <dgm:spPr/>
    </dgm:pt>
    <dgm:pt modelId="{9746B989-9D3F-4D66-8F96-1E1D79021F8D}" type="pres">
      <dgm:prSet presAssocID="{AE7EC0DC-91FB-4FB7-9F9E-65B69C1985D6}" presName="hierRoot2" presStyleCnt="0">
        <dgm:presLayoutVars>
          <dgm:hierBranch val="init"/>
        </dgm:presLayoutVars>
      </dgm:prSet>
      <dgm:spPr/>
    </dgm:pt>
    <dgm:pt modelId="{F81EA8F0-5751-42D1-8BBF-F59C4D3F90DA}" type="pres">
      <dgm:prSet presAssocID="{AE7EC0DC-91FB-4FB7-9F9E-65B69C1985D6}" presName="rootComposite" presStyleCnt="0"/>
      <dgm:spPr/>
    </dgm:pt>
    <dgm:pt modelId="{5680DC22-6423-400B-BE67-D8088FD755AF}" type="pres">
      <dgm:prSet presAssocID="{AE7EC0DC-91FB-4FB7-9F9E-65B69C1985D6}" presName="rootText" presStyleLbl="node2" presStyleIdx="5" presStyleCnt="8">
        <dgm:presLayoutVars>
          <dgm:chPref val="3"/>
        </dgm:presLayoutVars>
      </dgm:prSet>
      <dgm:spPr/>
    </dgm:pt>
    <dgm:pt modelId="{6F02BB47-1843-4CA5-96C8-170A59E4962E}" type="pres">
      <dgm:prSet presAssocID="{AE7EC0DC-91FB-4FB7-9F9E-65B69C1985D6}" presName="rootConnector" presStyleLbl="node2" presStyleIdx="5" presStyleCnt="8"/>
      <dgm:spPr/>
    </dgm:pt>
    <dgm:pt modelId="{16C067EF-34A6-4256-90EF-F128538123CD}" type="pres">
      <dgm:prSet presAssocID="{AE7EC0DC-91FB-4FB7-9F9E-65B69C1985D6}" presName="hierChild4" presStyleCnt="0"/>
      <dgm:spPr/>
    </dgm:pt>
    <dgm:pt modelId="{C0693494-200A-48FA-AD78-034C8BE24D29}" type="pres">
      <dgm:prSet presAssocID="{DF4E13E9-DB2E-44C5-8A72-179C94020315}" presName="Name37" presStyleLbl="parChTrans1D3" presStyleIdx="5" presStyleCnt="8"/>
      <dgm:spPr/>
    </dgm:pt>
    <dgm:pt modelId="{DA484C33-12B5-401D-8604-B31DE1AEF28F}" type="pres">
      <dgm:prSet presAssocID="{9502D2FF-9D89-400D-9ED4-4CB76ECA1B3E}" presName="hierRoot2" presStyleCnt="0">
        <dgm:presLayoutVars>
          <dgm:hierBranch val="init"/>
        </dgm:presLayoutVars>
      </dgm:prSet>
      <dgm:spPr/>
    </dgm:pt>
    <dgm:pt modelId="{3D6D9EF2-275B-4D84-9396-525DFEB0891B}" type="pres">
      <dgm:prSet presAssocID="{9502D2FF-9D89-400D-9ED4-4CB76ECA1B3E}" presName="rootComposite" presStyleCnt="0"/>
      <dgm:spPr/>
    </dgm:pt>
    <dgm:pt modelId="{B5561DB7-9C0A-49F4-BA29-A12BF69B8D52}" type="pres">
      <dgm:prSet presAssocID="{9502D2FF-9D89-400D-9ED4-4CB76ECA1B3E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59AFE87-AFCA-430D-8E6F-F12065CA264E}" type="pres">
      <dgm:prSet presAssocID="{9502D2FF-9D89-400D-9ED4-4CB76ECA1B3E}" presName="rootConnector" presStyleLbl="node3" presStyleIdx="5" presStyleCnt="8"/>
      <dgm:spPr/>
    </dgm:pt>
    <dgm:pt modelId="{CBA02C63-BC23-41A0-B98B-0A71B749CEA6}" type="pres">
      <dgm:prSet presAssocID="{9502D2FF-9D89-400D-9ED4-4CB76ECA1B3E}" presName="hierChild4" presStyleCnt="0"/>
      <dgm:spPr/>
    </dgm:pt>
    <dgm:pt modelId="{9896E481-1F1D-43CF-B4CF-89DA1AD80227}" type="pres">
      <dgm:prSet presAssocID="{9502D2FF-9D89-400D-9ED4-4CB76ECA1B3E}" presName="hierChild5" presStyleCnt="0"/>
      <dgm:spPr/>
    </dgm:pt>
    <dgm:pt modelId="{006D7E51-FD1A-4FF1-ABAE-B121EEC364E5}" type="pres">
      <dgm:prSet presAssocID="{AE7EC0DC-91FB-4FB7-9F9E-65B69C1985D6}" presName="hierChild5" presStyleCnt="0"/>
      <dgm:spPr/>
    </dgm:pt>
    <dgm:pt modelId="{CDC97624-51E7-4645-8524-43DEF6B0A29E}" type="pres">
      <dgm:prSet presAssocID="{9017AC35-855C-40A5-9396-D493058DE895}" presName="Name37" presStyleLbl="parChTrans1D2" presStyleIdx="6" presStyleCnt="8"/>
      <dgm:spPr/>
    </dgm:pt>
    <dgm:pt modelId="{10AF1881-2510-4D7E-A51D-1C5B14BE3649}" type="pres">
      <dgm:prSet presAssocID="{EFF35A44-C4F2-4ACE-ACB9-9AC437A6B52D}" presName="hierRoot2" presStyleCnt="0">
        <dgm:presLayoutVars>
          <dgm:hierBranch val="init"/>
        </dgm:presLayoutVars>
      </dgm:prSet>
      <dgm:spPr/>
    </dgm:pt>
    <dgm:pt modelId="{7BE4E996-1C69-44EB-AA02-EB79D9E18CCB}" type="pres">
      <dgm:prSet presAssocID="{EFF35A44-C4F2-4ACE-ACB9-9AC437A6B52D}" presName="rootComposite" presStyleCnt="0"/>
      <dgm:spPr/>
    </dgm:pt>
    <dgm:pt modelId="{AA7DB317-52E5-434B-A620-66129FBA267C}" type="pres">
      <dgm:prSet presAssocID="{EFF35A44-C4F2-4ACE-ACB9-9AC437A6B52D}" presName="rootText" presStyleLbl="node2" presStyleIdx="6" presStyleCnt="8">
        <dgm:presLayoutVars>
          <dgm:chPref val="3"/>
        </dgm:presLayoutVars>
      </dgm:prSet>
      <dgm:spPr/>
    </dgm:pt>
    <dgm:pt modelId="{6F911EBD-CEAB-435E-B4D8-ACF53581A08C}" type="pres">
      <dgm:prSet presAssocID="{EFF35A44-C4F2-4ACE-ACB9-9AC437A6B52D}" presName="rootConnector" presStyleLbl="node2" presStyleIdx="6" presStyleCnt="8"/>
      <dgm:spPr/>
    </dgm:pt>
    <dgm:pt modelId="{301F9893-42C7-44CD-9347-A9FC6F1E8137}" type="pres">
      <dgm:prSet presAssocID="{EFF35A44-C4F2-4ACE-ACB9-9AC437A6B52D}" presName="hierChild4" presStyleCnt="0"/>
      <dgm:spPr/>
    </dgm:pt>
    <dgm:pt modelId="{9DC1BCD4-7C04-4800-A2F5-D1BFA02EA5BB}" type="pres">
      <dgm:prSet presAssocID="{9A19E3E1-AB49-4946-AC45-893784122919}" presName="Name37" presStyleLbl="parChTrans1D3" presStyleIdx="6" presStyleCnt="8"/>
      <dgm:spPr/>
    </dgm:pt>
    <dgm:pt modelId="{3E93B6DE-2927-403C-BDCE-135FD3567FA4}" type="pres">
      <dgm:prSet presAssocID="{D9FA2279-1D20-423B-964D-756F4D6A698F}" presName="hierRoot2" presStyleCnt="0">
        <dgm:presLayoutVars>
          <dgm:hierBranch val="init"/>
        </dgm:presLayoutVars>
      </dgm:prSet>
      <dgm:spPr/>
    </dgm:pt>
    <dgm:pt modelId="{BAD16154-E751-42C4-8C46-01B4FF89E1C4}" type="pres">
      <dgm:prSet presAssocID="{D9FA2279-1D20-423B-964D-756F4D6A698F}" presName="rootComposite" presStyleCnt="0"/>
      <dgm:spPr/>
    </dgm:pt>
    <dgm:pt modelId="{FC879B7E-5F1C-4DAC-823F-89A1510E784C}" type="pres">
      <dgm:prSet presAssocID="{D9FA2279-1D20-423B-964D-756F4D6A698F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2748851-205A-43A2-9A67-8E46BCFF4CDC}" type="pres">
      <dgm:prSet presAssocID="{D9FA2279-1D20-423B-964D-756F4D6A698F}" presName="rootConnector" presStyleLbl="node3" presStyleIdx="6" presStyleCnt="8"/>
      <dgm:spPr/>
    </dgm:pt>
    <dgm:pt modelId="{A7C90DFF-8114-4ECF-B876-37DF91FC1DAA}" type="pres">
      <dgm:prSet presAssocID="{D9FA2279-1D20-423B-964D-756F4D6A698F}" presName="hierChild4" presStyleCnt="0"/>
      <dgm:spPr/>
    </dgm:pt>
    <dgm:pt modelId="{13778722-B703-4171-A4E5-C4424AD953E6}" type="pres">
      <dgm:prSet presAssocID="{D9FA2279-1D20-423B-964D-756F4D6A698F}" presName="hierChild5" presStyleCnt="0"/>
      <dgm:spPr/>
    </dgm:pt>
    <dgm:pt modelId="{7AA75361-BCE9-44F9-9F6E-BDFB151D50B6}" type="pres">
      <dgm:prSet presAssocID="{EFF35A44-C4F2-4ACE-ACB9-9AC437A6B52D}" presName="hierChild5" presStyleCnt="0"/>
      <dgm:spPr/>
    </dgm:pt>
    <dgm:pt modelId="{3EBF20E2-2788-4DD8-BC4C-D8410B21D564}" type="pres">
      <dgm:prSet presAssocID="{05CED277-943C-4276-BAC3-3FBBBC8BFF4D}" presName="Name37" presStyleLbl="parChTrans1D2" presStyleIdx="7" presStyleCnt="8"/>
      <dgm:spPr/>
    </dgm:pt>
    <dgm:pt modelId="{83556F85-F9EB-4B79-9F3A-3DE1C96DA9A8}" type="pres">
      <dgm:prSet presAssocID="{8A1B806D-6365-4ED7-8638-039F7866CFEE}" presName="hierRoot2" presStyleCnt="0">
        <dgm:presLayoutVars>
          <dgm:hierBranch val="init"/>
        </dgm:presLayoutVars>
      </dgm:prSet>
      <dgm:spPr/>
    </dgm:pt>
    <dgm:pt modelId="{E90CB631-4A71-43A4-86DA-ACFE280A3318}" type="pres">
      <dgm:prSet presAssocID="{8A1B806D-6365-4ED7-8638-039F7866CFEE}" presName="rootComposite" presStyleCnt="0"/>
      <dgm:spPr/>
    </dgm:pt>
    <dgm:pt modelId="{611B1208-B95A-4443-95F9-7D3F1C607932}" type="pres">
      <dgm:prSet presAssocID="{8A1B806D-6365-4ED7-8638-039F7866CFEE}" presName="rootText" presStyleLbl="node2" presStyleIdx="7" presStyleCnt="8">
        <dgm:presLayoutVars>
          <dgm:chPref val="3"/>
        </dgm:presLayoutVars>
      </dgm:prSet>
      <dgm:spPr/>
    </dgm:pt>
    <dgm:pt modelId="{1ECA98FE-3079-43EA-AD12-85764F4FC622}" type="pres">
      <dgm:prSet presAssocID="{8A1B806D-6365-4ED7-8638-039F7866CFEE}" presName="rootConnector" presStyleLbl="node2" presStyleIdx="7" presStyleCnt="8"/>
      <dgm:spPr/>
    </dgm:pt>
    <dgm:pt modelId="{A6333501-FF2C-4CA4-817F-653DD5C71233}" type="pres">
      <dgm:prSet presAssocID="{8A1B806D-6365-4ED7-8638-039F7866CFEE}" presName="hierChild4" presStyleCnt="0"/>
      <dgm:spPr/>
    </dgm:pt>
    <dgm:pt modelId="{0F6EF1AC-5B18-461C-A647-511E6B758655}" type="pres">
      <dgm:prSet presAssocID="{5157818A-417F-4FEC-BD95-6A459E72F969}" presName="Name37" presStyleLbl="parChTrans1D3" presStyleIdx="7" presStyleCnt="8"/>
      <dgm:spPr/>
    </dgm:pt>
    <dgm:pt modelId="{EAECEAF7-7346-4C29-ABAF-480AFA9C356E}" type="pres">
      <dgm:prSet presAssocID="{B1BE46E5-0FAD-4E3F-96B2-533F6A214442}" presName="hierRoot2" presStyleCnt="0">
        <dgm:presLayoutVars>
          <dgm:hierBranch val="init"/>
        </dgm:presLayoutVars>
      </dgm:prSet>
      <dgm:spPr/>
    </dgm:pt>
    <dgm:pt modelId="{8CFBAC31-3FC2-4EB3-AFCB-0FF645576271}" type="pres">
      <dgm:prSet presAssocID="{B1BE46E5-0FAD-4E3F-96B2-533F6A214442}" presName="rootComposite" presStyleCnt="0"/>
      <dgm:spPr/>
    </dgm:pt>
    <dgm:pt modelId="{38B3AD39-AF65-4B8B-8349-4A89D9F3F3F8}" type="pres">
      <dgm:prSet presAssocID="{B1BE46E5-0FAD-4E3F-96B2-533F6A214442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C4D0603-1560-4F6A-A8B8-2F468E5F30F6}" type="pres">
      <dgm:prSet presAssocID="{B1BE46E5-0FAD-4E3F-96B2-533F6A214442}" presName="rootConnector" presStyleLbl="node3" presStyleIdx="7" presStyleCnt="8"/>
      <dgm:spPr/>
    </dgm:pt>
    <dgm:pt modelId="{B3FFD387-328E-4FF7-BFFD-A54691589F63}" type="pres">
      <dgm:prSet presAssocID="{B1BE46E5-0FAD-4E3F-96B2-533F6A214442}" presName="hierChild4" presStyleCnt="0"/>
      <dgm:spPr/>
    </dgm:pt>
    <dgm:pt modelId="{44B10909-248C-4EC8-93F3-6E46ED675402}" type="pres">
      <dgm:prSet presAssocID="{B1BE46E5-0FAD-4E3F-96B2-533F6A214442}" presName="hierChild5" presStyleCnt="0"/>
      <dgm:spPr/>
    </dgm:pt>
    <dgm:pt modelId="{CFB63F83-95F6-465C-B4C5-146DBF8C2127}" type="pres">
      <dgm:prSet presAssocID="{8A1B806D-6365-4ED7-8638-039F7866CFEE}" presName="hierChild5" presStyleCnt="0"/>
      <dgm:spPr/>
    </dgm:pt>
    <dgm:pt modelId="{8DBD8E38-4B94-4007-BF4A-DDA1483E5CA5}" type="pres">
      <dgm:prSet presAssocID="{379D8073-A730-4D38-BA14-119587662E80}" presName="hierChild3" presStyleCnt="0"/>
      <dgm:spPr/>
    </dgm:pt>
  </dgm:ptLst>
  <dgm:cxnLst>
    <dgm:cxn modelId="{DEA33125-7C8D-4A1E-9978-83C39C8D316D}" type="presOf" srcId="{ABA50AF7-17BA-48E4-9B6C-ABEC53191AE9}" destId="{F7CDC8AE-63EC-43AE-ABB3-908A6D66A735}" srcOrd="0" destOrd="0" presId="urn:microsoft.com/office/officeart/2005/8/layout/orgChart1"/>
    <dgm:cxn modelId="{EA67E93D-8A17-4522-ACB5-DD8662DD91CE}" type="presOf" srcId="{DDF1A6E4-CBF7-4CA8-8C7A-E550B16B8AC3}" destId="{EFB713F9-7FF1-44E6-AA01-5F853B0B0A49}" srcOrd="0" destOrd="0" presId="urn:microsoft.com/office/officeart/2005/8/layout/orgChart1"/>
    <dgm:cxn modelId="{910C73DB-9D7D-4EE5-870B-8DC9003BF26F}" srcId="{379D8073-A730-4D38-BA14-119587662E80}" destId="{EFF35A44-C4F2-4ACE-ACB9-9AC437A6B52D}" srcOrd="6" destOrd="0" parTransId="{9017AC35-855C-40A5-9396-D493058DE895}" sibTransId="{A3720230-CBC1-4233-8736-02FCA43A0C58}"/>
    <dgm:cxn modelId="{D97ACD00-0615-4D4E-8C53-10ED7D11C66D}" type="presOf" srcId="{71EFC580-82B8-411C-8791-03F76694B2E5}" destId="{16D3EE6A-2B35-4B96-B31B-5AE628AF85D6}" srcOrd="1" destOrd="0" presId="urn:microsoft.com/office/officeart/2005/8/layout/orgChart1"/>
    <dgm:cxn modelId="{3F863AEC-E149-4E4A-9A3F-C4BB217B8B1E}" srcId="{379D8073-A730-4D38-BA14-119587662E80}" destId="{AE7EC0DC-91FB-4FB7-9F9E-65B69C1985D6}" srcOrd="5" destOrd="0" parTransId="{55EF307D-F725-4143-B475-4B40D2F3591C}" sibTransId="{07E3A7DA-B937-4FE2-B2C2-6EC472048325}"/>
    <dgm:cxn modelId="{0181749D-2372-4BBD-AEF9-62155B0F09A8}" type="presOf" srcId="{C702C225-3CD4-48F4-A341-2F70FEB2BF3A}" destId="{C028123A-1D9A-4F00-B75D-4B36D3FC2054}" srcOrd="0" destOrd="0" presId="urn:microsoft.com/office/officeart/2005/8/layout/orgChart1"/>
    <dgm:cxn modelId="{B592CB2D-EEFE-4CCF-B49C-4939F12E6E13}" srcId="{379D8073-A730-4D38-BA14-119587662E80}" destId="{2060F7DD-24F5-4A4F-B743-4420CBC5495E}" srcOrd="0" destOrd="0" parTransId="{A6F939EA-1AD0-4E14-A5A7-A47ED82C3A6D}" sibTransId="{70342384-0A95-41E0-916B-1B4E007272F5}"/>
    <dgm:cxn modelId="{D8582721-DF7B-479A-988C-69964DFA7F1D}" type="presOf" srcId="{71EFC580-82B8-411C-8791-03F76694B2E5}" destId="{9A9E62DD-9D6D-4002-B9DC-0F38269D7C41}" srcOrd="0" destOrd="0" presId="urn:microsoft.com/office/officeart/2005/8/layout/orgChart1"/>
    <dgm:cxn modelId="{DA0DBC0D-D741-4C8D-80B3-FEBB1BAFCFB7}" type="presOf" srcId="{EFC21508-6B47-4B29-8918-7059E2C4C51C}" destId="{79D5FE44-66E1-4D35-BB95-4C8EAED68077}" srcOrd="0" destOrd="0" presId="urn:microsoft.com/office/officeart/2005/8/layout/orgChart1"/>
    <dgm:cxn modelId="{4F31F689-BB2B-4F31-9E96-B8C8E16F8472}" type="presOf" srcId="{1D318F62-F793-47BD-BE70-8BE4840464AF}" destId="{BCA34356-CC22-48E1-A768-9B1D7D3C4912}" srcOrd="0" destOrd="0" presId="urn:microsoft.com/office/officeart/2005/8/layout/orgChart1"/>
    <dgm:cxn modelId="{4611DC7F-58C6-44E7-9A4C-66120DF400EE}" type="presOf" srcId="{D87B0DF2-80CE-47A0-9F75-971895912034}" destId="{0F11E48D-D30F-4984-8AD0-D56C102FE5CB}" srcOrd="1" destOrd="0" presId="urn:microsoft.com/office/officeart/2005/8/layout/orgChart1"/>
    <dgm:cxn modelId="{28923C35-F54C-4CC0-93CD-DD98CFFF5168}" type="presOf" srcId="{EFF35A44-C4F2-4ACE-ACB9-9AC437A6B52D}" destId="{6F911EBD-CEAB-435E-B4D8-ACF53581A08C}" srcOrd="1" destOrd="0" presId="urn:microsoft.com/office/officeart/2005/8/layout/orgChart1"/>
    <dgm:cxn modelId="{19B710C9-764E-470A-8FDC-287D16D5DD7E}" type="presOf" srcId="{D2DDD323-4CAF-4A9D-A89F-ABDE10A57C89}" destId="{1F1DE4BA-1FA6-4103-9539-19D977323BF8}" srcOrd="1" destOrd="0" presId="urn:microsoft.com/office/officeart/2005/8/layout/orgChart1"/>
    <dgm:cxn modelId="{24A5DA6F-9605-42B0-B897-4C745C4199D5}" srcId="{ECF54A59-8CFE-4C89-AEC5-CD5B813A349B}" destId="{D87B0DF2-80CE-47A0-9F75-971895912034}" srcOrd="0" destOrd="0" parTransId="{F13D8E9B-5715-4CD6-8BAC-7E071A463386}" sibTransId="{3031CA5B-B1E3-48BA-B290-0A63BB47DA5D}"/>
    <dgm:cxn modelId="{FCEA0C73-D7A9-4855-9B72-788CA3DFDEFC}" srcId="{C4D5057D-3D6C-4D19-8FB6-1753A87DC839}" destId="{379D8073-A730-4D38-BA14-119587662E80}" srcOrd="0" destOrd="0" parTransId="{D48BFB35-C040-414D-B81E-72F737CA3847}" sibTransId="{08F76707-DD75-4015-9D12-83C0DDB90EB9}"/>
    <dgm:cxn modelId="{18B5DA28-B55E-4ED9-BF76-F5A44E76575B}" type="presOf" srcId="{3BBD8346-27A5-4B89-8D67-B741580F806D}" destId="{30BC48C0-5923-4546-8211-D3C173B4EBBE}" srcOrd="1" destOrd="0" presId="urn:microsoft.com/office/officeart/2005/8/layout/orgChart1"/>
    <dgm:cxn modelId="{8551127A-A4B0-4275-AD02-405C5FDC30DE}" type="presOf" srcId="{ECF54A59-8CFE-4C89-AEC5-CD5B813A349B}" destId="{FF0D0BA9-28BB-45FC-9CC2-9E35FFF3ADBD}" srcOrd="0" destOrd="0" presId="urn:microsoft.com/office/officeart/2005/8/layout/orgChart1"/>
    <dgm:cxn modelId="{94FDF8EA-216C-4A00-A8A8-A62E9EB44A59}" srcId="{2060F7DD-24F5-4A4F-B743-4420CBC5495E}" destId="{53E197A1-9870-4FA0-8D99-B09CDC5B229E}" srcOrd="0" destOrd="0" parTransId="{82E48E08-FE3C-4A37-84A3-5464EE3BC512}" sibTransId="{7968BC06-AA6D-4116-AD6E-6B0BE8473064}"/>
    <dgm:cxn modelId="{8B65B669-C819-4CA2-B4A2-F069DA81A4DC}" type="presOf" srcId="{35ACC17F-2C7A-46B4-A7C4-985F03064B42}" destId="{F8103106-70D5-4130-BC51-74B6A473273F}" srcOrd="0" destOrd="0" presId="urn:microsoft.com/office/officeart/2005/8/layout/orgChart1"/>
    <dgm:cxn modelId="{F565D94A-9F3B-4E0F-AF4A-7A4F40A37315}" type="presOf" srcId="{A6F939EA-1AD0-4E14-A5A7-A47ED82C3A6D}" destId="{9F123EB8-B3BC-47DC-B574-231C90FA3394}" srcOrd="0" destOrd="0" presId="urn:microsoft.com/office/officeart/2005/8/layout/orgChart1"/>
    <dgm:cxn modelId="{88ECAA49-8D5F-4196-9881-6F18E9913A85}" type="presOf" srcId="{D87B0DF2-80CE-47A0-9F75-971895912034}" destId="{5C6B8019-9937-4D73-97BC-077A99229330}" srcOrd="0" destOrd="0" presId="urn:microsoft.com/office/officeart/2005/8/layout/orgChart1"/>
    <dgm:cxn modelId="{BF7713A3-100F-408E-9E89-291933E33DED}" type="presOf" srcId="{1B18B0FC-B28E-4626-B9E7-2CF94803DF13}" destId="{8C65F124-8182-4047-A5EB-B13C6350A71A}" srcOrd="0" destOrd="0" presId="urn:microsoft.com/office/officeart/2005/8/layout/orgChart1"/>
    <dgm:cxn modelId="{A11861A4-484E-455D-961C-BD5FE91D9BF0}" type="presOf" srcId="{C4D5057D-3D6C-4D19-8FB6-1753A87DC839}" destId="{74BFF752-749E-46E2-8748-5E6F31F9C204}" srcOrd="0" destOrd="0" presId="urn:microsoft.com/office/officeart/2005/8/layout/orgChart1"/>
    <dgm:cxn modelId="{50901237-EA12-4853-8E35-55AE5BB37057}" type="presOf" srcId="{2BCAD269-705A-442D-856D-6FAF3BB1D0F6}" destId="{B4A4634A-AA0F-4DCB-8413-5134DF4CA4D3}" srcOrd="0" destOrd="0" presId="urn:microsoft.com/office/officeart/2005/8/layout/orgChart1"/>
    <dgm:cxn modelId="{7416A8BE-EE6C-45E3-B6B8-4870B8826D49}" type="presOf" srcId="{F13D8E9B-5715-4CD6-8BAC-7E071A463386}" destId="{ABF8066B-BAE1-49A8-8FDE-781817B52285}" srcOrd="0" destOrd="0" presId="urn:microsoft.com/office/officeart/2005/8/layout/orgChart1"/>
    <dgm:cxn modelId="{CDBDEF4A-9DF3-4851-91A1-AC9A9D1A1DF6}" type="presOf" srcId="{D2DDD323-4CAF-4A9D-A89F-ABDE10A57C89}" destId="{92A3CD6D-7D8C-43A5-9253-F6E4813B7A8B}" srcOrd="0" destOrd="0" presId="urn:microsoft.com/office/officeart/2005/8/layout/orgChart1"/>
    <dgm:cxn modelId="{0D763C14-9C03-4BFC-8F03-36BB8D96AA31}" type="presOf" srcId="{13D75C3F-70FF-4EB7-9E8D-58FDF983AB79}" destId="{A46010CC-C072-4EB4-8C9B-C851E8E7C551}" srcOrd="1" destOrd="0" presId="urn:microsoft.com/office/officeart/2005/8/layout/orgChart1"/>
    <dgm:cxn modelId="{E6AA7E84-2A60-486A-A209-1ACCE8FB7CB6}" type="presOf" srcId="{9A19E3E1-AB49-4946-AC45-893784122919}" destId="{9DC1BCD4-7C04-4800-A2F5-D1BFA02EA5BB}" srcOrd="0" destOrd="0" presId="urn:microsoft.com/office/officeart/2005/8/layout/orgChart1"/>
    <dgm:cxn modelId="{C555D4ED-8F9D-4509-8492-7C33F8189DF1}" type="presOf" srcId="{D9FA2279-1D20-423B-964D-756F4D6A698F}" destId="{FC879B7E-5F1C-4DAC-823F-89A1510E784C}" srcOrd="0" destOrd="0" presId="urn:microsoft.com/office/officeart/2005/8/layout/orgChart1"/>
    <dgm:cxn modelId="{5594502A-6F63-4D9E-86BB-622F3B41DA4B}" type="presOf" srcId="{D9FA2279-1D20-423B-964D-756F4D6A698F}" destId="{52748851-205A-43A2-9A67-8E46BCFF4CDC}" srcOrd="1" destOrd="0" presId="urn:microsoft.com/office/officeart/2005/8/layout/orgChart1"/>
    <dgm:cxn modelId="{1111AB10-3DFD-4B6E-8217-A4B4F0F9C251}" type="presOf" srcId="{53E197A1-9870-4FA0-8D99-B09CDC5B229E}" destId="{1ACE7F6A-2CB8-45E7-A551-3362BD05D80A}" srcOrd="0" destOrd="0" presId="urn:microsoft.com/office/officeart/2005/8/layout/orgChart1"/>
    <dgm:cxn modelId="{54759565-B7DF-4F81-9D1D-DA87D79AA529}" srcId="{1B18B0FC-B28E-4626-B9E7-2CF94803DF13}" destId="{D2DDD323-4CAF-4A9D-A89F-ABDE10A57C89}" srcOrd="0" destOrd="0" parTransId="{DDF1A6E4-CBF7-4CA8-8C7A-E550B16B8AC3}" sibTransId="{94F08886-80CB-4300-9B58-23D25682EFD1}"/>
    <dgm:cxn modelId="{2CA093D6-90FD-44A7-BFE7-3CCFCDD96F62}" type="presOf" srcId="{BFE10379-94B9-4106-8E67-6BA67D115255}" destId="{846BE606-D721-430A-931A-4F59AD67EC96}" srcOrd="0" destOrd="0" presId="urn:microsoft.com/office/officeart/2005/8/layout/orgChart1"/>
    <dgm:cxn modelId="{53A36559-7D83-490F-A82E-3BD3830D48E9}" type="presOf" srcId="{E9FD037A-B25D-4739-AAC8-F52137E1902F}" destId="{CA00E858-21A9-4BC8-91F7-687C98E1D1DD}" srcOrd="0" destOrd="0" presId="urn:microsoft.com/office/officeart/2005/8/layout/orgChart1"/>
    <dgm:cxn modelId="{6971DFAC-B60E-4EFE-93F8-AB0A2EE04AD1}" srcId="{379D8073-A730-4D38-BA14-119587662E80}" destId="{71EFC580-82B8-411C-8791-03F76694B2E5}" srcOrd="3" destOrd="0" parTransId="{92B87966-3279-40DD-BB60-B1612A1E3FB4}" sibTransId="{DA81C513-4F61-4C97-B37A-7D3BA4F5C976}"/>
    <dgm:cxn modelId="{566E21EF-0989-48D2-886D-C20A26BE9B9A}" srcId="{ECF54A59-8CFE-4C89-AEC5-CD5B813A349B}" destId="{C702F04F-17BA-414A-BA5C-469BBC70081D}" srcOrd="1" destOrd="0" parTransId="{37B03865-9B9E-40FD-89A2-5C101D80A59C}" sibTransId="{6BD72EA8-35BD-4C77-9CC7-AD55CFE65A2D}"/>
    <dgm:cxn modelId="{AFE07D58-29FC-4DAD-A140-54F92C635D09}" type="presOf" srcId="{B17DDAFD-4957-4B97-891B-04C815C0E040}" destId="{10614219-D9FF-45C4-AFAB-9E8CAE866FED}" srcOrd="0" destOrd="0" presId="urn:microsoft.com/office/officeart/2005/8/layout/orgChart1"/>
    <dgm:cxn modelId="{05CDDEC4-820D-48EC-91F3-4595AF36FC1F}" type="presOf" srcId="{ECF54A59-8CFE-4C89-AEC5-CD5B813A349B}" destId="{E419C79F-EDBF-4A2B-94C3-09F9A47631D8}" srcOrd="1" destOrd="0" presId="urn:microsoft.com/office/officeart/2005/8/layout/orgChart1"/>
    <dgm:cxn modelId="{7B0D897C-226C-415D-87B4-C5441E595D0D}" type="presOf" srcId="{55EF307D-F725-4143-B475-4B40D2F3591C}" destId="{0D2C24D6-0DEA-480B-A258-1565A18DACCB}" srcOrd="0" destOrd="0" presId="urn:microsoft.com/office/officeart/2005/8/layout/orgChart1"/>
    <dgm:cxn modelId="{1F2EE7E9-1864-401B-9F36-9E8D45FE5309}" type="presOf" srcId="{8A1B806D-6365-4ED7-8638-039F7866CFEE}" destId="{1ECA98FE-3079-43EA-AD12-85764F4FC622}" srcOrd="1" destOrd="0" presId="urn:microsoft.com/office/officeart/2005/8/layout/orgChart1"/>
    <dgm:cxn modelId="{6506A8DA-6CE4-456F-B185-771719E8C9CD}" type="presOf" srcId="{B17DDAFD-4957-4B97-891B-04C815C0E040}" destId="{CB6DDFC1-0F7C-4316-BBB3-54C0A66E0659}" srcOrd="1" destOrd="0" presId="urn:microsoft.com/office/officeart/2005/8/layout/orgChart1"/>
    <dgm:cxn modelId="{CCD74593-EEE7-4D90-9C11-C249D13C9EDC}" type="presOf" srcId="{1B18B0FC-B28E-4626-B9E7-2CF94803DF13}" destId="{FD8DB512-BA8A-429C-BBF0-04A623B179EC}" srcOrd="1" destOrd="0" presId="urn:microsoft.com/office/officeart/2005/8/layout/orgChart1"/>
    <dgm:cxn modelId="{8CDD6CBA-9C3F-40A4-862C-9EEE0A715F84}" srcId="{53E197A1-9870-4FA0-8D99-B09CDC5B229E}" destId="{C702C225-3CD4-48F4-A341-2F70FEB2BF3A}" srcOrd="1" destOrd="0" parTransId="{5C1FAC03-2BE1-438C-B305-0F4E33DCC069}" sibTransId="{CED45F92-0708-4BE5-956E-5B5627A4C6A6}"/>
    <dgm:cxn modelId="{DB46AFC2-9697-4B5E-B156-2F4B98D4885E}" type="presOf" srcId="{5157818A-417F-4FEC-BD95-6A459E72F969}" destId="{0F6EF1AC-5B18-461C-A647-511E6B758655}" srcOrd="0" destOrd="0" presId="urn:microsoft.com/office/officeart/2005/8/layout/orgChart1"/>
    <dgm:cxn modelId="{E4EDFA1F-C46C-4889-80D9-5BE2DD5C12DF}" type="presOf" srcId="{2060F7DD-24F5-4A4F-B743-4420CBC5495E}" destId="{7F1C2A81-7582-42B1-BEAA-2E4B33D51726}" srcOrd="1" destOrd="0" presId="urn:microsoft.com/office/officeart/2005/8/layout/orgChart1"/>
    <dgm:cxn modelId="{388B20FC-BC1B-4D61-916A-454B327C0BB2}" type="presOf" srcId="{EFF35A44-C4F2-4ACE-ACB9-9AC437A6B52D}" destId="{AA7DB317-52E5-434B-A620-66129FBA267C}" srcOrd="0" destOrd="0" presId="urn:microsoft.com/office/officeart/2005/8/layout/orgChart1"/>
    <dgm:cxn modelId="{C2D79A39-1B21-42D1-9246-7031AD0D3416}" type="presOf" srcId="{2060F7DD-24F5-4A4F-B743-4420CBC5495E}" destId="{3E50E0B4-60AA-4E5B-BE35-6622C7F48910}" srcOrd="0" destOrd="0" presId="urn:microsoft.com/office/officeart/2005/8/layout/orgChart1"/>
    <dgm:cxn modelId="{0EACDCA0-8F53-4073-B7C8-2D36B5E17AFB}" type="presOf" srcId="{EDCAA5E4-2708-4D46-94B3-58E3F9E41EBC}" destId="{E6820D0B-473B-4ED7-ADDB-2A23B4358888}" srcOrd="0" destOrd="0" presId="urn:microsoft.com/office/officeart/2005/8/layout/orgChart1"/>
    <dgm:cxn modelId="{C7E38AC9-D82F-4D7E-B6AB-5C6CFC4ED466}" type="presOf" srcId="{19A487A0-A5EE-453F-8966-DF9AC9E47B3D}" destId="{B51BC13C-3E0E-458A-B335-3433E1C856BE}" srcOrd="0" destOrd="0" presId="urn:microsoft.com/office/officeart/2005/8/layout/orgChart1"/>
    <dgm:cxn modelId="{180A71A4-4A4C-49F3-942C-28E166770F1B}" type="presOf" srcId="{84F3A72F-0D87-451C-825D-D6234BEDED81}" destId="{6D6DA67B-6E79-4676-AB4E-869A16554BDD}" srcOrd="0" destOrd="0" presId="urn:microsoft.com/office/officeart/2005/8/layout/orgChart1"/>
    <dgm:cxn modelId="{C1D35EE3-8798-4898-A818-5D121292B7F5}" srcId="{8A1B806D-6365-4ED7-8638-039F7866CFEE}" destId="{B1BE46E5-0FAD-4E3F-96B2-533F6A214442}" srcOrd="0" destOrd="0" parTransId="{5157818A-417F-4FEC-BD95-6A459E72F969}" sibTransId="{E93D9969-6ACF-4F95-A196-05375F33A94F}"/>
    <dgm:cxn modelId="{08AFDAFE-D58F-4ADC-B675-780DCCA3E91F}" type="presOf" srcId="{37B03865-9B9E-40FD-89A2-5C101D80A59C}" destId="{82952E74-E382-4058-96DA-5DDE6C9C4D4A}" srcOrd="0" destOrd="0" presId="urn:microsoft.com/office/officeart/2005/8/layout/orgChart1"/>
    <dgm:cxn modelId="{B3BB5D0C-DE36-4F73-BC63-0C12A0E8477A}" type="presOf" srcId="{9017AC35-855C-40A5-9396-D493058DE895}" destId="{CDC97624-51E7-4645-8524-43DEF6B0A29E}" srcOrd="0" destOrd="0" presId="urn:microsoft.com/office/officeart/2005/8/layout/orgChart1"/>
    <dgm:cxn modelId="{BA353FA6-37F5-4148-9E0B-EFBF3226D373}" srcId="{379D8073-A730-4D38-BA14-119587662E80}" destId="{2BCAD269-705A-442D-856D-6FAF3BB1D0F6}" srcOrd="1" destOrd="0" parTransId="{19A487A0-A5EE-453F-8966-DF9AC9E47B3D}" sibTransId="{56DE53AB-2DE9-4094-9FD9-2E76D8AE5257}"/>
    <dgm:cxn modelId="{256E9E30-A92E-4260-B3D9-CF5DCDC971C2}" type="presOf" srcId="{B1BE46E5-0FAD-4E3F-96B2-533F6A214442}" destId="{38B3AD39-AF65-4B8B-8349-4A89D9F3F3F8}" srcOrd="0" destOrd="0" presId="urn:microsoft.com/office/officeart/2005/8/layout/orgChart1"/>
    <dgm:cxn modelId="{5282FC6C-A940-42D5-ABAA-1E97412F6E19}" srcId="{AE7EC0DC-91FB-4FB7-9F9E-65B69C1985D6}" destId="{9502D2FF-9D89-400D-9ED4-4CB76ECA1B3E}" srcOrd="0" destOrd="0" parTransId="{DF4E13E9-DB2E-44C5-8A72-179C94020315}" sibTransId="{8D658D68-5737-4025-8C9F-6DF9B0764A8B}"/>
    <dgm:cxn modelId="{9CED2359-A620-4A62-BD7E-E57AC497AD58}" type="presOf" srcId="{9502D2FF-9D89-400D-9ED4-4CB76ECA1B3E}" destId="{C59AFE87-AFCA-430D-8E6F-F12065CA264E}" srcOrd="1" destOrd="0" presId="urn:microsoft.com/office/officeart/2005/8/layout/orgChart1"/>
    <dgm:cxn modelId="{6A4F114D-199E-41F5-94E3-835ADF60D4B0}" srcId="{379D8073-A730-4D38-BA14-119587662E80}" destId="{1B18B0FC-B28E-4626-B9E7-2CF94803DF13}" srcOrd="2" destOrd="0" parTransId="{7119DF2F-BFA0-442F-BBE3-E3F010EDACA7}" sibTransId="{1DF50819-812E-4954-B6EA-6853C368F036}"/>
    <dgm:cxn modelId="{8DB9D220-D445-4DAF-8846-FFC5811232AF}" type="presOf" srcId="{EFC21508-6B47-4B29-8918-7059E2C4C51C}" destId="{846B0C9D-6BBA-4459-B707-1744BF6BFFD0}" srcOrd="1" destOrd="0" presId="urn:microsoft.com/office/officeart/2005/8/layout/orgChart1"/>
    <dgm:cxn modelId="{769CDE2A-8C19-4B47-BB4E-69A9FC0D06C8}" type="presOf" srcId="{BFE10379-94B9-4106-8E67-6BA67D115255}" destId="{FC76248C-A762-4725-B17F-04F93FF23AF0}" srcOrd="1" destOrd="0" presId="urn:microsoft.com/office/officeart/2005/8/layout/orgChart1"/>
    <dgm:cxn modelId="{25A76B55-E0F7-4569-ACE4-5DBBCC616673}" type="presOf" srcId="{AE7EC0DC-91FB-4FB7-9F9E-65B69C1985D6}" destId="{5680DC22-6423-400B-BE67-D8088FD755AF}" srcOrd="0" destOrd="0" presId="urn:microsoft.com/office/officeart/2005/8/layout/orgChart1"/>
    <dgm:cxn modelId="{676F5C73-EEDC-4033-9541-DD74081FCFB0}" type="presOf" srcId="{CDD402FF-3FB0-4BE2-8283-0E9EA7B17EAB}" destId="{E389BA30-CAA1-488D-8B5F-B9C4F700E102}" srcOrd="0" destOrd="0" presId="urn:microsoft.com/office/officeart/2005/8/layout/orgChart1"/>
    <dgm:cxn modelId="{AFCFD34D-CC27-4D8B-B02F-DC5B86B60890}" type="presOf" srcId="{B1BE46E5-0FAD-4E3F-96B2-533F6A214442}" destId="{6C4D0603-1560-4F6A-A8B8-2F468E5F30F6}" srcOrd="1" destOrd="0" presId="urn:microsoft.com/office/officeart/2005/8/layout/orgChart1"/>
    <dgm:cxn modelId="{5C6C0FAD-529E-4839-B779-1381D97082C4}" type="presOf" srcId="{82E48E08-FE3C-4A37-84A3-5464EE3BC512}" destId="{31C0F5BF-4350-4A8C-8D21-6834C217A5DC}" srcOrd="0" destOrd="0" presId="urn:microsoft.com/office/officeart/2005/8/layout/orgChart1"/>
    <dgm:cxn modelId="{B971FBE7-9081-4D9B-899B-0632211FD0D5}" srcId="{2BCAD269-705A-442D-856D-6FAF3BB1D0F6}" destId="{ECF54A59-8CFE-4C89-AEC5-CD5B813A349B}" srcOrd="0" destOrd="0" parTransId="{ABA50AF7-17BA-48E4-9B6C-ABEC53191AE9}" sibTransId="{E397B552-17CF-465A-A2FE-D8F3AC8B0E8E}"/>
    <dgm:cxn modelId="{BA223D12-130A-476B-A18A-AAB12C2747E0}" type="presOf" srcId="{53E197A1-9870-4FA0-8D99-B09CDC5B229E}" destId="{03477D11-3AA7-4CFB-A917-1A3BB6BC0A84}" srcOrd="1" destOrd="0" presId="urn:microsoft.com/office/officeart/2005/8/layout/orgChart1"/>
    <dgm:cxn modelId="{59E96C78-FA26-4380-9954-F0EF808CF740}" srcId="{ECF54A59-8CFE-4C89-AEC5-CD5B813A349B}" destId="{EFC21508-6B47-4B29-8918-7059E2C4C51C}" srcOrd="2" destOrd="0" parTransId="{84F3A72F-0D87-451C-825D-D6234BEDED81}" sibTransId="{C0FC5869-9B50-41BF-B1F5-275B646CC6CC}"/>
    <dgm:cxn modelId="{117F403F-B97B-4BF6-870D-DF8559E769FC}" type="presOf" srcId="{8A1B806D-6365-4ED7-8638-039F7866CFEE}" destId="{611B1208-B95A-4443-95F9-7D3F1C607932}" srcOrd="0" destOrd="0" presId="urn:microsoft.com/office/officeart/2005/8/layout/orgChart1"/>
    <dgm:cxn modelId="{BB479227-4266-485D-95D8-9A7CD45BAEE6}" type="presOf" srcId="{13D75C3F-70FF-4EB7-9E8D-58FDF983AB79}" destId="{45F25E38-0324-4917-A620-FAC748AA29F3}" srcOrd="0" destOrd="0" presId="urn:microsoft.com/office/officeart/2005/8/layout/orgChart1"/>
    <dgm:cxn modelId="{391CE2C9-3520-447A-A7EE-7B030D9E9FA8}" type="presOf" srcId="{3BBD8346-27A5-4B89-8D67-B741580F806D}" destId="{1ADDFC0A-0D65-4B5D-ADB0-17A25779D94D}" srcOrd="0" destOrd="0" presId="urn:microsoft.com/office/officeart/2005/8/layout/orgChart1"/>
    <dgm:cxn modelId="{CC2AF132-612A-4108-B00E-DFD2C7D98CC0}" type="presOf" srcId="{AE7EC0DC-91FB-4FB7-9F9E-65B69C1985D6}" destId="{6F02BB47-1843-4CA5-96C8-170A59E4962E}" srcOrd="1" destOrd="0" presId="urn:microsoft.com/office/officeart/2005/8/layout/orgChart1"/>
    <dgm:cxn modelId="{9B4BD139-80D3-42B3-BB36-BC94A7D1DFB7}" type="presOf" srcId="{92B87966-3279-40DD-BB60-B1612A1E3FB4}" destId="{B01A7F35-A99A-4A6D-9801-44F7ACF65721}" srcOrd="0" destOrd="0" presId="urn:microsoft.com/office/officeart/2005/8/layout/orgChart1"/>
    <dgm:cxn modelId="{488E04A6-D0CA-4906-84D9-949868CEAF87}" srcId="{379D8073-A730-4D38-BA14-119587662E80}" destId="{8A1B806D-6365-4ED7-8638-039F7866CFEE}" srcOrd="7" destOrd="0" parTransId="{05CED277-943C-4276-BAC3-3FBBBC8BFF4D}" sibTransId="{40A938AB-1DDD-4EE6-AD66-F6B207275237}"/>
    <dgm:cxn modelId="{BCA9A60B-337E-42FD-B1CD-7FDB320489C3}" type="presOf" srcId="{2BCAD269-705A-442D-856D-6FAF3BB1D0F6}" destId="{DAD2E1E7-A7E8-4F0A-95B1-25D7ACDEC893}" srcOrd="1" destOrd="0" presId="urn:microsoft.com/office/officeart/2005/8/layout/orgChart1"/>
    <dgm:cxn modelId="{55E67284-1AFA-427D-996B-6BBF82923B97}" type="presOf" srcId="{5C1FAC03-2BE1-438C-B305-0F4E33DCC069}" destId="{2BD0A537-0F24-49B9-BAB8-EBC5B76669F2}" srcOrd="0" destOrd="0" presId="urn:microsoft.com/office/officeart/2005/8/layout/orgChart1"/>
    <dgm:cxn modelId="{1D12DA27-626C-45ED-9112-A887783A4C58}" srcId="{71EFC580-82B8-411C-8791-03F76694B2E5}" destId="{3BBD8346-27A5-4B89-8D67-B741580F806D}" srcOrd="0" destOrd="0" parTransId="{1D318F62-F793-47BD-BE70-8BE4840464AF}" sibTransId="{8E595876-35E2-4843-808A-3613BA836286}"/>
    <dgm:cxn modelId="{E5E33352-B651-4964-9CFA-03DBE011CE60}" type="presOf" srcId="{379D8073-A730-4D38-BA14-119587662E80}" destId="{98B77847-DB77-41B5-8C1B-1E044BC1D241}" srcOrd="1" destOrd="0" presId="urn:microsoft.com/office/officeart/2005/8/layout/orgChart1"/>
    <dgm:cxn modelId="{49FC597B-CF14-42DA-B654-C6006436486E}" type="presOf" srcId="{C702C225-3CD4-48F4-A341-2F70FEB2BF3A}" destId="{A43964B8-4395-4C17-9F14-8848D5F288C7}" srcOrd="1" destOrd="0" presId="urn:microsoft.com/office/officeart/2005/8/layout/orgChart1"/>
    <dgm:cxn modelId="{B697CD11-4CA8-47FA-836E-25F5F36A4112}" srcId="{EFF35A44-C4F2-4ACE-ACB9-9AC437A6B52D}" destId="{D9FA2279-1D20-423B-964D-756F4D6A698F}" srcOrd="0" destOrd="0" parTransId="{9A19E3E1-AB49-4946-AC45-893784122919}" sibTransId="{2716C7C2-4B08-41D3-8ABC-96A319294DEB}"/>
    <dgm:cxn modelId="{197EE2B8-73C1-41A1-951B-E3EB73CD6928}" type="presOf" srcId="{05CED277-943C-4276-BAC3-3FBBBC8BFF4D}" destId="{3EBF20E2-2788-4DD8-BC4C-D8410B21D564}" srcOrd="0" destOrd="0" presId="urn:microsoft.com/office/officeart/2005/8/layout/orgChart1"/>
    <dgm:cxn modelId="{66EE67DD-B586-4CA1-84AC-571E43021EB7}" type="presOf" srcId="{7119DF2F-BFA0-442F-BBE3-E3F010EDACA7}" destId="{D03D5649-6CBD-45D9-8190-D9C2F51C90C4}" srcOrd="0" destOrd="0" presId="urn:microsoft.com/office/officeart/2005/8/layout/orgChart1"/>
    <dgm:cxn modelId="{4F130811-A67A-4ADF-BFD3-129F9D63611D}" type="presOf" srcId="{DF4E13E9-DB2E-44C5-8A72-179C94020315}" destId="{C0693494-200A-48FA-AD78-034C8BE24D29}" srcOrd="0" destOrd="0" presId="urn:microsoft.com/office/officeart/2005/8/layout/orgChart1"/>
    <dgm:cxn modelId="{52CE82D5-E1E9-48B7-BBEB-5DEB256E888B}" type="presOf" srcId="{9502D2FF-9D89-400D-9ED4-4CB76ECA1B3E}" destId="{B5561DB7-9C0A-49F4-BA29-A12BF69B8D52}" srcOrd="0" destOrd="0" presId="urn:microsoft.com/office/officeart/2005/8/layout/orgChart1"/>
    <dgm:cxn modelId="{F84E5CC2-5ACA-4DFF-A13C-F03FD7DE368D}" srcId="{53E197A1-9870-4FA0-8D99-B09CDC5B229E}" destId="{BFE10379-94B9-4106-8E67-6BA67D115255}" srcOrd="2" destOrd="0" parTransId="{E9FD037A-B25D-4739-AAC8-F52137E1902F}" sibTransId="{136F02BC-1966-4C04-95FF-4FB4C98E308F}"/>
    <dgm:cxn modelId="{BBFB2DD3-E2B9-4FE1-B2D3-6F718AB9F18D}" srcId="{379D8073-A730-4D38-BA14-119587662E80}" destId="{B17DDAFD-4957-4B97-891B-04C815C0E040}" srcOrd="4" destOrd="0" parTransId="{EDCAA5E4-2708-4D46-94B3-58E3F9E41EBC}" sibTransId="{D42DA904-7953-4D56-ACFA-9A3BB855400C}"/>
    <dgm:cxn modelId="{E8402AAD-F2F1-44C3-8DFC-151B79BDFDE9}" type="presOf" srcId="{C702F04F-17BA-414A-BA5C-469BBC70081D}" destId="{AB3F3143-67F2-44F9-87B5-C2447CAFCC76}" srcOrd="1" destOrd="0" presId="urn:microsoft.com/office/officeart/2005/8/layout/orgChart1"/>
    <dgm:cxn modelId="{837D3100-8B20-494C-B14B-D33107BE9E35}" srcId="{53E197A1-9870-4FA0-8D99-B09CDC5B229E}" destId="{4F592327-9CD2-4CEA-93D3-DDF6AF8CCF4B}" srcOrd="0" destOrd="0" parTransId="{35ACC17F-2C7A-46B4-A7C4-985F03064B42}" sibTransId="{CB0BE966-D75B-414A-B0E4-AC3F409D09F5}"/>
    <dgm:cxn modelId="{79BC6D29-E550-4BB5-829D-18FF25FDABFD}" type="presOf" srcId="{4F592327-9CD2-4CEA-93D3-DDF6AF8CCF4B}" destId="{9DBE51EB-F4D5-4C21-96BA-94E0AE436732}" srcOrd="0" destOrd="0" presId="urn:microsoft.com/office/officeart/2005/8/layout/orgChart1"/>
    <dgm:cxn modelId="{F8A00012-7368-4DA3-BE93-23593A0C1DBE}" type="presOf" srcId="{C702F04F-17BA-414A-BA5C-469BBC70081D}" destId="{889B421B-9CFE-42E4-8DFF-D63FAFF297E0}" srcOrd="0" destOrd="0" presId="urn:microsoft.com/office/officeart/2005/8/layout/orgChart1"/>
    <dgm:cxn modelId="{2E045AD4-EC07-4ADB-A11A-528974C680CE}" srcId="{B17DDAFD-4957-4B97-891B-04C815C0E040}" destId="{13D75C3F-70FF-4EB7-9E8D-58FDF983AB79}" srcOrd="0" destOrd="0" parTransId="{CDD402FF-3FB0-4BE2-8283-0E9EA7B17EAB}" sibTransId="{801CEF74-16E2-494D-A6CB-70FA0834B6DA}"/>
    <dgm:cxn modelId="{31DB3236-91A0-4F7C-835D-5BAEB98BD07A}" type="presOf" srcId="{4F592327-9CD2-4CEA-93D3-DDF6AF8CCF4B}" destId="{1DB5B83E-CBD3-474A-9469-7F8A115193D7}" srcOrd="1" destOrd="0" presId="urn:microsoft.com/office/officeart/2005/8/layout/orgChart1"/>
    <dgm:cxn modelId="{EB36CAD8-7567-4BF0-B093-B652CAFDE679}" type="presOf" srcId="{379D8073-A730-4D38-BA14-119587662E80}" destId="{68CDA6A1-E146-4D0B-ABF5-65F051959DAD}" srcOrd="0" destOrd="0" presId="urn:microsoft.com/office/officeart/2005/8/layout/orgChart1"/>
    <dgm:cxn modelId="{5D7D1C88-C836-4089-A550-D3900C6B2D0A}" type="presParOf" srcId="{74BFF752-749E-46E2-8748-5E6F31F9C204}" destId="{9E6CA503-80BE-404E-8619-47E67FB761AC}" srcOrd="0" destOrd="0" presId="urn:microsoft.com/office/officeart/2005/8/layout/orgChart1"/>
    <dgm:cxn modelId="{E41D9EFC-0836-4CAD-A1C9-075D0C2C7B5A}" type="presParOf" srcId="{9E6CA503-80BE-404E-8619-47E67FB761AC}" destId="{9A7473DE-FF85-4E02-BEDC-64DA75800888}" srcOrd="0" destOrd="0" presId="urn:microsoft.com/office/officeart/2005/8/layout/orgChart1"/>
    <dgm:cxn modelId="{5726AB27-26C9-4A53-9DA7-E67C705D18D6}" type="presParOf" srcId="{9A7473DE-FF85-4E02-BEDC-64DA75800888}" destId="{68CDA6A1-E146-4D0B-ABF5-65F051959DAD}" srcOrd="0" destOrd="0" presId="urn:microsoft.com/office/officeart/2005/8/layout/orgChart1"/>
    <dgm:cxn modelId="{A56A8B79-4719-45AD-A82A-7F1B4625B919}" type="presParOf" srcId="{9A7473DE-FF85-4E02-BEDC-64DA75800888}" destId="{98B77847-DB77-41B5-8C1B-1E044BC1D241}" srcOrd="1" destOrd="0" presId="urn:microsoft.com/office/officeart/2005/8/layout/orgChart1"/>
    <dgm:cxn modelId="{00871B74-8EBE-4E48-A5FF-BE39AD109F55}" type="presParOf" srcId="{9E6CA503-80BE-404E-8619-47E67FB761AC}" destId="{6A0E371E-D24B-4255-A6F2-0DEAAF6A4544}" srcOrd="1" destOrd="0" presId="urn:microsoft.com/office/officeart/2005/8/layout/orgChart1"/>
    <dgm:cxn modelId="{D19D35BC-AC3B-4F64-9585-21739D57D039}" type="presParOf" srcId="{6A0E371E-D24B-4255-A6F2-0DEAAF6A4544}" destId="{9F123EB8-B3BC-47DC-B574-231C90FA3394}" srcOrd="0" destOrd="0" presId="urn:microsoft.com/office/officeart/2005/8/layout/orgChart1"/>
    <dgm:cxn modelId="{68BFBACB-0CDA-466B-A955-252BD47E367D}" type="presParOf" srcId="{6A0E371E-D24B-4255-A6F2-0DEAAF6A4544}" destId="{F01CA441-1601-4281-B1B3-0A6F6DB1FDC3}" srcOrd="1" destOrd="0" presId="urn:microsoft.com/office/officeart/2005/8/layout/orgChart1"/>
    <dgm:cxn modelId="{3F01B482-38B0-468E-99DE-9E9117333259}" type="presParOf" srcId="{F01CA441-1601-4281-B1B3-0A6F6DB1FDC3}" destId="{8291F16F-55A0-4B8A-A512-4AF702759FFD}" srcOrd="0" destOrd="0" presId="urn:microsoft.com/office/officeart/2005/8/layout/orgChart1"/>
    <dgm:cxn modelId="{0BFCB9FB-F694-42DF-9575-3FC80CDE60FA}" type="presParOf" srcId="{8291F16F-55A0-4B8A-A512-4AF702759FFD}" destId="{3E50E0B4-60AA-4E5B-BE35-6622C7F48910}" srcOrd="0" destOrd="0" presId="urn:microsoft.com/office/officeart/2005/8/layout/orgChart1"/>
    <dgm:cxn modelId="{D11B645B-65C9-4F87-8955-CBFBB6B31727}" type="presParOf" srcId="{8291F16F-55A0-4B8A-A512-4AF702759FFD}" destId="{7F1C2A81-7582-42B1-BEAA-2E4B33D51726}" srcOrd="1" destOrd="0" presId="urn:microsoft.com/office/officeart/2005/8/layout/orgChart1"/>
    <dgm:cxn modelId="{139D2B8E-CE34-4631-BB10-B22A759F11C7}" type="presParOf" srcId="{F01CA441-1601-4281-B1B3-0A6F6DB1FDC3}" destId="{ED117E63-AD6E-404E-A1CC-ECF92CDD5D44}" srcOrd="1" destOrd="0" presId="urn:microsoft.com/office/officeart/2005/8/layout/orgChart1"/>
    <dgm:cxn modelId="{CDE1B249-4D0B-4B99-B9E4-28FF7D7C0496}" type="presParOf" srcId="{ED117E63-AD6E-404E-A1CC-ECF92CDD5D44}" destId="{31C0F5BF-4350-4A8C-8D21-6834C217A5DC}" srcOrd="0" destOrd="0" presId="urn:microsoft.com/office/officeart/2005/8/layout/orgChart1"/>
    <dgm:cxn modelId="{A7D57B84-1EA4-4708-BED6-2443956FBDE3}" type="presParOf" srcId="{ED117E63-AD6E-404E-A1CC-ECF92CDD5D44}" destId="{500321BC-3C66-4056-821F-663E82D8C9BD}" srcOrd="1" destOrd="0" presId="urn:microsoft.com/office/officeart/2005/8/layout/orgChart1"/>
    <dgm:cxn modelId="{0E918914-DCF3-47C5-844C-F32381BBF143}" type="presParOf" srcId="{500321BC-3C66-4056-821F-663E82D8C9BD}" destId="{AD0D6041-64B7-4041-9B63-4447E4F90CC4}" srcOrd="0" destOrd="0" presId="urn:microsoft.com/office/officeart/2005/8/layout/orgChart1"/>
    <dgm:cxn modelId="{45ED7FA6-6B3D-453F-8388-34D89BDFE00C}" type="presParOf" srcId="{AD0D6041-64B7-4041-9B63-4447E4F90CC4}" destId="{1ACE7F6A-2CB8-45E7-A551-3362BD05D80A}" srcOrd="0" destOrd="0" presId="urn:microsoft.com/office/officeart/2005/8/layout/orgChart1"/>
    <dgm:cxn modelId="{972BEDC5-8C25-4330-8E84-039E6F79F3BF}" type="presParOf" srcId="{AD0D6041-64B7-4041-9B63-4447E4F90CC4}" destId="{03477D11-3AA7-4CFB-A917-1A3BB6BC0A84}" srcOrd="1" destOrd="0" presId="urn:microsoft.com/office/officeart/2005/8/layout/orgChart1"/>
    <dgm:cxn modelId="{3765933E-93F7-425D-B5DD-15295CC561F4}" type="presParOf" srcId="{500321BC-3C66-4056-821F-663E82D8C9BD}" destId="{B7B20128-63B3-4FC5-8D82-345DB4EE4FAB}" srcOrd="1" destOrd="0" presId="urn:microsoft.com/office/officeart/2005/8/layout/orgChart1"/>
    <dgm:cxn modelId="{59A97136-CF9A-4C03-AB40-BDC79D696F58}" type="presParOf" srcId="{B7B20128-63B3-4FC5-8D82-345DB4EE4FAB}" destId="{F8103106-70D5-4130-BC51-74B6A473273F}" srcOrd="0" destOrd="0" presId="urn:microsoft.com/office/officeart/2005/8/layout/orgChart1"/>
    <dgm:cxn modelId="{0BD8102A-994D-432A-9374-69A6973A2020}" type="presParOf" srcId="{B7B20128-63B3-4FC5-8D82-345DB4EE4FAB}" destId="{55B5141A-D25E-43EC-8BBB-7DAEAA9A9EC0}" srcOrd="1" destOrd="0" presId="urn:microsoft.com/office/officeart/2005/8/layout/orgChart1"/>
    <dgm:cxn modelId="{DD195886-0AEE-4895-8E23-53326C44A104}" type="presParOf" srcId="{55B5141A-D25E-43EC-8BBB-7DAEAA9A9EC0}" destId="{5873C5FF-A358-4FB5-929B-78430472F025}" srcOrd="0" destOrd="0" presId="urn:microsoft.com/office/officeart/2005/8/layout/orgChart1"/>
    <dgm:cxn modelId="{DE153A7B-FF3D-41AA-BB85-38A875AD10BE}" type="presParOf" srcId="{5873C5FF-A358-4FB5-929B-78430472F025}" destId="{9DBE51EB-F4D5-4C21-96BA-94E0AE436732}" srcOrd="0" destOrd="0" presId="urn:microsoft.com/office/officeart/2005/8/layout/orgChart1"/>
    <dgm:cxn modelId="{2E73BB5A-37D1-4910-9816-A52BBEE0B57A}" type="presParOf" srcId="{5873C5FF-A358-4FB5-929B-78430472F025}" destId="{1DB5B83E-CBD3-474A-9469-7F8A115193D7}" srcOrd="1" destOrd="0" presId="urn:microsoft.com/office/officeart/2005/8/layout/orgChart1"/>
    <dgm:cxn modelId="{D4507D6A-9FE9-4FF2-9D79-1199D7C06454}" type="presParOf" srcId="{55B5141A-D25E-43EC-8BBB-7DAEAA9A9EC0}" destId="{AA9604CD-77A4-4F33-9BA8-5927FDE13EC5}" srcOrd="1" destOrd="0" presId="urn:microsoft.com/office/officeart/2005/8/layout/orgChart1"/>
    <dgm:cxn modelId="{806C7922-FA4B-4B77-9E0F-7B7FD46337F3}" type="presParOf" srcId="{55B5141A-D25E-43EC-8BBB-7DAEAA9A9EC0}" destId="{B951B9FE-E0A0-4CE0-935A-7616C97B1B8C}" srcOrd="2" destOrd="0" presId="urn:microsoft.com/office/officeart/2005/8/layout/orgChart1"/>
    <dgm:cxn modelId="{C2B08A07-86B5-4560-907E-A2930CCC64D5}" type="presParOf" srcId="{B7B20128-63B3-4FC5-8D82-345DB4EE4FAB}" destId="{2BD0A537-0F24-49B9-BAB8-EBC5B76669F2}" srcOrd="2" destOrd="0" presId="urn:microsoft.com/office/officeart/2005/8/layout/orgChart1"/>
    <dgm:cxn modelId="{68BA0188-3AF1-4316-B56F-48011D87A05A}" type="presParOf" srcId="{B7B20128-63B3-4FC5-8D82-345DB4EE4FAB}" destId="{7C02B983-9799-41F5-B742-62D46746B41C}" srcOrd="3" destOrd="0" presId="urn:microsoft.com/office/officeart/2005/8/layout/orgChart1"/>
    <dgm:cxn modelId="{0ABCAE38-FC04-4307-8E70-9360904D8605}" type="presParOf" srcId="{7C02B983-9799-41F5-B742-62D46746B41C}" destId="{7C48DFA7-49D4-40F1-84BD-DA94446DBE63}" srcOrd="0" destOrd="0" presId="urn:microsoft.com/office/officeart/2005/8/layout/orgChart1"/>
    <dgm:cxn modelId="{A14A3329-2CD4-4E3C-A694-7F851EE0F0D4}" type="presParOf" srcId="{7C48DFA7-49D4-40F1-84BD-DA94446DBE63}" destId="{C028123A-1D9A-4F00-B75D-4B36D3FC2054}" srcOrd="0" destOrd="0" presId="urn:microsoft.com/office/officeart/2005/8/layout/orgChart1"/>
    <dgm:cxn modelId="{221437EE-5DAE-4009-BE48-3F823B62F954}" type="presParOf" srcId="{7C48DFA7-49D4-40F1-84BD-DA94446DBE63}" destId="{A43964B8-4395-4C17-9F14-8848D5F288C7}" srcOrd="1" destOrd="0" presId="urn:microsoft.com/office/officeart/2005/8/layout/orgChart1"/>
    <dgm:cxn modelId="{4DC2DE68-281A-4DD3-9AFE-3C67A8253A91}" type="presParOf" srcId="{7C02B983-9799-41F5-B742-62D46746B41C}" destId="{D28EDBA0-AD64-45CA-952C-B40EAC27632E}" srcOrd="1" destOrd="0" presId="urn:microsoft.com/office/officeart/2005/8/layout/orgChart1"/>
    <dgm:cxn modelId="{F747B777-DC3B-40E3-930C-DDDCABD24ED5}" type="presParOf" srcId="{7C02B983-9799-41F5-B742-62D46746B41C}" destId="{EE99563E-0851-4D55-B8AD-24AD34CF649C}" srcOrd="2" destOrd="0" presId="urn:microsoft.com/office/officeart/2005/8/layout/orgChart1"/>
    <dgm:cxn modelId="{AACF4ADD-06D2-4DC0-B527-EB604F7037A0}" type="presParOf" srcId="{B7B20128-63B3-4FC5-8D82-345DB4EE4FAB}" destId="{CA00E858-21A9-4BC8-91F7-687C98E1D1DD}" srcOrd="4" destOrd="0" presId="urn:microsoft.com/office/officeart/2005/8/layout/orgChart1"/>
    <dgm:cxn modelId="{6C72279D-EA0B-41E3-96EA-19BA7427CC51}" type="presParOf" srcId="{B7B20128-63B3-4FC5-8D82-345DB4EE4FAB}" destId="{E5FBCE35-3ACB-4167-B88B-7672E08F7A81}" srcOrd="5" destOrd="0" presId="urn:microsoft.com/office/officeart/2005/8/layout/orgChart1"/>
    <dgm:cxn modelId="{7D1EDD2D-2D05-43AE-A573-F03578787A98}" type="presParOf" srcId="{E5FBCE35-3ACB-4167-B88B-7672E08F7A81}" destId="{30A2E769-86C5-49DF-B5F3-D0AAEA524046}" srcOrd="0" destOrd="0" presId="urn:microsoft.com/office/officeart/2005/8/layout/orgChart1"/>
    <dgm:cxn modelId="{6EADBFC0-DDC5-4D0F-861C-5CD9EE906A9B}" type="presParOf" srcId="{30A2E769-86C5-49DF-B5F3-D0AAEA524046}" destId="{846BE606-D721-430A-931A-4F59AD67EC96}" srcOrd="0" destOrd="0" presId="urn:microsoft.com/office/officeart/2005/8/layout/orgChart1"/>
    <dgm:cxn modelId="{567ACC1E-19F0-4CD2-AA59-A03073413579}" type="presParOf" srcId="{30A2E769-86C5-49DF-B5F3-D0AAEA524046}" destId="{FC76248C-A762-4725-B17F-04F93FF23AF0}" srcOrd="1" destOrd="0" presId="urn:microsoft.com/office/officeart/2005/8/layout/orgChart1"/>
    <dgm:cxn modelId="{A6BA188C-BF6E-4288-842A-0C0DA423F836}" type="presParOf" srcId="{E5FBCE35-3ACB-4167-B88B-7672E08F7A81}" destId="{952EFC43-129D-4944-A63A-897A1D5174A4}" srcOrd="1" destOrd="0" presId="urn:microsoft.com/office/officeart/2005/8/layout/orgChart1"/>
    <dgm:cxn modelId="{C3F20D04-4790-4F94-8C3A-6F2CCE294F8A}" type="presParOf" srcId="{E5FBCE35-3ACB-4167-B88B-7672E08F7A81}" destId="{683E68B9-7225-4ACD-9CD3-26A0BF43719B}" srcOrd="2" destOrd="0" presId="urn:microsoft.com/office/officeart/2005/8/layout/orgChart1"/>
    <dgm:cxn modelId="{A39413D6-0B93-4672-BF83-C7CE4E2F312E}" type="presParOf" srcId="{500321BC-3C66-4056-821F-663E82D8C9BD}" destId="{FE0E47F9-C142-48AE-B2E6-A8CB3B289DC0}" srcOrd="2" destOrd="0" presId="urn:microsoft.com/office/officeart/2005/8/layout/orgChart1"/>
    <dgm:cxn modelId="{7608703C-ACB7-4BB2-9BF3-7DD6BBA53317}" type="presParOf" srcId="{F01CA441-1601-4281-B1B3-0A6F6DB1FDC3}" destId="{8016931D-B952-458A-80C8-D453F4CC4745}" srcOrd="2" destOrd="0" presId="urn:microsoft.com/office/officeart/2005/8/layout/orgChart1"/>
    <dgm:cxn modelId="{5639A9A9-B6E2-4A47-ACB5-78569288EAFE}" type="presParOf" srcId="{6A0E371E-D24B-4255-A6F2-0DEAAF6A4544}" destId="{B51BC13C-3E0E-458A-B335-3433E1C856BE}" srcOrd="2" destOrd="0" presId="urn:microsoft.com/office/officeart/2005/8/layout/orgChart1"/>
    <dgm:cxn modelId="{A8E94FE6-7792-4408-8558-D9D6F84CDDF5}" type="presParOf" srcId="{6A0E371E-D24B-4255-A6F2-0DEAAF6A4544}" destId="{F119B3E4-1BA0-442D-A51B-391343CB0D91}" srcOrd="3" destOrd="0" presId="urn:microsoft.com/office/officeart/2005/8/layout/orgChart1"/>
    <dgm:cxn modelId="{66420886-AE6F-4763-A955-6CA4A58A4731}" type="presParOf" srcId="{F119B3E4-1BA0-442D-A51B-391343CB0D91}" destId="{6D6618E9-E59E-4AC4-9DDA-455C5AC7AAE2}" srcOrd="0" destOrd="0" presId="urn:microsoft.com/office/officeart/2005/8/layout/orgChart1"/>
    <dgm:cxn modelId="{23ED9FA0-3181-4F59-B049-F00B496945D5}" type="presParOf" srcId="{6D6618E9-E59E-4AC4-9DDA-455C5AC7AAE2}" destId="{B4A4634A-AA0F-4DCB-8413-5134DF4CA4D3}" srcOrd="0" destOrd="0" presId="urn:microsoft.com/office/officeart/2005/8/layout/orgChart1"/>
    <dgm:cxn modelId="{9A9D9038-FEFD-49F6-83FB-52B97FCDFBF3}" type="presParOf" srcId="{6D6618E9-E59E-4AC4-9DDA-455C5AC7AAE2}" destId="{DAD2E1E7-A7E8-4F0A-95B1-25D7ACDEC893}" srcOrd="1" destOrd="0" presId="urn:microsoft.com/office/officeart/2005/8/layout/orgChart1"/>
    <dgm:cxn modelId="{A14EABC0-4674-4CFB-8B86-8E5F4B51A862}" type="presParOf" srcId="{F119B3E4-1BA0-442D-A51B-391343CB0D91}" destId="{A23DC21B-9DD4-411A-9120-0265BED07DAA}" srcOrd="1" destOrd="0" presId="urn:microsoft.com/office/officeart/2005/8/layout/orgChart1"/>
    <dgm:cxn modelId="{D4E9C4F7-0AD2-4D8B-A5C8-476417551C85}" type="presParOf" srcId="{A23DC21B-9DD4-411A-9120-0265BED07DAA}" destId="{F7CDC8AE-63EC-43AE-ABB3-908A6D66A735}" srcOrd="0" destOrd="0" presId="urn:microsoft.com/office/officeart/2005/8/layout/orgChart1"/>
    <dgm:cxn modelId="{E87A49F5-ECF7-432E-8C2A-706F0B0C078D}" type="presParOf" srcId="{A23DC21B-9DD4-411A-9120-0265BED07DAA}" destId="{89189E67-E262-4B45-B539-5D4C4C24B70E}" srcOrd="1" destOrd="0" presId="urn:microsoft.com/office/officeart/2005/8/layout/orgChart1"/>
    <dgm:cxn modelId="{5A6A796A-7537-48B2-944F-21B910479458}" type="presParOf" srcId="{89189E67-E262-4B45-B539-5D4C4C24B70E}" destId="{728B8622-E1C4-4AD6-9B58-1105330CE01D}" srcOrd="0" destOrd="0" presId="urn:microsoft.com/office/officeart/2005/8/layout/orgChart1"/>
    <dgm:cxn modelId="{FC2DF3BE-648A-4A10-B64C-708E4D03525F}" type="presParOf" srcId="{728B8622-E1C4-4AD6-9B58-1105330CE01D}" destId="{FF0D0BA9-28BB-45FC-9CC2-9E35FFF3ADBD}" srcOrd="0" destOrd="0" presId="urn:microsoft.com/office/officeart/2005/8/layout/orgChart1"/>
    <dgm:cxn modelId="{DBEDE255-A1D5-4160-B2A0-912C2C66B76F}" type="presParOf" srcId="{728B8622-E1C4-4AD6-9B58-1105330CE01D}" destId="{E419C79F-EDBF-4A2B-94C3-09F9A47631D8}" srcOrd="1" destOrd="0" presId="urn:microsoft.com/office/officeart/2005/8/layout/orgChart1"/>
    <dgm:cxn modelId="{E0658E6F-DBB5-4DCA-BB2F-112E9C5742BF}" type="presParOf" srcId="{89189E67-E262-4B45-B539-5D4C4C24B70E}" destId="{9B24A661-0405-4342-A325-D7F8CE49D32E}" srcOrd="1" destOrd="0" presId="urn:microsoft.com/office/officeart/2005/8/layout/orgChart1"/>
    <dgm:cxn modelId="{210330EC-7780-49FF-AC72-5A2C0D8A4B69}" type="presParOf" srcId="{9B24A661-0405-4342-A325-D7F8CE49D32E}" destId="{ABF8066B-BAE1-49A8-8FDE-781817B52285}" srcOrd="0" destOrd="0" presId="urn:microsoft.com/office/officeart/2005/8/layout/orgChart1"/>
    <dgm:cxn modelId="{E370EFEF-DC3F-4A6A-9B89-AF2D64554881}" type="presParOf" srcId="{9B24A661-0405-4342-A325-D7F8CE49D32E}" destId="{627959BF-AE1D-4790-B0A6-80FE0EB3DC48}" srcOrd="1" destOrd="0" presId="urn:microsoft.com/office/officeart/2005/8/layout/orgChart1"/>
    <dgm:cxn modelId="{363D39B8-6147-4308-B386-D24D49E751CF}" type="presParOf" srcId="{627959BF-AE1D-4790-B0A6-80FE0EB3DC48}" destId="{22408028-D8E0-418D-834F-A490C9D62327}" srcOrd="0" destOrd="0" presId="urn:microsoft.com/office/officeart/2005/8/layout/orgChart1"/>
    <dgm:cxn modelId="{EE6AB017-0006-4B4B-867E-0855F5067B0A}" type="presParOf" srcId="{22408028-D8E0-418D-834F-A490C9D62327}" destId="{5C6B8019-9937-4D73-97BC-077A99229330}" srcOrd="0" destOrd="0" presId="urn:microsoft.com/office/officeart/2005/8/layout/orgChart1"/>
    <dgm:cxn modelId="{05DF5830-0F5E-4308-AECA-8C50AF6244AA}" type="presParOf" srcId="{22408028-D8E0-418D-834F-A490C9D62327}" destId="{0F11E48D-D30F-4984-8AD0-D56C102FE5CB}" srcOrd="1" destOrd="0" presId="urn:microsoft.com/office/officeart/2005/8/layout/orgChart1"/>
    <dgm:cxn modelId="{46AF22F4-9254-4AF2-9406-317BBC316BC9}" type="presParOf" srcId="{627959BF-AE1D-4790-B0A6-80FE0EB3DC48}" destId="{D66CF00F-3751-4CB7-B6AA-0244D277CE38}" srcOrd="1" destOrd="0" presId="urn:microsoft.com/office/officeart/2005/8/layout/orgChart1"/>
    <dgm:cxn modelId="{BFBDC4D0-1DF3-4953-9774-939F92E6B647}" type="presParOf" srcId="{627959BF-AE1D-4790-B0A6-80FE0EB3DC48}" destId="{4A83696F-EDD3-42B9-8471-A37322B69048}" srcOrd="2" destOrd="0" presId="urn:microsoft.com/office/officeart/2005/8/layout/orgChart1"/>
    <dgm:cxn modelId="{E26DDB1E-BEA3-4C3E-A71E-62EDE78C14F6}" type="presParOf" srcId="{9B24A661-0405-4342-A325-D7F8CE49D32E}" destId="{82952E74-E382-4058-96DA-5DDE6C9C4D4A}" srcOrd="2" destOrd="0" presId="urn:microsoft.com/office/officeart/2005/8/layout/orgChart1"/>
    <dgm:cxn modelId="{A90CEFAA-E6F3-4D6F-9919-F967C62F48CE}" type="presParOf" srcId="{9B24A661-0405-4342-A325-D7F8CE49D32E}" destId="{961B38EF-9082-4192-8E9D-3D7CAE6F2DFB}" srcOrd="3" destOrd="0" presId="urn:microsoft.com/office/officeart/2005/8/layout/orgChart1"/>
    <dgm:cxn modelId="{82ABD289-5B5B-4033-BC40-5A64E370C56F}" type="presParOf" srcId="{961B38EF-9082-4192-8E9D-3D7CAE6F2DFB}" destId="{96E217D9-46D0-49EC-992A-818879A1152F}" srcOrd="0" destOrd="0" presId="urn:microsoft.com/office/officeart/2005/8/layout/orgChart1"/>
    <dgm:cxn modelId="{CFF119B0-5266-45F1-972E-B73F01E62516}" type="presParOf" srcId="{96E217D9-46D0-49EC-992A-818879A1152F}" destId="{889B421B-9CFE-42E4-8DFF-D63FAFF297E0}" srcOrd="0" destOrd="0" presId="urn:microsoft.com/office/officeart/2005/8/layout/orgChart1"/>
    <dgm:cxn modelId="{B9DC757B-CB3F-44A9-9BCC-E6D63E42A59D}" type="presParOf" srcId="{96E217D9-46D0-49EC-992A-818879A1152F}" destId="{AB3F3143-67F2-44F9-87B5-C2447CAFCC76}" srcOrd="1" destOrd="0" presId="urn:microsoft.com/office/officeart/2005/8/layout/orgChart1"/>
    <dgm:cxn modelId="{284E261D-F7EB-458C-8EBE-B8BF56428D0A}" type="presParOf" srcId="{961B38EF-9082-4192-8E9D-3D7CAE6F2DFB}" destId="{632B3313-762A-48B4-89BA-4E4789B3FEDC}" srcOrd="1" destOrd="0" presId="urn:microsoft.com/office/officeart/2005/8/layout/orgChart1"/>
    <dgm:cxn modelId="{C3D17655-0ECF-4A1A-B18B-F33B5095BE28}" type="presParOf" srcId="{961B38EF-9082-4192-8E9D-3D7CAE6F2DFB}" destId="{77E87D04-7617-47FC-95EB-FA2A60C882C9}" srcOrd="2" destOrd="0" presId="urn:microsoft.com/office/officeart/2005/8/layout/orgChart1"/>
    <dgm:cxn modelId="{FF07885E-A14F-4B05-8593-73C2AED825BE}" type="presParOf" srcId="{9B24A661-0405-4342-A325-D7F8CE49D32E}" destId="{6D6DA67B-6E79-4676-AB4E-869A16554BDD}" srcOrd="4" destOrd="0" presId="urn:microsoft.com/office/officeart/2005/8/layout/orgChart1"/>
    <dgm:cxn modelId="{8A10C7B7-EC76-4CDD-8966-BF1DB5E5483C}" type="presParOf" srcId="{9B24A661-0405-4342-A325-D7F8CE49D32E}" destId="{A66B898E-7961-455B-8FB9-1963F95CDF46}" srcOrd="5" destOrd="0" presId="urn:microsoft.com/office/officeart/2005/8/layout/orgChart1"/>
    <dgm:cxn modelId="{BB1A3C37-922C-4628-8EDE-B5EFEB2754FE}" type="presParOf" srcId="{A66B898E-7961-455B-8FB9-1963F95CDF46}" destId="{89EF68AA-69EE-435F-8641-DB14444817ED}" srcOrd="0" destOrd="0" presId="urn:microsoft.com/office/officeart/2005/8/layout/orgChart1"/>
    <dgm:cxn modelId="{8946E5BC-2A9C-47CF-B04D-CB0F3962688C}" type="presParOf" srcId="{89EF68AA-69EE-435F-8641-DB14444817ED}" destId="{79D5FE44-66E1-4D35-BB95-4C8EAED68077}" srcOrd="0" destOrd="0" presId="urn:microsoft.com/office/officeart/2005/8/layout/orgChart1"/>
    <dgm:cxn modelId="{59685066-5CC0-4E9A-A19A-67AF0A0C2196}" type="presParOf" srcId="{89EF68AA-69EE-435F-8641-DB14444817ED}" destId="{846B0C9D-6BBA-4459-B707-1744BF6BFFD0}" srcOrd="1" destOrd="0" presId="urn:microsoft.com/office/officeart/2005/8/layout/orgChart1"/>
    <dgm:cxn modelId="{745DB68D-8FDE-4862-9113-2C413E576984}" type="presParOf" srcId="{A66B898E-7961-455B-8FB9-1963F95CDF46}" destId="{60BFAB21-DB93-43FA-8B82-013519078A7B}" srcOrd="1" destOrd="0" presId="urn:microsoft.com/office/officeart/2005/8/layout/orgChart1"/>
    <dgm:cxn modelId="{5984898B-A5F5-4989-AE2F-E9B3EB5D0CBD}" type="presParOf" srcId="{A66B898E-7961-455B-8FB9-1963F95CDF46}" destId="{48EEBDAB-C1D5-4EBD-AA10-CD454CB367ED}" srcOrd="2" destOrd="0" presId="urn:microsoft.com/office/officeart/2005/8/layout/orgChart1"/>
    <dgm:cxn modelId="{E49F11BE-40EC-425B-A160-FDD9C337E572}" type="presParOf" srcId="{89189E67-E262-4B45-B539-5D4C4C24B70E}" destId="{84FFD377-C67B-498E-8BF4-1D4F282307EF}" srcOrd="2" destOrd="0" presId="urn:microsoft.com/office/officeart/2005/8/layout/orgChart1"/>
    <dgm:cxn modelId="{FDE5B94F-4563-4D50-B38C-D8FD33E7E2DB}" type="presParOf" srcId="{F119B3E4-1BA0-442D-A51B-391343CB0D91}" destId="{2D73199F-E1A0-4A26-ABBD-8CA271C89E22}" srcOrd="2" destOrd="0" presId="urn:microsoft.com/office/officeart/2005/8/layout/orgChart1"/>
    <dgm:cxn modelId="{3C3CFDCC-DF2B-4A66-A2C2-60072E8B87F8}" type="presParOf" srcId="{6A0E371E-D24B-4255-A6F2-0DEAAF6A4544}" destId="{D03D5649-6CBD-45D9-8190-D9C2F51C90C4}" srcOrd="4" destOrd="0" presId="urn:microsoft.com/office/officeart/2005/8/layout/orgChart1"/>
    <dgm:cxn modelId="{201AF7BC-A2DB-43C1-B44C-0616E6E08F58}" type="presParOf" srcId="{6A0E371E-D24B-4255-A6F2-0DEAAF6A4544}" destId="{9A6E4857-B6A1-4C2E-9D95-CC28B8C57E72}" srcOrd="5" destOrd="0" presId="urn:microsoft.com/office/officeart/2005/8/layout/orgChart1"/>
    <dgm:cxn modelId="{A8FDB988-9A36-4A30-ABC0-A2B4239F7736}" type="presParOf" srcId="{9A6E4857-B6A1-4C2E-9D95-CC28B8C57E72}" destId="{55D0434B-2F48-4189-8A30-80209E37DE3E}" srcOrd="0" destOrd="0" presId="urn:microsoft.com/office/officeart/2005/8/layout/orgChart1"/>
    <dgm:cxn modelId="{EC5A1774-BFBB-44BA-84A9-3FF2CFC3418B}" type="presParOf" srcId="{55D0434B-2F48-4189-8A30-80209E37DE3E}" destId="{8C65F124-8182-4047-A5EB-B13C6350A71A}" srcOrd="0" destOrd="0" presId="urn:microsoft.com/office/officeart/2005/8/layout/orgChart1"/>
    <dgm:cxn modelId="{E442EA88-13E2-4CEF-9922-F956A3AA7F60}" type="presParOf" srcId="{55D0434B-2F48-4189-8A30-80209E37DE3E}" destId="{FD8DB512-BA8A-429C-BBF0-04A623B179EC}" srcOrd="1" destOrd="0" presId="urn:microsoft.com/office/officeart/2005/8/layout/orgChart1"/>
    <dgm:cxn modelId="{073EA219-9DA1-4F45-A127-0FC08D486A2F}" type="presParOf" srcId="{9A6E4857-B6A1-4C2E-9D95-CC28B8C57E72}" destId="{27445638-C9E6-4736-AEA8-8880A6616E1F}" srcOrd="1" destOrd="0" presId="urn:microsoft.com/office/officeart/2005/8/layout/orgChart1"/>
    <dgm:cxn modelId="{0865910B-38FE-4F96-B38F-430D3B69801A}" type="presParOf" srcId="{27445638-C9E6-4736-AEA8-8880A6616E1F}" destId="{EFB713F9-7FF1-44E6-AA01-5F853B0B0A49}" srcOrd="0" destOrd="0" presId="urn:microsoft.com/office/officeart/2005/8/layout/orgChart1"/>
    <dgm:cxn modelId="{B8929C55-F26C-4319-8B28-8D949E7598C3}" type="presParOf" srcId="{27445638-C9E6-4736-AEA8-8880A6616E1F}" destId="{5660410A-E0B4-45AA-BF0B-F0CB215CD2F3}" srcOrd="1" destOrd="0" presId="urn:microsoft.com/office/officeart/2005/8/layout/orgChart1"/>
    <dgm:cxn modelId="{56531C51-9E3A-4772-8BF4-87B5CC28EA59}" type="presParOf" srcId="{5660410A-E0B4-45AA-BF0B-F0CB215CD2F3}" destId="{C70B78C6-B3A6-408D-A72D-2E42B5D468AF}" srcOrd="0" destOrd="0" presId="urn:microsoft.com/office/officeart/2005/8/layout/orgChart1"/>
    <dgm:cxn modelId="{3BBE740A-3EA8-4D24-9192-63F9D93B4D0B}" type="presParOf" srcId="{C70B78C6-B3A6-408D-A72D-2E42B5D468AF}" destId="{92A3CD6D-7D8C-43A5-9253-F6E4813B7A8B}" srcOrd="0" destOrd="0" presId="urn:microsoft.com/office/officeart/2005/8/layout/orgChart1"/>
    <dgm:cxn modelId="{108C4697-2865-45C2-90BE-CEED7C858C3B}" type="presParOf" srcId="{C70B78C6-B3A6-408D-A72D-2E42B5D468AF}" destId="{1F1DE4BA-1FA6-4103-9539-19D977323BF8}" srcOrd="1" destOrd="0" presId="urn:microsoft.com/office/officeart/2005/8/layout/orgChart1"/>
    <dgm:cxn modelId="{7BF5E0F1-FECD-44D4-8750-4C25A8755742}" type="presParOf" srcId="{5660410A-E0B4-45AA-BF0B-F0CB215CD2F3}" destId="{51F949AB-656C-4FA7-98F9-C10788E89E05}" srcOrd="1" destOrd="0" presId="urn:microsoft.com/office/officeart/2005/8/layout/orgChart1"/>
    <dgm:cxn modelId="{26B11BA3-8865-4C4D-B3B7-E3CFCA1BA9E6}" type="presParOf" srcId="{5660410A-E0B4-45AA-BF0B-F0CB215CD2F3}" destId="{BAF68647-3225-4183-AB22-DEA0D69522E0}" srcOrd="2" destOrd="0" presId="urn:microsoft.com/office/officeart/2005/8/layout/orgChart1"/>
    <dgm:cxn modelId="{616FBFAF-B3F8-4A36-B865-C53021686528}" type="presParOf" srcId="{9A6E4857-B6A1-4C2E-9D95-CC28B8C57E72}" destId="{62C7CC67-97BB-43F3-A866-7B61C036E24B}" srcOrd="2" destOrd="0" presId="urn:microsoft.com/office/officeart/2005/8/layout/orgChart1"/>
    <dgm:cxn modelId="{17AA13D7-0170-4EBF-881F-1B53BB779BA1}" type="presParOf" srcId="{6A0E371E-D24B-4255-A6F2-0DEAAF6A4544}" destId="{B01A7F35-A99A-4A6D-9801-44F7ACF65721}" srcOrd="6" destOrd="0" presId="urn:microsoft.com/office/officeart/2005/8/layout/orgChart1"/>
    <dgm:cxn modelId="{D6C60B17-C45F-419C-ADAF-F3A79F2C0B92}" type="presParOf" srcId="{6A0E371E-D24B-4255-A6F2-0DEAAF6A4544}" destId="{8F918B9D-1B49-4367-BE65-963C60D23981}" srcOrd="7" destOrd="0" presId="urn:microsoft.com/office/officeart/2005/8/layout/orgChart1"/>
    <dgm:cxn modelId="{995A20AB-06F2-4C4C-8AD7-71B3424EEAAA}" type="presParOf" srcId="{8F918B9D-1B49-4367-BE65-963C60D23981}" destId="{886D654C-BA42-44EA-AE17-3F56D962D78E}" srcOrd="0" destOrd="0" presId="urn:microsoft.com/office/officeart/2005/8/layout/orgChart1"/>
    <dgm:cxn modelId="{D8346427-F3E0-4EF0-A98F-A0D38E80C67F}" type="presParOf" srcId="{886D654C-BA42-44EA-AE17-3F56D962D78E}" destId="{9A9E62DD-9D6D-4002-B9DC-0F38269D7C41}" srcOrd="0" destOrd="0" presId="urn:microsoft.com/office/officeart/2005/8/layout/orgChart1"/>
    <dgm:cxn modelId="{7B4F2C67-1592-445E-B84E-428A1DA0F628}" type="presParOf" srcId="{886D654C-BA42-44EA-AE17-3F56D962D78E}" destId="{16D3EE6A-2B35-4B96-B31B-5AE628AF85D6}" srcOrd="1" destOrd="0" presId="urn:microsoft.com/office/officeart/2005/8/layout/orgChart1"/>
    <dgm:cxn modelId="{561421DC-F2BA-4EF6-88A2-F84DC003AAB7}" type="presParOf" srcId="{8F918B9D-1B49-4367-BE65-963C60D23981}" destId="{3B51779A-1764-47BA-BB39-20941EAC079C}" srcOrd="1" destOrd="0" presId="urn:microsoft.com/office/officeart/2005/8/layout/orgChart1"/>
    <dgm:cxn modelId="{46B20B6C-2B80-4F85-B58F-F2DA7845829E}" type="presParOf" srcId="{3B51779A-1764-47BA-BB39-20941EAC079C}" destId="{BCA34356-CC22-48E1-A768-9B1D7D3C4912}" srcOrd="0" destOrd="0" presId="urn:microsoft.com/office/officeart/2005/8/layout/orgChart1"/>
    <dgm:cxn modelId="{9A41BB92-0F07-46EE-8295-349510F0C33E}" type="presParOf" srcId="{3B51779A-1764-47BA-BB39-20941EAC079C}" destId="{50E381FD-85AB-4FCA-ADBE-4374C502F68D}" srcOrd="1" destOrd="0" presId="urn:microsoft.com/office/officeart/2005/8/layout/orgChart1"/>
    <dgm:cxn modelId="{F0BFD181-3AF1-4E96-9563-337E011C6496}" type="presParOf" srcId="{50E381FD-85AB-4FCA-ADBE-4374C502F68D}" destId="{198952C3-29DB-4CD3-8F70-6F490C71B3C7}" srcOrd="0" destOrd="0" presId="urn:microsoft.com/office/officeart/2005/8/layout/orgChart1"/>
    <dgm:cxn modelId="{DCA99CC4-3F23-4289-B5F0-AFA9BB371EBD}" type="presParOf" srcId="{198952C3-29DB-4CD3-8F70-6F490C71B3C7}" destId="{1ADDFC0A-0D65-4B5D-ADB0-17A25779D94D}" srcOrd="0" destOrd="0" presId="urn:microsoft.com/office/officeart/2005/8/layout/orgChart1"/>
    <dgm:cxn modelId="{7A0D1745-DAF8-4042-9915-2AF04F10C350}" type="presParOf" srcId="{198952C3-29DB-4CD3-8F70-6F490C71B3C7}" destId="{30BC48C0-5923-4546-8211-D3C173B4EBBE}" srcOrd="1" destOrd="0" presId="urn:microsoft.com/office/officeart/2005/8/layout/orgChart1"/>
    <dgm:cxn modelId="{A0601F50-7AA4-4FF9-B233-0D301F2CE4EF}" type="presParOf" srcId="{50E381FD-85AB-4FCA-ADBE-4374C502F68D}" destId="{EF64C36D-4E73-4F39-ACA1-8719C949743A}" srcOrd="1" destOrd="0" presId="urn:microsoft.com/office/officeart/2005/8/layout/orgChart1"/>
    <dgm:cxn modelId="{E8CCA234-F6CF-4FFF-8961-BAF64DEA99EB}" type="presParOf" srcId="{50E381FD-85AB-4FCA-ADBE-4374C502F68D}" destId="{4F2DE421-28AD-4905-B3C2-D0F494B0CA7D}" srcOrd="2" destOrd="0" presId="urn:microsoft.com/office/officeart/2005/8/layout/orgChart1"/>
    <dgm:cxn modelId="{60B1539D-DE3B-4191-B2EA-A741E1694CE2}" type="presParOf" srcId="{8F918B9D-1B49-4367-BE65-963C60D23981}" destId="{3DB4C20A-D754-44B4-A4CE-220EF3233B25}" srcOrd="2" destOrd="0" presId="urn:microsoft.com/office/officeart/2005/8/layout/orgChart1"/>
    <dgm:cxn modelId="{A40DD898-FC22-4961-B009-8C0D5AAA575F}" type="presParOf" srcId="{6A0E371E-D24B-4255-A6F2-0DEAAF6A4544}" destId="{E6820D0B-473B-4ED7-ADDB-2A23B4358888}" srcOrd="8" destOrd="0" presId="urn:microsoft.com/office/officeart/2005/8/layout/orgChart1"/>
    <dgm:cxn modelId="{576AF461-8300-4788-9CCA-C3B1DDBC8C06}" type="presParOf" srcId="{6A0E371E-D24B-4255-A6F2-0DEAAF6A4544}" destId="{5ADA1D2C-F953-44CC-B91D-FEF4000FBC7B}" srcOrd="9" destOrd="0" presId="urn:microsoft.com/office/officeart/2005/8/layout/orgChart1"/>
    <dgm:cxn modelId="{D56A9092-AAA4-4476-A388-DB444CC58A7B}" type="presParOf" srcId="{5ADA1D2C-F953-44CC-B91D-FEF4000FBC7B}" destId="{A1756B0B-3E84-4317-81A2-44DCDBAC0414}" srcOrd="0" destOrd="0" presId="urn:microsoft.com/office/officeart/2005/8/layout/orgChart1"/>
    <dgm:cxn modelId="{A5002502-C947-4990-BF65-1F09319F8B90}" type="presParOf" srcId="{A1756B0B-3E84-4317-81A2-44DCDBAC0414}" destId="{10614219-D9FF-45C4-AFAB-9E8CAE866FED}" srcOrd="0" destOrd="0" presId="urn:microsoft.com/office/officeart/2005/8/layout/orgChart1"/>
    <dgm:cxn modelId="{EE656191-446F-4185-86D8-8E08BAADCC6B}" type="presParOf" srcId="{A1756B0B-3E84-4317-81A2-44DCDBAC0414}" destId="{CB6DDFC1-0F7C-4316-BBB3-54C0A66E0659}" srcOrd="1" destOrd="0" presId="urn:microsoft.com/office/officeart/2005/8/layout/orgChart1"/>
    <dgm:cxn modelId="{43A2BF6F-B1CF-4D5C-90D8-0C104D490998}" type="presParOf" srcId="{5ADA1D2C-F953-44CC-B91D-FEF4000FBC7B}" destId="{374AC295-AF34-4BDE-89EF-187FD9F2EB04}" srcOrd="1" destOrd="0" presId="urn:microsoft.com/office/officeart/2005/8/layout/orgChart1"/>
    <dgm:cxn modelId="{8EBE28AE-F7EA-4AC7-A7ED-5A8890DF47A5}" type="presParOf" srcId="{374AC295-AF34-4BDE-89EF-187FD9F2EB04}" destId="{E389BA30-CAA1-488D-8B5F-B9C4F700E102}" srcOrd="0" destOrd="0" presId="urn:microsoft.com/office/officeart/2005/8/layout/orgChart1"/>
    <dgm:cxn modelId="{C462AEE1-2D1B-4497-80C2-49A467334932}" type="presParOf" srcId="{374AC295-AF34-4BDE-89EF-187FD9F2EB04}" destId="{803B4E3F-F629-4834-8978-86A1ECE12D5E}" srcOrd="1" destOrd="0" presId="urn:microsoft.com/office/officeart/2005/8/layout/orgChart1"/>
    <dgm:cxn modelId="{C30197D7-245B-488C-905E-C8B2F2454403}" type="presParOf" srcId="{803B4E3F-F629-4834-8978-86A1ECE12D5E}" destId="{233FE821-D942-49E4-9CD8-DA6E55E2BB25}" srcOrd="0" destOrd="0" presId="urn:microsoft.com/office/officeart/2005/8/layout/orgChart1"/>
    <dgm:cxn modelId="{A10E8626-8CE0-4871-9961-3AD81A017B10}" type="presParOf" srcId="{233FE821-D942-49E4-9CD8-DA6E55E2BB25}" destId="{45F25E38-0324-4917-A620-FAC748AA29F3}" srcOrd="0" destOrd="0" presId="urn:microsoft.com/office/officeart/2005/8/layout/orgChart1"/>
    <dgm:cxn modelId="{09B737D9-8FA0-4F0C-A9DD-890663DE26B6}" type="presParOf" srcId="{233FE821-D942-49E4-9CD8-DA6E55E2BB25}" destId="{A46010CC-C072-4EB4-8C9B-C851E8E7C551}" srcOrd="1" destOrd="0" presId="urn:microsoft.com/office/officeart/2005/8/layout/orgChart1"/>
    <dgm:cxn modelId="{F474374E-D8E6-4975-A692-9EA24A13BB16}" type="presParOf" srcId="{803B4E3F-F629-4834-8978-86A1ECE12D5E}" destId="{19C54291-B45B-4FC6-8091-7F1FB82A0E28}" srcOrd="1" destOrd="0" presId="urn:microsoft.com/office/officeart/2005/8/layout/orgChart1"/>
    <dgm:cxn modelId="{1810EECB-0B78-4EA9-92C6-9D8C9484EAC8}" type="presParOf" srcId="{803B4E3F-F629-4834-8978-86A1ECE12D5E}" destId="{30DD6609-BAE9-4EBA-A04E-817CAED5B37D}" srcOrd="2" destOrd="0" presId="urn:microsoft.com/office/officeart/2005/8/layout/orgChart1"/>
    <dgm:cxn modelId="{E999617B-B09F-4C09-AE01-FB26A310E818}" type="presParOf" srcId="{5ADA1D2C-F953-44CC-B91D-FEF4000FBC7B}" destId="{288B83F7-179F-46FD-BFD0-AFB4B8F8D8FB}" srcOrd="2" destOrd="0" presId="urn:microsoft.com/office/officeart/2005/8/layout/orgChart1"/>
    <dgm:cxn modelId="{0CC0EE64-7C50-4613-B9FE-D59AF631E9A7}" type="presParOf" srcId="{6A0E371E-D24B-4255-A6F2-0DEAAF6A4544}" destId="{0D2C24D6-0DEA-480B-A258-1565A18DACCB}" srcOrd="10" destOrd="0" presId="urn:microsoft.com/office/officeart/2005/8/layout/orgChart1"/>
    <dgm:cxn modelId="{267B2CE0-5B5E-43B4-861E-1DD1C32BBC94}" type="presParOf" srcId="{6A0E371E-D24B-4255-A6F2-0DEAAF6A4544}" destId="{9746B989-9D3F-4D66-8F96-1E1D79021F8D}" srcOrd="11" destOrd="0" presId="urn:microsoft.com/office/officeart/2005/8/layout/orgChart1"/>
    <dgm:cxn modelId="{AAEE31C4-CEAA-4F70-B191-CCDB792BF0C3}" type="presParOf" srcId="{9746B989-9D3F-4D66-8F96-1E1D79021F8D}" destId="{F81EA8F0-5751-42D1-8BBF-F59C4D3F90DA}" srcOrd="0" destOrd="0" presId="urn:microsoft.com/office/officeart/2005/8/layout/orgChart1"/>
    <dgm:cxn modelId="{A8094239-2C0F-4007-9AF3-4AC071BAA329}" type="presParOf" srcId="{F81EA8F0-5751-42D1-8BBF-F59C4D3F90DA}" destId="{5680DC22-6423-400B-BE67-D8088FD755AF}" srcOrd="0" destOrd="0" presId="urn:microsoft.com/office/officeart/2005/8/layout/orgChart1"/>
    <dgm:cxn modelId="{36E859C1-F29C-48B2-862A-62A345869E05}" type="presParOf" srcId="{F81EA8F0-5751-42D1-8BBF-F59C4D3F90DA}" destId="{6F02BB47-1843-4CA5-96C8-170A59E4962E}" srcOrd="1" destOrd="0" presId="urn:microsoft.com/office/officeart/2005/8/layout/orgChart1"/>
    <dgm:cxn modelId="{A5493778-DD5C-492F-829B-521BA0195D5E}" type="presParOf" srcId="{9746B989-9D3F-4D66-8F96-1E1D79021F8D}" destId="{16C067EF-34A6-4256-90EF-F128538123CD}" srcOrd="1" destOrd="0" presId="urn:microsoft.com/office/officeart/2005/8/layout/orgChart1"/>
    <dgm:cxn modelId="{C75A58C2-EC69-4EE5-9A6F-6CB5263807CB}" type="presParOf" srcId="{16C067EF-34A6-4256-90EF-F128538123CD}" destId="{C0693494-200A-48FA-AD78-034C8BE24D29}" srcOrd="0" destOrd="0" presId="urn:microsoft.com/office/officeart/2005/8/layout/orgChart1"/>
    <dgm:cxn modelId="{2913D69B-51E6-4FBD-80D1-B5C52FA1C05C}" type="presParOf" srcId="{16C067EF-34A6-4256-90EF-F128538123CD}" destId="{DA484C33-12B5-401D-8604-B31DE1AEF28F}" srcOrd="1" destOrd="0" presId="urn:microsoft.com/office/officeart/2005/8/layout/orgChart1"/>
    <dgm:cxn modelId="{CBD8DE03-0AD4-41DC-9AE9-78B74101AC3A}" type="presParOf" srcId="{DA484C33-12B5-401D-8604-B31DE1AEF28F}" destId="{3D6D9EF2-275B-4D84-9396-525DFEB0891B}" srcOrd="0" destOrd="0" presId="urn:microsoft.com/office/officeart/2005/8/layout/orgChart1"/>
    <dgm:cxn modelId="{8657BD48-9A36-47DB-A1B4-0666964B7F28}" type="presParOf" srcId="{3D6D9EF2-275B-4D84-9396-525DFEB0891B}" destId="{B5561DB7-9C0A-49F4-BA29-A12BF69B8D52}" srcOrd="0" destOrd="0" presId="urn:microsoft.com/office/officeart/2005/8/layout/orgChart1"/>
    <dgm:cxn modelId="{9AF92BA5-4003-4D0B-AA04-E8D054881652}" type="presParOf" srcId="{3D6D9EF2-275B-4D84-9396-525DFEB0891B}" destId="{C59AFE87-AFCA-430D-8E6F-F12065CA264E}" srcOrd="1" destOrd="0" presId="urn:microsoft.com/office/officeart/2005/8/layout/orgChart1"/>
    <dgm:cxn modelId="{26A6DA50-0CD0-436B-9F24-F1CC86F900B0}" type="presParOf" srcId="{DA484C33-12B5-401D-8604-B31DE1AEF28F}" destId="{CBA02C63-BC23-41A0-B98B-0A71B749CEA6}" srcOrd="1" destOrd="0" presId="urn:microsoft.com/office/officeart/2005/8/layout/orgChart1"/>
    <dgm:cxn modelId="{E9CAF3A2-94A0-460D-AB41-FEE6B532D66A}" type="presParOf" srcId="{DA484C33-12B5-401D-8604-B31DE1AEF28F}" destId="{9896E481-1F1D-43CF-B4CF-89DA1AD80227}" srcOrd="2" destOrd="0" presId="urn:microsoft.com/office/officeart/2005/8/layout/orgChart1"/>
    <dgm:cxn modelId="{6050169D-2C7D-43CD-AA41-87023DA98D50}" type="presParOf" srcId="{9746B989-9D3F-4D66-8F96-1E1D79021F8D}" destId="{006D7E51-FD1A-4FF1-ABAE-B121EEC364E5}" srcOrd="2" destOrd="0" presId="urn:microsoft.com/office/officeart/2005/8/layout/orgChart1"/>
    <dgm:cxn modelId="{DC5D2BB1-BEAB-46B0-AE5B-947E8AB198CE}" type="presParOf" srcId="{6A0E371E-D24B-4255-A6F2-0DEAAF6A4544}" destId="{CDC97624-51E7-4645-8524-43DEF6B0A29E}" srcOrd="12" destOrd="0" presId="urn:microsoft.com/office/officeart/2005/8/layout/orgChart1"/>
    <dgm:cxn modelId="{1B314921-3B39-457A-8A18-C0BAE46D13E6}" type="presParOf" srcId="{6A0E371E-D24B-4255-A6F2-0DEAAF6A4544}" destId="{10AF1881-2510-4D7E-A51D-1C5B14BE3649}" srcOrd="13" destOrd="0" presId="urn:microsoft.com/office/officeart/2005/8/layout/orgChart1"/>
    <dgm:cxn modelId="{9CCBE91D-81CD-489F-8F80-E308DFE84DAA}" type="presParOf" srcId="{10AF1881-2510-4D7E-A51D-1C5B14BE3649}" destId="{7BE4E996-1C69-44EB-AA02-EB79D9E18CCB}" srcOrd="0" destOrd="0" presId="urn:microsoft.com/office/officeart/2005/8/layout/orgChart1"/>
    <dgm:cxn modelId="{0AA608FF-E442-41D7-BE3E-B13B86484B7F}" type="presParOf" srcId="{7BE4E996-1C69-44EB-AA02-EB79D9E18CCB}" destId="{AA7DB317-52E5-434B-A620-66129FBA267C}" srcOrd="0" destOrd="0" presId="urn:microsoft.com/office/officeart/2005/8/layout/orgChart1"/>
    <dgm:cxn modelId="{3D62DE23-EEF7-4D85-97C9-8DDB3795BE0B}" type="presParOf" srcId="{7BE4E996-1C69-44EB-AA02-EB79D9E18CCB}" destId="{6F911EBD-CEAB-435E-B4D8-ACF53581A08C}" srcOrd="1" destOrd="0" presId="urn:microsoft.com/office/officeart/2005/8/layout/orgChart1"/>
    <dgm:cxn modelId="{CA4139EF-0A7A-40CD-86CA-52C062F0F1B9}" type="presParOf" srcId="{10AF1881-2510-4D7E-A51D-1C5B14BE3649}" destId="{301F9893-42C7-44CD-9347-A9FC6F1E8137}" srcOrd="1" destOrd="0" presId="urn:microsoft.com/office/officeart/2005/8/layout/orgChart1"/>
    <dgm:cxn modelId="{EAAB1286-B884-4B9B-8E0B-560D4BB3C890}" type="presParOf" srcId="{301F9893-42C7-44CD-9347-A9FC6F1E8137}" destId="{9DC1BCD4-7C04-4800-A2F5-D1BFA02EA5BB}" srcOrd="0" destOrd="0" presId="urn:microsoft.com/office/officeart/2005/8/layout/orgChart1"/>
    <dgm:cxn modelId="{0CB0CB16-C426-4F43-9E2A-747F1D3E59BB}" type="presParOf" srcId="{301F9893-42C7-44CD-9347-A9FC6F1E8137}" destId="{3E93B6DE-2927-403C-BDCE-135FD3567FA4}" srcOrd="1" destOrd="0" presId="urn:microsoft.com/office/officeart/2005/8/layout/orgChart1"/>
    <dgm:cxn modelId="{03C3CDC1-B494-4C63-8C7A-DEEDDEBF82E9}" type="presParOf" srcId="{3E93B6DE-2927-403C-BDCE-135FD3567FA4}" destId="{BAD16154-E751-42C4-8C46-01B4FF89E1C4}" srcOrd="0" destOrd="0" presId="urn:microsoft.com/office/officeart/2005/8/layout/orgChart1"/>
    <dgm:cxn modelId="{900F8E3C-487E-4379-9EA1-2478DA84DF27}" type="presParOf" srcId="{BAD16154-E751-42C4-8C46-01B4FF89E1C4}" destId="{FC879B7E-5F1C-4DAC-823F-89A1510E784C}" srcOrd="0" destOrd="0" presId="urn:microsoft.com/office/officeart/2005/8/layout/orgChart1"/>
    <dgm:cxn modelId="{AE390162-E912-4727-B29B-462F6841075D}" type="presParOf" srcId="{BAD16154-E751-42C4-8C46-01B4FF89E1C4}" destId="{52748851-205A-43A2-9A67-8E46BCFF4CDC}" srcOrd="1" destOrd="0" presId="urn:microsoft.com/office/officeart/2005/8/layout/orgChart1"/>
    <dgm:cxn modelId="{AE9DC671-CA98-4D45-B5E0-79653EFB452A}" type="presParOf" srcId="{3E93B6DE-2927-403C-BDCE-135FD3567FA4}" destId="{A7C90DFF-8114-4ECF-B876-37DF91FC1DAA}" srcOrd="1" destOrd="0" presId="urn:microsoft.com/office/officeart/2005/8/layout/orgChart1"/>
    <dgm:cxn modelId="{D4FE8919-558E-4819-8527-498792557135}" type="presParOf" srcId="{3E93B6DE-2927-403C-BDCE-135FD3567FA4}" destId="{13778722-B703-4171-A4E5-C4424AD953E6}" srcOrd="2" destOrd="0" presId="urn:microsoft.com/office/officeart/2005/8/layout/orgChart1"/>
    <dgm:cxn modelId="{92EFE4C5-808A-4C10-A238-AB2D0D71D8E1}" type="presParOf" srcId="{10AF1881-2510-4D7E-A51D-1C5B14BE3649}" destId="{7AA75361-BCE9-44F9-9F6E-BDFB151D50B6}" srcOrd="2" destOrd="0" presId="urn:microsoft.com/office/officeart/2005/8/layout/orgChart1"/>
    <dgm:cxn modelId="{8EFC5FB4-9744-4D90-B0EA-1C60AE429A14}" type="presParOf" srcId="{6A0E371E-D24B-4255-A6F2-0DEAAF6A4544}" destId="{3EBF20E2-2788-4DD8-BC4C-D8410B21D564}" srcOrd="14" destOrd="0" presId="urn:microsoft.com/office/officeart/2005/8/layout/orgChart1"/>
    <dgm:cxn modelId="{D679B4A4-9CA6-4796-9E59-8E5746E09A6E}" type="presParOf" srcId="{6A0E371E-D24B-4255-A6F2-0DEAAF6A4544}" destId="{83556F85-F9EB-4B79-9F3A-3DE1C96DA9A8}" srcOrd="15" destOrd="0" presId="urn:microsoft.com/office/officeart/2005/8/layout/orgChart1"/>
    <dgm:cxn modelId="{7641E0C4-EC0E-4267-87B4-AF980E9AC4B2}" type="presParOf" srcId="{83556F85-F9EB-4B79-9F3A-3DE1C96DA9A8}" destId="{E90CB631-4A71-43A4-86DA-ACFE280A3318}" srcOrd="0" destOrd="0" presId="urn:microsoft.com/office/officeart/2005/8/layout/orgChart1"/>
    <dgm:cxn modelId="{F4E3C896-6907-4029-B731-C0935C57AEB2}" type="presParOf" srcId="{E90CB631-4A71-43A4-86DA-ACFE280A3318}" destId="{611B1208-B95A-4443-95F9-7D3F1C607932}" srcOrd="0" destOrd="0" presId="urn:microsoft.com/office/officeart/2005/8/layout/orgChart1"/>
    <dgm:cxn modelId="{8D9F3D95-3A65-45AF-AEAF-16920A46BB60}" type="presParOf" srcId="{E90CB631-4A71-43A4-86DA-ACFE280A3318}" destId="{1ECA98FE-3079-43EA-AD12-85764F4FC622}" srcOrd="1" destOrd="0" presId="urn:microsoft.com/office/officeart/2005/8/layout/orgChart1"/>
    <dgm:cxn modelId="{C210F6CE-0C45-44A9-B2F4-78684368B4EF}" type="presParOf" srcId="{83556F85-F9EB-4B79-9F3A-3DE1C96DA9A8}" destId="{A6333501-FF2C-4CA4-817F-653DD5C71233}" srcOrd="1" destOrd="0" presId="urn:microsoft.com/office/officeart/2005/8/layout/orgChart1"/>
    <dgm:cxn modelId="{23ECB100-1FD0-46C9-9390-A96A71DCB9FD}" type="presParOf" srcId="{A6333501-FF2C-4CA4-817F-653DD5C71233}" destId="{0F6EF1AC-5B18-461C-A647-511E6B758655}" srcOrd="0" destOrd="0" presId="urn:microsoft.com/office/officeart/2005/8/layout/orgChart1"/>
    <dgm:cxn modelId="{8045C3FF-5E73-4F69-B9D4-5CC74F46FCEA}" type="presParOf" srcId="{A6333501-FF2C-4CA4-817F-653DD5C71233}" destId="{EAECEAF7-7346-4C29-ABAF-480AFA9C356E}" srcOrd="1" destOrd="0" presId="urn:microsoft.com/office/officeart/2005/8/layout/orgChart1"/>
    <dgm:cxn modelId="{D5D0EF76-B926-4E13-B1C2-80E39D7962DA}" type="presParOf" srcId="{EAECEAF7-7346-4C29-ABAF-480AFA9C356E}" destId="{8CFBAC31-3FC2-4EB3-AFCB-0FF645576271}" srcOrd="0" destOrd="0" presId="urn:microsoft.com/office/officeart/2005/8/layout/orgChart1"/>
    <dgm:cxn modelId="{32130E2B-C34A-47F8-82DB-6A96828571F1}" type="presParOf" srcId="{8CFBAC31-3FC2-4EB3-AFCB-0FF645576271}" destId="{38B3AD39-AF65-4B8B-8349-4A89D9F3F3F8}" srcOrd="0" destOrd="0" presId="urn:microsoft.com/office/officeart/2005/8/layout/orgChart1"/>
    <dgm:cxn modelId="{C70503E5-C68B-47C9-89EF-619D0CA71C58}" type="presParOf" srcId="{8CFBAC31-3FC2-4EB3-AFCB-0FF645576271}" destId="{6C4D0603-1560-4F6A-A8B8-2F468E5F30F6}" srcOrd="1" destOrd="0" presId="urn:microsoft.com/office/officeart/2005/8/layout/orgChart1"/>
    <dgm:cxn modelId="{51672D60-F1FA-4D76-ADE4-6CC21B87037C}" type="presParOf" srcId="{EAECEAF7-7346-4C29-ABAF-480AFA9C356E}" destId="{B3FFD387-328E-4FF7-BFFD-A54691589F63}" srcOrd="1" destOrd="0" presId="urn:microsoft.com/office/officeart/2005/8/layout/orgChart1"/>
    <dgm:cxn modelId="{965EB393-7112-4A66-A7BD-2C4660E7746F}" type="presParOf" srcId="{EAECEAF7-7346-4C29-ABAF-480AFA9C356E}" destId="{44B10909-248C-4EC8-93F3-6E46ED675402}" srcOrd="2" destOrd="0" presId="urn:microsoft.com/office/officeart/2005/8/layout/orgChart1"/>
    <dgm:cxn modelId="{4F799157-2546-47DE-92C7-992A0D740CF1}" type="presParOf" srcId="{83556F85-F9EB-4B79-9F3A-3DE1C96DA9A8}" destId="{CFB63F83-95F6-465C-B4C5-146DBF8C2127}" srcOrd="2" destOrd="0" presId="urn:microsoft.com/office/officeart/2005/8/layout/orgChart1"/>
    <dgm:cxn modelId="{4FC6AC76-1CC5-4CF6-9538-2E523D563B0F}" type="presParOf" srcId="{9E6CA503-80BE-404E-8619-47E67FB761AC}" destId="{8DBD8E38-4B94-4007-BF4A-DDA1483E5CA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EF1AC-5B18-461C-A647-511E6B758655}">
      <dsp:nvSpPr>
        <dsp:cNvPr id="0" name=""/>
        <dsp:cNvSpPr/>
      </dsp:nvSpPr>
      <dsp:spPr>
        <a:xfrm>
          <a:off x="7165255" y="2028060"/>
          <a:ext cx="125387" cy="384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4522"/>
              </a:lnTo>
              <a:lnTo>
                <a:pt x="125387" y="384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BF20E2-2788-4DD8-BC4C-D8410B21D564}">
      <dsp:nvSpPr>
        <dsp:cNvPr id="0" name=""/>
        <dsp:cNvSpPr/>
      </dsp:nvSpPr>
      <dsp:spPr>
        <a:xfrm>
          <a:off x="3959510" y="1434558"/>
          <a:ext cx="3540112" cy="175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771"/>
              </a:lnTo>
              <a:lnTo>
                <a:pt x="3540112" y="87771"/>
              </a:lnTo>
              <a:lnTo>
                <a:pt x="3540112" y="1755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1BCD4-7C04-4800-A2F5-D1BFA02EA5BB}">
      <dsp:nvSpPr>
        <dsp:cNvPr id="0" name=""/>
        <dsp:cNvSpPr/>
      </dsp:nvSpPr>
      <dsp:spPr>
        <a:xfrm>
          <a:off x="6153794" y="2028060"/>
          <a:ext cx="125387" cy="384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4522"/>
              </a:lnTo>
              <a:lnTo>
                <a:pt x="125387" y="384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C97624-51E7-4645-8524-43DEF6B0A29E}">
      <dsp:nvSpPr>
        <dsp:cNvPr id="0" name=""/>
        <dsp:cNvSpPr/>
      </dsp:nvSpPr>
      <dsp:spPr>
        <a:xfrm>
          <a:off x="3959510" y="1434558"/>
          <a:ext cx="2528651" cy="175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771"/>
              </a:lnTo>
              <a:lnTo>
                <a:pt x="2528651" y="87771"/>
              </a:lnTo>
              <a:lnTo>
                <a:pt x="2528651" y="1755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93494-200A-48FA-AD78-034C8BE24D29}">
      <dsp:nvSpPr>
        <dsp:cNvPr id="0" name=""/>
        <dsp:cNvSpPr/>
      </dsp:nvSpPr>
      <dsp:spPr>
        <a:xfrm>
          <a:off x="5142334" y="2028060"/>
          <a:ext cx="125387" cy="384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4522"/>
              </a:lnTo>
              <a:lnTo>
                <a:pt x="125387" y="384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C24D6-0DEA-480B-A258-1565A18DACCB}">
      <dsp:nvSpPr>
        <dsp:cNvPr id="0" name=""/>
        <dsp:cNvSpPr/>
      </dsp:nvSpPr>
      <dsp:spPr>
        <a:xfrm>
          <a:off x="3959510" y="1434558"/>
          <a:ext cx="1517191" cy="175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771"/>
              </a:lnTo>
              <a:lnTo>
                <a:pt x="1517191" y="87771"/>
              </a:lnTo>
              <a:lnTo>
                <a:pt x="1517191" y="1755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9BA30-CAA1-488D-8B5F-B9C4F700E102}">
      <dsp:nvSpPr>
        <dsp:cNvPr id="0" name=""/>
        <dsp:cNvSpPr/>
      </dsp:nvSpPr>
      <dsp:spPr>
        <a:xfrm>
          <a:off x="4130873" y="2028060"/>
          <a:ext cx="125387" cy="384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4522"/>
              </a:lnTo>
              <a:lnTo>
                <a:pt x="125387" y="384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20D0B-473B-4ED7-ADDB-2A23B4358888}">
      <dsp:nvSpPr>
        <dsp:cNvPr id="0" name=""/>
        <dsp:cNvSpPr/>
      </dsp:nvSpPr>
      <dsp:spPr>
        <a:xfrm>
          <a:off x="3959510" y="1434558"/>
          <a:ext cx="505730" cy="175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771"/>
              </a:lnTo>
              <a:lnTo>
                <a:pt x="505730" y="87771"/>
              </a:lnTo>
              <a:lnTo>
                <a:pt x="505730" y="1755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A34356-CC22-48E1-A768-9B1D7D3C4912}">
      <dsp:nvSpPr>
        <dsp:cNvPr id="0" name=""/>
        <dsp:cNvSpPr/>
      </dsp:nvSpPr>
      <dsp:spPr>
        <a:xfrm>
          <a:off x="3119412" y="2028060"/>
          <a:ext cx="125387" cy="384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4522"/>
              </a:lnTo>
              <a:lnTo>
                <a:pt x="125387" y="384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A7F35-A99A-4A6D-9801-44F7ACF65721}">
      <dsp:nvSpPr>
        <dsp:cNvPr id="0" name=""/>
        <dsp:cNvSpPr/>
      </dsp:nvSpPr>
      <dsp:spPr>
        <a:xfrm>
          <a:off x="3453779" y="1434558"/>
          <a:ext cx="505730" cy="175542"/>
        </a:xfrm>
        <a:custGeom>
          <a:avLst/>
          <a:gdLst/>
          <a:ahLst/>
          <a:cxnLst/>
          <a:rect l="0" t="0" r="0" b="0"/>
          <a:pathLst>
            <a:path>
              <a:moveTo>
                <a:pt x="505730" y="0"/>
              </a:moveTo>
              <a:lnTo>
                <a:pt x="505730" y="87771"/>
              </a:lnTo>
              <a:lnTo>
                <a:pt x="0" y="87771"/>
              </a:lnTo>
              <a:lnTo>
                <a:pt x="0" y="1755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B713F9-7FF1-44E6-AA01-5F853B0B0A49}">
      <dsp:nvSpPr>
        <dsp:cNvPr id="0" name=""/>
        <dsp:cNvSpPr/>
      </dsp:nvSpPr>
      <dsp:spPr>
        <a:xfrm>
          <a:off x="2107951" y="2028060"/>
          <a:ext cx="125387" cy="384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4522"/>
              </a:lnTo>
              <a:lnTo>
                <a:pt x="125387" y="384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D5649-6CBD-45D9-8190-D9C2F51C90C4}">
      <dsp:nvSpPr>
        <dsp:cNvPr id="0" name=""/>
        <dsp:cNvSpPr/>
      </dsp:nvSpPr>
      <dsp:spPr>
        <a:xfrm>
          <a:off x="2442319" y="1434558"/>
          <a:ext cx="1517191" cy="175542"/>
        </a:xfrm>
        <a:custGeom>
          <a:avLst/>
          <a:gdLst/>
          <a:ahLst/>
          <a:cxnLst/>
          <a:rect l="0" t="0" r="0" b="0"/>
          <a:pathLst>
            <a:path>
              <a:moveTo>
                <a:pt x="1517191" y="0"/>
              </a:moveTo>
              <a:lnTo>
                <a:pt x="1517191" y="87771"/>
              </a:lnTo>
              <a:lnTo>
                <a:pt x="0" y="87771"/>
              </a:lnTo>
              <a:lnTo>
                <a:pt x="0" y="1755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6DA67B-6E79-4676-AB4E-869A16554BDD}">
      <dsp:nvSpPr>
        <dsp:cNvPr id="0" name=""/>
        <dsp:cNvSpPr/>
      </dsp:nvSpPr>
      <dsp:spPr>
        <a:xfrm>
          <a:off x="1096491" y="2621562"/>
          <a:ext cx="125387" cy="1571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525"/>
              </a:lnTo>
              <a:lnTo>
                <a:pt x="125387" y="15715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952E74-E382-4058-96DA-5DDE6C9C4D4A}">
      <dsp:nvSpPr>
        <dsp:cNvPr id="0" name=""/>
        <dsp:cNvSpPr/>
      </dsp:nvSpPr>
      <dsp:spPr>
        <a:xfrm>
          <a:off x="1096491" y="2621562"/>
          <a:ext cx="125387" cy="978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8024"/>
              </a:lnTo>
              <a:lnTo>
                <a:pt x="125387" y="9780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8066B-BAE1-49A8-8FDE-781817B52285}">
      <dsp:nvSpPr>
        <dsp:cNvPr id="0" name=""/>
        <dsp:cNvSpPr/>
      </dsp:nvSpPr>
      <dsp:spPr>
        <a:xfrm>
          <a:off x="1096491" y="2621562"/>
          <a:ext cx="125387" cy="384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4522"/>
              </a:lnTo>
              <a:lnTo>
                <a:pt x="125387" y="384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CDC8AE-63EC-43AE-ABB3-908A6D66A735}">
      <dsp:nvSpPr>
        <dsp:cNvPr id="0" name=""/>
        <dsp:cNvSpPr/>
      </dsp:nvSpPr>
      <dsp:spPr>
        <a:xfrm>
          <a:off x="1385138" y="2028060"/>
          <a:ext cx="91440" cy="1755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5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BC13C-3E0E-458A-B335-3433E1C856BE}">
      <dsp:nvSpPr>
        <dsp:cNvPr id="0" name=""/>
        <dsp:cNvSpPr/>
      </dsp:nvSpPr>
      <dsp:spPr>
        <a:xfrm>
          <a:off x="1430858" y="1434558"/>
          <a:ext cx="2528651" cy="175542"/>
        </a:xfrm>
        <a:custGeom>
          <a:avLst/>
          <a:gdLst/>
          <a:ahLst/>
          <a:cxnLst/>
          <a:rect l="0" t="0" r="0" b="0"/>
          <a:pathLst>
            <a:path>
              <a:moveTo>
                <a:pt x="2528651" y="0"/>
              </a:moveTo>
              <a:lnTo>
                <a:pt x="2528651" y="87771"/>
              </a:lnTo>
              <a:lnTo>
                <a:pt x="0" y="87771"/>
              </a:lnTo>
              <a:lnTo>
                <a:pt x="0" y="1755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00E858-21A9-4BC8-91F7-687C98E1D1DD}">
      <dsp:nvSpPr>
        <dsp:cNvPr id="0" name=""/>
        <dsp:cNvSpPr/>
      </dsp:nvSpPr>
      <dsp:spPr>
        <a:xfrm>
          <a:off x="85030" y="2621562"/>
          <a:ext cx="125387" cy="1571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525"/>
              </a:lnTo>
              <a:lnTo>
                <a:pt x="125387" y="15715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D0A537-0F24-49B9-BAB8-EBC5B76669F2}">
      <dsp:nvSpPr>
        <dsp:cNvPr id="0" name=""/>
        <dsp:cNvSpPr/>
      </dsp:nvSpPr>
      <dsp:spPr>
        <a:xfrm>
          <a:off x="85030" y="2621562"/>
          <a:ext cx="125387" cy="978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8024"/>
              </a:lnTo>
              <a:lnTo>
                <a:pt x="125387" y="9780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103106-70D5-4130-BC51-74B6A473273F}">
      <dsp:nvSpPr>
        <dsp:cNvPr id="0" name=""/>
        <dsp:cNvSpPr/>
      </dsp:nvSpPr>
      <dsp:spPr>
        <a:xfrm>
          <a:off x="85030" y="2621562"/>
          <a:ext cx="125387" cy="384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4522"/>
              </a:lnTo>
              <a:lnTo>
                <a:pt x="125387" y="384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0F5BF-4350-4A8C-8D21-6834C217A5DC}">
      <dsp:nvSpPr>
        <dsp:cNvPr id="0" name=""/>
        <dsp:cNvSpPr/>
      </dsp:nvSpPr>
      <dsp:spPr>
        <a:xfrm>
          <a:off x="373677" y="2028060"/>
          <a:ext cx="91440" cy="1755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5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123EB8-B3BC-47DC-B574-231C90FA3394}">
      <dsp:nvSpPr>
        <dsp:cNvPr id="0" name=""/>
        <dsp:cNvSpPr/>
      </dsp:nvSpPr>
      <dsp:spPr>
        <a:xfrm>
          <a:off x="419397" y="1434558"/>
          <a:ext cx="3540112" cy="175542"/>
        </a:xfrm>
        <a:custGeom>
          <a:avLst/>
          <a:gdLst/>
          <a:ahLst/>
          <a:cxnLst/>
          <a:rect l="0" t="0" r="0" b="0"/>
          <a:pathLst>
            <a:path>
              <a:moveTo>
                <a:pt x="3540112" y="0"/>
              </a:moveTo>
              <a:lnTo>
                <a:pt x="3540112" y="87771"/>
              </a:lnTo>
              <a:lnTo>
                <a:pt x="0" y="87771"/>
              </a:lnTo>
              <a:lnTo>
                <a:pt x="0" y="1755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DA6A1-E146-4D0B-ABF5-65F051959DAD}">
      <dsp:nvSpPr>
        <dsp:cNvPr id="0" name=""/>
        <dsp:cNvSpPr/>
      </dsp:nvSpPr>
      <dsp:spPr>
        <a:xfrm>
          <a:off x="3541551" y="1016599"/>
          <a:ext cx="835917" cy="41795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accent1"/>
              </a:solidFill>
            </a:rPr>
            <a:t>Home</a:t>
          </a:r>
          <a:endParaRPr lang="en-GB" sz="1100" kern="1200" dirty="0">
            <a:solidFill>
              <a:schemeClr val="accent1"/>
            </a:solidFill>
          </a:endParaRPr>
        </a:p>
      </dsp:txBody>
      <dsp:txXfrm>
        <a:off x="3541551" y="1016599"/>
        <a:ext cx="835917" cy="417958"/>
      </dsp:txXfrm>
    </dsp:sp>
    <dsp:sp modelId="{3E50E0B4-60AA-4E5B-BE35-6622C7F48910}">
      <dsp:nvSpPr>
        <dsp:cNvPr id="0" name=""/>
        <dsp:cNvSpPr/>
      </dsp:nvSpPr>
      <dsp:spPr>
        <a:xfrm>
          <a:off x="1438" y="1610101"/>
          <a:ext cx="835917" cy="41795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accent1"/>
              </a:solidFill>
            </a:rPr>
            <a:t>U1</a:t>
          </a:r>
          <a:endParaRPr lang="en-GB" sz="1100" kern="1200" dirty="0">
            <a:solidFill>
              <a:schemeClr val="accent1"/>
            </a:solidFill>
          </a:endParaRPr>
        </a:p>
      </dsp:txBody>
      <dsp:txXfrm>
        <a:off x="1438" y="1610101"/>
        <a:ext cx="835917" cy="417958"/>
      </dsp:txXfrm>
    </dsp:sp>
    <dsp:sp modelId="{1ACE7F6A-2CB8-45E7-A551-3362BD05D80A}">
      <dsp:nvSpPr>
        <dsp:cNvPr id="0" name=""/>
        <dsp:cNvSpPr/>
      </dsp:nvSpPr>
      <dsp:spPr>
        <a:xfrm>
          <a:off x="1438" y="2203603"/>
          <a:ext cx="835917" cy="41795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accent1"/>
              </a:solidFill>
            </a:rPr>
            <a:t>Online world </a:t>
          </a:r>
          <a:endParaRPr lang="en-GB" sz="1100" kern="1200" dirty="0">
            <a:solidFill>
              <a:schemeClr val="accent1"/>
            </a:solidFill>
          </a:endParaRPr>
        </a:p>
      </dsp:txBody>
      <dsp:txXfrm>
        <a:off x="1438" y="2203603"/>
        <a:ext cx="835917" cy="417958"/>
      </dsp:txXfrm>
    </dsp:sp>
    <dsp:sp modelId="{9DBE51EB-F4D5-4C21-96BA-94E0AE436732}">
      <dsp:nvSpPr>
        <dsp:cNvPr id="0" name=""/>
        <dsp:cNvSpPr/>
      </dsp:nvSpPr>
      <dsp:spPr>
        <a:xfrm>
          <a:off x="210418" y="2797104"/>
          <a:ext cx="835917" cy="41795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accent1"/>
              </a:solidFill>
            </a:rPr>
            <a:t>HTML</a:t>
          </a:r>
          <a:endParaRPr lang="en-GB" sz="1100" kern="1200" dirty="0">
            <a:solidFill>
              <a:schemeClr val="accent1"/>
            </a:solidFill>
          </a:endParaRPr>
        </a:p>
      </dsp:txBody>
      <dsp:txXfrm>
        <a:off x="210418" y="2797104"/>
        <a:ext cx="835917" cy="417958"/>
      </dsp:txXfrm>
    </dsp:sp>
    <dsp:sp modelId="{C028123A-1D9A-4F00-B75D-4B36D3FC2054}">
      <dsp:nvSpPr>
        <dsp:cNvPr id="0" name=""/>
        <dsp:cNvSpPr/>
      </dsp:nvSpPr>
      <dsp:spPr>
        <a:xfrm>
          <a:off x="210418" y="3390606"/>
          <a:ext cx="835917" cy="41795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accent1"/>
              </a:solidFill>
            </a:rPr>
            <a:t>Internet</a:t>
          </a:r>
          <a:br>
            <a:rPr lang="en-GB" sz="1100" kern="1200" dirty="0" smtClean="0">
              <a:solidFill>
                <a:schemeClr val="accent1"/>
              </a:solidFill>
            </a:rPr>
          </a:br>
          <a:r>
            <a:rPr lang="en-GB" sz="1100" kern="1200" dirty="0" smtClean="0">
              <a:solidFill>
                <a:schemeClr val="accent1"/>
              </a:solidFill>
            </a:rPr>
            <a:t>protocols</a:t>
          </a:r>
          <a:endParaRPr lang="en-GB" sz="1100" kern="1200" dirty="0">
            <a:solidFill>
              <a:schemeClr val="accent1"/>
            </a:solidFill>
          </a:endParaRPr>
        </a:p>
      </dsp:txBody>
      <dsp:txXfrm>
        <a:off x="210418" y="3390606"/>
        <a:ext cx="835917" cy="417958"/>
      </dsp:txXfrm>
    </dsp:sp>
    <dsp:sp modelId="{846BE606-D721-430A-931A-4F59AD67EC96}">
      <dsp:nvSpPr>
        <dsp:cNvPr id="0" name=""/>
        <dsp:cNvSpPr/>
      </dsp:nvSpPr>
      <dsp:spPr>
        <a:xfrm>
          <a:off x="210418" y="3984108"/>
          <a:ext cx="835917" cy="41795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accent1"/>
              </a:solidFill>
            </a:rPr>
            <a:t>Malware</a:t>
          </a:r>
          <a:endParaRPr lang="en-GB" sz="1100" kern="1200" dirty="0">
            <a:solidFill>
              <a:schemeClr val="accent1"/>
            </a:solidFill>
          </a:endParaRPr>
        </a:p>
      </dsp:txBody>
      <dsp:txXfrm>
        <a:off x="210418" y="3984108"/>
        <a:ext cx="835917" cy="417958"/>
      </dsp:txXfrm>
    </dsp:sp>
    <dsp:sp modelId="{B4A4634A-AA0F-4DCB-8413-5134DF4CA4D3}">
      <dsp:nvSpPr>
        <dsp:cNvPr id="0" name=""/>
        <dsp:cNvSpPr/>
      </dsp:nvSpPr>
      <dsp:spPr>
        <a:xfrm>
          <a:off x="1012899" y="1610101"/>
          <a:ext cx="835917" cy="41795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accent1"/>
              </a:solidFill>
            </a:rPr>
            <a:t>U2</a:t>
          </a:r>
          <a:endParaRPr lang="en-GB" sz="1100" kern="1200" dirty="0">
            <a:solidFill>
              <a:schemeClr val="accent1"/>
            </a:solidFill>
          </a:endParaRPr>
        </a:p>
      </dsp:txBody>
      <dsp:txXfrm>
        <a:off x="1012899" y="1610101"/>
        <a:ext cx="835917" cy="417958"/>
      </dsp:txXfrm>
    </dsp:sp>
    <dsp:sp modelId="{FF0D0BA9-28BB-45FC-9CC2-9E35FFF3ADBD}">
      <dsp:nvSpPr>
        <dsp:cNvPr id="0" name=""/>
        <dsp:cNvSpPr/>
      </dsp:nvSpPr>
      <dsp:spPr>
        <a:xfrm>
          <a:off x="1012899" y="2203603"/>
          <a:ext cx="835917" cy="41795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accent1"/>
              </a:solidFill>
            </a:rPr>
            <a:t>Technology systems</a:t>
          </a:r>
          <a:endParaRPr lang="en-GB" sz="1100" kern="1200" dirty="0">
            <a:solidFill>
              <a:schemeClr val="accent1"/>
            </a:solidFill>
          </a:endParaRPr>
        </a:p>
      </dsp:txBody>
      <dsp:txXfrm>
        <a:off x="1012899" y="2203603"/>
        <a:ext cx="835917" cy="417958"/>
      </dsp:txXfrm>
    </dsp:sp>
    <dsp:sp modelId="{5C6B8019-9937-4D73-97BC-077A99229330}">
      <dsp:nvSpPr>
        <dsp:cNvPr id="0" name=""/>
        <dsp:cNvSpPr/>
      </dsp:nvSpPr>
      <dsp:spPr>
        <a:xfrm>
          <a:off x="1221878" y="2797104"/>
          <a:ext cx="835917" cy="41795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accent1"/>
              </a:solidFill>
            </a:rPr>
            <a:t>Computer networks</a:t>
          </a:r>
          <a:endParaRPr lang="en-GB" sz="1100" kern="1200" dirty="0">
            <a:solidFill>
              <a:schemeClr val="accent1"/>
            </a:solidFill>
          </a:endParaRPr>
        </a:p>
      </dsp:txBody>
      <dsp:txXfrm>
        <a:off x="1221878" y="2797104"/>
        <a:ext cx="835917" cy="417958"/>
      </dsp:txXfrm>
    </dsp:sp>
    <dsp:sp modelId="{889B421B-9CFE-42E4-8DFF-D63FAFF297E0}">
      <dsp:nvSpPr>
        <dsp:cNvPr id="0" name=""/>
        <dsp:cNvSpPr/>
      </dsp:nvSpPr>
      <dsp:spPr>
        <a:xfrm>
          <a:off x="1221878" y="3390606"/>
          <a:ext cx="835917" cy="41795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accent1"/>
              </a:solidFill>
            </a:rPr>
            <a:t>Computer</a:t>
          </a:r>
          <a:br>
            <a:rPr lang="en-GB" sz="1100" kern="1200" dirty="0" smtClean="0">
              <a:solidFill>
                <a:schemeClr val="accent1"/>
              </a:solidFill>
            </a:rPr>
          </a:br>
          <a:r>
            <a:rPr lang="en-GB" sz="1100" kern="1200" dirty="0" smtClean="0">
              <a:solidFill>
                <a:schemeClr val="accent1"/>
              </a:solidFill>
            </a:rPr>
            <a:t>hardware</a:t>
          </a:r>
          <a:endParaRPr lang="en-GB" sz="1100" kern="1200" dirty="0">
            <a:solidFill>
              <a:schemeClr val="accent1"/>
            </a:solidFill>
          </a:endParaRPr>
        </a:p>
      </dsp:txBody>
      <dsp:txXfrm>
        <a:off x="1221878" y="3390606"/>
        <a:ext cx="835917" cy="417958"/>
      </dsp:txXfrm>
    </dsp:sp>
    <dsp:sp modelId="{79D5FE44-66E1-4D35-BB95-4C8EAED68077}">
      <dsp:nvSpPr>
        <dsp:cNvPr id="0" name=""/>
        <dsp:cNvSpPr/>
      </dsp:nvSpPr>
      <dsp:spPr>
        <a:xfrm>
          <a:off x="1221878" y="3984108"/>
          <a:ext cx="835917" cy="41795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accent1"/>
              </a:solidFill>
            </a:rPr>
            <a:t>Systems-On-Chip</a:t>
          </a:r>
          <a:endParaRPr lang="en-GB" sz="1100" kern="1200" dirty="0">
            <a:solidFill>
              <a:schemeClr val="accent1"/>
            </a:solidFill>
          </a:endParaRPr>
        </a:p>
      </dsp:txBody>
      <dsp:txXfrm>
        <a:off x="1221878" y="3984108"/>
        <a:ext cx="835917" cy="417958"/>
      </dsp:txXfrm>
    </dsp:sp>
    <dsp:sp modelId="{8C65F124-8182-4047-A5EB-B13C6350A71A}">
      <dsp:nvSpPr>
        <dsp:cNvPr id="0" name=""/>
        <dsp:cNvSpPr/>
      </dsp:nvSpPr>
      <dsp:spPr>
        <a:xfrm>
          <a:off x="2024360" y="1610101"/>
          <a:ext cx="835917" cy="41795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accent1"/>
              </a:solidFill>
            </a:rPr>
            <a:t>U3</a:t>
          </a:r>
          <a:endParaRPr lang="en-GB" sz="1100" kern="1200" dirty="0">
            <a:solidFill>
              <a:schemeClr val="accent1"/>
            </a:solidFill>
          </a:endParaRPr>
        </a:p>
      </dsp:txBody>
      <dsp:txXfrm>
        <a:off x="2024360" y="1610101"/>
        <a:ext cx="835917" cy="417958"/>
      </dsp:txXfrm>
    </dsp:sp>
    <dsp:sp modelId="{92A3CD6D-7D8C-43A5-9253-F6E4813B7A8B}">
      <dsp:nvSpPr>
        <dsp:cNvPr id="0" name=""/>
        <dsp:cNvSpPr/>
      </dsp:nvSpPr>
      <dsp:spPr>
        <a:xfrm>
          <a:off x="2233339" y="2203603"/>
          <a:ext cx="835917" cy="41795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accent1"/>
              </a:solidFill>
            </a:rPr>
            <a:t>Designing portfolio</a:t>
          </a:r>
          <a:endParaRPr lang="en-GB" sz="1100" kern="1200" dirty="0">
            <a:solidFill>
              <a:schemeClr val="accent1"/>
            </a:solidFill>
          </a:endParaRPr>
        </a:p>
      </dsp:txBody>
      <dsp:txXfrm>
        <a:off x="2233339" y="2203603"/>
        <a:ext cx="835917" cy="417958"/>
      </dsp:txXfrm>
    </dsp:sp>
    <dsp:sp modelId="{9A9E62DD-9D6D-4002-B9DC-0F38269D7C41}">
      <dsp:nvSpPr>
        <dsp:cNvPr id="0" name=""/>
        <dsp:cNvSpPr/>
      </dsp:nvSpPr>
      <dsp:spPr>
        <a:xfrm>
          <a:off x="3035820" y="1610101"/>
          <a:ext cx="835917" cy="41795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accent1"/>
              </a:solidFill>
            </a:rPr>
            <a:t>U6</a:t>
          </a:r>
          <a:endParaRPr lang="en-GB" sz="1100" kern="1200" dirty="0">
            <a:solidFill>
              <a:schemeClr val="accent1"/>
            </a:solidFill>
          </a:endParaRPr>
        </a:p>
      </dsp:txBody>
      <dsp:txXfrm>
        <a:off x="3035820" y="1610101"/>
        <a:ext cx="835917" cy="417958"/>
      </dsp:txXfrm>
    </dsp:sp>
    <dsp:sp modelId="{1ADDFC0A-0D65-4B5D-ADB0-17A25779D94D}">
      <dsp:nvSpPr>
        <dsp:cNvPr id="0" name=""/>
        <dsp:cNvSpPr/>
      </dsp:nvSpPr>
      <dsp:spPr>
        <a:xfrm>
          <a:off x="3244800" y="2203603"/>
          <a:ext cx="835917" cy="41795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accent1"/>
              </a:solidFill>
            </a:rPr>
            <a:t>Graphics</a:t>
          </a:r>
          <a:endParaRPr lang="en-GB" sz="1100" kern="1200" dirty="0">
            <a:solidFill>
              <a:schemeClr val="accent1"/>
            </a:solidFill>
          </a:endParaRPr>
        </a:p>
      </dsp:txBody>
      <dsp:txXfrm>
        <a:off x="3244800" y="2203603"/>
        <a:ext cx="835917" cy="417958"/>
      </dsp:txXfrm>
    </dsp:sp>
    <dsp:sp modelId="{10614219-D9FF-45C4-AFAB-9E8CAE866FED}">
      <dsp:nvSpPr>
        <dsp:cNvPr id="0" name=""/>
        <dsp:cNvSpPr/>
      </dsp:nvSpPr>
      <dsp:spPr>
        <a:xfrm>
          <a:off x="4047281" y="1610101"/>
          <a:ext cx="835917" cy="41795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accent1"/>
              </a:solidFill>
            </a:rPr>
            <a:t>U10</a:t>
          </a:r>
          <a:endParaRPr lang="en-GB" sz="1100" kern="1200" dirty="0">
            <a:solidFill>
              <a:schemeClr val="accent1"/>
            </a:solidFill>
          </a:endParaRPr>
        </a:p>
      </dsp:txBody>
      <dsp:txXfrm>
        <a:off x="4047281" y="1610101"/>
        <a:ext cx="835917" cy="417958"/>
      </dsp:txXfrm>
    </dsp:sp>
    <dsp:sp modelId="{45F25E38-0324-4917-A620-FAC748AA29F3}">
      <dsp:nvSpPr>
        <dsp:cNvPr id="0" name=""/>
        <dsp:cNvSpPr/>
      </dsp:nvSpPr>
      <dsp:spPr>
        <a:xfrm>
          <a:off x="4256261" y="2203603"/>
          <a:ext cx="835917" cy="41795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accent1"/>
              </a:solidFill>
            </a:rPr>
            <a:t>Databases</a:t>
          </a:r>
          <a:endParaRPr lang="en-GB" sz="1100" kern="1200" dirty="0">
            <a:solidFill>
              <a:schemeClr val="accent1"/>
            </a:solidFill>
          </a:endParaRPr>
        </a:p>
      </dsp:txBody>
      <dsp:txXfrm>
        <a:off x="4256261" y="2203603"/>
        <a:ext cx="835917" cy="417958"/>
      </dsp:txXfrm>
    </dsp:sp>
    <dsp:sp modelId="{5680DC22-6423-400B-BE67-D8088FD755AF}">
      <dsp:nvSpPr>
        <dsp:cNvPr id="0" name=""/>
        <dsp:cNvSpPr/>
      </dsp:nvSpPr>
      <dsp:spPr>
        <a:xfrm>
          <a:off x="5058742" y="1610101"/>
          <a:ext cx="835917" cy="41795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accent1"/>
              </a:solidFill>
            </a:rPr>
            <a:t>U13</a:t>
          </a:r>
          <a:endParaRPr lang="en-GB" sz="1100" kern="1200" dirty="0">
            <a:solidFill>
              <a:schemeClr val="accent1"/>
            </a:solidFill>
          </a:endParaRPr>
        </a:p>
      </dsp:txBody>
      <dsp:txXfrm>
        <a:off x="5058742" y="1610101"/>
        <a:ext cx="835917" cy="417958"/>
      </dsp:txXfrm>
    </dsp:sp>
    <dsp:sp modelId="{B5561DB7-9C0A-49F4-BA29-A12BF69B8D52}">
      <dsp:nvSpPr>
        <dsp:cNvPr id="0" name=""/>
        <dsp:cNvSpPr/>
      </dsp:nvSpPr>
      <dsp:spPr>
        <a:xfrm>
          <a:off x="5267721" y="2203603"/>
          <a:ext cx="835917" cy="41795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accent1"/>
              </a:solidFill>
            </a:rPr>
            <a:t>Web development</a:t>
          </a:r>
          <a:endParaRPr lang="en-GB" sz="1100" kern="1200" dirty="0">
            <a:solidFill>
              <a:schemeClr val="accent1"/>
            </a:solidFill>
          </a:endParaRPr>
        </a:p>
      </dsp:txBody>
      <dsp:txXfrm>
        <a:off x="5267721" y="2203603"/>
        <a:ext cx="835917" cy="417958"/>
      </dsp:txXfrm>
    </dsp:sp>
    <dsp:sp modelId="{AA7DB317-52E5-434B-A620-66129FBA267C}">
      <dsp:nvSpPr>
        <dsp:cNvPr id="0" name=""/>
        <dsp:cNvSpPr/>
      </dsp:nvSpPr>
      <dsp:spPr>
        <a:xfrm>
          <a:off x="6070203" y="1610101"/>
          <a:ext cx="835917" cy="41795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accent1"/>
              </a:solidFill>
            </a:rPr>
            <a:t>U14</a:t>
          </a:r>
          <a:endParaRPr lang="en-GB" sz="1100" kern="1200" dirty="0">
            <a:solidFill>
              <a:schemeClr val="accent1"/>
            </a:solidFill>
          </a:endParaRPr>
        </a:p>
      </dsp:txBody>
      <dsp:txXfrm>
        <a:off x="6070203" y="1610101"/>
        <a:ext cx="835917" cy="417958"/>
      </dsp:txXfrm>
    </dsp:sp>
    <dsp:sp modelId="{FC879B7E-5F1C-4DAC-823F-89A1510E784C}">
      <dsp:nvSpPr>
        <dsp:cNvPr id="0" name=""/>
        <dsp:cNvSpPr/>
      </dsp:nvSpPr>
      <dsp:spPr>
        <a:xfrm>
          <a:off x="6279182" y="2203603"/>
          <a:ext cx="835917" cy="41795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accent1"/>
              </a:solidFill>
            </a:rPr>
            <a:t>Installing hardware</a:t>
          </a:r>
          <a:endParaRPr lang="en-GB" sz="1100" kern="1200" dirty="0">
            <a:solidFill>
              <a:schemeClr val="accent1"/>
            </a:solidFill>
          </a:endParaRPr>
        </a:p>
      </dsp:txBody>
      <dsp:txXfrm>
        <a:off x="6279182" y="2203603"/>
        <a:ext cx="835917" cy="417958"/>
      </dsp:txXfrm>
    </dsp:sp>
    <dsp:sp modelId="{611B1208-B95A-4443-95F9-7D3F1C607932}">
      <dsp:nvSpPr>
        <dsp:cNvPr id="0" name=""/>
        <dsp:cNvSpPr/>
      </dsp:nvSpPr>
      <dsp:spPr>
        <a:xfrm>
          <a:off x="7081663" y="1610101"/>
          <a:ext cx="835917" cy="41795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accent1"/>
              </a:solidFill>
            </a:rPr>
            <a:t>U15</a:t>
          </a:r>
          <a:endParaRPr lang="en-GB" sz="1100" kern="1200" dirty="0">
            <a:solidFill>
              <a:schemeClr val="accent1"/>
            </a:solidFill>
          </a:endParaRPr>
        </a:p>
      </dsp:txBody>
      <dsp:txXfrm>
        <a:off x="7081663" y="1610101"/>
        <a:ext cx="835917" cy="417958"/>
      </dsp:txXfrm>
    </dsp:sp>
    <dsp:sp modelId="{38B3AD39-AF65-4B8B-8349-4A89D9F3F3F8}">
      <dsp:nvSpPr>
        <dsp:cNvPr id="0" name=""/>
        <dsp:cNvSpPr/>
      </dsp:nvSpPr>
      <dsp:spPr>
        <a:xfrm>
          <a:off x="7290643" y="2203603"/>
          <a:ext cx="835917" cy="41795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accent1"/>
              </a:solidFill>
            </a:rPr>
            <a:t>Installing software</a:t>
          </a:r>
          <a:endParaRPr lang="en-GB" sz="1100" kern="1200" dirty="0">
            <a:solidFill>
              <a:schemeClr val="accent1"/>
            </a:solidFill>
          </a:endParaRPr>
        </a:p>
      </dsp:txBody>
      <dsp:txXfrm>
        <a:off x="7290643" y="2203603"/>
        <a:ext cx="835917" cy="417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36D62-8EFB-4EC5-8F8D-F8B8421A40EE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BAD39-B940-43E2-8C1C-06382C1A8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4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BAD39-B940-43E2-8C1C-06382C1A8B7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613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80E9-29B6-4BD6-9018-28BDE999C29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FA9D-6E74-4292-A5A6-BFF994BCA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73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80E9-29B6-4BD6-9018-28BDE999C29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FA9D-6E74-4292-A5A6-BFF994BCA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24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80E9-29B6-4BD6-9018-28BDE999C29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FA9D-6E74-4292-A5A6-BFF994BCA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90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80E9-29B6-4BD6-9018-28BDE999C29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FA9D-6E74-4292-A5A6-BFF994BCA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12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80E9-29B6-4BD6-9018-28BDE999C29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FA9D-6E74-4292-A5A6-BFF994BCA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88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80E9-29B6-4BD6-9018-28BDE999C29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FA9D-6E74-4292-A5A6-BFF994BCA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80E9-29B6-4BD6-9018-28BDE999C29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FA9D-6E74-4292-A5A6-BFF994BCA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21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80E9-29B6-4BD6-9018-28BDE999C29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FA9D-6E74-4292-A5A6-BFF994BCA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04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80E9-29B6-4BD6-9018-28BDE999C29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FA9D-6E74-4292-A5A6-BFF994BCA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79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80E9-29B6-4BD6-9018-28BDE999C29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FA9D-6E74-4292-A5A6-BFF994BCA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07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80E9-29B6-4BD6-9018-28BDE999C29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FA9D-6E74-4292-A5A6-BFF994BCA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1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D80E9-29B6-4BD6-9018-28BDE999C29C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7FA9D-6E74-4292-A5A6-BFF994BCA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37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Site map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This is the file layout of my web portfolio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5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722305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300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42</Words>
  <Application>Microsoft Office PowerPoint</Application>
  <PresentationFormat>Widescreen</PresentationFormat>
  <Paragraphs>26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Site map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map</dc:title>
  <dc:creator>Martin Sasse</dc:creator>
  <cp:lastModifiedBy>Martin Sasse</cp:lastModifiedBy>
  <cp:revision>7</cp:revision>
  <dcterms:created xsi:type="dcterms:W3CDTF">2016-12-13T10:39:16Z</dcterms:created>
  <dcterms:modified xsi:type="dcterms:W3CDTF">2016-12-13T11:25:56Z</dcterms:modified>
</cp:coreProperties>
</file>