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onstantia"/>
      <p:regular r:id="rId6"/>
      <p:bold r:id="rId7"/>
      <p:italic r:id="rId8"/>
      <p:boldItalic r:id="rId9"/>
    </p:embeddedFont>
    <p:embeddedFont>
      <p:font typeface="Quattrocento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font" Target="fonts/QuattrocentoSans-regular.fntdata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nstantia-boldItalic.fntdata"/><Relationship Id="rId5" Type="http://schemas.openxmlformats.org/officeDocument/2006/relationships/slide" Target="slides/slide1.xml"/><Relationship Id="rId6" Type="http://schemas.openxmlformats.org/officeDocument/2006/relationships/font" Target="fonts/Constantia-regular.fntdata"/><Relationship Id="rId7" Type="http://schemas.openxmlformats.org/officeDocument/2006/relationships/font" Target="fonts/Constantia-bold.fntdata"/><Relationship Id="rId8" Type="http://schemas.openxmlformats.org/officeDocument/2006/relationships/font" Target="fonts/Constanti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609599"/>
            <a:ext cx="12192000" cy="584775"/>
          </a:xfrm>
          <a:prstGeom prst="rect">
            <a:avLst/>
          </a:prstGeom>
          <a:solidFill>
            <a:srgbClr val="F2C8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781049" y="609599"/>
            <a:ext cx="9319554" cy="553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Funciones de filtro y manipulación. </a:t>
            </a:r>
            <a:r>
              <a:rPr b="0" i="1" lang="es-ES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ALLSELECTED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922939" y="1628104"/>
            <a:ext cx="100971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Definición: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Devuelve todas las filas de una tabla, o todos los valores de una columna, omitiendo los filtros que se puedan haber aplicado (solo en la propia visualización).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940722" y="2510784"/>
            <a:ext cx="10721395" cy="4616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101FD"/>
                </a:solidFill>
                <a:latin typeface="Constantia"/>
                <a:ea typeface="Constantia"/>
                <a:cs typeface="Constantia"/>
                <a:sym typeface="Constantia"/>
              </a:rPr>
              <a:t>ALLSELECTED</a:t>
            </a:r>
            <a:r>
              <a:rPr b="0" i="0" lang="es-ES" sz="24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( [&lt;tabla&gt; | &lt;columna1&gt;[, &lt;columna2&gt;[, &lt;columna3&gt;[,…]]]] ) </a:t>
            </a:r>
            <a:endParaRPr b="0" i="1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922939" y="3284102"/>
            <a:ext cx="180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Parámetros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1327587" y="3876555"/>
            <a:ext cx="1032107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tabla.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Tabla donde se van a borrar los filtros.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94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1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columna. </a:t>
            </a:r>
            <a:r>
              <a:rPr b="0" i="0" lang="es-ES" sz="2000" u="none" cap="none" strike="noStrike">
                <a:solidFill>
                  <a:srgbClr val="171717"/>
                </a:solidFill>
                <a:latin typeface="Constantia"/>
                <a:ea typeface="Constantia"/>
                <a:cs typeface="Constantia"/>
                <a:sym typeface="Constantia"/>
              </a:rPr>
              <a:t>Columna donde se quieren quitar los filtros (si no se especifica, son todas).</a:t>
            </a:r>
            <a:endParaRPr b="0" i="0" sz="2000" u="none" cap="none" strike="noStrik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