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3" r:id="rId28"/>
    <p:sldId id="284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4A983-BED5-163C-AD00-788B7387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57031F-AC5F-7A8D-F58E-CD320F1CA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38ECC-C73C-7C68-E262-4F95B498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54831-E06B-7BEA-5DC0-2170DB51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41BC7-7559-A337-6C1F-6AED67A9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169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23DC9-1E0C-3F68-2AA9-453BDFA5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7B3C0B-B0BC-54EB-560D-287B84E94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CD089-16AC-9F18-98AE-472D3F66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83F902-A471-22DA-40AD-7E119FD0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55E4C-79E6-0568-DA0C-F2D1C4E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31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B00CA2-9DF1-FF8B-6B9B-B2536571E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DAA4DC-C4C0-7B57-6474-41ED2749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9BCE9-DCA5-94D2-49A7-70BFA18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80629-5208-9C7B-D997-C4390980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C4E88-EC71-653A-4401-3290A4B9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9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54FB-7642-2758-9A18-5DB1D4D0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8B7D1-669E-2E6E-6604-470D5F98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B4A0F-4EF1-7EE9-4E2C-3A5C8CFA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C06B8-4AF7-C468-AB3A-823F24FB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B3E9D-520E-478A-2BAF-D6394686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2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843FF-83C7-BF74-5759-F297C75A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786A1-929D-3AE8-263F-E504BA4A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C7C15-FFB8-2D9F-BCD9-DADC83F0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A235EF-6C92-BBAF-8AE8-B7472D5B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E4E5D0-8476-4E64-ECE2-525BA20D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6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9BD61-9FC6-5BA5-FF5D-A38E3748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71EF8-D492-AD8D-7F0C-72CB1200C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DE4572-9F52-406E-E632-FB77F7B2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D621B-693A-A01E-E9CF-0F8B9F48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BF364E-A761-2C28-1C59-A0D66A56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05FD7C-71A7-6049-897C-EC3D6C4F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32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8A286-0802-AA65-4BC9-4DC8BFEC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42BF0-E012-41FB-A38A-E07A78DC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EEF668-4F84-C04E-51E5-0DAD917F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F50637-6412-28B2-0E0B-568965BF4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1F27A4-EEE2-1345-9EF8-A28C41E93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2328F8-9168-5E4A-18CF-935FECBB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0F5C3-7D0F-778E-1C70-2541BC55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0BA7C8-6547-6393-A7CE-15BE9820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28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E4A3-E827-7318-74D7-0D5D50C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4ABB2A-F067-BEBC-E88E-FFFD238B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6B76D0-AA37-2A97-85FD-C0DA42E9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114A34-310C-24FA-A217-C2876C56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5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D6F631-5DBB-1660-5B8D-B4D03676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1BAD33-26D3-F9B7-D82A-88A4A3D7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831E97-E5F0-7EAD-115D-7FA1AEE8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00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B520-B9DA-6415-8FE9-227305E6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B5515-F89C-ACC0-048F-3B7F6B77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555EDB-02F3-4DAD-2DB3-6F194F851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35177-0A2C-E6DD-F5B5-6B530BA5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DD903E-1E8A-9C09-9A21-0F1BE249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83CE6-C5D6-81A8-B8E2-22584557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96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17621-2A47-32DC-D401-8332BFF7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0C1514-BE3C-6D5C-24BD-4D6CADC6C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4394E-332D-B6C9-5EEB-4D2040E6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E39D7-E5B8-D58B-4BDB-DB140C20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1E7E4-C018-EA00-6EB4-E1E29BFB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B8A96B-9EEC-7003-C793-F89A6B5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3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02F77-1B2A-407D-CB38-06DE246D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BAB18-ACC0-CB06-1B67-91E9391A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DFB9A-9BE9-DC9E-6E30-4764CD89B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891A-DDD8-4AEE-94D2-AAA4B8975B30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7D42A-2A87-EE3F-2C3D-F91A420E9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DB369-8CB3-12AE-5BFC-74E58E58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7D9C-EBF1-409A-AE1E-E02E6FCFB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5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C9422-9332-8ABD-9C0A-E2EBE05FB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practicas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2E09E-AD92-D4AC-214F-2610A79B0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Martin Cortez López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7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5B9F059-8474-11A8-5EB5-B61AA4641180}"/>
              </a:ext>
            </a:extLst>
          </p:cNvPr>
          <p:cNvSpPr txBox="1"/>
          <p:nvPr/>
        </p:nvSpPr>
        <p:spPr>
          <a:xfrm>
            <a:off x="7328647" y="174813"/>
            <a:ext cx="549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Concesionario  de automóviles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1AF5FF7-150D-FF94-1D41-9250C0652259}"/>
              </a:ext>
            </a:extLst>
          </p:cNvPr>
          <p:cNvSpPr/>
          <p:nvPr/>
        </p:nvSpPr>
        <p:spPr>
          <a:xfrm>
            <a:off x="753035" y="1210236"/>
            <a:ext cx="146572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Usado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A81D0F7-F80E-5E64-C93C-04C90A28C974}"/>
              </a:ext>
            </a:extLst>
          </p:cNvPr>
          <p:cNvCxnSpPr>
            <a:cxnSpLocks/>
          </p:cNvCxnSpPr>
          <p:nvPr/>
        </p:nvCxnSpPr>
        <p:spPr>
          <a:xfrm flipV="1">
            <a:off x="1122828" y="806824"/>
            <a:ext cx="275665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terminador 22">
            <a:extLst>
              <a:ext uri="{FF2B5EF4-FFF2-40B4-BE49-F238E27FC236}">
                <a16:creationId xmlns:a16="http://schemas.microsoft.com/office/drawing/2014/main" id="{B7D08999-43D7-485E-9E86-8CF0BD9ED8C8}"/>
              </a:ext>
            </a:extLst>
          </p:cNvPr>
          <p:cNvSpPr/>
          <p:nvPr/>
        </p:nvSpPr>
        <p:spPr>
          <a:xfrm>
            <a:off x="865653" y="545214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EF7E7ECA-ADF3-3848-1040-34A739BC45D7}"/>
              </a:ext>
            </a:extLst>
          </p:cNvPr>
          <p:cNvSpPr/>
          <p:nvPr/>
        </p:nvSpPr>
        <p:spPr>
          <a:xfrm>
            <a:off x="2085131" y="722783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usado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2F2F4E8-823B-F1C5-6A13-E4D611AAD51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485900" y="1000289"/>
            <a:ext cx="845483" cy="20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57EA594-825B-645F-42D3-F96C34643EA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218764" y="1307727"/>
            <a:ext cx="620246" cy="9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grama de flujo: terminador 30">
            <a:extLst>
              <a:ext uri="{FF2B5EF4-FFF2-40B4-BE49-F238E27FC236}">
                <a16:creationId xmlns:a16="http://schemas.microsoft.com/office/drawing/2014/main" id="{F30AF4DD-274F-CFEF-B8FE-370BB47E825E}"/>
              </a:ext>
            </a:extLst>
          </p:cNvPr>
          <p:cNvSpPr/>
          <p:nvPr/>
        </p:nvSpPr>
        <p:spPr>
          <a:xfrm>
            <a:off x="2785219" y="1143608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matricula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886B95B-E551-0CC8-460D-6CF69A14CCBA}"/>
              </a:ext>
            </a:extLst>
          </p:cNvPr>
          <p:cNvCxnSpPr>
            <a:cxnSpLocks/>
          </p:cNvCxnSpPr>
          <p:nvPr/>
        </p:nvCxnSpPr>
        <p:spPr>
          <a:xfrm>
            <a:off x="2218764" y="1600201"/>
            <a:ext cx="486613" cy="97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grama de flujo: terminador 36">
            <a:extLst>
              <a:ext uri="{FF2B5EF4-FFF2-40B4-BE49-F238E27FC236}">
                <a16:creationId xmlns:a16="http://schemas.microsoft.com/office/drawing/2014/main" id="{AB74C898-AF5E-3832-C017-FD8A08A1BE9B}"/>
              </a:ext>
            </a:extLst>
          </p:cNvPr>
          <p:cNvSpPr/>
          <p:nvPr/>
        </p:nvSpPr>
        <p:spPr>
          <a:xfrm>
            <a:off x="2528887" y="1600201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38" name="Diagrama de flujo: terminador 37">
            <a:extLst>
              <a:ext uri="{FF2B5EF4-FFF2-40B4-BE49-F238E27FC236}">
                <a16:creationId xmlns:a16="http://schemas.microsoft.com/office/drawing/2014/main" id="{B522C956-8AB8-367E-74A4-26B7A2027436}"/>
              </a:ext>
            </a:extLst>
          </p:cNvPr>
          <p:cNvSpPr/>
          <p:nvPr/>
        </p:nvSpPr>
        <p:spPr>
          <a:xfrm>
            <a:off x="2218764" y="2169460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marca</a:t>
            </a:r>
          </a:p>
        </p:txBody>
      </p:sp>
      <p:sp>
        <p:nvSpPr>
          <p:cNvPr id="39" name="Diagrama de flujo: terminador 38">
            <a:extLst>
              <a:ext uri="{FF2B5EF4-FFF2-40B4-BE49-F238E27FC236}">
                <a16:creationId xmlns:a16="http://schemas.microsoft.com/office/drawing/2014/main" id="{B3511841-C3C5-7607-69B1-BE6A2590C14B}"/>
              </a:ext>
            </a:extLst>
          </p:cNvPr>
          <p:cNvSpPr/>
          <p:nvPr/>
        </p:nvSpPr>
        <p:spPr>
          <a:xfrm>
            <a:off x="20168" y="1742003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7BD8EB2-24FC-7954-5803-00C31667A7F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908641" y="1564433"/>
            <a:ext cx="930369" cy="60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F1ECB1C-95DF-F88B-81BC-D42AD41405B8}"/>
              </a:ext>
            </a:extLst>
          </p:cNvPr>
          <p:cNvCxnSpPr>
            <a:cxnSpLocks/>
          </p:cNvCxnSpPr>
          <p:nvPr/>
        </p:nvCxnSpPr>
        <p:spPr>
          <a:xfrm flipV="1">
            <a:off x="640414" y="1613648"/>
            <a:ext cx="1268227" cy="38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801A80C-1C33-340F-4C47-AE088B7C1489}"/>
              </a:ext>
            </a:extLst>
          </p:cNvPr>
          <p:cNvCxnSpPr>
            <a:cxnSpLocks/>
            <a:stCxn id="3" idx="2"/>
            <a:endCxn id="48" idx="0"/>
          </p:cNvCxnSpPr>
          <p:nvPr/>
        </p:nvCxnSpPr>
        <p:spPr>
          <a:xfrm flipH="1">
            <a:off x="1485899" y="1600201"/>
            <a:ext cx="1" cy="158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mbo 47">
            <a:extLst>
              <a:ext uri="{FF2B5EF4-FFF2-40B4-BE49-F238E27FC236}">
                <a16:creationId xmlns:a16="http://schemas.microsoft.com/office/drawing/2014/main" id="{A9ED0173-323D-98E9-2EED-D0F31DE40A37}"/>
              </a:ext>
            </a:extLst>
          </p:cNvPr>
          <p:cNvSpPr/>
          <p:nvPr/>
        </p:nvSpPr>
        <p:spPr>
          <a:xfrm>
            <a:off x="1031219" y="3186953"/>
            <a:ext cx="909359" cy="9681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C3C13C8-F7EC-C697-9CEE-111F3EBADDA5}"/>
              </a:ext>
            </a:extLst>
          </p:cNvPr>
          <p:cNvSpPr txBox="1"/>
          <p:nvPr/>
        </p:nvSpPr>
        <p:spPr>
          <a:xfrm>
            <a:off x="1468514" y="1639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E0BDE3D-80B2-E99B-0DA7-9D0394023931}"/>
              </a:ext>
            </a:extLst>
          </p:cNvPr>
          <p:cNvSpPr txBox="1"/>
          <p:nvPr/>
        </p:nvSpPr>
        <p:spPr>
          <a:xfrm>
            <a:off x="1168343" y="3483606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cede</a:t>
            </a:r>
          </a:p>
        </p:txBody>
      </p:sp>
      <p:sp>
        <p:nvSpPr>
          <p:cNvPr id="53" name="Diagrama de flujo: terminador 52">
            <a:extLst>
              <a:ext uri="{FF2B5EF4-FFF2-40B4-BE49-F238E27FC236}">
                <a16:creationId xmlns:a16="http://schemas.microsoft.com/office/drawing/2014/main" id="{A881A68D-958E-3767-84E9-16E7708A0E70}"/>
              </a:ext>
            </a:extLst>
          </p:cNvPr>
          <p:cNvSpPr/>
          <p:nvPr/>
        </p:nvSpPr>
        <p:spPr>
          <a:xfrm>
            <a:off x="2133879" y="3537467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05A2CF1-7112-57D4-8AF2-A4401A809E31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803453" y="3668272"/>
            <a:ext cx="330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7848E17E-969A-CD96-BC53-AEEF43AA8125}"/>
              </a:ext>
            </a:extLst>
          </p:cNvPr>
          <p:cNvSpPr/>
          <p:nvPr/>
        </p:nvSpPr>
        <p:spPr>
          <a:xfrm>
            <a:off x="652310" y="5452781"/>
            <a:ext cx="146572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67DFBE7E-41EE-7153-0D84-1BAA52A2603C}"/>
              </a:ext>
            </a:extLst>
          </p:cNvPr>
          <p:cNvCxnSpPr>
            <a:cxnSpLocks/>
          </p:cNvCxnSpPr>
          <p:nvPr/>
        </p:nvCxnSpPr>
        <p:spPr>
          <a:xfrm flipH="1">
            <a:off x="1488417" y="3888973"/>
            <a:ext cx="1" cy="158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35E02F68-DC02-0A3F-E6F3-BC0F64450DD2}"/>
              </a:ext>
            </a:extLst>
          </p:cNvPr>
          <p:cNvSpPr/>
          <p:nvPr/>
        </p:nvSpPr>
        <p:spPr>
          <a:xfrm>
            <a:off x="32064" y="5086607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dirección</a:t>
            </a:r>
          </a:p>
        </p:txBody>
      </p:sp>
      <p:sp>
        <p:nvSpPr>
          <p:cNvPr id="60" name="Diagrama de flujo: terminador 59">
            <a:extLst>
              <a:ext uri="{FF2B5EF4-FFF2-40B4-BE49-F238E27FC236}">
                <a16:creationId xmlns:a16="http://schemas.microsoft.com/office/drawing/2014/main" id="{DC75B1F0-D1EB-8D18-3BB0-0D94230C63A2}"/>
              </a:ext>
            </a:extLst>
          </p:cNvPr>
          <p:cNvSpPr/>
          <p:nvPr/>
        </p:nvSpPr>
        <p:spPr>
          <a:xfrm>
            <a:off x="2010265" y="6596390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61" name="Diagrama de flujo: terminador 60">
            <a:extLst>
              <a:ext uri="{FF2B5EF4-FFF2-40B4-BE49-F238E27FC236}">
                <a16:creationId xmlns:a16="http://schemas.microsoft.com/office/drawing/2014/main" id="{9A91D077-8625-8640-3C4E-FFC749E76DAE}"/>
              </a:ext>
            </a:extLst>
          </p:cNvPr>
          <p:cNvSpPr/>
          <p:nvPr/>
        </p:nvSpPr>
        <p:spPr>
          <a:xfrm>
            <a:off x="32064" y="6596390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RFC</a:t>
            </a:r>
          </a:p>
        </p:txBody>
      </p:sp>
      <p:sp>
        <p:nvSpPr>
          <p:cNvPr id="62" name="Diagrama de flujo: terminador 61">
            <a:extLst>
              <a:ext uri="{FF2B5EF4-FFF2-40B4-BE49-F238E27FC236}">
                <a16:creationId xmlns:a16="http://schemas.microsoft.com/office/drawing/2014/main" id="{1720F004-7A2D-6D71-13C5-DD4165AD8E44}"/>
              </a:ext>
            </a:extLst>
          </p:cNvPr>
          <p:cNvSpPr/>
          <p:nvPr/>
        </p:nvSpPr>
        <p:spPr>
          <a:xfrm>
            <a:off x="1084587" y="6229369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63" name="Diagrama de flujo: terminador 62">
            <a:extLst>
              <a:ext uri="{FF2B5EF4-FFF2-40B4-BE49-F238E27FC236}">
                <a16:creationId xmlns:a16="http://schemas.microsoft.com/office/drawing/2014/main" id="{E3F39949-8E54-F17B-F1FE-68E33FB57F9F}"/>
              </a:ext>
            </a:extLst>
          </p:cNvPr>
          <p:cNvSpPr/>
          <p:nvPr/>
        </p:nvSpPr>
        <p:spPr>
          <a:xfrm>
            <a:off x="1621761" y="5036279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teléfono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33D4A49F-6CEF-3A21-2D35-563AD0841A4E}"/>
              </a:ext>
            </a:extLst>
          </p:cNvPr>
          <p:cNvCxnSpPr>
            <a:cxnSpLocks/>
            <a:stCxn id="63" idx="2"/>
            <a:endCxn id="57" idx="3"/>
          </p:cNvCxnSpPr>
          <p:nvPr/>
        </p:nvCxnSpPr>
        <p:spPr>
          <a:xfrm flipH="1">
            <a:off x="2118039" y="5297889"/>
            <a:ext cx="123968" cy="34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C0D1127F-D11A-5661-66B8-1D90BCB92652}"/>
              </a:ext>
            </a:extLst>
          </p:cNvPr>
          <p:cNvCxnSpPr>
            <a:cxnSpLocks/>
            <a:stCxn id="59" idx="2"/>
            <a:endCxn id="57" idx="1"/>
          </p:cNvCxnSpPr>
          <p:nvPr/>
        </p:nvCxnSpPr>
        <p:spPr>
          <a:xfrm>
            <a:off x="652310" y="5348217"/>
            <a:ext cx="0" cy="29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A55EAEFF-9BE8-A292-3442-D883CFA22038}"/>
              </a:ext>
            </a:extLst>
          </p:cNvPr>
          <p:cNvCxnSpPr>
            <a:cxnSpLocks/>
          </p:cNvCxnSpPr>
          <p:nvPr/>
        </p:nvCxnSpPr>
        <p:spPr>
          <a:xfrm>
            <a:off x="1485898" y="5879494"/>
            <a:ext cx="178084" cy="4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1D825D26-1E3B-D044-BD5F-266F8161BB88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085131" y="5842746"/>
            <a:ext cx="545380" cy="75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6675ADE1-99F2-5668-8D04-A21914F0BCE7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652310" y="5866045"/>
            <a:ext cx="275326" cy="73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0A8731FD-C4FD-EEB5-9656-2925EFFDD727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2118039" y="4894120"/>
            <a:ext cx="1651340" cy="75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mbo 81">
            <a:extLst>
              <a:ext uri="{FF2B5EF4-FFF2-40B4-BE49-F238E27FC236}">
                <a16:creationId xmlns:a16="http://schemas.microsoft.com/office/drawing/2014/main" id="{889EB406-0C73-81E3-06F3-0E6201EC34A7}"/>
              </a:ext>
            </a:extLst>
          </p:cNvPr>
          <p:cNvSpPr/>
          <p:nvPr/>
        </p:nvSpPr>
        <p:spPr>
          <a:xfrm>
            <a:off x="3771688" y="4410025"/>
            <a:ext cx="987938" cy="9681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BFDBDD8-FB5D-C01A-D30A-906CE73412A0}"/>
              </a:ext>
            </a:extLst>
          </p:cNvPr>
          <p:cNvSpPr txBox="1"/>
          <p:nvPr/>
        </p:nvSpPr>
        <p:spPr>
          <a:xfrm>
            <a:off x="3817168" y="4717275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adquiere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528846BB-044E-2505-15E4-CEE07F33E77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265657" y="3888973"/>
            <a:ext cx="573137" cy="52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D1BD336-9B7C-315C-CEF8-43507B991430}"/>
              </a:ext>
            </a:extLst>
          </p:cNvPr>
          <p:cNvSpPr txBox="1"/>
          <p:nvPr/>
        </p:nvSpPr>
        <p:spPr>
          <a:xfrm>
            <a:off x="1429431" y="5115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4905080-71D1-89A4-6A5F-4698BEED0215}"/>
              </a:ext>
            </a:extLst>
          </p:cNvPr>
          <p:cNvSpPr txBox="1"/>
          <p:nvPr/>
        </p:nvSpPr>
        <p:spPr>
          <a:xfrm>
            <a:off x="2216597" y="552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423A4CD-279C-523C-9992-E588FC643276}"/>
              </a:ext>
            </a:extLst>
          </p:cNvPr>
          <p:cNvSpPr txBox="1"/>
          <p:nvPr/>
        </p:nvSpPr>
        <p:spPr>
          <a:xfrm>
            <a:off x="4685547" y="35196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86C42FB1-66BA-E160-387A-8FFF8754489C}"/>
              </a:ext>
            </a:extLst>
          </p:cNvPr>
          <p:cNvSpPr/>
          <p:nvPr/>
        </p:nvSpPr>
        <p:spPr>
          <a:xfrm>
            <a:off x="4830694" y="3755229"/>
            <a:ext cx="146572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</a:p>
        </p:txBody>
      </p:sp>
      <p:sp>
        <p:nvSpPr>
          <p:cNvPr id="92" name="Diagrama de flujo: terminador 91">
            <a:extLst>
              <a:ext uri="{FF2B5EF4-FFF2-40B4-BE49-F238E27FC236}">
                <a16:creationId xmlns:a16="http://schemas.microsoft.com/office/drawing/2014/main" id="{70CE1429-7164-21E0-4A48-B01074911C45}"/>
              </a:ext>
            </a:extLst>
          </p:cNvPr>
          <p:cNvSpPr/>
          <p:nvPr/>
        </p:nvSpPr>
        <p:spPr>
          <a:xfrm>
            <a:off x="4263976" y="2921538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venta</a:t>
            </a:r>
          </a:p>
        </p:txBody>
      </p:sp>
      <p:sp>
        <p:nvSpPr>
          <p:cNvPr id="93" name="Diagrama de flujo: terminador 92">
            <a:extLst>
              <a:ext uri="{FF2B5EF4-FFF2-40B4-BE49-F238E27FC236}">
                <a16:creationId xmlns:a16="http://schemas.microsoft.com/office/drawing/2014/main" id="{0084D404-5132-84B4-F44E-0E0B77CF55C2}"/>
              </a:ext>
            </a:extLst>
          </p:cNvPr>
          <p:cNvSpPr/>
          <p:nvPr/>
        </p:nvSpPr>
        <p:spPr>
          <a:xfrm>
            <a:off x="5676177" y="4356351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B29DF34-891F-941A-842A-F4DD54C8A0B5}"/>
              </a:ext>
            </a:extLst>
          </p:cNvPr>
          <p:cNvCxnSpPr>
            <a:cxnSpLocks/>
            <a:stCxn id="92" idx="2"/>
            <a:endCxn id="91" idx="0"/>
          </p:cNvCxnSpPr>
          <p:nvPr/>
        </p:nvCxnSpPr>
        <p:spPr>
          <a:xfrm>
            <a:off x="4884222" y="3183148"/>
            <a:ext cx="679337" cy="57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7E1C45B6-5540-A3B0-1CCB-4C7440028DC4}"/>
              </a:ext>
            </a:extLst>
          </p:cNvPr>
          <p:cNvCxnSpPr>
            <a:cxnSpLocks/>
            <a:stCxn id="93" idx="0"/>
            <a:endCxn id="91" idx="2"/>
          </p:cNvCxnSpPr>
          <p:nvPr/>
        </p:nvCxnSpPr>
        <p:spPr>
          <a:xfrm flipH="1" flipV="1">
            <a:off x="5563559" y="4145194"/>
            <a:ext cx="732864" cy="21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1D3B51F0-8071-D9AE-C852-F4074DCFC14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5563559" y="3049404"/>
            <a:ext cx="481987" cy="70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mbo 101">
            <a:extLst>
              <a:ext uri="{FF2B5EF4-FFF2-40B4-BE49-F238E27FC236}">
                <a16:creationId xmlns:a16="http://schemas.microsoft.com/office/drawing/2014/main" id="{E7B2C285-27C1-6E2E-B579-35D2B298746B}"/>
              </a:ext>
            </a:extLst>
          </p:cNvPr>
          <p:cNvSpPr/>
          <p:nvPr/>
        </p:nvSpPr>
        <p:spPr>
          <a:xfrm>
            <a:off x="4806174" y="4894119"/>
            <a:ext cx="987938" cy="9681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AA28372F-1D6D-B406-BDF9-E0184378AE81}"/>
              </a:ext>
            </a:extLst>
          </p:cNvPr>
          <p:cNvCxnSpPr>
            <a:cxnSpLocks/>
          </p:cNvCxnSpPr>
          <p:nvPr/>
        </p:nvCxnSpPr>
        <p:spPr>
          <a:xfrm flipV="1">
            <a:off x="5324663" y="4088810"/>
            <a:ext cx="223561" cy="80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A299B8B6-322A-AAA3-CF4E-59EE2816FB37}"/>
              </a:ext>
            </a:extLst>
          </p:cNvPr>
          <p:cNvCxnSpPr>
            <a:cxnSpLocks/>
          </p:cNvCxnSpPr>
          <p:nvPr/>
        </p:nvCxnSpPr>
        <p:spPr>
          <a:xfrm flipH="1" flipV="1">
            <a:off x="5238133" y="5840103"/>
            <a:ext cx="602527" cy="65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C4865323-144B-E924-8381-F0C89ED25B12}"/>
              </a:ext>
            </a:extLst>
          </p:cNvPr>
          <p:cNvSpPr/>
          <p:nvPr/>
        </p:nvSpPr>
        <p:spPr>
          <a:xfrm>
            <a:off x="5676177" y="6295996"/>
            <a:ext cx="146572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vendedor</a:t>
            </a:r>
          </a:p>
        </p:txBody>
      </p:sp>
      <p:sp>
        <p:nvSpPr>
          <p:cNvPr id="110" name="Diagrama de flujo: terminador 109">
            <a:extLst>
              <a:ext uri="{FF2B5EF4-FFF2-40B4-BE49-F238E27FC236}">
                <a16:creationId xmlns:a16="http://schemas.microsoft.com/office/drawing/2014/main" id="{B739BDC6-34E5-2A0C-C78D-3238095EFE91}"/>
              </a:ext>
            </a:extLst>
          </p:cNvPr>
          <p:cNvSpPr/>
          <p:nvPr/>
        </p:nvSpPr>
        <p:spPr>
          <a:xfrm>
            <a:off x="5731096" y="5772776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telefono</a:t>
            </a:r>
            <a:endParaRPr lang="es-MX" dirty="0"/>
          </a:p>
        </p:txBody>
      </p:sp>
      <p:sp>
        <p:nvSpPr>
          <p:cNvPr id="111" name="Diagrama de flujo: terminador 110">
            <a:extLst>
              <a:ext uri="{FF2B5EF4-FFF2-40B4-BE49-F238E27FC236}">
                <a16:creationId xmlns:a16="http://schemas.microsoft.com/office/drawing/2014/main" id="{C7EDE804-405E-6DAA-1E58-59EDE5721E8B}"/>
              </a:ext>
            </a:extLst>
          </p:cNvPr>
          <p:cNvSpPr/>
          <p:nvPr/>
        </p:nvSpPr>
        <p:spPr>
          <a:xfrm>
            <a:off x="7176207" y="5709298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vendedor</a:t>
            </a:r>
          </a:p>
        </p:txBody>
      </p:sp>
      <p:sp>
        <p:nvSpPr>
          <p:cNvPr id="112" name="Diagrama de flujo: terminador 111">
            <a:extLst>
              <a:ext uri="{FF2B5EF4-FFF2-40B4-BE49-F238E27FC236}">
                <a16:creationId xmlns:a16="http://schemas.microsoft.com/office/drawing/2014/main" id="{8FDD21FA-6CA7-EFA8-C563-B2883341DC4B}"/>
              </a:ext>
            </a:extLst>
          </p:cNvPr>
          <p:cNvSpPr/>
          <p:nvPr/>
        </p:nvSpPr>
        <p:spPr>
          <a:xfrm>
            <a:off x="7579950" y="6088763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E44928BD-9CA1-0321-1476-13642B4430A1}"/>
              </a:ext>
            </a:extLst>
          </p:cNvPr>
          <p:cNvSpPr/>
          <p:nvPr/>
        </p:nvSpPr>
        <p:spPr>
          <a:xfrm>
            <a:off x="7683665" y="6492842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14" name="Diagrama de flujo: terminador 113">
            <a:extLst>
              <a:ext uri="{FF2B5EF4-FFF2-40B4-BE49-F238E27FC236}">
                <a16:creationId xmlns:a16="http://schemas.microsoft.com/office/drawing/2014/main" id="{890C38AB-4F40-489C-96FB-08F77D917F1C}"/>
              </a:ext>
            </a:extLst>
          </p:cNvPr>
          <p:cNvSpPr/>
          <p:nvPr/>
        </p:nvSpPr>
        <p:spPr>
          <a:xfrm>
            <a:off x="3936887" y="5967759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R.F.C</a:t>
            </a:r>
          </a:p>
        </p:txBody>
      </p:sp>
      <p:sp>
        <p:nvSpPr>
          <p:cNvPr id="115" name="Diagrama de flujo: terminador 114">
            <a:extLst>
              <a:ext uri="{FF2B5EF4-FFF2-40B4-BE49-F238E27FC236}">
                <a16:creationId xmlns:a16="http://schemas.microsoft.com/office/drawing/2014/main" id="{30B0BF0C-DEA3-FB97-DBD8-63BE15312F5A}"/>
              </a:ext>
            </a:extLst>
          </p:cNvPr>
          <p:cNvSpPr/>
          <p:nvPr/>
        </p:nvSpPr>
        <p:spPr>
          <a:xfrm>
            <a:off x="3888090" y="6465585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3E8C02DC-DDE7-8075-09E2-65DAC7C92D09}"/>
              </a:ext>
            </a:extLst>
          </p:cNvPr>
          <p:cNvCxnSpPr>
            <a:cxnSpLocks/>
            <a:stCxn id="108" idx="0"/>
            <a:endCxn id="110" idx="2"/>
          </p:cNvCxnSpPr>
          <p:nvPr/>
        </p:nvCxnSpPr>
        <p:spPr>
          <a:xfrm flipH="1" flipV="1">
            <a:off x="6351342" y="6034386"/>
            <a:ext cx="57700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515C6A0F-B916-7DA5-014B-14187F38EEDB}"/>
              </a:ext>
            </a:extLst>
          </p:cNvPr>
          <p:cNvCxnSpPr>
            <a:cxnSpLocks/>
            <a:stCxn id="108" idx="0"/>
            <a:endCxn id="111" idx="2"/>
          </p:cNvCxnSpPr>
          <p:nvPr/>
        </p:nvCxnSpPr>
        <p:spPr>
          <a:xfrm flipV="1">
            <a:off x="6409042" y="5970908"/>
            <a:ext cx="1387411" cy="325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2F21429D-B7FA-A320-FCD6-7A68612079A9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6561442" y="6350373"/>
            <a:ext cx="1638754" cy="9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FDBE7627-92E1-1A3F-A850-8D0C621C4406}"/>
              </a:ext>
            </a:extLst>
          </p:cNvPr>
          <p:cNvCxnSpPr>
            <a:cxnSpLocks/>
            <a:stCxn id="108" idx="2"/>
            <a:endCxn id="113" idx="1"/>
          </p:cNvCxnSpPr>
          <p:nvPr/>
        </p:nvCxnSpPr>
        <p:spPr>
          <a:xfrm flipV="1">
            <a:off x="6409042" y="6623647"/>
            <a:ext cx="1274623" cy="6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40BF971-250E-B3B6-5651-64CDD7EA2A9C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4557133" y="6229369"/>
            <a:ext cx="1146466" cy="17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E77065B8-CA9E-C0C7-BE4E-AC9117914E2C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5128582" y="6596390"/>
            <a:ext cx="1748305" cy="2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63C742B7-91AD-EE91-E87E-9D6851108377}"/>
              </a:ext>
            </a:extLst>
          </p:cNvPr>
          <p:cNvCxnSpPr>
            <a:cxnSpLocks/>
          </p:cNvCxnSpPr>
          <p:nvPr/>
        </p:nvCxnSpPr>
        <p:spPr>
          <a:xfrm>
            <a:off x="6337881" y="4004202"/>
            <a:ext cx="1242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mbo 133">
            <a:extLst>
              <a:ext uri="{FF2B5EF4-FFF2-40B4-BE49-F238E27FC236}">
                <a16:creationId xmlns:a16="http://schemas.microsoft.com/office/drawing/2014/main" id="{8BA90851-98BF-7050-6907-307FDEF3EE81}"/>
              </a:ext>
            </a:extLst>
          </p:cNvPr>
          <p:cNvSpPr/>
          <p:nvPr/>
        </p:nvSpPr>
        <p:spPr>
          <a:xfrm>
            <a:off x="7580932" y="3564636"/>
            <a:ext cx="987938" cy="9681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6FA6A651-5F7C-CFD1-9467-47D3B49C19E2}"/>
              </a:ext>
            </a:extLst>
          </p:cNvPr>
          <p:cNvSpPr txBox="1"/>
          <p:nvPr/>
        </p:nvSpPr>
        <p:spPr>
          <a:xfrm>
            <a:off x="5160127" y="4129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111661E5-BB22-F21D-F369-E0AC604A6EC2}"/>
              </a:ext>
            </a:extLst>
          </p:cNvPr>
          <p:cNvSpPr txBox="1"/>
          <p:nvPr/>
        </p:nvSpPr>
        <p:spPr>
          <a:xfrm>
            <a:off x="5564590" y="6023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E30A2BEC-8880-60FF-993A-CCB5B1990773}"/>
              </a:ext>
            </a:extLst>
          </p:cNvPr>
          <p:cNvSpPr txBox="1"/>
          <p:nvPr/>
        </p:nvSpPr>
        <p:spPr>
          <a:xfrm>
            <a:off x="5715432" y="3475705"/>
            <a:ext cx="37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626E2DA2-802B-9C05-2C51-2934FC2E36D1}"/>
              </a:ext>
            </a:extLst>
          </p:cNvPr>
          <p:cNvSpPr txBox="1"/>
          <p:nvPr/>
        </p:nvSpPr>
        <p:spPr>
          <a:xfrm>
            <a:off x="6971588" y="2114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39" name="Rombo 138">
            <a:extLst>
              <a:ext uri="{FF2B5EF4-FFF2-40B4-BE49-F238E27FC236}">
                <a16:creationId xmlns:a16="http://schemas.microsoft.com/office/drawing/2014/main" id="{E05DEE8A-5B6F-00CC-1C1E-10A9947E76C3}"/>
              </a:ext>
            </a:extLst>
          </p:cNvPr>
          <p:cNvSpPr/>
          <p:nvPr/>
        </p:nvSpPr>
        <p:spPr>
          <a:xfrm>
            <a:off x="5610668" y="2123329"/>
            <a:ext cx="987938" cy="9681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88A900C1-59B2-0853-69B3-91F9D7635314}"/>
              </a:ext>
            </a:extLst>
          </p:cNvPr>
          <p:cNvSpPr txBox="1"/>
          <p:nvPr/>
        </p:nvSpPr>
        <p:spPr>
          <a:xfrm>
            <a:off x="6222561" y="3639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ABAFD717-8354-FA66-DBF2-E81C1A94FC1F}"/>
              </a:ext>
            </a:extLst>
          </p:cNvPr>
          <p:cNvSpPr txBox="1"/>
          <p:nvPr/>
        </p:nvSpPr>
        <p:spPr>
          <a:xfrm>
            <a:off x="9440945" y="36144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4E320AE3-7496-845B-BB89-94208E55CF99}"/>
              </a:ext>
            </a:extLst>
          </p:cNvPr>
          <p:cNvCxnSpPr>
            <a:cxnSpLocks/>
          </p:cNvCxnSpPr>
          <p:nvPr/>
        </p:nvCxnSpPr>
        <p:spPr>
          <a:xfrm>
            <a:off x="8567888" y="4008745"/>
            <a:ext cx="1242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70825F24-09A3-D89F-8432-6B009D2ABD88}"/>
              </a:ext>
            </a:extLst>
          </p:cNvPr>
          <p:cNvSpPr/>
          <p:nvPr/>
        </p:nvSpPr>
        <p:spPr>
          <a:xfrm>
            <a:off x="9851415" y="3824080"/>
            <a:ext cx="146572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Opcion</a:t>
            </a:r>
            <a:endParaRPr lang="es-MX" dirty="0"/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EF78DD85-909D-12FA-749C-2A54F765E76B}"/>
              </a:ext>
            </a:extLst>
          </p:cNvPr>
          <p:cNvCxnSpPr>
            <a:cxnSpLocks/>
          </p:cNvCxnSpPr>
          <p:nvPr/>
        </p:nvCxnSpPr>
        <p:spPr>
          <a:xfrm flipV="1">
            <a:off x="11092194" y="3301652"/>
            <a:ext cx="223561" cy="80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grama de flujo: terminador 144">
            <a:extLst>
              <a:ext uri="{FF2B5EF4-FFF2-40B4-BE49-F238E27FC236}">
                <a16:creationId xmlns:a16="http://schemas.microsoft.com/office/drawing/2014/main" id="{1331C19A-539C-ED98-0C6A-FABE71758577}"/>
              </a:ext>
            </a:extLst>
          </p:cNvPr>
          <p:cNvSpPr/>
          <p:nvPr/>
        </p:nvSpPr>
        <p:spPr>
          <a:xfrm>
            <a:off x="10540535" y="3162022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idOpcion</a:t>
            </a:r>
            <a:endParaRPr lang="es-MX" dirty="0"/>
          </a:p>
        </p:txBody>
      </p:sp>
      <p:sp>
        <p:nvSpPr>
          <p:cNvPr id="146" name="Diagrama de flujo: terminador 145">
            <a:extLst>
              <a:ext uri="{FF2B5EF4-FFF2-40B4-BE49-F238E27FC236}">
                <a16:creationId xmlns:a16="http://schemas.microsoft.com/office/drawing/2014/main" id="{50081FE0-408A-F21E-F643-67AE0E1FBFFC}"/>
              </a:ext>
            </a:extLst>
          </p:cNvPr>
          <p:cNvSpPr/>
          <p:nvPr/>
        </p:nvSpPr>
        <p:spPr>
          <a:xfrm>
            <a:off x="10142323" y="5036279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147" name="Diagrama de flujo: terminador 146">
            <a:extLst>
              <a:ext uri="{FF2B5EF4-FFF2-40B4-BE49-F238E27FC236}">
                <a16:creationId xmlns:a16="http://schemas.microsoft.com/office/drawing/2014/main" id="{BCB7A75D-83A9-85CC-52EA-E519CB7A950D}"/>
              </a:ext>
            </a:extLst>
          </p:cNvPr>
          <p:cNvSpPr/>
          <p:nvPr/>
        </p:nvSpPr>
        <p:spPr>
          <a:xfrm>
            <a:off x="8604501" y="4824997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48" name="Diagrama de flujo: terminador 147">
            <a:extLst>
              <a:ext uri="{FF2B5EF4-FFF2-40B4-BE49-F238E27FC236}">
                <a16:creationId xmlns:a16="http://schemas.microsoft.com/office/drawing/2014/main" id="{897BFCA4-125E-6C8D-887C-B858A255E5DA}"/>
              </a:ext>
            </a:extLst>
          </p:cNvPr>
          <p:cNvSpPr/>
          <p:nvPr/>
        </p:nvSpPr>
        <p:spPr>
          <a:xfrm>
            <a:off x="10805022" y="4582198"/>
            <a:ext cx="1387410" cy="2701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26637175-525A-27DD-34C1-E2CF4D24DE22}"/>
              </a:ext>
            </a:extLst>
          </p:cNvPr>
          <p:cNvCxnSpPr>
            <a:cxnSpLocks/>
          </p:cNvCxnSpPr>
          <p:nvPr/>
        </p:nvCxnSpPr>
        <p:spPr>
          <a:xfrm flipH="1" flipV="1">
            <a:off x="5504468" y="1639612"/>
            <a:ext cx="591040" cy="56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: esquinas redondeadas 152">
            <a:extLst>
              <a:ext uri="{FF2B5EF4-FFF2-40B4-BE49-F238E27FC236}">
                <a16:creationId xmlns:a16="http://schemas.microsoft.com/office/drawing/2014/main" id="{B6268E62-ABCB-5DC1-3484-ECA02FA77272}"/>
              </a:ext>
            </a:extLst>
          </p:cNvPr>
          <p:cNvSpPr/>
          <p:nvPr/>
        </p:nvSpPr>
        <p:spPr>
          <a:xfrm>
            <a:off x="4643598" y="1272551"/>
            <a:ext cx="146572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Vehiculo</a:t>
            </a:r>
            <a:endParaRPr lang="es-MX" dirty="0"/>
          </a:p>
        </p:txBody>
      </p: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53CCB160-E1C0-CF7D-FA4B-83DB78308C72}"/>
              </a:ext>
            </a:extLst>
          </p:cNvPr>
          <p:cNvCxnSpPr>
            <a:cxnSpLocks/>
          </p:cNvCxnSpPr>
          <p:nvPr/>
        </p:nvCxnSpPr>
        <p:spPr>
          <a:xfrm flipH="1" flipV="1">
            <a:off x="4390027" y="929609"/>
            <a:ext cx="591040" cy="56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Diagrama de flujo: terminador 154">
            <a:extLst>
              <a:ext uri="{FF2B5EF4-FFF2-40B4-BE49-F238E27FC236}">
                <a16:creationId xmlns:a16="http://schemas.microsoft.com/office/drawing/2014/main" id="{2607EADC-5199-B9E4-75FF-FE6345C4B1D6}"/>
              </a:ext>
            </a:extLst>
          </p:cNvPr>
          <p:cNvSpPr/>
          <p:nvPr/>
        </p:nvSpPr>
        <p:spPr>
          <a:xfrm>
            <a:off x="3919635" y="731932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Cilindros</a:t>
            </a:r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0251EEC7-32E7-2D27-A531-82AF734BD360}"/>
              </a:ext>
            </a:extLst>
          </p:cNvPr>
          <p:cNvCxnSpPr>
            <a:cxnSpLocks/>
          </p:cNvCxnSpPr>
          <p:nvPr/>
        </p:nvCxnSpPr>
        <p:spPr>
          <a:xfrm flipH="1" flipV="1">
            <a:off x="5223890" y="638002"/>
            <a:ext cx="264110" cy="62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grama de flujo: terminador 158">
            <a:extLst>
              <a:ext uri="{FF2B5EF4-FFF2-40B4-BE49-F238E27FC236}">
                <a16:creationId xmlns:a16="http://schemas.microsoft.com/office/drawing/2014/main" id="{40B58711-65F6-3874-4C16-2D6326F08FD9}"/>
              </a:ext>
            </a:extLst>
          </p:cNvPr>
          <p:cNvSpPr/>
          <p:nvPr/>
        </p:nvSpPr>
        <p:spPr>
          <a:xfrm>
            <a:off x="4072882" y="414176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modelos</a:t>
            </a:r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748BF1E0-5D97-6CEE-518B-407FB93B1B2B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5640400" y="700465"/>
            <a:ext cx="526821" cy="71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grama de flujo: terminador 161">
            <a:extLst>
              <a:ext uri="{FF2B5EF4-FFF2-40B4-BE49-F238E27FC236}">
                <a16:creationId xmlns:a16="http://schemas.microsoft.com/office/drawing/2014/main" id="{882B75CE-7749-FA67-5FB8-35F5DB59CAEE}"/>
              </a:ext>
            </a:extLst>
          </p:cNvPr>
          <p:cNvSpPr/>
          <p:nvPr/>
        </p:nvSpPr>
        <p:spPr>
          <a:xfrm>
            <a:off x="5457555" y="378880"/>
            <a:ext cx="1419331" cy="3215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idVehiculo</a:t>
            </a:r>
            <a:endParaRPr lang="es-MX" dirty="0"/>
          </a:p>
        </p:txBody>
      </p:sp>
      <p:sp>
        <p:nvSpPr>
          <p:cNvPr id="163" name="Diagrama de flujo: terminador 162">
            <a:extLst>
              <a:ext uri="{FF2B5EF4-FFF2-40B4-BE49-F238E27FC236}">
                <a16:creationId xmlns:a16="http://schemas.microsoft.com/office/drawing/2014/main" id="{851F1C22-72DA-7E18-D59A-FC8088D4C282}"/>
              </a:ext>
            </a:extLst>
          </p:cNvPr>
          <p:cNvSpPr/>
          <p:nvPr/>
        </p:nvSpPr>
        <p:spPr>
          <a:xfrm>
            <a:off x="6111068" y="1043191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70D03860-AA74-B8EC-AB64-2DB988C58EC6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5792800" y="1173996"/>
            <a:ext cx="318268" cy="395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Diagrama de flujo: terminador 166">
            <a:extLst>
              <a:ext uri="{FF2B5EF4-FFF2-40B4-BE49-F238E27FC236}">
                <a16:creationId xmlns:a16="http://schemas.microsoft.com/office/drawing/2014/main" id="{2E7276B7-F3BC-0064-E2A1-B413ECA7F92E}"/>
              </a:ext>
            </a:extLst>
          </p:cNvPr>
          <p:cNvSpPr/>
          <p:nvPr/>
        </p:nvSpPr>
        <p:spPr>
          <a:xfrm>
            <a:off x="3958183" y="1855412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Pago</a:t>
            </a:r>
          </a:p>
        </p:txBody>
      </p:sp>
      <p:sp>
        <p:nvSpPr>
          <p:cNvPr id="168" name="Diagrama de flujo: terminador 167">
            <a:extLst>
              <a:ext uri="{FF2B5EF4-FFF2-40B4-BE49-F238E27FC236}">
                <a16:creationId xmlns:a16="http://schemas.microsoft.com/office/drawing/2014/main" id="{21BC6C97-EA19-196E-4342-E5DC8DA5F575}"/>
              </a:ext>
            </a:extLst>
          </p:cNvPr>
          <p:cNvSpPr/>
          <p:nvPr/>
        </p:nvSpPr>
        <p:spPr>
          <a:xfrm>
            <a:off x="6111068" y="1747253"/>
            <a:ext cx="1240492" cy="2616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marca</a:t>
            </a:r>
          </a:p>
        </p:txBody>
      </p: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561DA797-27F4-F980-8701-991C54D3C64C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4676010" y="1662516"/>
            <a:ext cx="700453" cy="23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E2E8B7BD-7C28-8074-9AC1-D79FDB9A7D77}"/>
              </a:ext>
            </a:extLst>
          </p:cNvPr>
          <p:cNvCxnSpPr>
            <a:cxnSpLocks/>
          </p:cNvCxnSpPr>
          <p:nvPr/>
        </p:nvCxnSpPr>
        <p:spPr>
          <a:xfrm flipH="1">
            <a:off x="6072894" y="1450730"/>
            <a:ext cx="1621888" cy="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mbo 172">
            <a:extLst>
              <a:ext uri="{FF2B5EF4-FFF2-40B4-BE49-F238E27FC236}">
                <a16:creationId xmlns:a16="http://schemas.microsoft.com/office/drawing/2014/main" id="{7479FCCE-CDE6-2FBB-0196-6630FAC7A4E5}"/>
              </a:ext>
            </a:extLst>
          </p:cNvPr>
          <p:cNvSpPr/>
          <p:nvPr/>
        </p:nvSpPr>
        <p:spPr>
          <a:xfrm>
            <a:off x="7742996" y="99353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278D56A2-5DBF-EE06-BCE1-BD3F9CF93CB6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8377978" y="1445013"/>
            <a:ext cx="2206302" cy="237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F70C895B-375E-534D-2F23-3D8F197BF6FB}"/>
              </a:ext>
            </a:extLst>
          </p:cNvPr>
          <p:cNvSpPr txBox="1"/>
          <p:nvPr/>
        </p:nvSpPr>
        <p:spPr>
          <a:xfrm>
            <a:off x="7891230" y="1241171"/>
            <a:ext cx="7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1E0BDAFF-D8EF-20A4-2CAE-6513D2652CE4}"/>
              </a:ext>
            </a:extLst>
          </p:cNvPr>
          <p:cNvSpPr txBox="1"/>
          <p:nvPr/>
        </p:nvSpPr>
        <p:spPr>
          <a:xfrm>
            <a:off x="5771068" y="2401967"/>
            <a:ext cx="7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</a:t>
            </a: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5CFFC495-E4EF-38B2-80DA-86D093D7D685}"/>
              </a:ext>
            </a:extLst>
          </p:cNvPr>
          <p:cNvSpPr txBox="1"/>
          <p:nvPr/>
        </p:nvSpPr>
        <p:spPr>
          <a:xfrm>
            <a:off x="4962253" y="5175999"/>
            <a:ext cx="7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</a:t>
            </a:r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12342754-25DF-3DA4-4EBB-807170AD05CA}"/>
              </a:ext>
            </a:extLst>
          </p:cNvPr>
          <p:cNvSpPr txBox="1"/>
          <p:nvPr/>
        </p:nvSpPr>
        <p:spPr>
          <a:xfrm>
            <a:off x="7773251" y="3824079"/>
            <a:ext cx="7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elige</a:t>
            </a:r>
          </a:p>
        </p:txBody>
      </p:sp>
    </p:spTree>
    <p:extLst>
      <p:ext uri="{BB962C8B-B14F-4D97-AF65-F5344CB8AC3E}">
        <p14:creationId xmlns:p14="http://schemas.microsoft.com/office/powerpoint/2010/main" val="317306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4FC0A-C992-3E01-4FFA-ED6F3F5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B7613-4580-BD54-BDC5-758C6FB7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Cliente(id cliente, nombre, apellido paterno, apellido materno, calle, numero, colonia, </a:t>
            </a:r>
            <a:r>
              <a:rPr lang="es-MX" sz="2000" dirty="0" err="1"/>
              <a:t>codigo</a:t>
            </a:r>
            <a:r>
              <a:rPr lang="es-MX" sz="2000" dirty="0"/>
              <a:t> postal, teléfono, R.F.C, estatus)</a:t>
            </a:r>
          </a:p>
          <a:p>
            <a:r>
              <a:rPr lang="es-MX" sz="2000" dirty="0"/>
              <a:t>Opción(id opción, nombre, descripción, estatus)</a:t>
            </a:r>
          </a:p>
          <a:p>
            <a:r>
              <a:rPr lang="es-MX" sz="2000" dirty="0"/>
              <a:t>Usado(id usado, marca, modelo, matricula, precio, estatus, id Cliente, fecha)</a:t>
            </a:r>
          </a:p>
          <a:p>
            <a:r>
              <a:rPr lang="es-MX" sz="2000" dirty="0"/>
              <a:t>Vehículo(id Vehículo, marca, modelo, cliente, precio, estatus)</a:t>
            </a:r>
          </a:p>
          <a:p>
            <a:r>
              <a:rPr lang="es-MX" sz="2000" dirty="0"/>
              <a:t>Vendedor(id Vendedor, nombre, apellido paterno, apellido materno, RFC, calle numero, colonia código postal, id vendedor, teléfono, estatus)</a:t>
            </a:r>
          </a:p>
          <a:p>
            <a:r>
              <a:rPr lang="es-MX" sz="2000" dirty="0"/>
              <a:t>Venta(id Venta, fecha, matricula, estatus, id cliente, id vendedor, id </a:t>
            </a:r>
            <a:r>
              <a:rPr lang="es-MX" sz="2000" dirty="0" err="1"/>
              <a:t>Opcion</a:t>
            </a:r>
            <a:r>
              <a:rPr lang="es-MX" sz="2000" dirty="0"/>
              <a:t>)</a:t>
            </a:r>
          </a:p>
          <a:p>
            <a:r>
              <a:rPr lang="es-MX" sz="2000" dirty="0"/>
              <a:t>Vehículo Opción(id </a:t>
            </a:r>
            <a:r>
              <a:rPr lang="es-MX" sz="2000" dirty="0" err="1"/>
              <a:t>vehiculo</a:t>
            </a:r>
            <a:r>
              <a:rPr lang="es-MX" sz="2000" dirty="0"/>
              <a:t> opción, id </a:t>
            </a:r>
            <a:r>
              <a:rPr lang="es-MX" sz="2000" dirty="0" err="1"/>
              <a:t>vehiculo</a:t>
            </a:r>
            <a:r>
              <a:rPr lang="es-MX" sz="2000" dirty="0"/>
              <a:t>, id opción, </a:t>
            </a:r>
            <a:r>
              <a:rPr lang="es-MX" sz="2000" dirty="0" err="1"/>
              <a:t>precio,estatus</a:t>
            </a:r>
            <a:r>
              <a:rPr lang="es-MX" sz="2000" dirty="0"/>
              <a:t>)</a:t>
            </a:r>
          </a:p>
          <a:p>
            <a:r>
              <a:rPr lang="es-MX" sz="2000" dirty="0"/>
              <a:t>Venta </a:t>
            </a:r>
            <a:r>
              <a:rPr lang="es-MX" sz="2000" dirty="0" err="1"/>
              <a:t>Opcion</a:t>
            </a:r>
            <a:r>
              <a:rPr lang="es-MX" sz="2000" dirty="0"/>
              <a:t>(id Venta opción, id venta, id opción, precio, estatus)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550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8FD601-A474-FD48-3A33-D7339E204A32}"/>
              </a:ext>
            </a:extLst>
          </p:cNvPr>
          <p:cNvSpPr txBox="1"/>
          <p:nvPr/>
        </p:nvSpPr>
        <p:spPr>
          <a:xfrm>
            <a:off x="9022977" y="0"/>
            <a:ext cx="3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Hospitalización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03B993E-871A-9D90-D75E-80B5721FBC89}"/>
              </a:ext>
            </a:extLst>
          </p:cNvPr>
          <p:cNvSpPr/>
          <p:nvPr/>
        </p:nvSpPr>
        <p:spPr>
          <a:xfrm>
            <a:off x="4554072" y="646331"/>
            <a:ext cx="1707777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Paciente</a:t>
            </a:r>
          </a:p>
        </p:txBody>
      </p:sp>
      <p:sp>
        <p:nvSpPr>
          <p:cNvPr id="21" name="Diagrama de flujo: terminador 20">
            <a:extLst>
              <a:ext uri="{FF2B5EF4-FFF2-40B4-BE49-F238E27FC236}">
                <a16:creationId xmlns:a16="http://schemas.microsoft.com/office/drawing/2014/main" id="{19511DE2-E78D-7B4E-A2B8-45BD7AE9E793}"/>
              </a:ext>
            </a:extLst>
          </p:cNvPr>
          <p:cNvSpPr/>
          <p:nvPr/>
        </p:nvSpPr>
        <p:spPr>
          <a:xfrm>
            <a:off x="5638800" y="3255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23" name="Diagrama de flujo: terminador 22">
            <a:extLst>
              <a:ext uri="{FF2B5EF4-FFF2-40B4-BE49-F238E27FC236}">
                <a16:creationId xmlns:a16="http://schemas.microsoft.com/office/drawing/2014/main" id="{4BCC10F1-C283-7DE6-B4C3-B7E2D4DD960F}"/>
              </a:ext>
            </a:extLst>
          </p:cNvPr>
          <p:cNvSpPr/>
          <p:nvPr/>
        </p:nvSpPr>
        <p:spPr>
          <a:xfrm>
            <a:off x="3065924" y="677862"/>
            <a:ext cx="105783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E04FE1C3-0F23-0E78-28B5-C2EF99AC03A9}"/>
              </a:ext>
            </a:extLst>
          </p:cNvPr>
          <p:cNvSpPr/>
          <p:nvPr/>
        </p:nvSpPr>
        <p:spPr>
          <a:xfrm>
            <a:off x="6804223" y="468189"/>
            <a:ext cx="105783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25" name="Diagrama de flujo: terminador 24">
            <a:extLst>
              <a:ext uri="{FF2B5EF4-FFF2-40B4-BE49-F238E27FC236}">
                <a16:creationId xmlns:a16="http://schemas.microsoft.com/office/drawing/2014/main" id="{3BFDC37D-076F-6420-9CFF-2666DE5B81C3}"/>
              </a:ext>
            </a:extLst>
          </p:cNvPr>
          <p:cNvSpPr/>
          <p:nvPr/>
        </p:nvSpPr>
        <p:spPr>
          <a:xfrm>
            <a:off x="2859740" y="172289"/>
            <a:ext cx="1470204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nacimiento</a:t>
            </a:r>
          </a:p>
        </p:txBody>
      </p:sp>
      <p:sp>
        <p:nvSpPr>
          <p:cNvPr id="26" name="Diagrama de flujo: terminador 25">
            <a:extLst>
              <a:ext uri="{FF2B5EF4-FFF2-40B4-BE49-F238E27FC236}">
                <a16:creationId xmlns:a16="http://schemas.microsoft.com/office/drawing/2014/main" id="{DE5924D1-584D-D7D8-1A52-44E64249D27A}"/>
              </a:ext>
            </a:extLst>
          </p:cNvPr>
          <p:cNvSpPr/>
          <p:nvPr/>
        </p:nvSpPr>
        <p:spPr>
          <a:xfrm>
            <a:off x="4549589" y="222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R.F.C</a:t>
            </a:r>
          </a:p>
        </p:txBody>
      </p:sp>
      <p:sp>
        <p:nvSpPr>
          <p:cNvPr id="27" name="Diagrama de flujo: terminador 26">
            <a:extLst>
              <a:ext uri="{FF2B5EF4-FFF2-40B4-BE49-F238E27FC236}">
                <a16:creationId xmlns:a16="http://schemas.microsoft.com/office/drawing/2014/main" id="{F6F6A0BF-59BE-9CB3-8504-EEB94FA649E2}"/>
              </a:ext>
            </a:extLst>
          </p:cNvPr>
          <p:cNvSpPr/>
          <p:nvPr/>
        </p:nvSpPr>
        <p:spPr>
          <a:xfrm>
            <a:off x="6683185" y="32556"/>
            <a:ext cx="1326771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seguro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D7AEE5D-B10D-2074-9161-EE1A401048FE}"/>
              </a:ext>
            </a:extLst>
          </p:cNvPr>
          <p:cNvCxnSpPr>
            <a:cxnSpLocks/>
            <a:stCxn id="25" idx="2"/>
            <a:endCxn id="3" idx="1"/>
          </p:cNvCxnSpPr>
          <p:nvPr/>
        </p:nvCxnSpPr>
        <p:spPr>
          <a:xfrm>
            <a:off x="3594842" y="474041"/>
            <a:ext cx="959230" cy="36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2590D20-77A9-3881-9AF9-D1D2F108C943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4123759" y="828738"/>
            <a:ext cx="430313" cy="1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B190D38-5C9B-B8E4-83AC-6440C4450AA0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>
            <a:off x="5006789" y="324037"/>
            <a:ext cx="401172" cy="32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FC3FC2-5BA0-1C37-E1EC-B4F9979C85BF}"/>
              </a:ext>
            </a:extLst>
          </p:cNvPr>
          <p:cNvCxnSpPr>
            <a:cxnSpLocks/>
            <a:stCxn id="21" idx="2"/>
            <a:endCxn id="3" idx="0"/>
          </p:cNvCxnSpPr>
          <p:nvPr/>
        </p:nvCxnSpPr>
        <p:spPr>
          <a:xfrm flipH="1">
            <a:off x="5407961" y="334308"/>
            <a:ext cx="688039" cy="31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5460D8B-C525-1879-AAB8-3E5AD03AA4A0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flipH="1">
            <a:off x="6261849" y="183432"/>
            <a:ext cx="421336" cy="6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3C911B1-A997-0851-E174-E1F4F63A1CD8}"/>
              </a:ext>
            </a:extLst>
          </p:cNvPr>
          <p:cNvCxnSpPr>
            <a:cxnSpLocks/>
            <a:stCxn id="24" idx="1"/>
            <a:endCxn id="3" idx="3"/>
          </p:cNvCxnSpPr>
          <p:nvPr/>
        </p:nvCxnSpPr>
        <p:spPr>
          <a:xfrm flipH="1">
            <a:off x="6261849" y="619065"/>
            <a:ext cx="542374" cy="22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2AFFBF8-6A91-A910-A8CC-A01C9C32666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261849" y="841314"/>
            <a:ext cx="1748107" cy="21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mbo 48">
            <a:extLst>
              <a:ext uri="{FF2B5EF4-FFF2-40B4-BE49-F238E27FC236}">
                <a16:creationId xmlns:a16="http://schemas.microsoft.com/office/drawing/2014/main" id="{3E191FEE-0D81-3DDA-C08B-B87CC97F3462}"/>
              </a:ext>
            </a:extLst>
          </p:cNvPr>
          <p:cNvSpPr/>
          <p:nvPr/>
        </p:nvSpPr>
        <p:spPr>
          <a:xfrm>
            <a:off x="7947229" y="619065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A546E79B-1A2B-1F2E-C070-656CBF403F69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8861629" y="828738"/>
            <a:ext cx="376500" cy="24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816355F6-3788-714D-AB13-285A3E2E1FCB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861629" y="1076265"/>
            <a:ext cx="291333" cy="28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grama de flujo: terminador 55">
            <a:extLst>
              <a:ext uri="{FF2B5EF4-FFF2-40B4-BE49-F238E27FC236}">
                <a16:creationId xmlns:a16="http://schemas.microsoft.com/office/drawing/2014/main" id="{2D02FEBE-AD05-19C2-4E57-F2C87E37091F}"/>
              </a:ext>
            </a:extLst>
          </p:cNvPr>
          <p:cNvSpPr/>
          <p:nvPr/>
        </p:nvSpPr>
        <p:spPr>
          <a:xfrm>
            <a:off x="9195546" y="710268"/>
            <a:ext cx="1394047" cy="2369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 </a:t>
            </a:r>
            <a:r>
              <a:rPr lang="es-MX" dirty="0" err="1"/>
              <a:t>asig</a:t>
            </a:r>
            <a:endParaRPr lang="es-MX" dirty="0"/>
          </a:p>
        </p:txBody>
      </p:sp>
      <p:sp>
        <p:nvSpPr>
          <p:cNvPr id="57" name="Diagrama de flujo: terminador 56">
            <a:extLst>
              <a:ext uri="{FF2B5EF4-FFF2-40B4-BE49-F238E27FC236}">
                <a16:creationId xmlns:a16="http://schemas.microsoft.com/office/drawing/2014/main" id="{51C7742D-3937-45F5-607F-8ECCCD574C83}"/>
              </a:ext>
            </a:extLst>
          </p:cNvPr>
          <p:cNvSpPr/>
          <p:nvPr/>
        </p:nvSpPr>
        <p:spPr>
          <a:xfrm>
            <a:off x="9152962" y="1218643"/>
            <a:ext cx="1394047" cy="2369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59B629A-9E28-D5F8-1811-465C1B925C2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8404429" y="1533465"/>
            <a:ext cx="0" cy="84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06B9806F-B235-CA9E-4D1E-B7985B2679C7}"/>
              </a:ext>
            </a:extLst>
          </p:cNvPr>
          <p:cNvSpPr/>
          <p:nvPr/>
        </p:nvSpPr>
        <p:spPr>
          <a:xfrm>
            <a:off x="7530352" y="2275422"/>
            <a:ext cx="1707777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Planta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6688BC8-DDDF-3DBF-8374-94D8941229DD}"/>
              </a:ext>
            </a:extLst>
          </p:cNvPr>
          <p:cNvCxnSpPr>
            <a:cxnSpLocks/>
          </p:cNvCxnSpPr>
          <p:nvPr/>
        </p:nvCxnSpPr>
        <p:spPr>
          <a:xfrm flipV="1">
            <a:off x="9152962" y="1956797"/>
            <a:ext cx="394450" cy="31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grama de flujo: terminador 64">
            <a:extLst>
              <a:ext uri="{FF2B5EF4-FFF2-40B4-BE49-F238E27FC236}">
                <a16:creationId xmlns:a16="http://schemas.microsoft.com/office/drawing/2014/main" id="{6C115103-2EE1-AE16-3F6C-F4F90C536597}"/>
              </a:ext>
            </a:extLst>
          </p:cNvPr>
          <p:cNvSpPr/>
          <p:nvPr/>
        </p:nvSpPr>
        <p:spPr>
          <a:xfrm>
            <a:off x="9144030" y="1719858"/>
            <a:ext cx="1394047" cy="2369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idPlanta</a:t>
            </a:r>
            <a:endParaRPr lang="es-MX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E951CB6-2FB0-D692-741B-01529504509E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195546" y="2402937"/>
            <a:ext cx="288038" cy="26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grama de flujo: terminador 67">
            <a:extLst>
              <a:ext uri="{FF2B5EF4-FFF2-40B4-BE49-F238E27FC236}">
                <a16:creationId xmlns:a16="http://schemas.microsoft.com/office/drawing/2014/main" id="{DAB64F90-31FB-1F3E-B9E0-15BBB08CF63B}"/>
              </a:ext>
            </a:extLst>
          </p:cNvPr>
          <p:cNvSpPr/>
          <p:nvPr/>
        </p:nvSpPr>
        <p:spPr>
          <a:xfrm>
            <a:off x="9483584" y="2284467"/>
            <a:ext cx="1394047" cy="2369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2DD644F-FB87-3445-57E3-7CA96E7F89F8}"/>
              </a:ext>
            </a:extLst>
          </p:cNvPr>
          <p:cNvCxnSpPr>
            <a:cxnSpLocks/>
          </p:cNvCxnSpPr>
          <p:nvPr/>
        </p:nvCxnSpPr>
        <p:spPr>
          <a:xfrm>
            <a:off x="9007295" y="2663585"/>
            <a:ext cx="540117" cy="3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grama de flujo: terminador 72">
            <a:extLst>
              <a:ext uri="{FF2B5EF4-FFF2-40B4-BE49-F238E27FC236}">
                <a16:creationId xmlns:a16="http://schemas.microsoft.com/office/drawing/2014/main" id="{5EAE093E-1689-D726-EA04-4F5AE479C6E8}"/>
              </a:ext>
            </a:extLst>
          </p:cNvPr>
          <p:cNvSpPr/>
          <p:nvPr/>
        </p:nvSpPr>
        <p:spPr>
          <a:xfrm>
            <a:off x="9473545" y="2867368"/>
            <a:ext cx="1394047" cy="2369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 planta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ABE71B82-7409-DFD7-CC78-7A679E1FA867}"/>
              </a:ext>
            </a:extLst>
          </p:cNvPr>
          <p:cNvCxnSpPr>
            <a:cxnSpLocks/>
          </p:cNvCxnSpPr>
          <p:nvPr/>
        </p:nvCxnSpPr>
        <p:spPr>
          <a:xfrm>
            <a:off x="7677170" y="1930673"/>
            <a:ext cx="540117" cy="3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grama de flujo: terminador 74">
            <a:extLst>
              <a:ext uri="{FF2B5EF4-FFF2-40B4-BE49-F238E27FC236}">
                <a16:creationId xmlns:a16="http://schemas.microsoft.com/office/drawing/2014/main" id="{707FCC6E-336C-63FF-2A75-A25618F5E7F8}"/>
              </a:ext>
            </a:extLst>
          </p:cNvPr>
          <p:cNvSpPr/>
          <p:nvPr/>
        </p:nvSpPr>
        <p:spPr>
          <a:xfrm>
            <a:off x="6751547" y="1781876"/>
            <a:ext cx="1394047" cy="2369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 cama</a:t>
            </a:r>
          </a:p>
        </p:txBody>
      </p:sp>
      <p:sp>
        <p:nvSpPr>
          <p:cNvPr id="76" name="Diagrama de flujo: terminador 75">
            <a:extLst>
              <a:ext uri="{FF2B5EF4-FFF2-40B4-BE49-F238E27FC236}">
                <a16:creationId xmlns:a16="http://schemas.microsoft.com/office/drawing/2014/main" id="{6C4CE51D-B488-06BD-3412-3897A0EFEB2A}"/>
              </a:ext>
            </a:extLst>
          </p:cNvPr>
          <p:cNvSpPr/>
          <p:nvPr/>
        </p:nvSpPr>
        <p:spPr>
          <a:xfrm>
            <a:off x="8052558" y="3009547"/>
            <a:ext cx="1394047" cy="2369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95AD2DC3-4756-5514-8D33-14892CCD98B9}"/>
              </a:ext>
            </a:extLst>
          </p:cNvPr>
          <p:cNvCxnSpPr>
            <a:cxnSpLocks/>
          </p:cNvCxnSpPr>
          <p:nvPr/>
        </p:nvCxnSpPr>
        <p:spPr>
          <a:xfrm flipV="1">
            <a:off x="2622176" y="991318"/>
            <a:ext cx="1952061" cy="17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mbo 78">
            <a:extLst>
              <a:ext uri="{FF2B5EF4-FFF2-40B4-BE49-F238E27FC236}">
                <a16:creationId xmlns:a16="http://schemas.microsoft.com/office/drawing/2014/main" id="{858C5E37-DE5F-EDAC-2322-29190FEF8EB9}"/>
              </a:ext>
            </a:extLst>
          </p:cNvPr>
          <p:cNvSpPr/>
          <p:nvPr/>
        </p:nvSpPr>
        <p:spPr>
          <a:xfrm>
            <a:off x="1694342" y="733872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43CB76E-E09D-52D3-2EA1-CFB025D4B1C6}"/>
              </a:ext>
            </a:extLst>
          </p:cNvPr>
          <p:cNvSpPr/>
          <p:nvPr/>
        </p:nvSpPr>
        <p:spPr>
          <a:xfrm>
            <a:off x="342834" y="2143296"/>
            <a:ext cx="1707777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Trjetas</a:t>
            </a:r>
            <a:endParaRPr lang="es-MX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73D4E191-782A-BD59-5BDA-88AE5FE321D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2050611" y="1648272"/>
            <a:ext cx="100931" cy="71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iagrama de flujo: terminador 83">
            <a:extLst>
              <a:ext uri="{FF2B5EF4-FFF2-40B4-BE49-F238E27FC236}">
                <a16:creationId xmlns:a16="http://schemas.microsoft.com/office/drawing/2014/main" id="{406373A1-ED52-B6A8-DD62-1E309C4C4700}"/>
              </a:ext>
            </a:extLst>
          </p:cNvPr>
          <p:cNvSpPr/>
          <p:nvPr/>
        </p:nvSpPr>
        <p:spPr>
          <a:xfrm>
            <a:off x="94128" y="724588"/>
            <a:ext cx="1470204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</a:t>
            </a:r>
            <a:r>
              <a:rPr lang="es-MX" dirty="0" err="1"/>
              <a:t>Tarjejeta</a:t>
            </a:r>
            <a:endParaRPr lang="es-MX" dirty="0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8E771EB-9542-17B8-BA73-87EE3D637B7E}"/>
              </a:ext>
            </a:extLst>
          </p:cNvPr>
          <p:cNvCxnSpPr>
            <a:cxnSpLocks/>
            <a:stCxn id="80" idx="0"/>
            <a:endCxn id="84" idx="1"/>
          </p:cNvCxnSpPr>
          <p:nvPr/>
        </p:nvCxnSpPr>
        <p:spPr>
          <a:xfrm flipH="1" flipV="1">
            <a:off x="94128" y="875464"/>
            <a:ext cx="1102595" cy="126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iagrama de flujo: terminador 89">
            <a:extLst>
              <a:ext uri="{FF2B5EF4-FFF2-40B4-BE49-F238E27FC236}">
                <a16:creationId xmlns:a16="http://schemas.microsoft.com/office/drawing/2014/main" id="{5BBCB9BB-D6EC-1997-5354-85BACA07F027}"/>
              </a:ext>
            </a:extLst>
          </p:cNvPr>
          <p:cNvSpPr/>
          <p:nvPr/>
        </p:nvSpPr>
        <p:spPr>
          <a:xfrm>
            <a:off x="882966" y="1408118"/>
            <a:ext cx="105783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53F8421-FCE9-1726-55D3-2DF06DDF2B12}"/>
              </a:ext>
            </a:extLst>
          </p:cNvPr>
          <p:cNvCxnSpPr>
            <a:cxnSpLocks/>
            <a:stCxn id="80" idx="0"/>
            <a:endCxn id="90" idx="2"/>
          </p:cNvCxnSpPr>
          <p:nvPr/>
        </p:nvCxnSpPr>
        <p:spPr>
          <a:xfrm flipV="1">
            <a:off x="1196723" y="1709870"/>
            <a:ext cx="215161" cy="43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grama de flujo: terminador 94">
            <a:extLst>
              <a:ext uri="{FF2B5EF4-FFF2-40B4-BE49-F238E27FC236}">
                <a16:creationId xmlns:a16="http://schemas.microsoft.com/office/drawing/2014/main" id="{E4A8AAF8-B939-66D1-9741-1B6FB06E1D95}"/>
              </a:ext>
            </a:extLst>
          </p:cNvPr>
          <p:cNvSpPr/>
          <p:nvPr/>
        </p:nvSpPr>
        <p:spPr>
          <a:xfrm>
            <a:off x="138887" y="3028285"/>
            <a:ext cx="105783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 pase</a:t>
            </a:r>
          </a:p>
        </p:txBody>
      </p:sp>
      <p:sp>
        <p:nvSpPr>
          <p:cNvPr id="96" name="Diagrama de flujo: terminador 95">
            <a:extLst>
              <a:ext uri="{FF2B5EF4-FFF2-40B4-BE49-F238E27FC236}">
                <a16:creationId xmlns:a16="http://schemas.microsoft.com/office/drawing/2014/main" id="{E9FA6344-98BA-C556-BF21-2B3222E534DC}"/>
              </a:ext>
            </a:extLst>
          </p:cNvPr>
          <p:cNvSpPr/>
          <p:nvPr/>
        </p:nvSpPr>
        <p:spPr>
          <a:xfrm>
            <a:off x="1304303" y="3110377"/>
            <a:ext cx="1057835" cy="5321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 final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6381F370-5F7A-FB96-25F8-432A25D5CE72}"/>
              </a:ext>
            </a:extLst>
          </p:cNvPr>
          <p:cNvCxnSpPr>
            <a:cxnSpLocks/>
          </p:cNvCxnSpPr>
          <p:nvPr/>
        </p:nvCxnSpPr>
        <p:spPr>
          <a:xfrm flipV="1">
            <a:off x="3640790" y="1063562"/>
            <a:ext cx="1897091" cy="8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mbo 98">
            <a:extLst>
              <a:ext uri="{FF2B5EF4-FFF2-40B4-BE49-F238E27FC236}">
                <a16:creationId xmlns:a16="http://schemas.microsoft.com/office/drawing/2014/main" id="{58B62A5C-4941-E531-F1EE-B42F5CA713FD}"/>
              </a:ext>
            </a:extLst>
          </p:cNvPr>
          <p:cNvSpPr/>
          <p:nvPr/>
        </p:nvSpPr>
        <p:spPr>
          <a:xfrm>
            <a:off x="3070354" y="1838327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C9585EB-6CC9-5589-36F5-ED9C565E60E0}"/>
              </a:ext>
            </a:extLst>
          </p:cNvPr>
          <p:cNvCxnSpPr>
            <a:cxnSpLocks/>
          </p:cNvCxnSpPr>
          <p:nvPr/>
        </p:nvCxnSpPr>
        <p:spPr>
          <a:xfrm flipV="1">
            <a:off x="3511859" y="2760769"/>
            <a:ext cx="0" cy="15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F768C230-9FDA-5883-E3B9-136A0A0CFCAA}"/>
              </a:ext>
            </a:extLst>
          </p:cNvPr>
          <p:cNvSpPr/>
          <p:nvPr/>
        </p:nvSpPr>
        <p:spPr>
          <a:xfrm>
            <a:off x="2657970" y="4321258"/>
            <a:ext cx="1707777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Medico</a:t>
            </a: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DD7FF815-C4DD-47DF-7E52-F6C61273A31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151542" y="4516240"/>
            <a:ext cx="506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grama de flujo: terminador 105">
            <a:extLst>
              <a:ext uri="{FF2B5EF4-FFF2-40B4-BE49-F238E27FC236}">
                <a16:creationId xmlns:a16="http://schemas.microsoft.com/office/drawing/2014/main" id="{C79CB44F-BE83-F9CD-07E5-ABDD08B1DF2A}"/>
              </a:ext>
            </a:extLst>
          </p:cNvPr>
          <p:cNvSpPr/>
          <p:nvPr/>
        </p:nvSpPr>
        <p:spPr>
          <a:xfrm>
            <a:off x="1304303" y="4414242"/>
            <a:ext cx="105783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07" name="Diagrama de flujo: terminador 106">
            <a:extLst>
              <a:ext uri="{FF2B5EF4-FFF2-40B4-BE49-F238E27FC236}">
                <a16:creationId xmlns:a16="http://schemas.microsoft.com/office/drawing/2014/main" id="{117591F6-8A20-9EAA-1210-36B5D0434AEE}"/>
              </a:ext>
            </a:extLst>
          </p:cNvPr>
          <p:cNvSpPr/>
          <p:nvPr/>
        </p:nvSpPr>
        <p:spPr>
          <a:xfrm>
            <a:off x="1304303" y="3934076"/>
            <a:ext cx="1057835" cy="3899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apellidom</a:t>
            </a:r>
            <a:endParaRPr lang="es-MX" dirty="0"/>
          </a:p>
        </p:txBody>
      </p:sp>
      <p:sp>
        <p:nvSpPr>
          <p:cNvPr id="109" name="Diagrama de flujo: terminador 108">
            <a:extLst>
              <a:ext uri="{FF2B5EF4-FFF2-40B4-BE49-F238E27FC236}">
                <a16:creationId xmlns:a16="http://schemas.microsoft.com/office/drawing/2014/main" id="{EDFFB8B4-194C-C6E4-D632-B0BBF3843B7C}"/>
              </a:ext>
            </a:extLst>
          </p:cNvPr>
          <p:cNvSpPr/>
          <p:nvPr/>
        </p:nvSpPr>
        <p:spPr>
          <a:xfrm>
            <a:off x="1196722" y="4908194"/>
            <a:ext cx="1057835" cy="4913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apellidop</a:t>
            </a:r>
            <a:endParaRPr lang="es-MX" dirty="0"/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FD487E11-C6C1-7199-51C0-2FA0220DFFA8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241109" y="4266334"/>
            <a:ext cx="416861" cy="24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F774431A-DD01-9FCB-11F9-45AD16A0F6FA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2215295" y="4516241"/>
            <a:ext cx="442675" cy="58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grama de flujo: terminador 113">
            <a:extLst>
              <a:ext uri="{FF2B5EF4-FFF2-40B4-BE49-F238E27FC236}">
                <a16:creationId xmlns:a16="http://schemas.microsoft.com/office/drawing/2014/main" id="{8728347B-1C01-81ED-DA0A-47C0065FDE25}"/>
              </a:ext>
            </a:extLst>
          </p:cNvPr>
          <p:cNvSpPr/>
          <p:nvPr/>
        </p:nvSpPr>
        <p:spPr>
          <a:xfrm>
            <a:off x="2350967" y="521991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43618CC3-632D-3C28-DE44-3D9E4E263DC3}"/>
              </a:ext>
            </a:extLst>
          </p:cNvPr>
          <p:cNvCxnSpPr>
            <a:cxnSpLocks/>
          </p:cNvCxnSpPr>
          <p:nvPr/>
        </p:nvCxnSpPr>
        <p:spPr>
          <a:xfrm flipH="1">
            <a:off x="2450092" y="4708441"/>
            <a:ext cx="442675" cy="58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grama de flujo: terminador 115">
            <a:extLst>
              <a:ext uri="{FF2B5EF4-FFF2-40B4-BE49-F238E27FC236}">
                <a16:creationId xmlns:a16="http://schemas.microsoft.com/office/drawing/2014/main" id="{AFF5FA11-CFA0-1DF4-31A2-6CE9F1AFC772}"/>
              </a:ext>
            </a:extLst>
          </p:cNvPr>
          <p:cNvSpPr/>
          <p:nvPr/>
        </p:nvSpPr>
        <p:spPr>
          <a:xfrm>
            <a:off x="2808167" y="5675853"/>
            <a:ext cx="105783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1DE132C9-467B-B039-31C9-46F456EC484F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3233930" y="4711223"/>
            <a:ext cx="277929" cy="110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B7D715FA-44F4-7896-C9A8-F8ED75274E02}"/>
              </a:ext>
            </a:extLst>
          </p:cNvPr>
          <p:cNvCxnSpPr>
            <a:cxnSpLocks/>
          </p:cNvCxnSpPr>
          <p:nvPr/>
        </p:nvCxnSpPr>
        <p:spPr>
          <a:xfrm>
            <a:off x="4329944" y="4516240"/>
            <a:ext cx="120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mbo 122">
            <a:extLst>
              <a:ext uri="{FF2B5EF4-FFF2-40B4-BE49-F238E27FC236}">
                <a16:creationId xmlns:a16="http://schemas.microsoft.com/office/drawing/2014/main" id="{27D06FF2-E3FD-BAF6-358C-7D42198F24CD}"/>
              </a:ext>
            </a:extLst>
          </p:cNvPr>
          <p:cNvSpPr/>
          <p:nvPr/>
        </p:nvSpPr>
        <p:spPr>
          <a:xfrm>
            <a:off x="5479677" y="4084155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69959996-E6F7-0344-798C-19341ECFE3A7}"/>
              </a:ext>
            </a:extLst>
          </p:cNvPr>
          <p:cNvCxnSpPr>
            <a:cxnSpLocks/>
          </p:cNvCxnSpPr>
          <p:nvPr/>
        </p:nvCxnSpPr>
        <p:spPr>
          <a:xfrm>
            <a:off x="6322415" y="4565118"/>
            <a:ext cx="120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1E6EE5EE-84EE-C7FE-91C0-4F487F354AE7}"/>
              </a:ext>
            </a:extLst>
          </p:cNvPr>
          <p:cNvSpPr/>
          <p:nvPr/>
        </p:nvSpPr>
        <p:spPr>
          <a:xfrm>
            <a:off x="7342102" y="4391287"/>
            <a:ext cx="1707777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Diagnostico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6EDAAEE3-DA29-6026-8F44-4145C2EB8C5C}"/>
              </a:ext>
            </a:extLst>
          </p:cNvPr>
          <p:cNvCxnSpPr>
            <a:cxnSpLocks/>
          </p:cNvCxnSpPr>
          <p:nvPr/>
        </p:nvCxnSpPr>
        <p:spPr>
          <a:xfrm flipV="1">
            <a:off x="6751547" y="4781252"/>
            <a:ext cx="742943" cy="50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iagrama de flujo: terminador 128">
            <a:extLst>
              <a:ext uri="{FF2B5EF4-FFF2-40B4-BE49-F238E27FC236}">
                <a16:creationId xmlns:a16="http://schemas.microsoft.com/office/drawing/2014/main" id="{911AEDE5-2EB3-2511-3D24-770415F764E9}"/>
              </a:ext>
            </a:extLst>
          </p:cNvPr>
          <p:cNvSpPr/>
          <p:nvPr/>
        </p:nvSpPr>
        <p:spPr>
          <a:xfrm>
            <a:off x="5986161" y="5174762"/>
            <a:ext cx="1394047" cy="2369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sp>
        <p:nvSpPr>
          <p:cNvPr id="130" name="Diagrama de flujo: terminador 129">
            <a:extLst>
              <a:ext uri="{FF2B5EF4-FFF2-40B4-BE49-F238E27FC236}">
                <a16:creationId xmlns:a16="http://schemas.microsoft.com/office/drawing/2014/main" id="{0620DFD7-0AD8-F025-5933-0DBA1A7134B2}"/>
              </a:ext>
            </a:extLst>
          </p:cNvPr>
          <p:cNvSpPr/>
          <p:nvPr/>
        </p:nvSpPr>
        <p:spPr>
          <a:xfrm>
            <a:off x="7159452" y="5437032"/>
            <a:ext cx="105783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codigo</a:t>
            </a:r>
            <a:endParaRPr lang="es-MX" dirty="0"/>
          </a:p>
        </p:txBody>
      </p:sp>
      <p:sp>
        <p:nvSpPr>
          <p:cNvPr id="131" name="Diagrama de flujo: terminador 130">
            <a:extLst>
              <a:ext uri="{FF2B5EF4-FFF2-40B4-BE49-F238E27FC236}">
                <a16:creationId xmlns:a16="http://schemas.microsoft.com/office/drawing/2014/main" id="{56FA92EE-6D5D-6D9C-BAB0-DEE0285756FD}"/>
              </a:ext>
            </a:extLst>
          </p:cNvPr>
          <p:cNvSpPr/>
          <p:nvPr/>
        </p:nvSpPr>
        <p:spPr>
          <a:xfrm>
            <a:off x="9489174" y="4565118"/>
            <a:ext cx="1057835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132" name="Diagrama de flujo: terminador 131">
            <a:extLst>
              <a:ext uri="{FF2B5EF4-FFF2-40B4-BE49-F238E27FC236}">
                <a16:creationId xmlns:a16="http://schemas.microsoft.com/office/drawing/2014/main" id="{50B30BC7-147B-70D1-476C-39B32C8FD0D5}"/>
              </a:ext>
            </a:extLst>
          </p:cNvPr>
          <p:cNvSpPr/>
          <p:nvPr/>
        </p:nvSpPr>
        <p:spPr>
          <a:xfrm>
            <a:off x="8532205" y="517762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EAF1E019-B3AF-7ABC-7359-9998B233FCA9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7414959" y="4781252"/>
            <a:ext cx="781032" cy="62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82F52F41-9244-9518-0D95-3F9DB676B429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8647286" y="4419138"/>
            <a:ext cx="342119" cy="75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77C0CE17-5D09-8C22-6851-0B9B2F09CAE9}"/>
              </a:ext>
            </a:extLst>
          </p:cNvPr>
          <p:cNvCxnSpPr>
            <a:cxnSpLocks/>
            <a:stCxn id="126" idx="3"/>
            <a:endCxn id="131" idx="1"/>
          </p:cNvCxnSpPr>
          <p:nvPr/>
        </p:nvCxnSpPr>
        <p:spPr>
          <a:xfrm>
            <a:off x="9049879" y="4586270"/>
            <a:ext cx="439295" cy="12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299FBEAB-14D2-0828-EBFD-D4563FF968C0}"/>
              </a:ext>
            </a:extLst>
          </p:cNvPr>
          <p:cNvCxnSpPr>
            <a:cxnSpLocks/>
          </p:cNvCxnSpPr>
          <p:nvPr/>
        </p:nvCxnSpPr>
        <p:spPr>
          <a:xfrm>
            <a:off x="5421945" y="1036296"/>
            <a:ext cx="797558" cy="93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mbo 144">
            <a:extLst>
              <a:ext uri="{FF2B5EF4-FFF2-40B4-BE49-F238E27FC236}">
                <a16:creationId xmlns:a16="http://schemas.microsoft.com/office/drawing/2014/main" id="{79FD6A30-2254-2C35-AF2C-ACF29C3821CB}"/>
              </a:ext>
            </a:extLst>
          </p:cNvPr>
          <p:cNvSpPr/>
          <p:nvPr/>
        </p:nvSpPr>
        <p:spPr>
          <a:xfrm>
            <a:off x="5712480" y="1922929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4B0B8E83-A906-E1E9-F188-C11A608B91E2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6073738" y="2748943"/>
            <a:ext cx="2122253" cy="164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terminador 147">
            <a:extLst>
              <a:ext uri="{FF2B5EF4-FFF2-40B4-BE49-F238E27FC236}">
                <a16:creationId xmlns:a16="http://schemas.microsoft.com/office/drawing/2014/main" id="{68199FB1-1733-503D-CAC0-931D30C05FA2}"/>
              </a:ext>
            </a:extLst>
          </p:cNvPr>
          <p:cNvSpPr/>
          <p:nvPr/>
        </p:nvSpPr>
        <p:spPr>
          <a:xfrm>
            <a:off x="6500329" y="273055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2E121E70-9B01-3769-CC1D-873B8FEDBACA}"/>
              </a:ext>
            </a:extLst>
          </p:cNvPr>
          <p:cNvCxnSpPr>
            <a:cxnSpLocks/>
            <a:stCxn id="148" idx="1"/>
          </p:cNvCxnSpPr>
          <p:nvPr/>
        </p:nvCxnSpPr>
        <p:spPr>
          <a:xfrm flipH="1" flipV="1">
            <a:off x="6339587" y="2634574"/>
            <a:ext cx="160742" cy="24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ABE4AE4D-F844-D68E-838F-65C3EF4532A3}"/>
              </a:ext>
            </a:extLst>
          </p:cNvPr>
          <p:cNvSpPr txBox="1"/>
          <p:nvPr/>
        </p:nvSpPr>
        <p:spPr>
          <a:xfrm>
            <a:off x="3100901" y="2101072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atender</a:t>
            </a:r>
          </a:p>
        </p:txBody>
      </p:sp>
      <p:sp>
        <p:nvSpPr>
          <p:cNvPr id="152" name="Diagrama de flujo: terminador 151">
            <a:extLst>
              <a:ext uri="{FF2B5EF4-FFF2-40B4-BE49-F238E27FC236}">
                <a16:creationId xmlns:a16="http://schemas.microsoft.com/office/drawing/2014/main" id="{B7909B71-CA65-F109-4B78-AAF3544189D7}"/>
              </a:ext>
            </a:extLst>
          </p:cNvPr>
          <p:cNvSpPr/>
          <p:nvPr/>
        </p:nvSpPr>
        <p:spPr>
          <a:xfrm>
            <a:off x="2482942" y="276076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0CE8BDF2-B43A-5EE1-CE3C-0B51CE134E04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2979752" y="2752727"/>
            <a:ext cx="547802" cy="2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8F03EC49-56C0-C8E9-58F3-EA112FCD09BC}"/>
              </a:ext>
            </a:extLst>
          </p:cNvPr>
          <p:cNvSpPr txBox="1"/>
          <p:nvPr/>
        </p:nvSpPr>
        <p:spPr>
          <a:xfrm>
            <a:off x="5700434" y="217323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adquirir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E475F406-4B99-9430-C485-D21D5EDA9210}"/>
              </a:ext>
            </a:extLst>
          </p:cNvPr>
          <p:cNvSpPr txBox="1"/>
          <p:nvPr/>
        </p:nvSpPr>
        <p:spPr>
          <a:xfrm>
            <a:off x="1644991" y="994504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adquiere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C98E901-DCED-AF02-2817-32B6AD90AFBB}"/>
              </a:ext>
            </a:extLst>
          </p:cNvPr>
          <p:cNvSpPr txBox="1"/>
          <p:nvPr/>
        </p:nvSpPr>
        <p:spPr>
          <a:xfrm>
            <a:off x="5598355" y="4356689"/>
            <a:ext cx="71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tratar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88607A3D-3866-8E38-95A6-4D2448D75BCA}"/>
              </a:ext>
            </a:extLst>
          </p:cNvPr>
          <p:cNvSpPr txBox="1"/>
          <p:nvPr/>
        </p:nvSpPr>
        <p:spPr>
          <a:xfrm>
            <a:off x="4422782" y="4174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E2C033BD-AC55-9F8C-BBD4-5302BA2912BE}"/>
              </a:ext>
            </a:extLst>
          </p:cNvPr>
          <p:cNvSpPr txBox="1"/>
          <p:nvPr/>
        </p:nvSpPr>
        <p:spPr>
          <a:xfrm>
            <a:off x="6955081" y="42192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C71DCD46-CC2D-DE4D-F724-C6B3A18429B6}"/>
              </a:ext>
            </a:extLst>
          </p:cNvPr>
          <p:cNvSpPr txBox="1"/>
          <p:nvPr/>
        </p:nvSpPr>
        <p:spPr>
          <a:xfrm>
            <a:off x="4265820" y="739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4E909FD8-3BB9-84E5-3B5D-174F07602222}"/>
              </a:ext>
            </a:extLst>
          </p:cNvPr>
          <p:cNvSpPr txBox="1"/>
          <p:nvPr/>
        </p:nvSpPr>
        <p:spPr>
          <a:xfrm>
            <a:off x="1768920" y="18167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A2B95985-F55A-6710-5998-8FB4BD6ECF2E}"/>
              </a:ext>
            </a:extLst>
          </p:cNvPr>
          <p:cNvSpPr txBox="1"/>
          <p:nvPr/>
        </p:nvSpPr>
        <p:spPr>
          <a:xfrm>
            <a:off x="4808661" y="978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45E5E1DE-5421-FA55-2397-498EB60F5F01}"/>
              </a:ext>
            </a:extLst>
          </p:cNvPr>
          <p:cNvSpPr txBox="1"/>
          <p:nvPr/>
        </p:nvSpPr>
        <p:spPr>
          <a:xfrm>
            <a:off x="8192128" y="1917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5694BBD-9A7D-D402-1F87-36462FCFDF59}"/>
              </a:ext>
            </a:extLst>
          </p:cNvPr>
          <p:cNvSpPr txBox="1"/>
          <p:nvPr/>
        </p:nvSpPr>
        <p:spPr>
          <a:xfrm>
            <a:off x="3233930" y="4006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55520553-4932-8E15-A6D0-06CB3D563F8A}"/>
              </a:ext>
            </a:extLst>
          </p:cNvPr>
          <p:cNvSpPr txBox="1"/>
          <p:nvPr/>
        </p:nvSpPr>
        <p:spPr>
          <a:xfrm>
            <a:off x="6340221" y="7553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0207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D6482-0F38-026F-16B6-4CF7C407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Relacion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CCED2-C84A-6002-E2E9-239BF3C2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Diagnostico (id Diagnostico, </a:t>
            </a:r>
            <a:r>
              <a:rPr lang="es-MX" sz="2000" dirty="0" err="1"/>
              <a:t>codigo</a:t>
            </a:r>
            <a:r>
              <a:rPr lang="es-MX" sz="2000" dirty="0"/>
              <a:t> Diagnostico, descripción, fecha, estatus)</a:t>
            </a:r>
          </a:p>
          <a:p>
            <a:r>
              <a:rPr lang="es-MX" sz="2000" dirty="0"/>
              <a:t>Medico( id Medico, no ficha, medica, nombre, apellido P, apellido M, estatus,</a:t>
            </a:r>
          </a:p>
          <a:p>
            <a:r>
              <a:rPr lang="es-MX" sz="2000" dirty="0"/>
              <a:t>Paciente(id paciente, no seguro, nombre, apellido p, apellido m, nacimiento, </a:t>
            </a:r>
            <a:r>
              <a:rPr lang="es-MX" sz="2000" dirty="0" err="1"/>
              <a:t>rfc</a:t>
            </a:r>
            <a:r>
              <a:rPr lang="es-MX" sz="2000" dirty="0"/>
              <a:t>, estatus)</a:t>
            </a:r>
          </a:p>
          <a:p>
            <a:r>
              <a:rPr lang="es-MX" sz="2000" dirty="0"/>
              <a:t>Planta(id planta, numero, estatus, nombre, no cama, estatus, id paciente fecha, cama)</a:t>
            </a:r>
          </a:p>
          <a:p>
            <a:r>
              <a:rPr lang="es-MX" sz="2000" dirty="0" err="1"/>
              <a:t>TarjetaVista</a:t>
            </a:r>
            <a:r>
              <a:rPr lang="es-MX" sz="2000" dirty="0"/>
              <a:t>( id Tarjeta Vista, (id Tarjeta, id vista, hora final, hora inicio, hora final, estatus)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8384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8643CC-C240-ED2A-73CE-00780F5F89CD}"/>
              </a:ext>
            </a:extLst>
          </p:cNvPr>
          <p:cNvSpPr txBox="1"/>
          <p:nvPr/>
        </p:nvSpPr>
        <p:spPr>
          <a:xfrm>
            <a:off x="779929" y="268941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Viviendas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ECB9FBA-3E9F-CE22-797D-A4F4BB02C43D}"/>
              </a:ext>
            </a:extLst>
          </p:cNvPr>
          <p:cNvSpPr/>
          <p:nvPr/>
        </p:nvSpPr>
        <p:spPr>
          <a:xfrm>
            <a:off x="3576919" y="1210235"/>
            <a:ext cx="1694330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Persona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83F64DD-727F-2C5A-7FFD-90B89863DB89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>
            <a:off x="5271249" y="1425388"/>
            <a:ext cx="320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7B92B48-7AD7-BFB2-9BBC-C2A94A7DDAA8}"/>
              </a:ext>
            </a:extLst>
          </p:cNvPr>
          <p:cNvSpPr txBox="1"/>
          <p:nvPr/>
        </p:nvSpPr>
        <p:spPr>
          <a:xfrm>
            <a:off x="5271249" y="11196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5" name="Rombo 24">
            <a:extLst>
              <a:ext uri="{FF2B5EF4-FFF2-40B4-BE49-F238E27FC236}">
                <a16:creationId xmlns:a16="http://schemas.microsoft.com/office/drawing/2014/main" id="{A71ECC45-5474-6335-8209-FB48AC19B00D}"/>
              </a:ext>
            </a:extLst>
          </p:cNvPr>
          <p:cNvSpPr/>
          <p:nvPr/>
        </p:nvSpPr>
        <p:spPr>
          <a:xfrm>
            <a:off x="8474433" y="968188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7CE376-A537-3FD6-0692-CE8CCE6AC0E3}"/>
              </a:ext>
            </a:extLst>
          </p:cNvPr>
          <p:cNvSpPr txBox="1"/>
          <p:nvPr/>
        </p:nvSpPr>
        <p:spPr>
          <a:xfrm>
            <a:off x="8674191" y="1240722"/>
            <a:ext cx="55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vive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F78B8F3-0ACB-7617-7B9E-2D1DF804B6E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931632" y="1828800"/>
            <a:ext cx="0" cy="255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B7043DA-FB9B-0649-091C-1484D981C55C}"/>
              </a:ext>
            </a:extLst>
          </p:cNvPr>
          <p:cNvSpPr/>
          <p:nvPr/>
        </p:nvSpPr>
        <p:spPr>
          <a:xfrm>
            <a:off x="8084467" y="4383742"/>
            <a:ext cx="1694330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vivienda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D27677-A2EA-8C2D-F994-EAD1DCB53538}"/>
              </a:ext>
            </a:extLst>
          </p:cNvPr>
          <p:cNvSpPr txBox="1"/>
          <p:nvPr/>
        </p:nvSpPr>
        <p:spPr>
          <a:xfrm>
            <a:off x="8931632" y="4111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8CD4D09-03B0-17AA-B4E4-ED0CB77F2FC1}"/>
              </a:ext>
            </a:extLst>
          </p:cNvPr>
          <p:cNvCxnSpPr>
            <a:cxnSpLocks/>
          </p:cNvCxnSpPr>
          <p:nvPr/>
        </p:nvCxnSpPr>
        <p:spPr>
          <a:xfrm>
            <a:off x="5271249" y="1640541"/>
            <a:ext cx="0" cy="9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5C88D90-F4D2-095C-D435-DE02C2572D1C}"/>
              </a:ext>
            </a:extLst>
          </p:cNvPr>
          <p:cNvCxnSpPr>
            <a:cxnSpLocks/>
          </p:cNvCxnSpPr>
          <p:nvPr/>
        </p:nvCxnSpPr>
        <p:spPr>
          <a:xfrm>
            <a:off x="5656186" y="4598895"/>
            <a:ext cx="2433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mbo 38">
            <a:extLst>
              <a:ext uri="{FF2B5EF4-FFF2-40B4-BE49-F238E27FC236}">
                <a16:creationId xmlns:a16="http://schemas.microsoft.com/office/drawing/2014/main" id="{0869E957-41C1-D965-AC59-E156D19BB33F}"/>
              </a:ext>
            </a:extLst>
          </p:cNvPr>
          <p:cNvSpPr/>
          <p:nvPr/>
        </p:nvSpPr>
        <p:spPr>
          <a:xfrm>
            <a:off x="4814049" y="2554942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C1B9FD32-A4E8-3147-E913-D1318D5AE866}"/>
              </a:ext>
            </a:extLst>
          </p:cNvPr>
          <p:cNvCxnSpPr>
            <a:stCxn id="39" idx="3"/>
          </p:cNvCxnSpPr>
          <p:nvPr/>
        </p:nvCxnSpPr>
        <p:spPr>
          <a:xfrm>
            <a:off x="5728449" y="3012142"/>
            <a:ext cx="2356018" cy="1371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45DEE10-FE5E-7247-C7EB-B00EA40E86DC}"/>
              </a:ext>
            </a:extLst>
          </p:cNvPr>
          <p:cNvSpPr txBox="1"/>
          <p:nvPr/>
        </p:nvSpPr>
        <p:spPr>
          <a:xfrm>
            <a:off x="4913021" y="282927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posee</a:t>
            </a:r>
          </a:p>
        </p:txBody>
      </p:sp>
      <p:sp>
        <p:nvSpPr>
          <p:cNvPr id="50" name="Diagrama de flujo: terminador 49">
            <a:extLst>
              <a:ext uri="{FF2B5EF4-FFF2-40B4-BE49-F238E27FC236}">
                <a16:creationId xmlns:a16="http://schemas.microsoft.com/office/drawing/2014/main" id="{083EEBED-C881-1EB9-3C40-A17805002253}"/>
              </a:ext>
            </a:extLst>
          </p:cNvPr>
          <p:cNvSpPr/>
          <p:nvPr/>
        </p:nvSpPr>
        <p:spPr>
          <a:xfrm>
            <a:off x="2242307" y="853716"/>
            <a:ext cx="968188" cy="3294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51" name="Diagrama de flujo: terminador 50">
            <a:extLst>
              <a:ext uri="{FF2B5EF4-FFF2-40B4-BE49-F238E27FC236}">
                <a16:creationId xmlns:a16="http://schemas.microsoft.com/office/drawing/2014/main" id="{18D17E3A-E476-0E49-9E7F-187E5E9A4B3C}"/>
              </a:ext>
            </a:extLst>
          </p:cNvPr>
          <p:cNvSpPr/>
          <p:nvPr/>
        </p:nvSpPr>
        <p:spPr>
          <a:xfrm>
            <a:off x="3229690" y="104214"/>
            <a:ext cx="1293366" cy="3294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Persona</a:t>
            </a:r>
          </a:p>
        </p:txBody>
      </p:sp>
      <p:sp>
        <p:nvSpPr>
          <p:cNvPr id="52" name="Diagrama de flujo: terminador 51">
            <a:extLst>
              <a:ext uri="{FF2B5EF4-FFF2-40B4-BE49-F238E27FC236}">
                <a16:creationId xmlns:a16="http://schemas.microsoft.com/office/drawing/2014/main" id="{8BB9AADD-4D83-ABFC-2E81-CEF33C786370}"/>
              </a:ext>
            </a:extLst>
          </p:cNvPr>
          <p:cNvSpPr/>
          <p:nvPr/>
        </p:nvSpPr>
        <p:spPr>
          <a:xfrm>
            <a:off x="2186277" y="2205317"/>
            <a:ext cx="1080247" cy="2553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54" name="Diagrama de flujo: terminador 53">
            <a:extLst>
              <a:ext uri="{FF2B5EF4-FFF2-40B4-BE49-F238E27FC236}">
                <a16:creationId xmlns:a16="http://schemas.microsoft.com/office/drawing/2014/main" id="{0A796D76-7E84-8251-0951-D03962BD1CA9}"/>
              </a:ext>
            </a:extLst>
          </p:cNvPr>
          <p:cNvSpPr/>
          <p:nvPr/>
        </p:nvSpPr>
        <p:spPr>
          <a:xfrm>
            <a:off x="1086430" y="1539689"/>
            <a:ext cx="1425389" cy="3496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Apellido m</a:t>
            </a:r>
          </a:p>
        </p:txBody>
      </p:sp>
      <p:sp>
        <p:nvSpPr>
          <p:cNvPr id="55" name="Diagrama de flujo: terminador 54">
            <a:extLst>
              <a:ext uri="{FF2B5EF4-FFF2-40B4-BE49-F238E27FC236}">
                <a16:creationId xmlns:a16="http://schemas.microsoft.com/office/drawing/2014/main" id="{C649CD56-9981-C1C3-494A-3BCB4FEE35B7}"/>
              </a:ext>
            </a:extLst>
          </p:cNvPr>
          <p:cNvSpPr/>
          <p:nvPr/>
        </p:nvSpPr>
        <p:spPr>
          <a:xfrm>
            <a:off x="3422277" y="2030506"/>
            <a:ext cx="1425389" cy="3496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Apellido m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627DF50-66F7-8FB1-D308-4E347105AD62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3210495" y="1018443"/>
            <a:ext cx="366424" cy="52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BE9DB823-8202-A979-40D3-AC4E3DCCA5DD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2402278" y="1667435"/>
            <a:ext cx="324123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0FDC7809-82B5-E3C9-89D0-635EC2F38A71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3229690" y="2380128"/>
            <a:ext cx="905282" cy="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E5E255BA-052E-648C-EB7E-E4DD55021F54}"/>
              </a:ext>
            </a:extLst>
          </p:cNvPr>
          <p:cNvCxnSpPr>
            <a:cxnSpLocks/>
            <a:stCxn id="3" idx="0"/>
            <a:endCxn id="51" idx="2"/>
          </p:cNvCxnSpPr>
          <p:nvPr/>
        </p:nvCxnSpPr>
        <p:spPr>
          <a:xfrm flipH="1" flipV="1">
            <a:off x="3876373" y="433668"/>
            <a:ext cx="547711" cy="77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B1B9831-ABA5-F7D7-01F0-E4B4826465A6}"/>
              </a:ext>
            </a:extLst>
          </p:cNvPr>
          <p:cNvCxnSpPr>
            <a:cxnSpLocks/>
            <a:stCxn id="52" idx="0"/>
            <a:endCxn id="3" idx="2"/>
          </p:cNvCxnSpPr>
          <p:nvPr/>
        </p:nvCxnSpPr>
        <p:spPr>
          <a:xfrm flipV="1">
            <a:off x="2726401" y="1640541"/>
            <a:ext cx="1697683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mbo 71">
            <a:extLst>
              <a:ext uri="{FF2B5EF4-FFF2-40B4-BE49-F238E27FC236}">
                <a16:creationId xmlns:a16="http://schemas.microsoft.com/office/drawing/2014/main" id="{33ACF513-9C8A-B61F-C68C-7EF5F1789BC4}"/>
              </a:ext>
            </a:extLst>
          </p:cNvPr>
          <p:cNvSpPr/>
          <p:nvPr/>
        </p:nvSpPr>
        <p:spPr>
          <a:xfrm>
            <a:off x="4725770" y="4141695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8064626-A81E-8976-46D3-79C41BE0CDFB}"/>
              </a:ext>
            </a:extLst>
          </p:cNvPr>
          <p:cNvSpPr txBox="1"/>
          <p:nvPr/>
        </p:nvSpPr>
        <p:spPr>
          <a:xfrm>
            <a:off x="4914150" y="4414229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D4980304-9D9B-9D57-1A76-C8827BD0EBE0}"/>
              </a:ext>
            </a:extLst>
          </p:cNvPr>
          <p:cNvCxnSpPr>
            <a:cxnSpLocks/>
          </p:cNvCxnSpPr>
          <p:nvPr/>
        </p:nvCxnSpPr>
        <p:spPr>
          <a:xfrm>
            <a:off x="2511819" y="4643719"/>
            <a:ext cx="2433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E84A06C-18BE-6F9D-B2F5-E96CA21472B9}"/>
              </a:ext>
            </a:extLst>
          </p:cNvPr>
          <p:cNvSpPr/>
          <p:nvPr/>
        </p:nvSpPr>
        <p:spPr>
          <a:xfrm>
            <a:off x="892239" y="4428566"/>
            <a:ext cx="1694330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Municipio</a:t>
            </a:r>
          </a:p>
        </p:txBody>
      </p:sp>
      <p:sp>
        <p:nvSpPr>
          <p:cNvPr id="76" name="Diagrama de flujo: terminador 75">
            <a:extLst>
              <a:ext uri="{FF2B5EF4-FFF2-40B4-BE49-F238E27FC236}">
                <a16:creationId xmlns:a16="http://schemas.microsoft.com/office/drawing/2014/main" id="{915CE4D7-DAA8-B574-0701-CFC93BAF2AF1}"/>
              </a:ext>
            </a:extLst>
          </p:cNvPr>
          <p:cNvSpPr/>
          <p:nvPr/>
        </p:nvSpPr>
        <p:spPr>
          <a:xfrm>
            <a:off x="9763187" y="3264273"/>
            <a:ext cx="1293366" cy="5277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vivienda</a:t>
            </a:r>
          </a:p>
        </p:txBody>
      </p:sp>
      <p:sp>
        <p:nvSpPr>
          <p:cNvPr id="77" name="Diagrama de flujo: terminador 76">
            <a:extLst>
              <a:ext uri="{FF2B5EF4-FFF2-40B4-BE49-F238E27FC236}">
                <a16:creationId xmlns:a16="http://schemas.microsoft.com/office/drawing/2014/main" id="{98E7FA3A-2423-0DCE-50D6-6BD6A1034508}"/>
              </a:ext>
            </a:extLst>
          </p:cNvPr>
          <p:cNvSpPr/>
          <p:nvPr/>
        </p:nvSpPr>
        <p:spPr>
          <a:xfrm>
            <a:off x="10653078" y="4694145"/>
            <a:ext cx="1293366" cy="3294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78" name="Diagrama de flujo: terminador 77">
            <a:extLst>
              <a:ext uri="{FF2B5EF4-FFF2-40B4-BE49-F238E27FC236}">
                <a16:creationId xmlns:a16="http://schemas.microsoft.com/office/drawing/2014/main" id="{8A6DD2C5-6AF1-2F98-5679-296C832776A7}"/>
              </a:ext>
            </a:extLst>
          </p:cNvPr>
          <p:cNvSpPr/>
          <p:nvPr/>
        </p:nvSpPr>
        <p:spPr>
          <a:xfrm>
            <a:off x="9233318" y="5630496"/>
            <a:ext cx="1293366" cy="3294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dirección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6914E0E-E4A3-F5C1-BB49-B331FDD41812}"/>
              </a:ext>
            </a:extLst>
          </p:cNvPr>
          <p:cNvCxnSpPr>
            <a:cxnSpLocks/>
            <a:stCxn id="29" idx="0"/>
            <a:endCxn id="76" idx="2"/>
          </p:cNvCxnSpPr>
          <p:nvPr/>
        </p:nvCxnSpPr>
        <p:spPr>
          <a:xfrm flipV="1">
            <a:off x="8931632" y="3792071"/>
            <a:ext cx="1478238" cy="59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CCC3B437-BAC5-1AD4-4BD0-0E722025DDA7}"/>
              </a:ext>
            </a:extLst>
          </p:cNvPr>
          <p:cNvCxnSpPr>
            <a:cxnSpLocks/>
            <a:stCxn id="78" idx="0"/>
            <a:endCxn id="29" idx="2"/>
          </p:cNvCxnSpPr>
          <p:nvPr/>
        </p:nvCxnSpPr>
        <p:spPr>
          <a:xfrm flipH="1" flipV="1">
            <a:off x="8931632" y="4814048"/>
            <a:ext cx="948369" cy="81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0D43DBEB-A0CC-21C7-72ED-624DCA59127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778797" y="4598895"/>
            <a:ext cx="935874" cy="25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31CEFD1E-ED41-728F-B510-BCC9754DC13A}"/>
              </a:ext>
            </a:extLst>
          </p:cNvPr>
          <p:cNvSpPr/>
          <p:nvPr/>
        </p:nvSpPr>
        <p:spPr>
          <a:xfrm>
            <a:off x="392385" y="3487448"/>
            <a:ext cx="1080247" cy="2553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89" name="Diagrama de flujo: terminador 88">
            <a:extLst>
              <a:ext uri="{FF2B5EF4-FFF2-40B4-BE49-F238E27FC236}">
                <a16:creationId xmlns:a16="http://schemas.microsoft.com/office/drawing/2014/main" id="{8D33E351-EDF6-838A-6212-560993473E4E}"/>
              </a:ext>
            </a:extLst>
          </p:cNvPr>
          <p:cNvSpPr/>
          <p:nvPr/>
        </p:nvSpPr>
        <p:spPr>
          <a:xfrm>
            <a:off x="505758" y="5795223"/>
            <a:ext cx="1293366" cy="4303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Municipio</a:t>
            </a:r>
          </a:p>
        </p:txBody>
      </p:sp>
      <p:sp>
        <p:nvSpPr>
          <p:cNvPr id="90" name="Diagrama de flujo: terminador 89">
            <a:extLst>
              <a:ext uri="{FF2B5EF4-FFF2-40B4-BE49-F238E27FC236}">
                <a16:creationId xmlns:a16="http://schemas.microsoft.com/office/drawing/2014/main" id="{81624B8E-8D22-FC5B-4B49-16C44ACF5B82}"/>
              </a:ext>
            </a:extLst>
          </p:cNvPr>
          <p:cNvSpPr/>
          <p:nvPr/>
        </p:nvSpPr>
        <p:spPr>
          <a:xfrm>
            <a:off x="2208426" y="3527788"/>
            <a:ext cx="968188" cy="3294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5AAE8C80-265E-CF72-58DC-F5B58CC7DF49}"/>
              </a:ext>
            </a:extLst>
          </p:cNvPr>
          <p:cNvCxnSpPr>
            <a:cxnSpLocks/>
            <a:stCxn id="90" idx="2"/>
            <a:endCxn id="75" idx="0"/>
          </p:cNvCxnSpPr>
          <p:nvPr/>
        </p:nvCxnSpPr>
        <p:spPr>
          <a:xfrm flipH="1">
            <a:off x="1739404" y="3857242"/>
            <a:ext cx="953116" cy="57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ADA06833-7B01-B2F4-96F1-E8E3490FDD1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892238" y="3692515"/>
            <a:ext cx="1" cy="95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8507E377-8FFF-C756-9D65-0EE42593D375}"/>
              </a:ext>
            </a:extLst>
          </p:cNvPr>
          <p:cNvCxnSpPr>
            <a:cxnSpLocks/>
            <a:stCxn id="89" idx="0"/>
            <a:endCxn id="75" idx="2"/>
          </p:cNvCxnSpPr>
          <p:nvPr/>
        </p:nvCxnSpPr>
        <p:spPr>
          <a:xfrm flipV="1">
            <a:off x="1152441" y="4858872"/>
            <a:ext cx="586963" cy="93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A67D7C1C-133A-BA44-7CF7-9E3B2AD82349}"/>
              </a:ext>
            </a:extLst>
          </p:cNvPr>
          <p:cNvSpPr txBox="1"/>
          <p:nvPr/>
        </p:nvSpPr>
        <p:spPr>
          <a:xfrm>
            <a:off x="2563968" y="45430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06B3B1EF-3D2B-CC10-413F-EBDC02283DBE}"/>
              </a:ext>
            </a:extLst>
          </p:cNvPr>
          <p:cNvSpPr txBox="1"/>
          <p:nvPr/>
        </p:nvSpPr>
        <p:spPr>
          <a:xfrm>
            <a:off x="7779371" y="4598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89016FE-FD57-CD3E-2BDB-F6CDA1716945}"/>
              </a:ext>
            </a:extLst>
          </p:cNvPr>
          <p:cNvSpPr txBox="1"/>
          <p:nvPr/>
        </p:nvSpPr>
        <p:spPr>
          <a:xfrm>
            <a:off x="4984575" y="1600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4E1011DD-E48C-8690-B48A-860BB201D722}"/>
              </a:ext>
            </a:extLst>
          </p:cNvPr>
          <p:cNvSpPr txBox="1"/>
          <p:nvPr/>
        </p:nvSpPr>
        <p:spPr>
          <a:xfrm>
            <a:off x="7839413" y="4091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9979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69383-33FA-44C5-6621-FEDA6EB5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40A2F-D5E2-B17F-8AAD-D536A574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Municipio(id municipio, nombre, estado, id Vivienda </a:t>
            </a:r>
          </a:p>
          <a:p>
            <a:r>
              <a:rPr lang="es-MX" dirty="0"/>
              <a:t>Persona(id Persona, nombre, apellido p, apellido m, estatus, id Vivienda</a:t>
            </a:r>
          </a:p>
          <a:p>
            <a:r>
              <a:rPr lang="es-MX" dirty="0"/>
              <a:t>Vivienda( id Vivienda, dirección, estatus, id Persona)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123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214010B-521D-9F38-68C4-2F655F109B09}"/>
              </a:ext>
            </a:extLst>
          </p:cNvPr>
          <p:cNvSpPr/>
          <p:nvPr/>
        </p:nvSpPr>
        <p:spPr>
          <a:xfrm>
            <a:off x="726140" y="1358153"/>
            <a:ext cx="1546413" cy="41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Carreteras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C06D77-F88F-51A9-8684-389A35A99A22}"/>
              </a:ext>
            </a:extLst>
          </p:cNvPr>
          <p:cNvSpPr txBox="1"/>
          <p:nvPr/>
        </p:nvSpPr>
        <p:spPr>
          <a:xfrm>
            <a:off x="7301753" y="1488047"/>
            <a:ext cx="169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Carreteras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DE2E21E-7123-A638-0280-071BD1717EEE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499346" y="1775011"/>
            <a:ext cx="1" cy="114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8078E45F-2C08-9E2C-C07F-07D08EAF9279}"/>
              </a:ext>
            </a:extLst>
          </p:cNvPr>
          <p:cNvSpPr/>
          <p:nvPr/>
        </p:nvSpPr>
        <p:spPr>
          <a:xfrm>
            <a:off x="1042146" y="297180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740F16D-94F6-5C57-9320-39455C654F61}"/>
              </a:ext>
            </a:extLst>
          </p:cNvPr>
          <p:cNvCxnSpPr>
            <a:cxnSpLocks/>
          </p:cNvCxnSpPr>
          <p:nvPr/>
        </p:nvCxnSpPr>
        <p:spPr>
          <a:xfrm flipH="1">
            <a:off x="1499346" y="3939988"/>
            <a:ext cx="1" cy="114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5DF9E56-1BDB-8DC6-3208-015E4ABCC799}"/>
              </a:ext>
            </a:extLst>
          </p:cNvPr>
          <p:cNvSpPr/>
          <p:nvPr/>
        </p:nvSpPr>
        <p:spPr>
          <a:xfrm>
            <a:off x="726139" y="5082989"/>
            <a:ext cx="1546413" cy="41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Tramos</a:t>
            </a:r>
          </a:p>
        </p:txBody>
      </p:sp>
      <p:sp>
        <p:nvSpPr>
          <p:cNvPr id="29" name="Diagrama de flujo: terminador 28">
            <a:extLst>
              <a:ext uri="{FF2B5EF4-FFF2-40B4-BE49-F238E27FC236}">
                <a16:creationId xmlns:a16="http://schemas.microsoft.com/office/drawing/2014/main" id="{E5D56A62-C715-3379-CA8E-0F3CB3ADAFF1}"/>
              </a:ext>
            </a:extLst>
          </p:cNvPr>
          <p:cNvSpPr/>
          <p:nvPr/>
        </p:nvSpPr>
        <p:spPr>
          <a:xfrm>
            <a:off x="127746" y="4255994"/>
            <a:ext cx="9144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trama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64FAE95-4F3D-553B-0414-2790954A7A0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84946" y="4713194"/>
            <a:ext cx="141193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BD46A3B-E1F6-A8DE-6BA0-1673E7603A2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55542" y="5291418"/>
            <a:ext cx="70597" cy="618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5C864C0A-0F88-42CE-50FE-1DE1ACDDC1ED}"/>
              </a:ext>
            </a:extLst>
          </p:cNvPr>
          <p:cNvSpPr/>
          <p:nvPr/>
        </p:nvSpPr>
        <p:spPr>
          <a:xfrm>
            <a:off x="-6726" y="5916706"/>
            <a:ext cx="1465730" cy="322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A81E66E-0C62-927C-C97A-368DFEFD0E5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946457" y="5459505"/>
            <a:ext cx="1600200" cy="5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terminador 38">
            <a:extLst>
              <a:ext uri="{FF2B5EF4-FFF2-40B4-BE49-F238E27FC236}">
                <a16:creationId xmlns:a16="http://schemas.microsoft.com/office/drawing/2014/main" id="{E9E949EB-04CC-7FE3-FD17-DC9297CF8DAF}"/>
              </a:ext>
            </a:extLst>
          </p:cNvPr>
          <p:cNvSpPr/>
          <p:nvPr/>
        </p:nvSpPr>
        <p:spPr>
          <a:xfrm>
            <a:off x="2813792" y="6024281"/>
            <a:ext cx="1465730" cy="322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41" name="Diagrama de flujo: terminador 40">
            <a:extLst>
              <a:ext uri="{FF2B5EF4-FFF2-40B4-BE49-F238E27FC236}">
                <a16:creationId xmlns:a16="http://schemas.microsoft.com/office/drawing/2014/main" id="{1DC445F0-D2CB-2DF1-41E7-520C318FF211}"/>
              </a:ext>
            </a:extLst>
          </p:cNvPr>
          <p:cNvSpPr/>
          <p:nvPr/>
        </p:nvSpPr>
        <p:spPr>
          <a:xfrm>
            <a:off x="2733117" y="496326"/>
            <a:ext cx="1546405" cy="322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Carretera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649E666-C34D-21C9-C661-24666100E0CD}"/>
              </a:ext>
            </a:extLst>
          </p:cNvPr>
          <p:cNvCxnSpPr>
            <a:cxnSpLocks/>
            <a:stCxn id="2" idx="3"/>
            <a:endCxn id="41" idx="2"/>
          </p:cNvCxnSpPr>
          <p:nvPr/>
        </p:nvCxnSpPr>
        <p:spPr>
          <a:xfrm flipV="1">
            <a:off x="2272553" y="819055"/>
            <a:ext cx="1233767" cy="74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96A708D-72FE-4607-A82E-6C19AF1B527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72553" y="1566582"/>
            <a:ext cx="1546413" cy="3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grama de flujo: terminador 47">
            <a:extLst>
              <a:ext uri="{FF2B5EF4-FFF2-40B4-BE49-F238E27FC236}">
                <a16:creationId xmlns:a16="http://schemas.microsoft.com/office/drawing/2014/main" id="{3FA8174C-F35F-8B55-3B40-9C92993EE8E0}"/>
              </a:ext>
            </a:extLst>
          </p:cNvPr>
          <p:cNvSpPr/>
          <p:nvPr/>
        </p:nvSpPr>
        <p:spPr>
          <a:xfrm>
            <a:off x="3818966" y="1488047"/>
            <a:ext cx="1183340" cy="2869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4822E57-9361-6323-2EC7-C14E1A567BB1}"/>
              </a:ext>
            </a:extLst>
          </p:cNvPr>
          <p:cNvCxnSpPr>
            <a:cxnSpLocks/>
          </p:cNvCxnSpPr>
          <p:nvPr/>
        </p:nvCxnSpPr>
        <p:spPr>
          <a:xfrm>
            <a:off x="2366682" y="5291418"/>
            <a:ext cx="278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mbo 51">
            <a:extLst>
              <a:ext uri="{FF2B5EF4-FFF2-40B4-BE49-F238E27FC236}">
                <a16:creationId xmlns:a16="http://schemas.microsoft.com/office/drawing/2014/main" id="{52665EBC-CBA5-80DB-87AA-535846D29EA5}"/>
              </a:ext>
            </a:extLst>
          </p:cNvPr>
          <p:cNvSpPr/>
          <p:nvPr/>
        </p:nvSpPr>
        <p:spPr>
          <a:xfrm>
            <a:off x="5146857" y="4827493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FA7F3FC-F87C-6280-E180-5F389FDE9B07}"/>
              </a:ext>
            </a:extLst>
          </p:cNvPr>
          <p:cNvCxnSpPr>
            <a:cxnSpLocks/>
          </p:cNvCxnSpPr>
          <p:nvPr/>
        </p:nvCxnSpPr>
        <p:spPr>
          <a:xfrm>
            <a:off x="6061257" y="5291418"/>
            <a:ext cx="278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FE58FDA-6ADF-82D4-D352-CBC540B0BF40}"/>
              </a:ext>
            </a:extLst>
          </p:cNvPr>
          <p:cNvSpPr/>
          <p:nvPr/>
        </p:nvSpPr>
        <p:spPr>
          <a:xfrm>
            <a:off x="8841432" y="5103160"/>
            <a:ext cx="1546413" cy="41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Municipal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17BDCDE-5BC1-83A6-4E0B-B164A5A787B8}"/>
              </a:ext>
            </a:extLst>
          </p:cNvPr>
          <p:cNvSpPr txBox="1"/>
          <p:nvPr/>
        </p:nvSpPr>
        <p:spPr>
          <a:xfrm>
            <a:off x="2366682" y="4922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6784BA2-429E-7FE5-3863-D5E0DA2C9768}"/>
              </a:ext>
            </a:extLst>
          </p:cNvPr>
          <p:cNvSpPr txBox="1"/>
          <p:nvPr/>
        </p:nvSpPr>
        <p:spPr>
          <a:xfrm>
            <a:off x="8472420" y="494225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1F60096-4B52-C5C2-8E1E-0B930261894E}"/>
              </a:ext>
            </a:extLst>
          </p:cNvPr>
          <p:cNvSpPr txBox="1"/>
          <p:nvPr/>
        </p:nvSpPr>
        <p:spPr>
          <a:xfrm>
            <a:off x="5295318" y="508298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pasa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194CBC9-5DD3-90C3-D82F-83E1363155EE}"/>
              </a:ext>
            </a:extLst>
          </p:cNvPr>
          <p:cNvSpPr txBox="1"/>
          <p:nvPr/>
        </p:nvSpPr>
        <p:spPr>
          <a:xfrm>
            <a:off x="928163" y="3224162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38B3905-9CA5-225A-35DA-B09DE468C3DC}"/>
              </a:ext>
            </a:extLst>
          </p:cNvPr>
          <p:cNvSpPr txBox="1"/>
          <p:nvPr/>
        </p:nvSpPr>
        <p:spPr>
          <a:xfrm>
            <a:off x="1198791" y="17369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9230DF4-6516-32A4-4924-06D621E003EE}"/>
              </a:ext>
            </a:extLst>
          </p:cNvPr>
          <p:cNvSpPr txBox="1"/>
          <p:nvPr/>
        </p:nvSpPr>
        <p:spPr>
          <a:xfrm>
            <a:off x="1264896" y="4751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44C0C72A-4ADE-1C8F-6E63-D52CFBE5349E}"/>
              </a:ext>
            </a:extLst>
          </p:cNvPr>
          <p:cNvCxnSpPr>
            <a:cxnSpLocks/>
          </p:cNvCxnSpPr>
          <p:nvPr/>
        </p:nvCxnSpPr>
        <p:spPr>
          <a:xfrm flipH="1" flipV="1">
            <a:off x="7451344" y="4255994"/>
            <a:ext cx="1757090" cy="81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grama de flujo: terminador 62">
            <a:extLst>
              <a:ext uri="{FF2B5EF4-FFF2-40B4-BE49-F238E27FC236}">
                <a16:creationId xmlns:a16="http://schemas.microsoft.com/office/drawing/2014/main" id="{89C4DAA8-AB85-C8DC-7B2C-7252E3693369}"/>
              </a:ext>
            </a:extLst>
          </p:cNvPr>
          <p:cNvSpPr/>
          <p:nvPr/>
        </p:nvSpPr>
        <p:spPr>
          <a:xfrm>
            <a:off x="6038845" y="3939988"/>
            <a:ext cx="1600200" cy="3693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Municipal</a:t>
            </a:r>
          </a:p>
        </p:txBody>
      </p:sp>
      <p:sp>
        <p:nvSpPr>
          <p:cNvPr id="64" name="Diagrama de flujo: terminador 63">
            <a:extLst>
              <a:ext uri="{FF2B5EF4-FFF2-40B4-BE49-F238E27FC236}">
                <a16:creationId xmlns:a16="http://schemas.microsoft.com/office/drawing/2014/main" id="{223004CF-4D49-913D-14A8-D932860FCC1C}"/>
              </a:ext>
            </a:extLst>
          </p:cNvPr>
          <p:cNvSpPr/>
          <p:nvPr/>
        </p:nvSpPr>
        <p:spPr>
          <a:xfrm>
            <a:off x="8025094" y="6293687"/>
            <a:ext cx="1183340" cy="2869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3AA61EF-69D6-D4D8-BBB1-7D48D2C6E97C}"/>
              </a:ext>
            </a:extLst>
          </p:cNvPr>
          <p:cNvCxnSpPr>
            <a:cxnSpLocks/>
            <a:stCxn id="54" idx="2"/>
            <a:endCxn id="64" idx="0"/>
          </p:cNvCxnSpPr>
          <p:nvPr/>
        </p:nvCxnSpPr>
        <p:spPr>
          <a:xfrm flipH="1">
            <a:off x="8616764" y="5520018"/>
            <a:ext cx="997875" cy="77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4320A429-89E8-6CA3-91F9-AC6926E5308F}"/>
              </a:ext>
            </a:extLst>
          </p:cNvPr>
          <p:cNvCxnSpPr>
            <a:cxnSpLocks/>
          </p:cNvCxnSpPr>
          <p:nvPr/>
        </p:nvCxnSpPr>
        <p:spPr>
          <a:xfrm>
            <a:off x="5580529" y="5735170"/>
            <a:ext cx="0" cy="43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grama de flujo: terminador 70">
            <a:extLst>
              <a:ext uri="{FF2B5EF4-FFF2-40B4-BE49-F238E27FC236}">
                <a16:creationId xmlns:a16="http://schemas.microsoft.com/office/drawing/2014/main" id="{F9141ED1-0145-7985-AF23-9B1D9618FB09}"/>
              </a:ext>
            </a:extLst>
          </p:cNvPr>
          <p:cNvSpPr/>
          <p:nvPr/>
        </p:nvSpPr>
        <p:spPr>
          <a:xfrm>
            <a:off x="5123329" y="6156511"/>
            <a:ext cx="9144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km</a:t>
            </a:r>
          </a:p>
        </p:txBody>
      </p:sp>
      <p:sp>
        <p:nvSpPr>
          <p:cNvPr id="72" name="Diagrama de flujo: terminador 71">
            <a:extLst>
              <a:ext uri="{FF2B5EF4-FFF2-40B4-BE49-F238E27FC236}">
                <a16:creationId xmlns:a16="http://schemas.microsoft.com/office/drawing/2014/main" id="{766840B7-2795-275D-7491-D8C958BFE528}"/>
              </a:ext>
            </a:extLst>
          </p:cNvPr>
          <p:cNvSpPr/>
          <p:nvPr/>
        </p:nvSpPr>
        <p:spPr>
          <a:xfrm>
            <a:off x="1630734" y="4015512"/>
            <a:ext cx="1465730" cy="322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tramos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B9F2616E-7031-B057-BCFB-05F749B1AB95}"/>
              </a:ext>
            </a:extLst>
          </p:cNvPr>
          <p:cNvCxnSpPr>
            <a:cxnSpLocks/>
            <a:stCxn id="72" idx="2"/>
            <a:endCxn id="28" idx="3"/>
          </p:cNvCxnSpPr>
          <p:nvPr/>
        </p:nvCxnSpPr>
        <p:spPr>
          <a:xfrm flipH="1">
            <a:off x="2272552" y="4338241"/>
            <a:ext cx="91047" cy="95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7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C332C-31BE-6974-2ADB-1D2FA198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D029A-AC83-47B2-C417-78474435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Carretera (id carretera, nombre, estatus)</a:t>
            </a:r>
          </a:p>
          <a:p>
            <a:r>
              <a:rPr lang="es-MX" dirty="0"/>
              <a:t>Trama (id trama, id Carretera, no tramo, descripción, estatus)</a:t>
            </a:r>
          </a:p>
          <a:p>
            <a:r>
              <a:rPr lang="es-MX" dirty="0"/>
              <a:t>Municipio(id Municipio, nombre, estatus)</a:t>
            </a:r>
          </a:p>
          <a:p>
            <a:r>
              <a:rPr lang="es-MX" dirty="0"/>
              <a:t>Municipio Tramo(id municipio Tramo, id Municipio, id Tramo</a:t>
            </a:r>
          </a:p>
          <a:p>
            <a:r>
              <a:rPr lang="es-MX" dirty="0"/>
              <a:t>Km entra, km sale, estatus)</a:t>
            </a:r>
          </a:p>
        </p:txBody>
      </p:sp>
    </p:spTree>
    <p:extLst>
      <p:ext uri="{BB962C8B-B14F-4D97-AF65-F5344CB8AC3E}">
        <p14:creationId xmlns:p14="http://schemas.microsoft.com/office/powerpoint/2010/main" val="3372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E6ED44-465A-6977-8D21-81F2822CCC37}"/>
              </a:ext>
            </a:extLst>
          </p:cNvPr>
          <p:cNvSpPr txBox="1"/>
          <p:nvPr/>
        </p:nvSpPr>
        <p:spPr>
          <a:xfrm>
            <a:off x="0" y="37263"/>
            <a:ext cx="2946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Agencia de viajes 2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6EF3A67-AC9A-6E33-F6C7-0E7995428B5D}"/>
              </a:ext>
            </a:extLst>
          </p:cNvPr>
          <p:cNvSpPr/>
          <p:nvPr/>
        </p:nvSpPr>
        <p:spPr>
          <a:xfrm>
            <a:off x="5096435" y="404627"/>
            <a:ext cx="1183342" cy="4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tour</a:t>
            </a:r>
          </a:p>
        </p:txBody>
      </p:sp>
      <p:sp>
        <p:nvSpPr>
          <p:cNvPr id="21" name="Diagrama de flujo: terminador 20">
            <a:extLst>
              <a:ext uri="{FF2B5EF4-FFF2-40B4-BE49-F238E27FC236}">
                <a16:creationId xmlns:a16="http://schemas.microsoft.com/office/drawing/2014/main" id="{EA03064A-757B-7C80-F6B3-65F5A71413F7}"/>
              </a:ext>
            </a:extLst>
          </p:cNvPr>
          <p:cNvSpPr/>
          <p:nvPr/>
        </p:nvSpPr>
        <p:spPr>
          <a:xfrm>
            <a:off x="6096000" y="125057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22" name="Diagrama de flujo: terminador 21">
            <a:extLst>
              <a:ext uri="{FF2B5EF4-FFF2-40B4-BE49-F238E27FC236}">
                <a16:creationId xmlns:a16="http://schemas.microsoft.com/office/drawing/2014/main" id="{F93A5175-A436-C663-A476-CED450328EA6}"/>
              </a:ext>
            </a:extLst>
          </p:cNvPr>
          <p:cNvSpPr/>
          <p:nvPr/>
        </p:nvSpPr>
        <p:spPr>
          <a:xfrm>
            <a:off x="5144495" y="1600723"/>
            <a:ext cx="114748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3E41925-D53C-8FA4-2F1F-97570C6E928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3740274" y="606940"/>
            <a:ext cx="135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204EB654-8F5E-68DE-949B-FA9752964213}"/>
              </a:ext>
            </a:extLst>
          </p:cNvPr>
          <p:cNvSpPr/>
          <p:nvPr/>
        </p:nvSpPr>
        <p:spPr>
          <a:xfrm>
            <a:off x="2825874" y="14974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0A45C4E-1AD5-C2BA-2E1F-D42E71BA7E52}"/>
              </a:ext>
            </a:extLst>
          </p:cNvPr>
          <p:cNvSpPr txBox="1"/>
          <p:nvPr/>
        </p:nvSpPr>
        <p:spPr>
          <a:xfrm>
            <a:off x="4838001" y="2988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EE59E78-E46F-8349-34E3-08FEEE7FBF99}"/>
              </a:ext>
            </a:extLst>
          </p:cNvPr>
          <p:cNvSpPr txBox="1"/>
          <p:nvPr/>
        </p:nvSpPr>
        <p:spPr>
          <a:xfrm>
            <a:off x="3284010" y="1509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119EC5C-A8F8-1F00-56A8-7470BB430246}"/>
              </a:ext>
            </a:extLst>
          </p:cNvPr>
          <p:cNvCxnSpPr>
            <a:cxnSpLocks/>
            <a:stCxn id="35" idx="0"/>
            <a:endCxn id="26" idx="2"/>
          </p:cNvCxnSpPr>
          <p:nvPr/>
        </p:nvCxnSpPr>
        <p:spPr>
          <a:xfrm flipV="1">
            <a:off x="3283074" y="1064140"/>
            <a:ext cx="0" cy="797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B2BDEE9-F118-6D66-711F-E994741385F4}"/>
              </a:ext>
            </a:extLst>
          </p:cNvPr>
          <p:cNvSpPr/>
          <p:nvPr/>
        </p:nvSpPr>
        <p:spPr>
          <a:xfrm>
            <a:off x="2691403" y="1861610"/>
            <a:ext cx="1183342" cy="4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Tipo tour</a:t>
            </a:r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F34695CF-CF0A-423F-A0A2-AC166521B2C6}"/>
              </a:ext>
            </a:extLst>
          </p:cNvPr>
          <p:cNvSpPr/>
          <p:nvPr/>
        </p:nvSpPr>
        <p:spPr>
          <a:xfrm>
            <a:off x="1569695" y="169459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39" name="Diagrama de flujo: terminador 38">
            <a:extLst>
              <a:ext uri="{FF2B5EF4-FFF2-40B4-BE49-F238E27FC236}">
                <a16:creationId xmlns:a16="http://schemas.microsoft.com/office/drawing/2014/main" id="{84E477E7-2EAE-6A66-5A3B-1C4912C8624F}"/>
              </a:ext>
            </a:extLst>
          </p:cNvPr>
          <p:cNvSpPr/>
          <p:nvPr/>
        </p:nvSpPr>
        <p:spPr>
          <a:xfrm>
            <a:off x="4074971" y="1197621"/>
            <a:ext cx="114748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11F20D5-5593-EC96-BC5A-D96182C4123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688106" y="668205"/>
            <a:ext cx="865094" cy="5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7BF22ED-BB17-1CE2-868F-55778DE88990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5688106" y="809254"/>
            <a:ext cx="30130" cy="79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F6F1A88-3E52-767E-D2A5-647D4F7B5072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3793517" y="1499373"/>
            <a:ext cx="855195" cy="40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48F1C98-0872-E934-8D5B-A7A1C1B32103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 flipV="1">
            <a:off x="2484095" y="1845467"/>
            <a:ext cx="207308" cy="2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735A5E6-7776-D8F5-52C1-1ABAC2213B53}"/>
              </a:ext>
            </a:extLst>
          </p:cNvPr>
          <p:cNvCxnSpPr>
            <a:cxnSpLocks/>
          </p:cNvCxnSpPr>
          <p:nvPr/>
        </p:nvCxnSpPr>
        <p:spPr>
          <a:xfrm flipH="1">
            <a:off x="5082988" y="809254"/>
            <a:ext cx="13447" cy="2243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4A9FFF8-0368-C248-796B-4DC9ECC688B8}"/>
              </a:ext>
            </a:extLst>
          </p:cNvPr>
          <p:cNvCxnSpPr>
            <a:cxnSpLocks/>
          </p:cNvCxnSpPr>
          <p:nvPr/>
        </p:nvCxnSpPr>
        <p:spPr>
          <a:xfrm flipH="1">
            <a:off x="3740274" y="3052482"/>
            <a:ext cx="1342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mbo 67">
            <a:extLst>
              <a:ext uri="{FF2B5EF4-FFF2-40B4-BE49-F238E27FC236}">
                <a16:creationId xmlns:a16="http://schemas.microsoft.com/office/drawing/2014/main" id="{D9A63214-ACF2-22B1-DB0E-F8EC4B7BD64E}"/>
              </a:ext>
            </a:extLst>
          </p:cNvPr>
          <p:cNvSpPr/>
          <p:nvPr/>
        </p:nvSpPr>
        <p:spPr>
          <a:xfrm>
            <a:off x="2825874" y="2606507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Diagrama de flujo: terminador 68">
            <a:extLst>
              <a:ext uri="{FF2B5EF4-FFF2-40B4-BE49-F238E27FC236}">
                <a16:creationId xmlns:a16="http://schemas.microsoft.com/office/drawing/2014/main" id="{F2088850-9C7E-C3F1-DB2E-E83A0B34F7B1}"/>
              </a:ext>
            </a:extLst>
          </p:cNvPr>
          <p:cNvSpPr/>
          <p:nvPr/>
        </p:nvSpPr>
        <p:spPr>
          <a:xfrm>
            <a:off x="3802677" y="2584058"/>
            <a:ext cx="114748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C480890E-E79A-91D3-DD45-0755145C1386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405966" y="2843627"/>
            <a:ext cx="970452" cy="42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B7E1830-4301-B07A-9A96-9EBA6B7B49F8}"/>
              </a:ext>
            </a:extLst>
          </p:cNvPr>
          <p:cNvCxnSpPr>
            <a:cxnSpLocks/>
          </p:cNvCxnSpPr>
          <p:nvPr/>
        </p:nvCxnSpPr>
        <p:spPr>
          <a:xfrm flipV="1">
            <a:off x="3283074" y="3429000"/>
            <a:ext cx="0" cy="797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177F7C34-EAD7-2CB7-B9D9-8F54E4C31351}"/>
              </a:ext>
            </a:extLst>
          </p:cNvPr>
          <p:cNvCxnSpPr>
            <a:cxnSpLocks/>
          </p:cNvCxnSpPr>
          <p:nvPr/>
        </p:nvCxnSpPr>
        <p:spPr>
          <a:xfrm flipH="1">
            <a:off x="1940360" y="4226470"/>
            <a:ext cx="1342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B49B9CC-50EA-8978-6243-98F88A309A23}"/>
              </a:ext>
            </a:extLst>
          </p:cNvPr>
          <p:cNvSpPr txBox="1"/>
          <p:nvPr/>
        </p:nvSpPr>
        <p:spPr>
          <a:xfrm>
            <a:off x="5079900" y="7953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6BA4D31-29E3-CDF9-A7CE-6723CF10DB96}"/>
              </a:ext>
            </a:extLst>
          </p:cNvPr>
          <p:cNvSpPr txBox="1"/>
          <p:nvPr/>
        </p:nvSpPr>
        <p:spPr>
          <a:xfrm>
            <a:off x="1787113" y="42460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780E033D-42FB-E7EC-8092-532A5BD91DF9}"/>
              </a:ext>
            </a:extLst>
          </p:cNvPr>
          <p:cNvSpPr/>
          <p:nvPr/>
        </p:nvSpPr>
        <p:spPr>
          <a:xfrm>
            <a:off x="646103" y="4022368"/>
            <a:ext cx="1183342" cy="4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78" name="Diagrama de flujo: terminador 77">
            <a:extLst>
              <a:ext uri="{FF2B5EF4-FFF2-40B4-BE49-F238E27FC236}">
                <a16:creationId xmlns:a16="http://schemas.microsoft.com/office/drawing/2014/main" id="{58DC64F7-E8B8-3E15-303C-483C2A865C58}"/>
              </a:ext>
            </a:extLst>
          </p:cNvPr>
          <p:cNvSpPr/>
          <p:nvPr/>
        </p:nvSpPr>
        <p:spPr>
          <a:xfrm>
            <a:off x="559048" y="34290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79" name="Diagrama de flujo: terminador 78">
            <a:extLst>
              <a:ext uri="{FF2B5EF4-FFF2-40B4-BE49-F238E27FC236}">
                <a16:creationId xmlns:a16="http://schemas.microsoft.com/office/drawing/2014/main" id="{BF259391-7EEA-534C-1435-F836A0C18CD4}"/>
              </a:ext>
            </a:extLst>
          </p:cNvPr>
          <p:cNvSpPr/>
          <p:nvPr/>
        </p:nvSpPr>
        <p:spPr>
          <a:xfrm>
            <a:off x="1779595" y="3465293"/>
            <a:ext cx="114748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BDB21AA-0C37-A8E2-9E82-6D550E8284B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1014255" y="3730752"/>
            <a:ext cx="1993" cy="38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E1B7972E-D784-2ACE-29E0-0318A57FC939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1237774" y="3767045"/>
            <a:ext cx="1115562" cy="255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FC32D155-F648-A958-91D8-A14BBD8F87A1}"/>
              </a:ext>
            </a:extLst>
          </p:cNvPr>
          <p:cNvCxnSpPr>
            <a:cxnSpLocks/>
          </p:cNvCxnSpPr>
          <p:nvPr/>
        </p:nvCxnSpPr>
        <p:spPr>
          <a:xfrm flipV="1">
            <a:off x="1237774" y="4426995"/>
            <a:ext cx="0" cy="797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mbo 85">
            <a:extLst>
              <a:ext uri="{FF2B5EF4-FFF2-40B4-BE49-F238E27FC236}">
                <a16:creationId xmlns:a16="http://schemas.microsoft.com/office/drawing/2014/main" id="{DC99C363-FE5B-8BEE-0747-48296435D719}"/>
              </a:ext>
            </a:extLst>
          </p:cNvPr>
          <p:cNvSpPr/>
          <p:nvPr/>
        </p:nvSpPr>
        <p:spPr>
          <a:xfrm>
            <a:off x="780574" y="515621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AF546B62-2B78-6E3D-6923-5C8EE32F942F}"/>
              </a:ext>
            </a:extLst>
          </p:cNvPr>
          <p:cNvCxnSpPr>
            <a:cxnSpLocks/>
          </p:cNvCxnSpPr>
          <p:nvPr/>
        </p:nvCxnSpPr>
        <p:spPr>
          <a:xfrm flipH="1">
            <a:off x="1681979" y="5613410"/>
            <a:ext cx="905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6FB7532-8E2E-7279-22ED-C68567AE33A0}"/>
              </a:ext>
            </a:extLst>
          </p:cNvPr>
          <p:cNvSpPr/>
          <p:nvPr/>
        </p:nvSpPr>
        <p:spPr>
          <a:xfrm>
            <a:off x="2541494" y="5389233"/>
            <a:ext cx="1183342" cy="4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Hotel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3BD7DE50-96F9-4ACB-E747-236D54F2DB0F}"/>
              </a:ext>
            </a:extLst>
          </p:cNvPr>
          <p:cNvSpPr txBox="1"/>
          <p:nvPr/>
        </p:nvSpPr>
        <p:spPr>
          <a:xfrm>
            <a:off x="909733" y="43573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122C621-11E6-3A5F-9427-0F0ADA2252DB}"/>
              </a:ext>
            </a:extLst>
          </p:cNvPr>
          <p:cNvSpPr txBox="1"/>
          <p:nvPr/>
        </p:nvSpPr>
        <p:spPr>
          <a:xfrm>
            <a:off x="2235000" y="552136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8776B84D-42E3-7D68-230F-42DD45891FB4}"/>
              </a:ext>
            </a:extLst>
          </p:cNvPr>
          <p:cNvCxnSpPr>
            <a:cxnSpLocks/>
          </p:cNvCxnSpPr>
          <p:nvPr/>
        </p:nvCxnSpPr>
        <p:spPr>
          <a:xfrm flipH="1">
            <a:off x="2308249" y="5698752"/>
            <a:ext cx="247775" cy="51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grama de flujo: terminador 94">
            <a:extLst>
              <a:ext uri="{FF2B5EF4-FFF2-40B4-BE49-F238E27FC236}">
                <a16:creationId xmlns:a16="http://schemas.microsoft.com/office/drawing/2014/main" id="{025953E5-1D39-11A4-1FCB-62E44373B690}"/>
              </a:ext>
            </a:extLst>
          </p:cNvPr>
          <p:cNvSpPr/>
          <p:nvPr/>
        </p:nvSpPr>
        <p:spPr>
          <a:xfrm>
            <a:off x="1661259" y="6212083"/>
            <a:ext cx="114748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96" name="Diagrama de flujo: terminador 95">
            <a:extLst>
              <a:ext uri="{FF2B5EF4-FFF2-40B4-BE49-F238E27FC236}">
                <a16:creationId xmlns:a16="http://schemas.microsoft.com/office/drawing/2014/main" id="{75766E9F-9227-9862-6310-1FD74D2EC76E}"/>
              </a:ext>
            </a:extLst>
          </p:cNvPr>
          <p:cNvSpPr/>
          <p:nvPr/>
        </p:nvSpPr>
        <p:spPr>
          <a:xfrm>
            <a:off x="3133165" y="624849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D7E78FD4-C5B1-33C1-A909-EF695CCAFC57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3203014" y="5781465"/>
            <a:ext cx="387351" cy="46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8D7BDE01-0A01-8D00-3A27-0292D8D369C9}"/>
              </a:ext>
            </a:extLst>
          </p:cNvPr>
          <p:cNvCxnSpPr>
            <a:cxnSpLocks/>
          </p:cNvCxnSpPr>
          <p:nvPr/>
        </p:nvCxnSpPr>
        <p:spPr>
          <a:xfrm flipH="1">
            <a:off x="6279777" y="607129"/>
            <a:ext cx="135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mbo 99">
            <a:extLst>
              <a:ext uri="{FF2B5EF4-FFF2-40B4-BE49-F238E27FC236}">
                <a16:creationId xmlns:a16="http://schemas.microsoft.com/office/drawing/2014/main" id="{3F6182CB-6E98-1011-B95B-D23359C970AD}"/>
              </a:ext>
            </a:extLst>
          </p:cNvPr>
          <p:cNvSpPr/>
          <p:nvPr/>
        </p:nvSpPr>
        <p:spPr>
          <a:xfrm>
            <a:off x="7635938" y="14974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1061009A-B10E-9B3A-AE35-DCB3527543EA}"/>
              </a:ext>
            </a:extLst>
          </p:cNvPr>
          <p:cNvSpPr txBox="1"/>
          <p:nvPr/>
        </p:nvSpPr>
        <p:spPr>
          <a:xfrm>
            <a:off x="6367965" y="29887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3805F065-EEAB-3311-E5AD-5871DCAE46BF}"/>
              </a:ext>
            </a:extLst>
          </p:cNvPr>
          <p:cNvCxnSpPr>
            <a:cxnSpLocks/>
          </p:cNvCxnSpPr>
          <p:nvPr/>
        </p:nvCxnSpPr>
        <p:spPr>
          <a:xfrm flipH="1">
            <a:off x="8435789" y="606940"/>
            <a:ext cx="135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766B32E2-8DE8-0EF8-E6B3-379CD16C53A5}"/>
              </a:ext>
            </a:extLst>
          </p:cNvPr>
          <p:cNvCxnSpPr>
            <a:cxnSpLocks/>
          </p:cNvCxnSpPr>
          <p:nvPr/>
        </p:nvCxnSpPr>
        <p:spPr>
          <a:xfrm>
            <a:off x="9802906" y="606940"/>
            <a:ext cx="0" cy="103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268B9E24-3A53-BA0C-72A6-6FED9563D234}"/>
              </a:ext>
            </a:extLst>
          </p:cNvPr>
          <p:cNvSpPr/>
          <p:nvPr/>
        </p:nvSpPr>
        <p:spPr>
          <a:xfrm>
            <a:off x="9211235" y="1509925"/>
            <a:ext cx="1183342" cy="4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Punto Ruta</a:t>
            </a:r>
          </a:p>
        </p:txBody>
      </p:sp>
      <p:sp>
        <p:nvSpPr>
          <p:cNvPr id="107" name="Diagrama de flujo: terminador 106">
            <a:extLst>
              <a:ext uri="{FF2B5EF4-FFF2-40B4-BE49-F238E27FC236}">
                <a16:creationId xmlns:a16="http://schemas.microsoft.com/office/drawing/2014/main" id="{02FA24B8-AEE8-F4F1-1186-08F4D7315390}"/>
              </a:ext>
            </a:extLst>
          </p:cNvPr>
          <p:cNvSpPr/>
          <p:nvPr/>
        </p:nvSpPr>
        <p:spPr>
          <a:xfrm>
            <a:off x="8015693" y="129321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E1FF4969-E862-B50C-0EBC-E0F9247ECD0C}"/>
              </a:ext>
            </a:extLst>
          </p:cNvPr>
          <p:cNvCxnSpPr>
            <a:cxnSpLocks/>
          </p:cNvCxnSpPr>
          <p:nvPr/>
        </p:nvCxnSpPr>
        <p:spPr>
          <a:xfrm>
            <a:off x="8492665" y="1348497"/>
            <a:ext cx="865094" cy="5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iagrama de flujo: terminador 108">
            <a:extLst>
              <a:ext uri="{FF2B5EF4-FFF2-40B4-BE49-F238E27FC236}">
                <a16:creationId xmlns:a16="http://schemas.microsoft.com/office/drawing/2014/main" id="{F7CD499C-45C8-697C-0E09-A5C4B98FB79D}"/>
              </a:ext>
            </a:extLst>
          </p:cNvPr>
          <p:cNvSpPr/>
          <p:nvPr/>
        </p:nvSpPr>
        <p:spPr>
          <a:xfrm>
            <a:off x="10679267" y="1728381"/>
            <a:ext cx="114748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0AA99150-43DB-A529-EACC-53C5BF6ABD83}"/>
              </a:ext>
            </a:extLst>
          </p:cNvPr>
          <p:cNvCxnSpPr>
            <a:cxnSpLocks/>
            <a:stCxn id="106" idx="3"/>
            <a:endCxn id="109" idx="1"/>
          </p:cNvCxnSpPr>
          <p:nvPr/>
        </p:nvCxnSpPr>
        <p:spPr>
          <a:xfrm>
            <a:off x="10394577" y="1712239"/>
            <a:ext cx="284690" cy="16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E148B3DD-B9DF-8DD9-AE96-BB9DF9E393F4}"/>
              </a:ext>
            </a:extLst>
          </p:cNvPr>
          <p:cNvCxnSpPr>
            <a:cxnSpLocks/>
          </p:cNvCxnSpPr>
          <p:nvPr/>
        </p:nvCxnSpPr>
        <p:spPr>
          <a:xfrm>
            <a:off x="9802906" y="1751599"/>
            <a:ext cx="0" cy="103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2493108D-0B85-A06E-ACD4-4A7012E5EED5}"/>
              </a:ext>
            </a:extLst>
          </p:cNvPr>
          <p:cNvSpPr/>
          <p:nvPr/>
        </p:nvSpPr>
        <p:spPr>
          <a:xfrm>
            <a:off x="9334750" y="2772072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89808E50-0596-7E55-86AB-15B9043FB237}"/>
              </a:ext>
            </a:extLst>
          </p:cNvPr>
          <p:cNvSpPr txBox="1"/>
          <p:nvPr/>
        </p:nvSpPr>
        <p:spPr>
          <a:xfrm>
            <a:off x="9722921" y="18090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AD2696D3-E662-A9C7-9661-321493DB31AC}"/>
              </a:ext>
            </a:extLst>
          </p:cNvPr>
          <p:cNvSpPr/>
          <p:nvPr/>
        </p:nvSpPr>
        <p:spPr>
          <a:xfrm>
            <a:off x="8930517" y="4751583"/>
            <a:ext cx="2023709" cy="40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Tipo Punto Ruta</a:t>
            </a:r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B3191863-CF7C-8DCB-F682-D05349907BB2}"/>
              </a:ext>
            </a:extLst>
          </p:cNvPr>
          <p:cNvCxnSpPr>
            <a:cxnSpLocks/>
          </p:cNvCxnSpPr>
          <p:nvPr/>
        </p:nvCxnSpPr>
        <p:spPr>
          <a:xfrm>
            <a:off x="9791950" y="3705763"/>
            <a:ext cx="0" cy="103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5E4C8FB9-DF28-3527-88BF-05AA765AEF23}"/>
              </a:ext>
            </a:extLst>
          </p:cNvPr>
          <p:cNvCxnSpPr>
            <a:cxnSpLocks/>
          </p:cNvCxnSpPr>
          <p:nvPr/>
        </p:nvCxnSpPr>
        <p:spPr>
          <a:xfrm flipH="1">
            <a:off x="8947624" y="5090503"/>
            <a:ext cx="1017159" cy="47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iagrama de flujo: terminador 121">
            <a:extLst>
              <a:ext uri="{FF2B5EF4-FFF2-40B4-BE49-F238E27FC236}">
                <a16:creationId xmlns:a16="http://schemas.microsoft.com/office/drawing/2014/main" id="{6678F261-7037-1024-A711-54655DADD474}"/>
              </a:ext>
            </a:extLst>
          </p:cNvPr>
          <p:cNvSpPr/>
          <p:nvPr/>
        </p:nvSpPr>
        <p:spPr>
          <a:xfrm>
            <a:off x="8296835" y="556940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123" name="Diagrama de flujo: terminador 122">
            <a:extLst>
              <a:ext uri="{FF2B5EF4-FFF2-40B4-BE49-F238E27FC236}">
                <a16:creationId xmlns:a16="http://schemas.microsoft.com/office/drawing/2014/main" id="{230F29A3-C362-77C8-2FFB-A7DCA36AE79F}"/>
              </a:ext>
            </a:extLst>
          </p:cNvPr>
          <p:cNvSpPr/>
          <p:nvPr/>
        </p:nvSpPr>
        <p:spPr>
          <a:xfrm>
            <a:off x="10110130" y="5431151"/>
            <a:ext cx="114748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6E899A45-6A80-0017-1240-E273C8F2AEBA}"/>
              </a:ext>
            </a:extLst>
          </p:cNvPr>
          <p:cNvCxnSpPr>
            <a:cxnSpLocks/>
          </p:cNvCxnSpPr>
          <p:nvPr/>
        </p:nvCxnSpPr>
        <p:spPr>
          <a:xfrm>
            <a:off x="9938675" y="5009277"/>
            <a:ext cx="865094" cy="58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3235BC7-A8E3-C6E1-8142-952DACC8E281}"/>
              </a:ext>
            </a:extLst>
          </p:cNvPr>
          <p:cNvSpPr txBox="1"/>
          <p:nvPr/>
        </p:nvSpPr>
        <p:spPr>
          <a:xfrm>
            <a:off x="9721791" y="4393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B612104F-37D5-55FE-5C3F-D7FE7D494B51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7635938" y="1706961"/>
            <a:ext cx="1575297" cy="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EF409237-9142-7E1B-2C56-156087E54F0F}"/>
              </a:ext>
            </a:extLst>
          </p:cNvPr>
          <p:cNvCxnSpPr>
            <a:cxnSpLocks/>
          </p:cNvCxnSpPr>
          <p:nvPr/>
        </p:nvCxnSpPr>
        <p:spPr>
          <a:xfrm>
            <a:off x="7635938" y="1694591"/>
            <a:ext cx="0" cy="126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mbo 131">
            <a:extLst>
              <a:ext uri="{FF2B5EF4-FFF2-40B4-BE49-F238E27FC236}">
                <a16:creationId xmlns:a16="http://schemas.microsoft.com/office/drawing/2014/main" id="{F59FE2EE-128B-A2C9-D4B8-A7DF4276CC8E}"/>
              </a:ext>
            </a:extLst>
          </p:cNvPr>
          <p:cNvSpPr/>
          <p:nvPr/>
        </p:nvSpPr>
        <p:spPr>
          <a:xfrm>
            <a:off x="7181332" y="2964922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6" name="Conector: angular 135">
            <a:extLst>
              <a:ext uri="{FF2B5EF4-FFF2-40B4-BE49-F238E27FC236}">
                <a16:creationId xmlns:a16="http://schemas.microsoft.com/office/drawing/2014/main" id="{996E690D-9C8B-B4E5-90BC-D359220816B7}"/>
              </a:ext>
            </a:extLst>
          </p:cNvPr>
          <p:cNvCxnSpPr>
            <a:stCxn id="132" idx="1"/>
          </p:cNvCxnSpPr>
          <p:nvPr/>
        </p:nvCxnSpPr>
        <p:spPr>
          <a:xfrm rot="10800000" flipV="1">
            <a:off x="3802678" y="3422122"/>
            <a:ext cx="3378655" cy="21912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793DC9F2-892B-3881-3601-D87D6B12ECFB}"/>
              </a:ext>
            </a:extLst>
          </p:cNvPr>
          <p:cNvSpPr txBox="1"/>
          <p:nvPr/>
        </p:nvSpPr>
        <p:spPr>
          <a:xfrm>
            <a:off x="8846073" y="165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8BE445A6-A184-C6C8-2850-477C5077860B}"/>
              </a:ext>
            </a:extLst>
          </p:cNvPr>
          <p:cNvSpPr txBox="1"/>
          <p:nvPr/>
        </p:nvSpPr>
        <p:spPr>
          <a:xfrm>
            <a:off x="3818248" y="52775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DFBD8E1D-707B-D9D6-9C5C-9209E317DBED}"/>
              </a:ext>
            </a:extLst>
          </p:cNvPr>
          <p:cNvSpPr txBox="1"/>
          <p:nvPr/>
        </p:nvSpPr>
        <p:spPr>
          <a:xfrm>
            <a:off x="2886829" y="409939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cuenta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34DC259-2BCF-B043-B2DB-ED39B058C3F9}"/>
              </a:ext>
            </a:extLst>
          </p:cNvPr>
          <p:cNvSpPr txBox="1"/>
          <p:nvPr/>
        </p:nvSpPr>
        <p:spPr>
          <a:xfrm>
            <a:off x="7611232" y="389555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muestra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309CDE39-791D-BFAD-6BE6-ED2C6D360B64}"/>
              </a:ext>
            </a:extLst>
          </p:cNvPr>
          <p:cNvSpPr txBox="1"/>
          <p:nvPr/>
        </p:nvSpPr>
        <p:spPr>
          <a:xfrm>
            <a:off x="2913081" y="2889533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realiza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9749A9C0-816C-275D-D51A-51CA6FE49830}"/>
              </a:ext>
            </a:extLst>
          </p:cNvPr>
          <p:cNvSpPr txBox="1"/>
          <p:nvPr/>
        </p:nvSpPr>
        <p:spPr>
          <a:xfrm>
            <a:off x="9446520" y="3035924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marca</a:t>
            </a:r>
          </a:p>
        </p:txBody>
      </p:sp>
    </p:spTree>
    <p:extLst>
      <p:ext uri="{BB962C8B-B14F-4D97-AF65-F5344CB8AC3E}">
        <p14:creationId xmlns:p14="http://schemas.microsoft.com/office/powerpoint/2010/main" val="20785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7F111-1CAD-F9F8-3670-121FF08E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FA3BE-603B-D9AB-D4D4-F271D1A3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Cliente (id Cliente, nombre, Apellido p, apellido p,  teléfono, dirección, estatus</a:t>
            </a:r>
          </a:p>
          <a:p>
            <a:r>
              <a:rPr lang="es-MX" dirty="0"/>
              <a:t>Hotel (id hotel, nombre, calle, numero, colonia, teléfono, estatus, id Punto ruta</a:t>
            </a:r>
          </a:p>
          <a:p>
            <a:r>
              <a:rPr lang="es-MX" dirty="0"/>
              <a:t>Tour (id tour, descripción, estatus,  id tipo tour)</a:t>
            </a:r>
          </a:p>
          <a:p>
            <a:r>
              <a:rPr lang="es-MX" dirty="0"/>
              <a:t>Tipo Ruta(id tipo ruta, descripción, estatus)</a:t>
            </a:r>
          </a:p>
          <a:p>
            <a:r>
              <a:rPr lang="es-MX" dirty="0"/>
              <a:t>Cliente tour (id Cliente tour, id cliente, id tour, fecha, estatus,</a:t>
            </a:r>
          </a:p>
          <a:p>
            <a:r>
              <a:rPr lang="es-MX" dirty="0"/>
              <a:t>Cliente hotel(id cliente hotel, id cliente, id hotel, fecha hospedaje estatus ,¿</a:t>
            </a:r>
          </a:p>
          <a:p>
            <a:r>
              <a:rPr lang="es-MX" dirty="0"/>
              <a:t>Punto ruta tour(id punto ruta tour, id punto ruta,  id ruta,  estatus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100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E796E-DC76-8FD4-D000-2D247990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8" y="542925"/>
            <a:ext cx="10515600" cy="1325563"/>
          </a:xfrm>
        </p:spPr>
        <p:txBody>
          <a:bodyPr/>
          <a:lstStyle/>
          <a:p>
            <a:r>
              <a:rPr lang="es-ES" dirty="0"/>
              <a:t>Servicio Militar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D16722-0AF2-6EA8-85CB-4052D3D4BCAE}"/>
              </a:ext>
            </a:extLst>
          </p:cNvPr>
          <p:cNvSpPr/>
          <p:nvPr/>
        </p:nvSpPr>
        <p:spPr>
          <a:xfrm>
            <a:off x="5613399" y="3198019"/>
            <a:ext cx="1277257" cy="483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Soldado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90DE2A-57D7-FF9B-EBD5-1CE87768D0C6}"/>
              </a:ext>
            </a:extLst>
          </p:cNvPr>
          <p:cNvSpPr/>
          <p:nvPr/>
        </p:nvSpPr>
        <p:spPr>
          <a:xfrm>
            <a:off x="9521368" y="3177212"/>
            <a:ext cx="1277257" cy="5154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Compañia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13A231-8158-FA37-94C1-CD214B35FF3F}"/>
              </a:ext>
            </a:extLst>
          </p:cNvPr>
          <p:cNvSpPr/>
          <p:nvPr/>
        </p:nvSpPr>
        <p:spPr>
          <a:xfrm>
            <a:off x="9521366" y="5094204"/>
            <a:ext cx="1277257" cy="5154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B971040-B394-7E46-D269-07B5B779D86C}"/>
              </a:ext>
            </a:extLst>
          </p:cNvPr>
          <p:cNvSpPr/>
          <p:nvPr/>
        </p:nvSpPr>
        <p:spPr>
          <a:xfrm>
            <a:off x="1761669" y="5022787"/>
            <a:ext cx="1277257" cy="5154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Cuartel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217FE8F-C10B-7361-E0E0-BE32FEA48526}"/>
              </a:ext>
            </a:extLst>
          </p:cNvPr>
          <p:cNvSpPr/>
          <p:nvPr/>
        </p:nvSpPr>
        <p:spPr>
          <a:xfrm>
            <a:off x="1761671" y="3198019"/>
            <a:ext cx="1277257" cy="5154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Cuerpo</a:t>
            </a:r>
            <a:endParaRPr lang="es-MX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3BF6D87-E9FC-8306-7316-A08B9E90438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82885" y="3429000"/>
            <a:ext cx="1030514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mbo 17">
            <a:extLst>
              <a:ext uri="{FF2B5EF4-FFF2-40B4-BE49-F238E27FC236}">
                <a16:creationId xmlns:a16="http://schemas.microsoft.com/office/drawing/2014/main" id="{F93B84C5-D2E6-82D1-05E8-B672A452DBC5}"/>
              </a:ext>
            </a:extLst>
          </p:cNvPr>
          <p:cNvSpPr/>
          <p:nvPr/>
        </p:nvSpPr>
        <p:spPr>
          <a:xfrm>
            <a:off x="4063999" y="3112124"/>
            <a:ext cx="464459" cy="6337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A3E9356-DF69-61CE-3028-976BD44AF062}"/>
              </a:ext>
            </a:extLst>
          </p:cNvPr>
          <p:cNvSpPr txBox="1"/>
          <p:nvPr/>
        </p:nvSpPr>
        <p:spPr>
          <a:xfrm>
            <a:off x="3762829" y="2742792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pertenece</a:t>
            </a:r>
            <a:endParaRPr lang="es-MX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3023BDF-7B4E-13CA-4D4C-09337D08D454}"/>
              </a:ext>
            </a:extLst>
          </p:cNvPr>
          <p:cNvCxnSpPr>
            <a:cxnSpLocks/>
          </p:cNvCxnSpPr>
          <p:nvPr/>
        </p:nvCxnSpPr>
        <p:spPr>
          <a:xfrm flipH="1" flipV="1">
            <a:off x="3066142" y="3435518"/>
            <a:ext cx="1030514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1280019-D748-526E-7C92-FC211704905B}"/>
              </a:ext>
            </a:extLst>
          </p:cNvPr>
          <p:cNvCxnSpPr>
            <a:cxnSpLocks/>
          </p:cNvCxnSpPr>
          <p:nvPr/>
        </p:nvCxnSpPr>
        <p:spPr>
          <a:xfrm flipH="1" flipV="1">
            <a:off x="6917870" y="3408757"/>
            <a:ext cx="1030514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02BA8C6F-B7EB-08B3-89C9-FDAF0A30F5D8}"/>
              </a:ext>
            </a:extLst>
          </p:cNvPr>
          <p:cNvSpPr/>
          <p:nvPr/>
        </p:nvSpPr>
        <p:spPr>
          <a:xfrm>
            <a:off x="7921170" y="3091881"/>
            <a:ext cx="464459" cy="6337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FA8F961-9F91-DF05-61F9-5895192E9AA1}"/>
              </a:ext>
            </a:extLst>
          </p:cNvPr>
          <p:cNvCxnSpPr>
            <a:cxnSpLocks/>
          </p:cNvCxnSpPr>
          <p:nvPr/>
        </p:nvCxnSpPr>
        <p:spPr>
          <a:xfrm flipH="1" flipV="1">
            <a:off x="8490854" y="3416324"/>
            <a:ext cx="1030514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9C78CC8-5C16-3249-34FC-E8B2E9C4E5EE}"/>
              </a:ext>
            </a:extLst>
          </p:cNvPr>
          <p:cNvCxnSpPr>
            <a:cxnSpLocks/>
          </p:cNvCxnSpPr>
          <p:nvPr/>
        </p:nvCxnSpPr>
        <p:spPr>
          <a:xfrm flipV="1">
            <a:off x="10178556" y="3681752"/>
            <a:ext cx="0" cy="92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BA899C0C-0C84-04B8-B482-1BDF32869A6C}"/>
              </a:ext>
            </a:extLst>
          </p:cNvPr>
          <p:cNvSpPr/>
          <p:nvPr/>
        </p:nvSpPr>
        <p:spPr>
          <a:xfrm>
            <a:off x="9927766" y="4176893"/>
            <a:ext cx="464459" cy="6337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22AD170-D726-09D8-CB16-69639403CE8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159994" y="4764395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382B177-3AC6-96E5-D0D8-175896B655A5}"/>
              </a:ext>
            </a:extLst>
          </p:cNvPr>
          <p:cNvCxnSpPr>
            <a:cxnSpLocks/>
          </p:cNvCxnSpPr>
          <p:nvPr/>
        </p:nvCxnSpPr>
        <p:spPr>
          <a:xfrm flipH="1" flipV="1">
            <a:off x="2411393" y="3711271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mbo 30">
            <a:extLst>
              <a:ext uri="{FF2B5EF4-FFF2-40B4-BE49-F238E27FC236}">
                <a16:creationId xmlns:a16="http://schemas.microsoft.com/office/drawing/2014/main" id="{A0449C21-D3C2-0468-F892-0B93D7F7792B}"/>
              </a:ext>
            </a:extLst>
          </p:cNvPr>
          <p:cNvSpPr/>
          <p:nvPr/>
        </p:nvSpPr>
        <p:spPr>
          <a:xfrm>
            <a:off x="2168069" y="4059226"/>
            <a:ext cx="464459" cy="6337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20F7FC4-8CAD-DCD5-E73F-31691B2C70FF}"/>
              </a:ext>
            </a:extLst>
          </p:cNvPr>
          <p:cNvCxnSpPr>
            <a:cxnSpLocks/>
          </p:cNvCxnSpPr>
          <p:nvPr/>
        </p:nvCxnSpPr>
        <p:spPr>
          <a:xfrm flipH="1" flipV="1">
            <a:off x="2411393" y="4692978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EC0633B-2591-5886-C057-FA99E3AF8C43}"/>
              </a:ext>
            </a:extLst>
          </p:cNvPr>
          <p:cNvCxnSpPr/>
          <p:nvPr/>
        </p:nvCxnSpPr>
        <p:spPr>
          <a:xfrm flipH="1" flipV="1">
            <a:off x="9251576" y="2927458"/>
            <a:ext cx="53788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175A7FBC-D9ED-5AB2-81DC-95B4C7D2296D}"/>
              </a:ext>
            </a:extLst>
          </p:cNvPr>
          <p:cNvSpPr/>
          <p:nvPr/>
        </p:nvSpPr>
        <p:spPr>
          <a:xfrm>
            <a:off x="8385629" y="2520897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numero</a:t>
            </a:r>
            <a:endParaRPr lang="es-MX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42F3BDE-67FE-90B0-D116-EB789600FAB0}"/>
              </a:ext>
            </a:extLst>
          </p:cNvPr>
          <p:cNvCxnSpPr>
            <a:cxnSpLocks/>
          </p:cNvCxnSpPr>
          <p:nvPr/>
        </p:nvCxnSpPr>
        <p:spPr>
          <a:xfrm flipH="1" flipV="1">
            <a:off x="10740140" y="3711271"/>
            <a:ext cx="247861" cy="24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B8C3B4C-0E85-998D-C16A-D6EC1DFADBCF}"/>
              </a:ext>
            </a:extLst>
          </p:cNvPr>
          <p:cNvCxnSpPr>
            <a:cxnSpLocks/>
          </p:cNvCxnSpPr>
          <p:nvPr/>
        </p:nvCxnSpPr>
        <p:spPr>
          <a:xfrm flipH="1" flipV="1">
            <a:off x="10755088" y="2918051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7C2CBA-074D-250D-6C13-E8834DB9FFFB}"/>
              </a:ext>
            </a:extLst>
          </p:cNvPr>
          <p:cNvCxnSpPr>
            <a:cxnSpLocks/>
          </p:cNvCxnSpPr>
          <p:nvPr/>
        </p:nvCxnSpPr>
        <p:spPr>
          <a:xfrm flipV="1">
            <a:off x="9388929" y="3622047"/>
            <a:ext cx="180041" cy="40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FAA496EB-49AF-F3A6-FC10-270F4C4248F4}"/>
              </a:ext>
            </a:extLst>
          </p:cNvPr>
          <p:cNvSpPr/>
          <p:nvPr/>
        </p:nvSpPr>
        <p:spPr>
          <a:xfrm>
            <a:off x="10129149" y="2433853"/>
            <a:ext cx="1717705" cy="48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 </a:t>
            </a:r>
            <a:r>
              <a:rPr lang="es-ES" dirty="0" err="1"/>
              <a:t>compañia</a:t>
            </a:r>
            <a:endParaRPr lang="es-MX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D2A3379-8500-A257-C878-77105524CC80}"/>
              </a:ext>
            </a:extLst>
          </p:cNvPr>
          <p:cNvSpPr/>
          <p:nvPr/>
        </p:nvSpPr>
        <p:spPr>
          <a:xfrm>
            <a:off x="10806090" y="3666121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estatus</a:t>
            </a:r>
            <a:endParaRPr lang="es-MX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15605DD-15FD-2366-74EF-AE717F95FE7D}"/>
              </a:ext>
            </a:extLst>
          </p:cNvPr>
          <p:cNvSpPr/>
          <p:nvPr/>
        </p:nvSpPr>
        <p:spPr>
          <a:xfrm>
            <a:off x="8135471" y="3977059"/>
            <a:ext cx="1694329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actividad</a:t>
            </a:r>
            <a:endParaRPr lang="es-MX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39C0170-363A-390A-5969-32E59E96EAFD}"/>
              </a:ext>
            </a:extLst>
          </p:cNvPr>
          <p:cNvSpPr/>
          <p:nvPr/>
        </p:nvSpPr>
        <p:spPr>
          <a:xfrm>
            <a:off x="4401675" y="3837331"/>
            <a:ext cx="1694325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idsoldado</a:t>
            </a:r>
            <a:endParaRPr lang="es-MX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F7C4F9A-9D0A-5DA5-96EA-BC7AB11B6C70}"/>
              </a:ext>
            </a:extLst>
          </p:cNvPr>
          <p:cNvSpPr/>
          <p:nvPr/>
        </p:nvSpPr>
        <p:spPr>
          <a:xfrm>
            <a:off x="5511374" y="2382533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codigo</a:t>
            </a:r>
            <a:endParaRPr lang="es-MX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E2E5265-A52B-1816-4316-F6C6169D2E4E}"/>
              </a:ext>
            </a:extLst>
          </p:cNvPr>
          <p:cNvSpPr/>
          <p:nvPr/>
        </p:nvSpPr>
        <p:spPr>
          <a:xfrm>
            <a:off x="9858826" y="1539482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s-MX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935DB22-CCE0-16B6-47FB-629D644A0B87}"/>
              </a:ext>
            </a:extLst>
          </p:cNvPr>
          <p:cNvSpPr/>
          <p:nvPr/>
        </p:nvSpPr>
        <p:spPr>
          <a:xfrm>
            <a:off x="2728991" y="5678664"/>
            <a:ext cx="170481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ubicacion</a:t>
            </a:r>
            <a:endParaRPr lang="es-MX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E2F9FB-90B8-223E-5BC0-F59CA5FBD812}"/>
              </a:ext>
            </a:extLst>
          </p:cNvPr>
          <p:cNvSpPr/>
          <p:nvPr/>
        </p:nvSpPr>
        <p:spPr>
          <a:xfrm>
            <a:off x="231836" y="3219066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estatus</a:t>
            </a:r>
            <a:endParaRPr lang="es-MX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D35972D-9B6A-6E9E-ED52-C18B512BB467}"/>
              </a:ext>
            </a:extLst>
          </p:cNvPr>
          <p:cNvSpPr/>
          <p:nvPr/>
        </p:nvSpPr>
        <p:spPr>
          <a:xfrm>
            <a:off x="2501145" y="3838754"/>
            <a:ext cx="1487829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Idcuerpo</a:t>
            </a:r>
            <a:endParaRPr lang="es-MX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1FE2C449-D248-6347-1FA5-66934DCBE4C0}"/>
              </a:ext>
            </a:extLst>
          </p:cNvPr>
          <p:cNvSpPr/>
          <p:nvPr/>
        </p:nvSpPr>
        <p:spPr>
          <a:xfrm>
            <a:off x="21944" y="2589325"/>
            <a:ext cx="2264233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denominacion</a:t>
            </a:r>
            <a:endParaRPr lang="es-MX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7E26602-0F76-358D-8D7B-491E04C36072}"/>
              </a:ext>
            </a:extLst>
          </p:cNvPr>
          <p:cNvSpPr/>
          <p:nvPr/>
        </p:nvSpPr>
        <p:spPr>
          <a:xfrm>
            <a:off x="1963055" y="2258290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numero</a:t>
            </a:r>
            <a:endParaRPr lang="es-MX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725337A-8D81-F6DA-DABD-677C5613F899}"/>
              </a:ext>
            </a:extLst>
          </p:cNvPr>
          <p:cNvSpPr/>
          <p:nvPr/>
        </p:nvSpPr>
        <p:spPr>
          <a:xfrm>
            <a:off x="6236343" y="3839582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  <a:endParaRPr lang="es-MX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6859A40-D21F-EB9F-FFD1-C6086ABC7E38}"/>
              </a:ext>
            </a:extLst>
          </p:cNvPr>
          <p:cNvSpPr/>
          <p:nvPr/>
        </p:nvSpPr>
        <p:spPr>
          <a:xfrm>
            <a:off x="5011058" y="4456670"/>
            <a:ext cx="1694323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Apellido m</a:t>
            </a:r>
            <a:endParaRPr lang="es-MX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37587B3-5BD4-2C47-0167-7AE682C29B5A}"/>
              </a:ext>
            </a:extLst>
          </p:cNvPr>
          <p:cNvSpPr/>
          <p:nvPr/>
        </p:nvSpPr>
        <p:spPr>
          <a:xfrm>
            <a:off x="6796532" y="4450379"/>
            <a:ext cx="1694322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Apellido p</a:t>
            </a:r>
            <a:endParaRPr lang="es-MX" dirty="0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24CF964-FA20-0722-79A1-E37852380E38}"/>
              </a:ext>
            </a:extLst>
          </p:cNvPr>
          <p:cNvCxnSpPr>
            <a:cxnSpLocks/>
          </p:cNvCxnSpPr>
          <p:nvPr/>
        </p:nvCxnSpPr>
        <p:spPr>
          <a:xfrm flipH="1" flipV="1">
            <a:off x="6785430" y="3657946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5461186-F31B-A8DF-D98F-F4EB5D8EB7E0}"/>
              </a:ext>
            </a:extLst>
          </p:cNvPr>
          <p:cNvCxnSpPr>
            <a:cxnSpLocks/>
          </p:cNvCxnSpPr>
          <p:nvPr/>
        </p:nvCxnSpPr>
        <p:spPr>
          <a:xfrm flipH="1" flipV="1">
            <a:off x="7054136" y="4176893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AD75BA1-8A05-69AB-7BC1-4E6E1DD57B3B}"/>
              </a:ext>
            </a:extLst>
          </p:cNvPr>
          <p:cNvCxnSpPr>
            <a:cxnSpLocks/>
          </p:cNvCxnSpPr>
          <p:nvPr/>
        </p:nvCxnSpPr>
        <p:spPr>
          <a:xfrm flipH="1" flipV="1">
            <a:off x="6513468" y="4198953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BE0EFEB-3DF6-E2E6-C315-9A62ECB300B7}"/>
              </a:ext>
            </a:extLst>
          </p:cNvPr>
          <p:cNvCxnSpPr>
            <a:cxnSpLocks/>
          </p:cNvCxnSpPr>
          <p:nvPr/>
        </p:nvCxnSpPr>
        <p:spPr>
          <a:xfrm flipH="1" flipV="1">
            <a:off x="5683301" y="3615839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E8A27BC-28E3-AF47-B10E-A3071EE51EE3}"/>
              </a:ext>
            </a:extLst>
          </p:cNvPr>
          <p:cNvCxnSpPr>
            <a:cxnSpLocks/>
          </p:cNvCxnSpPr>
          <p:nvPr/>
        </p:nvCxnSpPr>
        <p:spPr>
          <a:xfrm flipH="1" flipV="1">
            <a:off x="6200445" y="2819247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E50135E9-E156-A6C0-BAA6-5A2CB4D4D3FC}"/>
              </a:ext>
            </a:extLst>
          </p:cNvPr>
          <p:cNvCxnSpPr>
            <a:cxnSpLocks/>
          </p:cNvCxnSpPr>
          <p:nvPr/>
        </p:nvCxnSpPr>
        <p:spPr>
          <a:xfrm flipH="1" flipV="1">
            <a:off x="2003755" y="2925458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19DCC4B-F47F-B309-10A4-ADF31ABB269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400300" y="2520897"/>
            <a:ext cx="355211" cy="677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9C5BD58-6366-CEFE-2C6A-07DB2834CA4B}"/>
              </a:ext>
            </a:extLst>
          </p:cNvPr>
          <p:cNvCxnSpPr>
            <a:cxnSpLocks/>
          </p:cNvCxnSpPr>
          <p:nvPr/>
        </p:nvCxnSpPr>
        <p:spPr>
          <a:xfrm flipH="1" flipV="1">
            <a:off x="3015069" y="3681555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33AE9E8-8632-F318-6730-5A4C6012585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78254" y="3431546"/>
            <a:ext cx="283417" cy="2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4BF35787-2B35-642C-64F7-6BA256E2E14A}"/>
              </a:ext>
            </a:extLst>
          </p:cNvPr>
          <p:cNvSpPr/>
          <p:nvPr/>
        </p:nvSpPr>
        <p:spPr>
          <a:xfrm>
            <a:off x="243207" y="4635987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codigo</a:t>
            </a:r>
            <a:endParaRPr lang="es-MX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7A4BBE5-5D80-54AB-CEBD-BD4BFC42D52D}"/>
              </a:ext>
            </a:extLst>
          </p:cNvPr>
          <p:cNvSpPr/>
          <p:nvPr/>
        </p:nvSpPr>
        <p:spPr>
          <a:xfrm>
            <a:off x="10489130" y="5842895"/>
            <a:ext cx="1505645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actividad</a:t>
            </a:r>
            <a:endParaRPr lang="es-MX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8952C533-0FC9-AD60-42C4-7FCF873C2631}"/>
              </a:ext>
            </a:extLst>
          </p:cNvPr>
          <p:cNvSpPr/>
          <p:nvPr/>
        </p:nvSpPr>
        <p:spPr>
          <a:xfrm>
            <a:off x="9066410" y="6093860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codigo</a:t>
            </a:r>
            <a:endParaRPr lang="es-MX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486AD56-3F13-77B1-FE08-855909B58E70}"/>
              </a:ext>
            </a:extLst>
          </p:cNvPr>
          <p:cNvSpPr/>
          <p:nvPr/>
        </p:nvSpPr>
        <p:spPr>
          <a:xfrm>
            <a:off x="7643689" y="5871286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estatus</a:t>
            </a:r>
            <a:endParaRPr lang="es-MX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37F8ABD-06C3-3978-5251-3D786732C024}"/>
              </a:ext>
            </a:extLst>
          </p:cNvPr>
          <p:cNvSpPr/>
          <p:nvPr/>
        </p:nvSpPr>
        <p:spPr>
          <a:xfrm>
            <a:off x="7495340" y="5094481"/>
            <a:ext cx="1747589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idservicio</a:t>
            </a:r>
            <a:endParaRPr lang="es-MX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5FCF2D8A-6212-0ABB-00D9-8AEEA30137FB}"/>
              </a:ext>
            </a:extLst>
          </p:cNvPr>
          <p:cNvCxnSpPr>
            <a:cxnSpLocks/>
          </p:cNvCxnSpPr>
          <p:nvPr/>
        </p:nvCxnSpPr>
        <p:spPr>
          <a:xfrm>
            <a:off x="9066410" y="5295059"/>
            <a:ext cx="447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146632DA-F09A-E80F-21D4-20A8E29AF2F1}"/>
              </a:ext>
            </a:extLst>
          </p:cNvPr>
          <p:cNvCxnSpPr>
            <a:cxnSpLocks/>
            <a:stCxn id="70" idx="7"/>
          </p:cNvCxnSpPr>
          <p:nvPr/>
        </p:nvCxnSpPr>
        <p:spPr>
          <a:xfrm flipV="1">
            <a:off x="8786551" y="5525487"/>
            <a:ext cx="713572" cy="41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2A52F19-AA9A-DB4C-003F-8402308A8BBD}"/>
              </a:ext>
            </a:extLst>
          </p:cNvPr>
          <p:cNvCxnSpPr>
            <a:cxnSpLocks/>
          </p:cNvCxnSpPr>
          <p:nvPr/>
        </p:nvCxnSpPr>
        <p:spPr>
          <a:xfrm flipV="1">
            <a:off x="9539937" y="5620871"/>
            <a:ext cx="155392" cy="43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686834-3AB8-2A4B-8325-865D415D534E}"/>
              </a:ext>
            </a:extLst>
          </p:cNvPr>
          <p:cNvCxnSpPr>
            <a:cxnSpLocks/>
          </p:cNvCxnSpPr>
          <p:nvPr/>
        </p:nvCxnSpPr>
        <p:spPr>
          <a:xfrm flipV="1">
            <a:off x="10604672" y="5534668"/>
            <a:ext cx="180041" cy="40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C91B07BF-CED6-57E5-E5C1-CED0C0D5F83E}"/>
              </a:ext>
            </a:extLst>
          </p:cNvPr>
          <p:cNvSpPr/>
          <p:nvPr/>
        </p:nvSpPr>
        <p:spPr>
          <a:xfrm>
            <a:off x="1198408" y="5848155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  <a:endParaRPr lang="es-MX" dirty="0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A369359-8C06-1C3D-3F2F-267E7A490620}"/>
              </a:ext>
            </a:extLst>
          </p:cNvPr>
          <p:cNvSpPr/>
          <p:nvPr/>
        </p:nvSpPr>
        <p:spPr>
          <a:xfrm>
            <a:off x="231836" y="5228467"/>
            <a:ext cx="1338946" cy="584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 cuartel</a:t>
            </a:r>
            <a:endParaRPr lang="es-MX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4177D3F4-4203-0AE6-BAEE-B780ACC6BDEB}"/>
              </a:ext>
            </a:extLst>
          </p:cNvPr>
          <p:cNvSpPr/>
          <p:nvPr/>
        </p:nvSpPr>
        <p:spPr>
          <a:xfrm>
            <a:off x="3153223" y="4905066"/>
            <a:ext cx="1338946" cy="443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estatus</a:t>
            </a:r>
            <a:endParaRPr lang="es-MX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32CA2364-0C21-ABEA-C9E6-7B45D78EB88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521377" y="4893702"/>
            <a:ext cx="240292" cy="38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55173A3-4A43-E321-BCDE-CCC34DF4A7A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21378" y="5280529"/>
            <a:ext cx="240291" cy="24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D0A11F78-98AD-358D-F73A-94479F743C02}"/>
              </a:ext>
            </a:extLst>
          </p:cNvPr>
          <p:cNvCxnSpPr>
            <a:cxnSpLocks/>
          </p:cNvCxnSpPr>
          <p:nvPr/>
        </p:nvCxnSpPr>
        <p:spPr>
          <a:xfrm flipH="1" flipV="1">
            <a:off x="2025453" y="5573765"/>
            <a:ext cx="1" cy="36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8F360092-D4A2-171B-4EFB-3207F8EBEF77}"/>
              </a:ext>
            </a:extLst>
          </p:cNvPr>
          <p:cNvCxnSpPr>
            <a:cxnSpLocks/>
          </p:cNvCxnSpPr>
          <p:nvPr/>
        </p:nvCxnSpPr>
        <p:spPr>
          <a:xfrm flipH="1" flipV="1">
            <a:off x="2793302" y="5570749"/>
            <a:ext cx="1" cy="3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74C8B9A-0F66-C19A-AF67-B3EEE25EA22D}"/>
              </a:ext>
            </a:extLst>
          </p:cNvPr>
          <p:cNvCxnSpPr>
            <a:cxnSpLocks/>
            <a:endCxn id="81" idx="3"/>
          </p:cNvCxnSpPr>
          <p:nvPr/>
        </p:nvCxnSpPr>
        <p:spPr>
          <a:xfrm>
            <a:off x="3046397" y="5124529"/>
            <a:ext cx="302910" cy="159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FACF9AA-6220-4EE4-8AC4-DB4D4A513C48}"/>
              </a:ext>
            </a:extLst>
          </p:cNvPr>
          <p:cNvSpPr txBox="1"/>
          <p:nvPr/>
        </p:nvSpPr>
        <p:spPr>
          <a:xfrm>
            <a:off x="6893560" y="30331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309088-B27B-CA33-9250-FB6B17906D09}"/>
              </a:ext>
            </a:extLst>
          </p:cNvPr>
          <p:cNvSpPr txBox="1"/>
          <p:nvPr/>
        </p:nvSpPr>
        <p:spPr>
          <a:xfrm>
            <a:off x="9219783" y="3093595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E64855-62E2-2418-77CC-6FF18CA72460}"/>
              </a:ext>
            </a:extLst>
          </p:cNvPr>
          <p:cNvSpPr txBox="1"/>
          <p:nvPr/>
        </p:nvSpPr>
        <p:spPr>
          <a:xfrm>
            <a:off x="2024813" y="3680821"/>
            <a:ext cx="28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9B431F-B293-1E23-827B-E2E03400A68A}"/>
              </a:ext>
            </a:extLst>
          </p:cNvPr>
          <p:cNvSpPr txBox="1"/>
          <p:nvPr/>
        </p:nvSpPr>
        <p:spPr>
          <a:xfrm>
            <a:off x="2044732" y="470092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EDB59B-61DD-FFFB-888C-7F6BBE4E5853}"/>
              </a:ext>
            </a:extLst>
          </p:cNvPr>
          <p:cNvSpPr txBox="1"/>
          <p:nvPr/>
        </p:nvSpPr>
        <p:spPr>
          <a:xfrm>
            <a:off x="10253926" y="47385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A436A2-F02E-0256-DB59-98A20AEA0449}"/>
              </a:ext>
            </a:extLst>
          </p:cNvPr>
          <p:cNvSpPr txBox="1"/>
          <p:nvPr/>
        </p:nvSpPr>
        <p:spPr>
          <a:xfrm>
            <a:off x="3066944" y="317133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339CFD3-8A7D-AB8A-46DC-535FBFAD6C7C}"/>
              </a:ext>
            </a:extLst>
          </p:cNvPr>
          <p:cNvSpPr txBox="1"/>
          <p:nvPr/>
        </p:nvSpPr>
        <p:spPr>
          <a:xfrm>
            <a:off x="8385629" y="4810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39C001-779D-E955-EAF7-5205BBEDBB62}"/>
              </a:ext>
            </a:extLst>
          </p:cNvPr>
          <p:cNvSpPr txBox="1"/>
          <p:nvPr/>
        </p:nvSpPr>
        <p:spPr>
          <a:xfrm>
            <a:off x="10244507" y="36926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22E3CF-F835-20C7-2D89-7E5B2AB8AD98}"/>
              </a:ext>
            </a:extLst>
          </p:cNvPr>
          <p:cNvSpPr txBox="1"/>
          <p:nvPr/>
        </p:nvSpPr>
        <p:spPr>
          <a:xfrm>
            <a:off x="7198360" y="33379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5D903DF-708B-15D8-F13F-1500717EB044}"/>
              </a:ext>
            </a:extLst>
          </p:cNvPr>
          <p:cNvSpPr txBox="1"/>
          <p:nvPr/>
        </p:nvSpPr>
        <p:spPr>
          <a:xfrm>
            <a:off x="5348307" y="3059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8279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81487E1-C6DB-ED32-E92A-27C4B952C0C6}"/>
              </a:ext>
            </a:extLst>
          </p:cNvPr>
          <p:cNvSpPr txBox="1"/>
          <p:nvPr/>
        </p:nvSpPr>
        <p:spPr>
          <a:xfrm>
            <a:off x="0" y="0"/>
            <a:ext cx="122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Bancos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428F75-266C-FD21-F338-737EC6F30012}"/>
              </a:ext>
            </a:extLst>
          </p:cNvPr>
          <p:cNvSpPr/>
          <p:nvPr/>
        </p:nvSpPr>
        <p:spPr>
          <a:xfrm>
            <a:off x="1694329" y="779930"/>
            <a:ext cx="1156447" cy="40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Sucursal</a:t>
            </a:r>
          </a:p>
        </p:txBody>
      </p: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593587D6-3B85-28DF-B881-8088A9C71008}"/>
              </a:ext>
            </a:extLst>
          </p:cNvPr>
          <p:cNvSpPr/>
          <p:nvPr/>
        </p:nvSpPr>
        <p:spPr>
          <a:xfrm>
            <a:off x="1220462" y="22146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14D51FE7-9CCC-7633-E498-E4317AE3AC27}"/>
              </a:ext>
            </a:extLst>
          </p:cNvPr>
          <p:cNvSpPr/>
          <p:nvPr/>
        </p:nvSpPr>
        <p:spPr>
          <a:xfrm>
            <a:off x="3376474" y="92663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Codigo</a:t>
            </a:r>
            <a:endParaRPr lang="es-MX" dirty="0"/>
          </a:p>
        </p:txBody>
      </p:sp>
      <p:sp>
        <p:nvSpPr>
          <p:cNvPr id="20" name="Diagrama de flujo: terminador 19">
            <a:extLst>
              <a:ext uri="{FF2B5EF4-FFF2-40B4-BE49-F238E27FC236}">
                <a16:creationId xmlns:a16="http://schemas.microsoft.com/office/drawing/2014/main" id="{76A8490C-3C8F-E25B-D202-39B6131C07C7}"/>
              </a:ext>
            </a:extLst>
          </p:cNvPr>
          <p:cNvSpPr/>
          <p:nvPr/>
        </p:nvSpPr>
        <p:spPr>
          <a:xfrm>
            <a:off x="3355324" y="221467"/>
            <a:ext cx="961182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63A8D6-AAE2-6BEE-3190-ACFBAB320BE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850776" y="981636"/>
            <a:ext cx="525698" cy="9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F402958-7AEF-2A65-6792-560C96E4C242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2850776" y="386398"/>
            <a:ext cx="504548" cy="59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CEFFC0D-EAF1-94E5-A9D8-C5C203854501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1677662" y="523220"/>
            <a:ext cx="594891" cy="25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B499160-D898-82EF-FC8C-F1772F7BB84A}"/>
              </a:ext>
            </a:extLst>
          </p:cNvPr>
          <p:cNvSpPr txBox="1"/>
          <p:nvPr/>
        </p:nvSpPr>
        <p:spPr>
          <a:xfrm>
            <a:off x="2272552" y="1173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1893517-62F3-485E-18FB-60FECF3D5ED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72552" y="1183341"/>
            <a:ext cx="1" cy="102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mbo 34">
            <a:extLst>
              <a:ext uri="{FF2B5EF4-FFF2-40B4-BE49-F238E27FC236}">
                <a16:creationId xmlns:a16="http://schemas.microsoft.com/office/drawing/2014/main" id="{004608F5-B071-369F-EED5-07E4C236FCF9}"/>
              </a:ext>
            </a:extLst>
          </p:cNvPr>
          <p:cNvSpPr/>
          <p:nvPr/>
        </p:nvSpPr>
        <p:spPr>
          <a:xfrm>
            <a:off x="1798685" y="191305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0C7FD86-5075-5C1B-F735-AEBC37C9DFD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255885" y="2827450"/>
            <a:ext cx="0" cy="564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3333ACE-E043-802C-B2C5-3489BCEF5DC9}"/>
              </a:ext>
            </a:extLst>
          </p:cNvPr>
          <p:cNvSpPr/>
          <p:nvPr/>
        </p:nvSpPr>
        <p:spPr>
          <a:xfrm>
            <a:off x="1677661" y="3392228"/>
            <a:ext cx="1156447" cy="40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Cuenta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FBEFAB4-AD45-400E-2097-F69B8306B4CA}"/>
              </a:ext>
            </a:extLst>
          </p:cNvPr>
          <p:cNvSpPr txBox="1"/>
          <p:nvPr/>
        </p:nvSpPr>
        <p:spPr>
          <a:xfrm>
            <a:off x="2333642" y="3059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71A7060-C539-4AD1-E284-0D03F4DA4E7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272552" y="3795639"/>
            <a:ext cx="11663" cy="149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F9C1DA0-6BA9-2AFC-16DC-503D7FD070D5}"/>
              </a:ext>
            </a:extLst>
          </p:cNvPr>
          <p:cNvSpPr/>
          <p:nvPr/>
        </p:nvSpPr>
        <p:spPr>
          <a:xfrm>
            <a:off x="1454805" y="5293047"/>
            <a:ext cx="1658820" cy="40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domiciliación</a:t>
            </a: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CC96C8CF-8C3A-692D-4DFF-0C4A89029BE2}"/>
              </a:ext>
            </a:extLst>
          </p:cNvPr>
          <p:cNvSpPr/>
          <p:nvPr/>
        </p:nvSpPr>
        <p:spPr>
          <a:xfrm>
            <a:off x="1815352" y="4175726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FBBE06B-3B21-690E-5FA4-981333B9DF20}"/>
              </a:ext>
            </a:extLst>
          </p:cNvPr>
          <p:cNvSpPr txBox="1"/>
          <p:nvPr/>
        </p:nvSpPr>
        <p:spPr>
          <a:xfrm>
            <a:off x="2361334" y="37905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5C1403D-7384-3EBE-A289-5E1B5D03B9B6}"/>
              </a:ext>
            </a:extLst>
          </p:cNvPr>
          <p:cNvSpPr txBox="1"/>
          <p:nvPr/>
        </p:nvSpPr>
        <p:spPr>
          <a:xfrm>
            <a:off x="2514581" y="50006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67874FF9-CC6F-07BC-0110-4FA5CCB5D6EC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181902" y="2935027"/>
            <a:ext cx="495759" cy="658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grama de flujo: terminador 51">
            <a:extLst>
              <a:ext uri="{FF2B5EF4-FFF2-40B4-BE49-F238E27FC236}">
                <a16:creationId xmlns:a16="http://schemas.microsoft.com/office/drawing/2014/main" id="{D8058953-E781-F156-1EB1-DBFD6228E652}"/>
              </a:ext>
            </a:extLst>
          </p:cNvPr>
          <p:cNvSpPr/>
          <p:nvPr/>
        </p:nvSpPr>
        <p:spPr>
          <a:xfrm>
            <a:off x="610231" y="2588152"/>
            <a:ext cx="961182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53" name="Diagrama de flujo: terminador 52">
            <a:extLst>
              <a:ext uri="{FF2B5EF4-FFF2-40B4-BE49-F238E27FC236}">
                <a16:creationId xmlns:a16="http://schemas.microsoft.com/office/drawing/2014/main" id="{86699ED5-4C8A-89C8-131F-BBAE79C3BB31}"/>
              </a:ext>
            </a:extLst>
          </p:cNvPr>
          <p:cNvSpPr/>
          <p:nvPr/>
        </p:nvSpPr>
        <p:spPr>
          <a:xfrm>
            <a:off x="324622" y="378911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44D3FB4-0E5A-0CD7-352F-2B9DE486495C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1239022" y="3746334"/>
            <a:ext cx="591039" cy="19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grama de flujo: terminador 55">
            <a:extLst>
              <a:ext uri="{FF2B5EF4-FFF2-40B4-BE49-F238E27FC236}">
                <a16:creationId xmlns:a16="http://schemas.microsoft.com/office/drawing/2014/main" id="{AE376BA5-6BEC-1173-041C-AE699BFC258F}"/>
              </a:ext>
            </a:extLst>
          </p:cNvPr>
          <p:cNvSpPr/>
          <p:nvPr/>
        </p:nvSpPr>
        <p:spPr>
          <a:xfrm>
            <a:off x="5680421" y="2914473"/>
            <a:ext cx="1075765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57" name="Diagrama de flujo: terminador 56">
            <a:extLst>
              <a:ext uri="{FF2B5EF4-FFF2-40B4-BE49-F238E27FC236}">
                <a16:creationId xmlns:a16="http://schemas.microsoft.com/office/drawing/2014/main" id="{2BC96C67-BA73-B451-E05C-D8D362F7604F}"/>
              </a:ext>
            </a:extLst>
          </p:cNvPr>
          <p:cNvSpPr/>
          <p:nvPr/>
        </p:nvSpPr>
        <p:spPr>
          <a:xfrm>
            <a:off x="2676591" y="2736429"/>
            <a:ext cx="1156445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58" name="Diagrama de flujo: terminador 57">
            <a:extLst>
              <a:ext uri="{FF2B5EF4-FFF2-40B4-BE49-F238E27FC236}">
                <a16:creationId xmlns:a16="http://schemas.microsoft.com/office/drawing/2014/main" id="{7C8D94E6-DE71-DB14-817E-142DCF638040}"/>
              </a:ext>
            </a:extLst>
          </p:cNvPr>
          <p:cNvSpPr/>
          <p:nvPr/>
        </p:nvSpPr>
        <p:spPr>
          <a:xfrm>
            <a:off x="375190" y="579446"/>
            <a:ext cx="961182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ciudad</a:t>
            </a:r>
          </a:p>
        </p:txBody>
      </p: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BEEC9507-A8FE-BAA9-80F5-4B33E4535D57}"/>
              </a:ext>
            </a:extLst>
          </p:cNvPr>
          <p:cNvSpPr/>
          <p:nvPr/>
        </p:nvSpPr>
        <p:spPr>
          <a:xfrm>
            <a:off x="301231" y="1293624"/>
            <a:ext cx="961182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estado</a:t>
            </a:r>
          </a:p>
        </p:txBody>
      </p:sp>
      <p:sp>
        <p:nvSpPr>
          <p:cNvPr id="60" name="Diagrama de flujo: terminador 59">
            <a:extLst>
              <a:ext uri="{FF2B5EF4-FFF2-40B4-BE49-F238E27FC236}">
                <a16:creationId xmlns:a16="http://schemas.microsoft.com/office/drawing/2014/main" id="{92EDAF92-39CF-18F7-0C69-06F21B1BBD3B}"/>
              </a:ext>
            </a:extLst>
          </p:cNvPr>
          <p:cNvSpPr/>
          <p:nvPr/>
        </p:nvSpPr>
        <p:spPr>
          <a:xfrm>
            <a:off x="2486889" y="1562579"/>
            <a:ext cx="1156444" cy="3693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61" name="Diagrama de flujo: terminador 60">
            <a:extLst>
              <a:ext uri="{FF2B5EF4-FFF2-40B4-BE49-F238E27FC236}">
                <a16:creationId xmlns:a16="http://schemas.microsoft.com/office/drawing/2014/main" id="{8E1CB006-411C-93F3-109D-98FA619A6C0E}"/>
              </a:ext>
            </a:extLst>
          </p:cNvPr>
          <p:cNvSpPr/>
          <p:nvPr/>
        </p:nvSpPr>
        <p:spPr>
          <a:xfrm>
            <a:off x="2940358" y="3193794"/>
            <a:ext cx="1156445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sp>
        <p:nvSpPr>
          <p:cNvPr id="62" name="Diagrama de flujo: terminador 61">
            <a:extLst>
              <a:ext uri="{FF2B5EF4-FFF2-40B4-BE49-F238E27FC236}">
                <a16:creationId xmlns:a16="http://schemas.microsoft.com/office/drawing/2014/main" id="{97743C39-2011-D2FD-2814-F596DFBF1459}"/>
              </a:ext>
            </a:extLst>
          </p:cNvPr>
          <p:cNvSpPr/>
          <p:nvPr/>
        </p:nvSpPr>
        <p:spPr>
          <a:xfrm>
            <a:off x="2940358" y="3843161"/>
            <a:ext cx="1156445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saldo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7B745EA-8976-A925-5AD6-F1674D458DD9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255884" y="3523655"/>
            <a:ext cx="684474" cy="48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C34EF1A7-71D9-EB66-D8CF-C488A8908145}"/>
              </a:ext>
            </a:extLst>
          </p:cNvPr>
          <p:cNvCxnSpPr>
            <a:cxnSpLocks/>
            <a:stCxn id="37" idx="3"/>
            <a:endCxn id="61" idx="2"/>
          </p:cNvCxnSpPr>
          <p:nvPr/>
        </p:nvCxnSpPr>
        <p:spPr>
          <a:xfrm flipV="1">
            <a:off x="2834108" y="3523655"/>
            <a:ext cx="684473" cy="7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67DAB39B-356A-9675-8B5E-FD81C67633A3}"/>
              </a:ext>
            </a:extLst>
          </p:cNvPr>
          <p:cNvCxnSpPr>
            <a:cxnSpLocks/>
            <a:stCxn id="37" idx="0"/>
            <a:endCxn id="57" idx="2"/>
          </p:cNvCxnSpPr>
          <p:nvPr/>
        </p:nvCxnSpPr>
        <p:spPr>
          <a:xfrm flipV="1">
            <a:off x="2255885" y="3066290"/>
            <a:ext cx="998929" cy="32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grama de flujo: terminador 72">
            <a:extLst>
              <a:ext uri="{FF2B5EF4-FFF2-40B4-BE49-F238E27FC236}">
                <a16:creationId xmlns:a16="http://schemas.microsoft.com/office/drawing/2014/main" id="{1CE9944B-EF27-B8EE-2AE3-F31157EFAEBF}"/>
              </a:ext>
            </a:extLst>
          </p:cNvPr>
          <p:cNvSpPr/>
          <p:nvPr/>
        </p:nvSpPr>
        <p:spPr>
          <a:xfrm>
            <a:off x="102891" y="490685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75" name="Diagrama de flujo: terminador 74">
            <a:extLst>
              <a:ext uri="{FF2B5EF4-FFF2-40B4-BE49-F238E27FC236}">
                <a16:creationId xmlns:a16="http://schemas.microsoft.com/office/drawing/2014/main" id="{10D09F4F-2237-AF34-74C6-1BF99C61831B}"/>
              </a:ext>
            </a:extLst>
          </p:cNvPr>
          <p:cNvSpPr/>
          <p:nvPr/>
        </p:nvSpPr>
        <p:spPr>
          <a:xfrm>
            <a:off x="-820" y="5842184"/>
            <a:ext cx="961182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76" name="Diagrama de flujo: terminador 75">
            <a:extLst>
              <a:ext uri="{FF2B5EF4-FFF2-40B4-BE49-F238E27FC236}">
                <a16:creationId xmlns:a16="http://schemas.microsoft.com/office/drawing/2014/main" id="{56BEE8F6-32CA-8B59-6253-9F46C2291E6C}"/>
              </a:ext>
            </a:extLst>
          </p:cNvPr>
          <p:cNvSpPr/>
          <p:nvPr/>
        </p:nvSpPr>
        <p:spPr>
          <a:xfrm>
            <a:off x="1715409" y="6197533"/>
            <a:ext cx="961182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77" name="Diagrama de flujo: terminador 76">
            <a:extLst>
              <a:ext uri="{FF2B5EF4-FFF2-40B4-BE49-F238E27FC236}">
                <a16:creationId xmlns:a16="http://schemas.microsoft.com/office/drawing/2014/main" id="{6ECB6928-C249-149D-7DA6-EA977B2B34D7}"/>
              </a:ext>
            </a:extLst>
          </p:cNvPr>
          <p:cNvSpPr/>
          <p:nvPr/>
        </p:nvSpPr>
        <p:spPr>
          <a:xfrm>
            <a:off x="2935810" y="5975277"/>
            <a:ext cx="1245816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concepto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5BAB0980-BF62-7B00-1E7E-DEE132C45D14}"/>
              </a:ext>
            </a:extLst>
          </p:cNvPr>
          <p:cNvCxnSpPr>
            <a:cxnSpLocks/>
            <a:stCxn id="42" idx="1"/>
            <a:endCxn id="73" idx="3"/>
          </p:cNvCxnSpPr>
          <p:nvPr/>
        </p:nvCxnSpPr>
        <p:spPr>
          <a:xfrm flipH="1" flipV="1">
            <a:off x="1017291" y="5057726"/>
            <a:ext cx="437514" cy="43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88F40F9B-7138-73BF-FE80-CB323B1A85FC}"/>
              </a:ext>
            </a:extLst>
          </p:cNvPr>
          <p:cNvCxnSpPr>
            <a:cxnSpLocks/>
            <a:stCxn id="42" idx="1"/>
            <a:endCxn id="75" idx="3"/>
          </p:cNvCxnSpPr>
          <p:nvPr/>
        </p:nvCxnSpPr>
        <p:spPr>
          <a:xfrm flipH="1">
            <a:off x="960362" y="5494753"/>
            <a:ext cx="494443" cy="51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1CD0A13D-5555-3BAE-7BE0-78F9612B9FDE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flipH="1">
            <a:off x="2196000" y="5696458"/>
            <a:ext cx="88215" cy="50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3AFEAF71-06A9-DF1C-831A-AE8B9DA08B20}"/>
              </a:ext>
            </a:extLst>
          </p:cNvPr>
          <p:cNvCxnSpPr>
            <a:cxnSpLocks/>
            <a:stCxn id="42" idx="2"/>
            <a:endCxn id="77" idx="0"/>
          </p:cNvCxnSpPr>
          <p:nvPr/>
        </p:nvCxnSpPr>
        <p:spPr>
          <a:xfrm>
            <a:off x="2284215" y="5696458"/>
            <a:ext cx="1274503" cy="27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630B81B7-1860-C404-5826-6456B592DF0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834108" y="3593934"/>
            <a:ext cx="2100963" cy="1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mbo 93">
            <a:extLst>
              <a:ext uri="{FF2B5EF4-FFF2-40B4-BE49-F238E27FC236}">
                <a16:creationId xmlns:a16="http://schemas.microsoft.com/office/drawing/2014/main" id="{D3D606C8-37FC-ABD3-6B40-9C99A1E5EB7A}"/>
              </a:ext>
            </a:extLst>
          </p:cNvPr>
          <p:cNvSpPr/>
          <p:nvPr/>
        </p:nvSpPr>
        <p:spPr>
          <a:xfrm>
            <a:off x="4935071" y="3147596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98A164B0-58A0-4FCA-0F88-CA2927621B21}"/>
              </a:ext>
            </a:extLst>
          </p:cNvPr>
          <p:cNvCxnSpPr>
            <a:cxnSpLocks/>
          </p:cNvCxnSpPr>
          <p:nvPr/>
        </p:nvCxnSpPr>
        <p:spPr>
          <a:xfrm>
            <a:off x="5849471" y="3604796"/>
            <a:ext cx="838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 96">
            <a:extLst>
              <a:ext uri="{FF2B5EF4-FFF2-40B4-BE49-F238E27FC236}">
                <a16:creationId xmlns:a16="http://schemas.microsoft.com/office/drawing/2014/main" id="{0585C919-8201-7322-F168-CC2872559D23}"/>
              </a:ext>
            </a:extLst>
          </p:cNvPr>
          <p:cNvSpPr/>
          <p:nvPr/>
        </p:nvSpPr>
        <p:spPr>
          <a:xfrm>
            <a:off x="6587136" y="3385701"/>
            <a:ext cx="1156447" cy="40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98" name="Diagrama de flujo: terminador 97">
            <a:extLst>
              <a:ext uri="{FF2B5EF4-FFF2-40B4-BE49-F238E27FC236}">
                <a16:creationId xmlns:a16="http://schemas.microsoft.com/office/drawing/2014/main" id="{C6EBFEDB-6271-D625-AB00-7B58EF5ABE61}"/>
              </a:ext>
            </a:extLst>
          </p:cNvPr>
          <p:cNvSpPr/>
          <p:nvPr/>
        </p:nvSpPr>
        <p:spPr>
          <a:xfrm>
            <a:off x="4710942" y="2442932"/>
            <a:ext cx="1425389" cy="3496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Apellido m</a:t>
            </a:r>
          </a:p>
        </p:txBody>
      </p:sp>
      <p:sp>
        <p:nvSpPr>
          <p:cNvPr id="99" name="Diagrama de flujo: terminador 98">
            <a:extLst>
              <a:ext uri="{FF2B5EF4-FFF2-40B4-BE49-F238E27FC236}">
                <a16:creationId xmlns:a16="http://schemas.microsoft.com/office/drawing/2014/main" id="{F1BF0008-DAD4-EF65-6EAF-9CDA0C01A25B}"/>
              </a:ext>
            </a:extLst>
          </p:cNvPr>
          <p:cNvSpPr/>
          <p:nvPr/>
        </p:nvSpPr>
        <p:spPr>
          <a:xfrm>
            <a:off x="6318194" y="2442932"/>
            <a:ext cx="1425389" cy="3496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Apellido p</a:t>
            </a:r>
          </a:p>
        </p:txBody>
      </p:sp>
      <p:sp>
        <p:nvSpPr>
          <p:cNvPr id="100" name="Diagrama de flujo: terminador 99">
            <a:extLst>
              <a:ext uri="{FF2B5EF4-FFF2-40B4-BE49-F238E27FC236}">
                <a16:creationId xmlns:a16="http://schemas.microsoft.com/office/drawing/2014/main" id="{6525FCC7-7E92-0236-346E-92009D16CEE4}"/>
              </a:ext>
            </a:extLst>
          </p:cNvPr>
          <p:cNvSpPr/>
          <p:nvPr/>
        </p:nvSpPr>
        <p:spPr>
          <a:xfrm>
            <a:off x="4578922" y="4357708"/>
            <a:ext cx="1254285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101" name="Diagrama de flujo: terminador 100">
            <a:extLst>
              <a:ext uri="{FF2B5EF4-FFF2-40B4-BE49-F238E27FC236}">
                <a16:creationId xmlns:a16="http://schemas.microsoft.com/office/drawing/2014/main" id="{1A7C800B-60FD-EC05-4831-6B31472516C3}"/>
              </a:ext>
            </a:extLst>
          </p:cNvPr>
          <p:cNvSpPr/>
          <p:nvPr/>
        </p:nvSpPr>
        <p:spPr>
          <a:xfrm>
            <a:off x="5997453" y="5329821"/>
            <a:ext cx="1254285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codigo</a:t>
            </a:r>
            <a:endParaRPr lang="es-MX" dirty="0"/>
          </a:p>
        </p:txBody>
      </p:sp>
      <p:sp>
        <p:nvSpPr>
          <p:cNvPr id="102" name="Diagrama de flujo: terminador 101">
            <a:extLst>
              <a:ext uri="{FF2B5EF4-FFF2-40B4-BE49-F238E27FC236}">
                <a16:creationId xmlns:a16="http://schemas.microsoft.com/office/drawing/2014/main" id="{01A29420-FAB3-5890-418D-5CC0DFE6DDA9}"/>
              </a:ext>
            </a:extLst>
          </p:cNvPr>
          <p:cNvSpPr/>
          <p:nvPr/>
        </p:nvSpPr>
        <p:spPr>
          <a:xfrm>
            <a:off x="7360928" y="5208602"/>
            <a:ext cx="1156447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correo</a:t>
            </a:r>
          </a:p>
        </p:txBody>
      </p:sp>
      <p:sp>
        <p:nvSpPr>
          <p:cNvPr id="103" name="Diagrama de flujo: terminador 102">
            <a:extLst>
              <a:ext uri="{FF2B5EF4-FFF2-40B4-BE49-F238E27FC236}">
                <a16:creationId xmlns:a16="http://schemas.microsoft.com/office/drawing/2014/main" id="{0B513628-5B22-C243-8612-27C050B621BA}"/>
              </a:ext>
            </a:extLst>
          </p:cNvPr>
          <p:cNvSpPr/>
          <p:nvPr/>
        </p:nvSpPr>
        <p:spPr>
          <a:xfrm>
            <a:off x="5166720" y="4943461"/>
            <a:ext cx="1101885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curp</a:t>
            </a:r>
            <a:endParaRPr lang="es-MX" dirty="0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086AA5B-9E0C-EE98-EF3F-DDC0F601DCBF}"/>
              </a:ext>
            </a:extLst>
          </p:cNvPr>
          <p:cNvCxnSpPr>
            <a:cxnSpLocks/>
            <a:stCxn id="97" idx="1"/>
            <a:endCxn id="56" idx="2"/>
          </p:cNvCxnSpPr>
          <p:nvPr/>
        </p:nvCxnSpPr>
        <p:spPr>
          <a:xfrm flipH="1" flipV="1">
            <a:off x="6218304" y="3244334"/>
            <a:ext cx="368832" cy="34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4F95955D-D19F-ECAD-BEDB-599F9E017EF0}"/>
              </a:ext>
            </a:extLst>
          </p:cNvPr>
          <p:cNvCxnSpPr>
            <a:cxnSpLocks/>
            <a:stCxn id="56" idx="0"/>
            <a:endCxn id="99" idx="2"/>
          </p:cNvCxnSpPr>
          <p:nvPr/>
        </p:nvCxnSpPr>
        <p:spPr>
          <a:xfrm flipV="1">
            <a:off x="6218304" y="2792554"/>
            <a:ext cx="812585" cy="12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E9D3FCA6-87D1-5542-D93E-AD22B53B18FD}"/>
              </a:ext>
            </a:extLst>
          </p:cNvPr>
          <p:cNvCxnSpPr>
            <a:cxnSpLocks/>
            <a:stCxn id="98" idx="2"/>
            <a:endCxn id="56" idx="0"/>
          </p:cNvCxnSpPr>
          <p:nvPr/>
        </p:nvCxnSpPr>
        <p:spPr>
          <a:xfrm>
            <a:off x="5423637" y="2792554"/>
            <a:ext cx="794667" cy="12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grama de flujo: terminador 113">
            <a:extLst>
              <a:ext uri="{FF2B5EF4-FFF2-40B4-BE49-F238E27FC236}">
                <a16:creationId xmlns:a16="http://schemas.microsoft.com/office/drawing/2014/main" id="{FFBB739C-FD56-FC2C-BFDF-4DC2115A4E8A}"/>
              </a:ext>
            </a:extLst>
          </p:cNvPr>
          <p:cNvSpPr/>
          <p:nvPr/>
        </p:nvSpPr>
        <p:spPr>
          <a:xfrm>
            <a:off x="8505190" y="4778530"/>
            <a:ext cx="961182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115" name="Diagrama de flujo: terminador 114">
            <a:extLst>
              <a:ext uri="{FF2B5EF4-FFF2-40B4-BE49-F238E27FC236}">
                <a16:creationId xmlns:a16="http://schemas.microsoft.com/office/drawing/2014/main" id="{34672A67-47FE-35AB-A2DA-11795F753C32}"/>
              </a:ext>
            </a:extLst>
          </p:cNvPr>
          <p:cNvSpPr/>
          <p:nvPr/>
        </p:nvSpPr>
        <p:spPr>
          <a:xfrm>
            <a:off x="8866402" y="4303065"/>
            <a:ext cx="1101885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telefono</a:t>
            </a:r>
            <a:endParaRPr lang="es-MX" dirty="0"/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F3E49079-8394-25A8-AA67-E7D1936ADCAE}"/>
              </a:ext>
            </a:extLst>
          </p:cNvPr>
          <p:cNvCxnSpPr>
            <a:cxnSpLocks/>
            <a:stCxn id="100" idx="3"/>
            <a:endCxn id="97" idx="2"/>
          </p:cNvCxnSpPr>
          <p:nvPr/>
        </p:nvCxnSpPr>
        <p:spPr>
          <a:xfrm flipV="1">
            <a:off x="5833207" y="3789112"/>
            <a:ext cx="1332153" cy="73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8C81947E-B670-C9AB-235A-47328082F3F0}"/>
              </a:ext>
            </a:extLst>
          </p:cNvPr>
          <p:cNvCxnSpPr>
            <a:cxnSpLocks/>
            <a:stCxn id="103" idx="0"/>
            <a:endCxn id="97" idx="2"/>
          </p:cNvCxnSpPr>
          <p:nvPr/>
        </p:nvCxnSpPr>
        <p:spPr>
          <a:xfrm flipV="1">
            <a:off x="5717663" y="3789112"/>
            <a:ext cx="1447697" cy="115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FEDAA26A-3C5B-589F-A64A-44979D8D9310}"/>
              </a:ext>
            </a:extLst>
          </p:cNvPr>
          <p:cNvCxnSpPr>
            <a:cxnSpLocks/>
            <a:stCxn id="101" idx="0"/>
            <a:endCxn id="97" idx="2"/>
          </p:cNvCxnSpPr>
          <p:nvPr/>
        </p:nvCxnSpPr>
        <p:spPr>
          <a:xfrm flipV="1">
            <a:off x="6624596" y="3789112"/>
            <a:ext cx="540764" cy="154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B8F6DEE2-3A82-6422-C6FF-823048BF7CD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 flipH="1" flipV="1">
            <a:off x="7165360" y="3789112"/>
            <a:ext cx="773792" cy="141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D93D8C25-7E45-0543-852C-EFE136560BAA}"/>
              </a:ext>
            </a:extLst>
          </p:cNvPr>
          <p:cNvCxnSpPr>
            <a:cxnSpLocks/>
            <a:stCxn id="114" idx="0"/>
            <a:endCxn id="97" idx="2"/>
          </p:cNvCxnSpPr>
          <p:nvPr/>
        </p:nvCxnSpPr>
        <p:spPr>
          <a:xfrm flipH="1" flipV="1">
            <a:off x="7165360" y="3789112"/>
            <a:ext cx="1820421" cy="98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30F280BA-66E5-7C69-71F5-015F6D1F4D6A}"/>
              </a:ext>
            </a:extLst>
          </p:cNvPr>
          <p:cNvCxnSpPr>
            <a:cxnSpLocks/>
            <a:stCxn id="97" idx="2"/>
            <a:endCxn id="115" idx="0"/>
          </p:cNvCxnSpPr>
          <p:nvPr/>
        </p:nvCxnSpPr>
        <p:spPr>
          <a:xfrm>
            <a:off x="7165360" y="3789112"/>
            <a:ext cx="2251985" cy="51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F7FD0EEE-6F21-F3C5-3CFD-68D63B05DD05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7743583" y="3587407"/>
            <a:ext cx="929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mbo 139">
            <a:extLst>
              <a:ext uri="{FF2B5EF4-FFF2-40B4-BE49-F238E27FC236}">
                <a16:creationId xmlns:a16="http://schemas.microsoft.com/office/drawing/2014/main" id="{CC1B3DFB-0D2B-CFD6-197A-F438C27E70E4}"/>
              </a:ext>
            </a:extLst>
          </p:cNvPr>
          <p:cNvSpPr/>
          <p:nvPr/>
        </p:nvSpPr>
        <p:spPr>
          <a:xfrm>
            <a:off x="8612145" y="3101594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DFDE63BB-EAC6-37C1-A469-BC1B5B1287BB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069345" y="1836394"/>
            <a:ext cx="0" cy="128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8568B77F-4F3C-A587-4ED3-86F0E76E0C8C}"/>
              </a:ext>
            </a:extLst>
          </p:cNvPr>
          <p:cNvSpPr/>
          <p:nvPr/>
        </p:nvSpPr>
        <p:spPr>
          <a:xfrm>
            <a:off x="8491121" y="1432983"/>
            <a:ext cx="1156447" cy="40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prestamos</a:t>
            </a:r>
          </a:p>
        </p:txBody>
      </p:sp>
      <p:sp>
        <p:nvSpPr>
          <p:cNvPr id="145" name="Diagrama de flujo: terminador 144">
            <a:extLst>
              <a:ext uri="{FF2B5EF4-FFF2-40B4-BE49-F238E27FC236}">
                <a16:creationId xmlns:a16="http://schemas.microsoft.com/office/drawing/2014/main" id="{937832CB-7D25-19EC-BFDA-F912AB6F97FC}"/>
              </a:ext>
            </a:extLst>
          </p:cNvPr>
          <p:cNvSpPr/>
          <p:nvPr/>
        </p:nvSpPr>
        <p:spPr>
          <a:xfrm>
            <a:off x="7682687" y="57424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147" name="Diagrama de flujo: terminador 146">
            <a:extLst>
              <a:ext uri="{FF2B5EF4-FFF2-40B4-BE49-F238E27FC236}">
                <a16:creationId xmlns:a16="http://schemas.microsoft.com/office/drawing/2014/main" id="{8A895774-DFA8-E3DE-7C35-C54D2375B195}"/>
              </a:ext>
            </a:extLst>
          </p:cNvPr>
          <p:cNvSpPr/>
          <p:nvPr/>
        </p:nvSpPr>
        <p:spPr>
          <a:xfrm>
            <a:off x="9526545" y="579446"/>
            <a:ext cx="961182" cy="3298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092E51AB-44D1-12A3-768B-F12A485D0B48}"/>
              </a:ext>
            </a:extLst>
          </p:cNvPr>
          <p:cNvCxnSpPr>
            <a:cxnSpLocks/>
            <a:stCxn id="143" idx="0"/>
            <a:endCxn id="147" idx="2"/>
          </p:cNvCxnSpPr>
          <p:nvPr/>
        </p:nvCxnSpPr>
        <p:spPr>
          <a:xfrm flipV="1">
            <a:off x="9069345" y="909307"/>
            <a:ext cx="937791" cy="523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C67B187A-E85C-62B7-D0CD-D14602B7866A}"/>
              </a:ext>
            </a:extLst>
          </p:cNvPr>
          <p:cNvCxnSpPr>
            <a:cxnSpLocks/>
            <a:stCxn id="143" idx="0"/>
            <a:endCxn id="145" idx="2"/>
          </p:cNvCxnSpPr>
          <p:nvPr/>
        </p:nvCxnSpPr>
        <p:spPr>
          <a:xfrm flipH="1" flipV="1">
            <a:off x="8139887" y="875999"/>
            <a:ext cx="929458" cy="55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grama de flujo: terminador 153">
            <a:extLst>
              <a:ext uri="{FF2B5EF4-FFF2-40B4-BE49-F238E27FC236}">
                <a16:creationId xmlns:a16="http://schemas.microsoft.com/office/drawing/2014/main" id="{97B074B7-923D-DC3C-2EA9-C7BD91AF43BC}"/>
              </a:ext>
            </a:extLst>
          </p:cNvPr>
          <p:cNvSpPr/>
          <p:nvPr/>
        </p:nvSpPr>
        <p:spPr>
          <a:xfrm>
            <a:off x="7161170" y="122670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folio</a:t>
            </a:r>
          </a:p>
        </p:txBody>
      </p:sp>
      <p:sp>
        <p:nvSpPr>
          <p:cNvPr id="155" name="Diagrama de flujo: terminador 154">
            <a:extLst>
              <a:ext uri="{FF2B5EF4-FFF2-40B4-BE49-F238E27FC236}">
                <a16:creationId xmlns:a16="http://schemas.microsoft.com/office/drawing/2014/main" id="{B9E3D501-CCDB-EDE0-7226-BE48E85E85E4}"/>
              </a:ext>
            </a:extLst>
          </p:cNvPr>
          <p:cNvSpPr/>
          <p:nvPr/>
        </p:nvSpPr>
        <p:spPr>
          <a:xfrm>
            <a:off x="7218585" y="169890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monto</a:t>
            </a:r>
          </a:p>
        </p:txBody>
      </p:sp>
      <p:sp>
        <p:nvSpPr>
          <p:cNvPr id="156" name="Diagrama de flujo: terminador 155">
            <a:extLst>
              <a:ext uri="{FF2B5EF4-FFF2-40B4-BE49-F238E27FC236}">
                <a16:creationId xmlns:a16="http://schemas.microsoft.com/office/drawing/2014/main" id="{AC938DA9-94F2-E467-1C1B-F24F6F36FC35}"/>
              </a:ext>
            </a:extLst>
          </p:cNvPr>
          <p:cNvSpPr/>
          <p:nvPr/>
        </p:nvSpPr>
        <p:spPr>
          <a:xfrm>
            <a:off x="7758953" y="216098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157" name="Diagrama de flujo: terminador 156">
            <a:extLst>
              <a:ext uri="{FF2B5EF4-FFF2-40B4-BE49-F238E27FC236}">
                <a16:creationId xmlns:a16="http://schemas.microsoft.com/office/drawing/2014/main" id="{5748F4FB-3BE3-1EE2-72F6-8C2C9C0496FD}"/>
              </a:ext>
            </a:extLst>
          </p:cNvPr>
          <p:cNvSpPr/>
          <p:nvPr/>
        </p:nvSpPr>
        <p:spPr>
          <a:xfrm>
            <a:off x="10085559" y="185923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Plazo</a:t>
            </a:r>
          </a:p>
        </p:txBody>
      </p: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6E78235C-4152-60DE-ED04-F477BF162596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8001040" y="1390880"/>
            <a:ext cx="490081" cy="24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8BA57D77-7D58-12A8-1410-14BA49C271B0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>
            <a:off x="8132985" y="1787089"/>
            <a:ext cx="510536" cy="6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9D648FEE-6805-B273-29F1-BAB3BF81175C}"/>
              </a:ext>
            </a:extLst>
          </p:cNvPr>
          <p:cNvCxnSpPr>
            <a:cxnSpLocks/>
            <a:stCxn id="143" idx="2"/>
          </p:cNvCxnSpPr>
          <p:nvPr/>
        </p:nvCxnSpPr>
        <p:spPr>
          <a:xfrm flipH="1">
            <a:off x="8612145" y="1836394"/>
            <a:ext cx="457200" cy="475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422223F4-D5ED-6E52-A23C-71306243743A}"/>
              </a:ext>
            </a:extLst>
          </p:cNvPr>
          <p:cNvCxnSpPr>
            <a:cxnSpLocks/>
            <a:stCxn id="143" idx="2"/>
            <a:endCxn id="157" idx="1"/>
          </p:cNvCxnSpPr>
          <p:nvPr/>
        </p:nvCxnSpPr>
        <p:spPr>
          <a:xfrm>
            <a:off x="9069345" y="1836394"/>
            <a:ext cx="1016214" cy="17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8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F54F-295C-FAA0-BA29-D23C9F83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Relacion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587DA-9415-6C17-D337-0A4471B5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Cliente (</a:t>
            </a:r>
            <a:r>
              <a:rPr lang="es-MX" sz="2000" dirty="0" err="1"/>
              <a:t>idcliente</a:t>
            </a:r>
            <a:r>
              <a:rPr lang="es-MX" sz="2000" dirty="0"/>
              <a:t>, nombre, apellido p, apellido m, calle numero, colonia, </a:t>
            </a:r>
            <a:r>
              <a:rPr lang="es-MX" sz="2000" dirty="0" err="1"/>
              <a:t>codigo</a:t>
            </a:r>
            <a:r>
              <a:rPr lang="es-MX" sz="2000" dirty="0"/>
              <a:t> postal, ciudad, estado, </a:t>
            </a:r>
            <a:r>
              <a:rPr lang="es-MX" sz="2000" dirty="0" err="1"/>
              <a:t>curp</a:t>
            </a:r>
            <a:r>
              <a:rPr lang="es-MX" sz="2000" dirty="0"/>
              <a:t>, </a:t>
            </a:r>
            <a:r>
              <a:rPr lang="es-MX" sz="2000" dirty="0" err="1"/>
              <a:t>rfc</a:t>
            </a:r>
            <a:r>
              <a:rPr lang="es-MX" sz="2000" dirty="0"/>
              <a:t>, estatus, teléfono)</a:t>
            </a:r>
          </a:p>
          <a:p>
            <a:r>
              <a:rPr lang="es-MX" sz="2000" dirty="0"/>
              <a:t>Cuenta (</a:t>
            </a:r>
            <a:r>
              <a:rPr lang="es-MX" sz="2000" dirty="0" err="1"/>
              <a:t>idcuenta</a:t>
            </a:r>
            <a:r>
              <a:rPr lang="es-MX" sz="2000" dirty="0"/>
              <a:t>, numero, saldo, estatus , id sucursal)</a:t>
            </a:r>
          </a:p>
          <a:p>
            <a:r>
              <a:rPr lang="es-MX" sz="2000" dirty="0" err="1"/>
              <a:t>Domicializacion</a:t>
            </a:r>
            <a:r>
              <a:rPr lang="es-MX" sz="2000" dirty="0"/>
              <a:t>( </a:t>
            </a:r>
            <a:r>
              <a:rPr lang="es-MX" sz="2000" dirty="0" err="1"/>
              <a:t>iddomicializacion</a:t>
            </a:r>
            <a:r>
              <a:rPr lang="es-MX" sz="2000" dirty="0"/>
              <a:t>, concepto, fecha, estatus)</a:t>
            </a:r>
          </a:p>
          <a:p>
            <a:r>
              <a:rPr lang="es-MX" sz="2000" dirty="0" err="1"/>
              <a:t>Prestamo</a:t>
            </a:r>
            <a:r>
              <a:rPr lang="es-MX" sz="2000" dirty="0"/>
              <a:t>( </a:t>
            </a:r>
            <a:r>
              <a:rPr lang="es-MX" sz="2000" dirty="0" err="1"/>
              <a:t>idPrestamo</a:t>
            </a:r>
            <a:r>
              <a:rPr lang="es-MX" sz="2000" dirty="0"/>
              <a:t>, </a:t>
            </a:r>
            <a:r>
              <a:rPr lang="es-MX" sz="2000" dirty="0" err="1"/>
              <a:t>numFolio</a:t>
            </a:r>
            <a:r>
              <a:rPr lang="es-MX" sz="2000" dirty="0"/>
              <a:t>, monto, fecha, plazo, estatus, </a:t>
            </a:r>
            <a:r>
              <a:rPr lang="es-MX" sz="2000" dirty="0" err="1"/>
              <a:t>idCliente</a:t>
            </a:r>
            <a:r>
              <a:rPr lang="es-MX" sz="2000" dirty="0"/>
              <a:t>)</a:t>
            </a:r>
          </a:p>
          <a:p>
            <a:r>
              <a:rPr lang="es-MX" sz="2000" dirty="0"/>
              <a:t>Sucursal(id sucursal, nombre, calle, numero, colonia, </a:t>
            </a:r>
            <a:r>
              <a:rPr lang="es-MX" sz="2000" dirty="0" err="1"/>
              <a:t>codigo</a:t>
            </a:r>
            <a:r>
              <a:rPr lang="es-MX" sz="2000" dirty="0"/>
              <a:t> postal, ciudad, estado, estatus)</a:t>
            </a:r>
          </a:p>
          <a:p>
            <a:r>
              <a:rPr lang="es-MX" sz="2000" dirty="0"/>
              <a:t>Cuenta </a:t>
            </a:r>
            <a:r>
              <a:rPr lang="es-MX" sz="2000" dirty="0" err="1"/>
              <a:t>domicializacion</a:t>
            </a:r>
            <a:r>
              <a:rPr lang="es-MX" sz="2000" dirty="0"/>
              <a:t>(id cuenta </a:t>
            </a:r>
            <a:r>
              <a:rPr lang="es-MX" sz="2000" dirty="0" err="1"/>
              <a:t>domicializacion</a:t>
            </a:r>
            <a:r>
              <a:rPr lang="es-MX" sz="2000" dirty="0"/>
              <a:t>,  ID cuenta, id </a:t>
            </a:r>
            <a:r>
              <a:rPr lang="es-MX" sz="2000" dirty="0" err="1"/>
              <a:t>domicializacion</a:t>
            </a:r>
            <a:r>
              <a:rPr lang="es-MX" sz="2000" dirty="0"/>
              <a:t> estatus)</a:t>
            </a:r>
          </a:p>
          <a:p>
            <a:r>
              <a:rPr lang="es-MX" sz="2000" dirty="0"/>
              <a:t>Cliente cuenta(id cliente cuenta, id cliente, id cuenta, estatus, privilegio)</a:t>
            </a:r>
          </a:p>
          <a:p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585206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4DE562-5647-302C-A3CF-FC5995B4C9E2}"/>
              </a:ext>
            </a:extLst>
          </p:cNvPr>
          <p:cNvSpPr txBox="1"/>
          <p:nvPr/>
        </p:nvSpPr>
        <p:spPr>
          <a:xfrm>
            <a:off x="9439836" y="6334780"/>
            <a:ext cx="287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Agencia de autos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B0BB645-D91E-8D05-F4C7-615DB92672DB}"/>
              </a:ext>
            </a:extLst>
          </p:cNvPr>
          <p:cNvSpPr/>
          <p:nvPr/>
        </p:nvSpPr>
        <p:spPr>
          <a:xfrm>
            <a:off x="0" y="578225"/>
            <a:ext cx="1425388" cy="34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7C2123D-A45E-367A-5DA3-AAE6C6A8471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12694" y="927847"/>
            <a:ext cx="0" cy="84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mbo 6">
            <a:extLst>
              <a:ext uri="{FF2B5EF4-FFF2-40B4-BE49-F238E27FC236}">
                <a16:creationId xmlns:a16="http://schemas.microsoft.com/office/drawing/2014/main" id="{B1658822-970A-E39F-DEA5-0E14E2E85EE4}"/>
              </a:ext>
            </a:extLst>
          </p:cNvPr>
          <p:cNvSpPr/>
          <p:nvPr/>
        </p:nvSpPr>
        <p:spPr>
          <a:xfrm>
            <a:off x="255494" y="1775012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31983BB-E7D6-00D4-8580-F722321BEB77}"/>
              </a:ext>
            </a:extLst>
          </p:cNvPr>
          <p:cNvCxnSpPr>
            <a:cxnSpLocks/>
          </p:cNvCxnSpPr>
          <p:nvPr/>
        </p:nvCxnSpPr>
        <p:spPr>
          <a:xfrm>
            <a:off x="712694" y="2581835"/>
            <a:ext cx="0" cy="84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58911C0-0B93-1423-A18B-3F6C15F73A6D}"/>
              </a:ext>
            </a:extLst>
          </p:cNvPr>
          <p:cNvSpPr/>
          <p:nvPr/>
        </p:nvSpPr>
        <p:spPr>
          <a:xfrm>
            <a:off x="0" y="3334870"/>
            <a:ext cx="1425388" cy="34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reserva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79469C2-40E0-9B9B-3908-3A575FAE4C27}"/>
              </a:ext>
            </a:extLst>
          </p:cNvPr>
          <p:cNvCxnSpPr>
            <a:cxnSpLocks/>
          </p:cNvCxnSpPr>
          <p:nvPr/>
        </p:nvCxnSpPr>
        <p:spPr>
          <a:xfrm>
            <a:off x="717176" y="3738281"/>
            <a:ext cx="0" cy="84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mbo 20">
            <a:extLst>
              <a:ext uri="{FF2B5EF4-FFF2-40B4-BE49-F238E27FC236}">
                <a16:creationId xmlns:a16="http://schemas.microsoft.com/office/drawing/2014/main" id="{DAF48E8D-24BD-F141-CA0C-8966DF86D524}"/>
              </a:ext>
            </a:extLst>
          </p:cNvPr>
          <p:cNvSpPr/>
          <p:nvPr/>
        </p:nvSpPr>
        <p:spPr>
          <a:xfrm>
            <a:off x="255494" y="4437528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401A897-9370-340B-6140-66DADBFE1E98}"/>
              </a:ext>
            </a:extLst>
          </p:cNvPr>
          <p:cNvSpPr/>
          <p:nvPr/>
        </p:nvSpPr>
        <p:spPr>
          <a:xfrm>
            <a:off x="0" y="6209484"/>
            <a:ext cx="1425388" cy="34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Auto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93044E3-D5B0-2601-1364-0AFF4B610E06}"/>
              </a:ext>
            </a:extLst>
          </p:cNvPr>
          <p:cNvCxnSpPr>
            <a:cxnSpLocks/>
          </p:cNvCxnSpPr>
          <p:nvPr/>
        </p:nvCxnSpPr>
        <p:spPr>
          <a:xfrm>
            <a:off x="712694" y="5351928"/>
            <a:ext cx="0" cy="84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453E20F-9F55-4863-5473-C527F5B82781}"/>
              </a:ext>
            </a:extLst>
          </p:cNvPr>
          <p:cNvSpPr txBox="1"/>
          <p:nvPr/>
        </p:nvSpPr>
        <p:spPr>
          <a:xfrm>
            <a:off x="712694" y="897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62435EE-6F6A-16C2-979D-23F4619A8BD3}"/>
              </a:ext>
            </a:extLst>
          </p:cNvPr>
          <p:cNvSpPr txBox="1"/>
          <p:nvPr/>
        </p:nvSpPr>
        <p:spPr>
          <a:xfrm>
            <a:off x="712694" y="31196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6A7659B-24CB-497D-8139-0EA6383A786D}"/>
              </a:ext>
            </a:extLst>
          </p:cNvPr>
          <p:cNvSpPr txBox="1"/>
          <p:nvPr/>
        </p:nvSpPr>
        <p:spPr>
          <a:xfrm>
            <a:off x="712694" y="3727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68701FA-66AD-FCEF-83E9-E38F64EA5439}"/>
              </a:ext>
            </a:extLst>
          </p:cNvPr>
          <p:cNvSpPr txBox="1"/>
          <p:nvPr/>
        </p:nvSpPr>
        <p:spPr>
          <a:xfrm>
            <a:off x="707886" y="58697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F903DE1-F39D-9ECC-2B83-40461B8D06D9}"/>
              </a:ext>
            </a:extLst>
          </p:cNvPr>
          <p:cNvCxnSpPr>
            <a:cxnSpLocks/>
            <a:stCxn id="30" idx="1"/>
            <a:endCxn id="22" idx="3"/>
          </p:cNvCxnSpPr>
          <p:nvPr/>
        </p:nvCxnSpPr>
        <p:spPr>
          <a:xfrm flipH="1">
            <a:off x="1425388" y="6341358"/>
            <a:ext cx="2898068" cy="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E35ADF33-35C8-E227-A8DE-15F363E23DCB}"/>
              </a:ext>
            </a:extLst>
          </p:cNvPr>
          <p:cNvSpPr/>
          <p:nvPr/>
        </p:nvSpPr>
        <p:spPr>
          <a:xfrm>
            <a:off x="4323456" y="5884158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24FD739-2794-0F92-59E0-9E24881B6A2C}"/>
              </a:ext>
            </a:extLst>
          </p:cNvPr>
          <p:cNvSpPr/>
          <p:nvPr/>
        </p:nvSpPr>
        <p:spPr>
          <a:xfrm>
            <a:off x="9511554" y="6199093"/>
            <a:ext cx="1425388" cy="34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Garaje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B5B6E1F-B88D-8574-BA31-6C0DF76A3DA0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 flipV="1">
            <a:off x="5237856" y="6341358"/>
            <a:ext cx="4273698" cy="3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3C40622-B464-44FE-6CF6-6277AAC982E6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1425388" y="3488976"/>
            <a:ext cx="2898068" cy="2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mbo 35">
            <a:extLst>
              <a:ext uri="{FF2B5EF4-FFF2-40B4-BE49-F238E27FC236}">
                <a16:creationId xmlns:a16="http://schemas.microsoft.com/office/drawing/2014/main" id="{ED963017-AE4C-DEAE-E92D-B447BC8BBDFF}"/>
              </a:ext>
            </a:extLst>
          </p:cNvPr>
          <p:cNvSpPr/>
          <p:nvPr/>
        </p:nvSpPr>
        <p:spPr>
          <a:xfrm>
            <a:off x="4323456" y="3031776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F8FEE60-F399-ABF6-0352-CC0EB0D255F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5237856" y="3465673"/>
            <a:ext cx="4059893" cy="2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6D9DD2E-A71F-0B66-B866-D898F6E08DD0}"/>
              </a:ext>
            </a:extLst>
          </p:cNvPr>
          <p:cNvSpPr/>
          <p:nvPr/>
        </p:nvSpPr>
        <p:spPr>
          <a:xfrm>
            <a:off x="9297749" y="3290862"/>
            <a:ext cx="1425388" cy="34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Agencia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AF43EAC-2032-A6F1-7D27-9E1AE1545BAB}"/>
              </a:ext>
            </a:extLst>
          </p:cNvPr>
          <p:cNvSpPr txBox="1"/>
          <p:nvPr/>
        </p:nvSpPr>
        <p:spPr>
          <a:xfrm>
            <a:off x="1474241" y="3184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2B89A7D-8CE0-859A-EC6B-F0D57352571C}"/>
              </a:ext>
            </a:extLst>
          </p:cNvPr>
          <p:cNvSpPr txBox="1"/>
          <p:nvPr/>
        </p:nvSpPr>
        <p:spPr>
          <a:xfrm>
            <a:off x="8854340" y="3042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2696D4F-AA21-8612-21C8-9EE30E38A6C0}"/>
              </a:ext>
            </a:extLst>
          </p:cNvPr>
          <p:cNvSpPr txBox="1"/>
          <p:nvPr/>
        </p:nvSpPr>
        <p:spPr>
          <a:xfrm>
            <a:off x="1537736" y="6074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AE2FBC9-B8DE-692E-F26F-C71F4C1AE4DE}"/>
              </a:ext>
            </a:extLst>
          </p:cNvPr>
          <p:cNvSpPr txBox="1"/>
          <p:nvPr/>
        </p:nvSpPr>
        <p:spPr>
          <a:xfrm>
            <a:off x="9138150" y="6082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22CF0081-616A-2F7D-D52C-A2448E5A6027}"/>
              </a:ext>
            </a:extLst>
          </p:cNvPr>
          <p:cNvSpPr/>
          <p:nvPr/>
        </p:nvSpPr>
        <p:spPr>
          <a:xfrm>
            <a:off x="44913" y="74154"/>
            <a:ext cx="713500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61" name="Diagrama de flujo: terminador 60">
            <a:extLst>
              <a:ext uri="{FF2B5EF4-FFF2-40B4-BE49-F238E27FC236}">
                <a16:creationId xmlns:a16="http://schemas.microsoft.com/office/drawing/2014/main" id="{155952CE-82F1-B750-7FA4-4B99AA20319C}"/>
              </a:ext>
            </a:extLst>
          </p:cNvPr>
          <p:cNvSpPr/>
          <p:nvPr/>
        </p:nvSpPr>
        <p:spPr>
          <a:xfrm>
            <a:off x="3255388" y="517329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62" name="Diagrama de flujo: terminador 61">
            <a:extLst>
              <a:ext uri="{FF2B5EF4-FFF2-40B4-BE49-F238E27FC236}">
                <a16:creationId xmlns:a16="http://schemas.microsoft.com/office/drawing/2014/main" id="{149F61EF-A8A0-178B-26FC-1F5FE354CC88}"/>
              </a:ext>
            </a:extLst>
          </p:cNvPr>
          <p:cNvSpPr/>
          <p:nvPr/>
        </p:nvSpPr>
        <p:spPr>
          <a:xfrm>
            <a:off x="3456288" y="1006209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clave</a:t>
            </a:r>
          </a:p>
        </p:txBody>
      </p:sp>
      <p:sp>
        <p:nvSpPr>
          <p:cNvPr id="63" name="Diagrama de flujo: terminador 62">
            <a:extLst>
              <a:ext uri="{FF2B5EF4-FFF2-40B4-BE49-F238E27FC236}">
                <a16:creationId xmlns:a16="http://schemas.microsoft.com/office/drawing/2014/main" id="{714A8D55-A505-44E3-9349-E86C5F3D7BDC}"/>
              </a:ext>
            </a:extLst>
          </p:cNvPr>
          <p:cNvSpPr/>
          <p:nvPr/>
        </p:nvSpPr>
        <p:spPr>
          <a:xfrm>
            <a:off x="1014380" y="50960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sp>
        <p:nvSpPr>
          <p:cNvPr id="64" name="Diagrama de flujo: terminador 63">
            <a:extLst>
              <a:ext uri="{FF2B5EF4-FFF2-40B4-BE49-F238E27FC236}">
                <a16:creationId xmlns:a16="http://schemas.microsoft.com/office/drawing/2014/main" id="{A734B23F-4469-8DAB-007E-CEBD593342A2}"/>
              </a:ext>
            </a:extLst>
          </p:cNvPr>
          <p:cNvSpPr/>
          <p:nvPr/>
        </p:nvSpPr>
        <p:spPr>
          <a:xfrm>
            <a:off x="3712588" y="1463409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9E2B33A2-92E2-36D1-0489-C02402B0ED9B}"/>
              </a:ext>
            </a:extLst>
          </p:cNvPr>
          <p:cNvCxnSpPr>
            <a:cxnSpLocks/>
            <a:stCxn id="3" idx="3"/>
            <a:endCxn id="59" idx="1"/>
          </p:cNvCxnSpPr>
          <p:nvPr/>
        </p:nvCxnSpPr>
        <p:spPr>
          <a:xfrm flipH="1" flipV="1">
            <a:off x="44913" y="210076"/>
            <a:ext cx="1380475" cy="54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D8A362C0-D35A-101A-1A80-C21B3B2736C4}"/>
              </a:ext>
            </a:extLst>
          </p:cNvPr>
          <p:cNvCxnSpPr>
            <a:cxnSpLocks/>
            <a:stCxn id="3" idx="3"/>
            <a:endCxn id="61" idx="1"/>
          </p:cNvCxnSpPr>
          <p:nvPr/>
        </p:nvCxnSpPr>
        <p:spPr>
          <a:xfrm flipV="1">
            <a:off x="1425388" y="653251"/>
            <a:ext cx="1830000" cy="9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E68FBF9C-7ACB-FB05-60A3-CE17443EED34}"/>
              </a:ext>
            </a:extLst>
          </p:cNvPr>
          <p:cNvCxnSpPr>
            <a:cxnSpLocks/>
            <a:stCxn id="3" idx="3"/>
            <a:endCxn id="62" idx="1"/>
          </p:cNvCxnSpPr>
          <p:nvPr/>
        </p:nvCxnSpPr>
        <p:spPr>
          <a:xfrm>
            <a:off x="1425388" y="753036"/>
            <a:ext cx="2030900" cy="38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2BE61DC0-CA59-0753-DDEA-4990C8874FDA}"/>
              </a:ext>
            </a:extLst>
          </p:cNvPr>
          <p:cNvCxnSpPr>
            <a:cxnSpLocks/>
            <a:stCxn id="3" idx="3"/>
            <a:endCxn id="64" idx="1"/>
          </p:cNvCxnSpPr>
          <p:nvPr/>
        </p:nvCxnSpPr>
        <p:spPr>
          <a:xfrm>
            <a:off x="1425388" y="753036"/>
            <a:ext cx="2287200" cy="84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D414423E-E5CA-E987-09BE-08941508369A}"/>
              </a:ext>
            </a:extLst>
          </p:cNvPr>
          <p:cNvCxnSpPr>
            <a:cxnSpLocks/>
            <a:stCxn id="3" idx="3"/>
            <a:endCxn id="63" idx="2"/>
          </p:cNvCxnSpPr>
          <p:nvPr/>
        </p:nvCxnSpPr>
        <p:spPr>
          <a:xfrm flipV="1">
            <a:off x="1425388" y="322804"/>
            <a:ext cx="123026" cy="43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grama de flujo: terminador 81">
            <a:extLst>
              <a:ext uri="{FF2B5EF4-FFF2-40B4-BE49-F238E27FC236}">
                <a16:creationId xmlns:a16="http://schemas.microsoft.com/office/drawing/2014/main" id="{14F42EE4-DDA6-C823-F394-32831F090E03}"/>
              </a:ext>
            </a:extLst>
          </p:cNvPr>
          <p:cNvSpPr/>
          <p:nvPr/>
        </p:nvSpPr>
        <p:spPr>
          <a:xfrm>
            <a:off x="2271828" y="70139"/>
            <a:ext cx="1184459" cy="2638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B8901EE-04FB-99F6-82B6-3CF8459A2F42}"/>
              </a:ext>
            </a:extLst>
          </p:cNvPr>
          <p:cNvCxnSpPr>
            <a:cxnSpLocks/>
            <a:stCxn id="82" idx="2"/>
            <a:endCxn id="3" idx="3"/>
          </p:cNvCxnSpPr>
          <p:nvPr/>
        </p:nvCxnSpPr>
        <p:spPr>
          <a:xfrm flipH="1">
            <a:off x="1425388" y="333986"/>
            <a:ext cx="1438670" cy="4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5B10BB9-2CD3-F625-E314-6F1C93F5FC21}"/>
              </a:ext>
            </a:extLst>
          </p:cNvPr>
          <p:cNvSpPr txBox="1"/>
          <p:nvPr/>
        </p:nvSpPr>
        <p:spPr>
          <a:xfrm>
            <a:off x="360898" y="2057759"/>
            <a:ext cx="68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reliza</a:t>
            </a:r>
            <a:endParaRPr lang="es-MX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3760A8A-C966-DC4D-F2BF-4ACAFE028764}"/>
              </a:ext>
            </a:extLst>
          </p:cNvPr>
          <p:cNvSpPr txBox="1"/>
          <p:nvPr/>
        </p:nvSpPr>
        <p:spPr>
          <a:xfrm>
            <a:off x="4465179" y="332847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tiene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FA4ABC1-0B1D-DFE0-BA8C-144A7EB9118E}"/>
              </a:ext>
            </a:extLst>
          </p:cNvPr>
          <p:cNvSpPr txBox="1"/>
          <p:nvPr/>
        </p:nvSpPr>
        <p:spPr>
          <a:xfrm>
            <a:off x="4242175" y="6156692"/>
            <a:ext cx="10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estaciona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E0D6349-B9E7-DE0E-82AF-394FF9AE1699}"/>
              </a:ext>
            </a:extLst>
          </p:cNvPr>
          <p:cNvSpPr txBox="1"/>
          <p:nvPr/>
        </p:nvSpPr>
        <p:spPr>
          <a:xfrm>
            <a:off x="481715" y="47167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usa</a:t>
            </a:r>
          </a:p>
        </p:txBody>
      </p:sp>
      <p:sp>
        <p:nvSpPr>
          <p:cNvPr id="116" name="Diagrama de flujo: terminador 115">
            <a:extLst>
              <a:ext uri="{FF2B5EF4-FFF2-40B4-BE49-F238E27FC236}">
                <a16:creationId xmlns:a16="http://schemas.microsoft.com/office/drawing/2014/main" id="{5A4EAA36-F27D-13E9-D907-5302E2ADDE22}"/>
              </a:ext>
            </a:extLst>
          </p:cNvPr>
          <p:cNvSpPr/>
          <p:nvPr/>
        </p:nvSpPr>
        <p:spPr>
          <a:xfrm>
            <a:off x="-12028" y="2727272"/>
            <a:ext cx="713500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117" name="Diagrama de flujo: terminador 116">
            <a:extLst>
              <a:ext uri="{FF2B5EF4-FFF2-40B4-BE49-F238E27FC236}">
                <a16:creationId xmlns:a16="http://schemas.microsoft.com/office/drawing/2014/main" id="{3A07A616-5BB9-98D1-4C77-AE33B084E750}"/>
              </a:ext>
            </a:extLst>
          </p:cNvPr>
          <p:cNvSpPr/>
          <p:nvPr/>
        </p:nvSpPr>
        <p:spPr>
          <a:xfrm>
            <a:off x="9307214" y="625333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118" name="Diagrama de flujo: terminador 117">
            <a:extLst>
              <a:ext uri="{FF2B5EF4-FFF2-40B4-BE49-F238E27FC236}">
                <a16:creationId xmlns:a16="http://schemas.microsoft.com/office/drawing/2014/main" id="{36DB898B-2392-9C00-5FA9-A7669792FFE1}"/>
              </a:ext>
            </a:extLst>
          </p:cNvPr>
          <p:cNvSpPr/>
          <p:nvPr/>
        </p:nvSpPr>
        <p:spPr>
          <a:xfrm>
            <a:off x="2198845" y="3038498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clave</a:t>
            </a:r>
          </a:p>
        </p:txBody>
      </p:sp>
      <p:sp>
        <p:nvSpPr>
          <p:cNvPr id="119" name="Diagrama de flujo: terminador 118">
            <a:extLst>
              <a:ext uri="{FF2B5EF4-FFF2-40B4-BE49-F238E27FC236}">
                <a16:creationId xmlns:a16="http://schemas.microsoft.com/office/drawing/2014/main" id="{0E889977-0EF3-FD7A-7B8E-E3A96DECE259}"/>
              </a:ext>
            </a:extLst>
          </p:cNvPr>
          <p:cNvSpPr/>
          <p:nvPr/>
        </p:nvSpPr>
        <p:spPr>
          <a:xfrm>
            <a:off x="1203761" y="1908823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sp>
        <p:nvSpPr>
          <p:cNvPr id="120" name="Diagrama de flujo: terminador 119">
            <a:extLst>
              <a:ext uri="{FF2B5EF4-FFF2-40B4-BE49-F238E27FC236}">
                <a16:creationId xmlns:a16="http://schemas.microsoft.com/office/drawing/2014/main" id="{1C74F595-9530-1721-58A6-207D7D938C04}"/>
              </a:ext>
            </a:extLst>
          </p:cNvPr>
          <p:cNvSpPr/>
          <p:nvPr/>
        </p:nvSpPr>
        <p:spPr>
          <a:xfrm>
            <a:off x="1548414" y="3792809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21" name="Diagrama de flujo: terminador 120">
            <a:extLst>
              <a:ext uri="{FF2B5EF4-FFF2-40B4-BE49-F238E27FC236}">
                <a16:creationId xmlns:a16="http://schemas.microsoft.com/office/drawing/2014/main" id="{3E9B1D2F-7B19-2E3C-B931-6170EF583E97}"/>
              </a:ext>
            </a:extLst>
          </p:cNvPr>
          <p:cNvSpPr/>
          <p:nvPr/>
        </p:nvSpPr>
        <p:spPr>
          <a:xfrm>
            <a:off x="10766612" y="653251"/>
            <a:ext cx="1201361" cy="2813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1FDF5699-C8ED-878C-C23F-C7D751663EFA}"/>
              </a:ext>
            </a:extLst>
          </p:cNvPr>
          <p:cNvCxnSpPr>
            <a:cxnSpLocks/>
            <a:stCxn id="25" idx="1"/>
            <a:endCxn id="116" idx="2"/>
          </p:cNvCxnSpPr>
          <p:nvPr/>
        </p:nvCxnSpPr>
        <p:spPr>
          <a:xfrm flipH="1" flipV="1">
            <a:off x="344722" y="2999116"/>
            <a:ext cx="367972" cy="30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39C109B7-A684-2698-907E-05504C01B876}"/>
              </a:ext>
            </a:extLst>
          </p:cNvPr>
          <p:cNvCxnSpPr>
            <a:cxnSpLocks/>
            <a:stCxn id="119" idx="2"/>
            <a:endCxn id="25" idx="3"/>
          </p:cNvCxnSpPr>
          <p:nvPr/>
        </p:nvCxnSpPr>
        <p:spPr>
          <a:xfrm flipH="1">
            <a:off x="758413" y="2180667"/>
            <a:ext cx="979382" cy="112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C8758EC0-924F-634F-0E9D-BE49F31DD142}"/>
              </a:ext>
            </a:extLst>
          </p:cNvPr>
          <p:cNvCxnSpPr>
            <a:cxnSpLocks/>
            <a:stCxn id="118" idx="1"/>
            <a:endCxn id="9" idx="0"/>
          </p:cNvCxnSpPr>
          <p:nvPr/>
        </p:nvCxnSpPr>
        <p:spPr>
          <a:xfrm flipH="1">
            <a:off x="712694" y="3174420"/>
            <a:ext cx="1486151" cy="16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01778E67-2483-7C8E-470E-A18EA559302F}"/>
              </a:ext>
            </a:extLst>
          </p:cNvPr>
          <p:cNvCxnSpPr>
            <a:cxnSpLocks/>
            <a:stCxn id="120" idx="1"/>
          </p:cNvCxnSpPr>
          <p:nvPr/>
        </p:nvCxnSpPr>
        <p:spPr>
          <a:xfrm flipH="1" flipV="1">
            <a:off x="415491" y="3498914"/>
            <a:ext cx="1132923" cy="42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iagrama de flujo: terminador 146">
            <a:extLst>
              <a:ext uri="{FF2B5EF4-FFF2-40B4-BE49-F238E27FC236}">
                <a16:creationId xmlns:a16="http://schemas.microsoft.com/office/drawing/2014/main" id="{7E4EDF73-F663-F0EC-0435-B1B083B2038E}"/>
              </a:ext>
            </a:extLst>
          </p:cNvPr>
          <p:cNvSpPr/>
          <p:nvPr/>
        </p:nvSpPr>
        <p:spPr>
          <a:xfrm>
            <a:off x="2164335" y="2444385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148" name="Diagrama de flujo: terminador 147">
            <a:extLst>
              <a:ext uri="{FF2B5EF4-FFF2-40B4-BE49-F238E27FC236}">
                <a16:creationId xmlns:a16="http://schemas.microsoft.com/office/drawing/2014/main" id="{DDA6E3EF-8887-B0C7-7175-A3FDFA5843DE}"/>
              </a:ext>
            </a:extLst>
          </p:cNvPr>
          <p:cNvSpPr/>
          <p:nvPr/>
        </p:nvSpPr>
        <p:spPr>
          <a:xfrm>
            <a:off x="8070082" y="797957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clave</a:t>
            </a:r>
          </a:p>
        </p:txBody>
      </p:sp>
      <p:sp>
        <p:nvSpPr>
          <p:cNvPr id="149" name="Diagrama de flujo: terminador 148">
            <a:extLst>
              <a:ext uri="{FF2B5EF4-FFF2-40B4-BE49-F238E27FC236}">
                <a16:creationId xmlns:a16="http://schemas.microsoft.com/office/drawing/2014/main" id="{37FBB37C-2A4F-6484-5681-27CCECA9E830}"/>
              </a:ext>
            </a:extLst>
          </p:cNvPr>
          <p:cNvSpPr/>
          <p:nvPr/>
        </p:nvSpPr>
        <p:spPr>
          <a:xfrm>
            <a:off x="7267802" y="1503168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sp>
        <p:nvSpPr>
          <p:cNvPr id="150" name="Diagrama de flujo: terminador 149">
            <a:extLst>
              <a:ext uri="{FF2B5EF4-FFF2-40B4-BE49-F238E27FC236}">
                <a16:creationId xmlns:a16="http://schemas.microsoft.com/office/drawing/2014/main" id="{3D3E232F-0E5B-285C-9C9D-21980A970C1C}"/>
              </a:ext>
            </a:extLst>
          </p:cNvPr>
          <p:cNvSpPr/>
          <p:nvPr/>
        </p:nvSpPr>
        <p:spPr>
          <a:xfrm>
            <a:off x="7108404" y="2311134"/>
            <a:ext cx="713500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63103E41-D941-03F3-CAD7-5074CBF291D5}"/>
              </a:ext>
            </a:extLst>
          </p:cNvPr>
          <p:cNvCxnSpPr>
            <a:cxnSpLocks/>
            <a:stCxn id="38" idx="1"/>
            <a:endCxn id="150" idx="2"/>
          </p:cNvCxnSpPr>
          <p:nvPr/>
        </p:nvCxnSpPr>
        <p:spPr>
          <a:xfrm flipH="1" flipV="1">
            <a:off x="7465154" y="2582978"/>
            <a:ext cx="1832595" cy="88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B18AE1CA-E489-FA71-71D7-5A0E52210B65}"/>
              </a:ext>
            </a:extLst>
          </p:cNvPr>
          <p:cNvCxnSpPr>
            <a:cxnSpLocks/>
            <a:stCxn id="38" idx="0"/>
            <a:endCxn id="149" idx="2"/>
          </p:cNvCxnSpPr>
          <p:nvPr/>
        </p:nvCxnSpPr>
        <p:spPr>
          <a:xfrm flipH="1" flipV="1">
            <a:off x="7801836" y="1775012"/>
            <a:ext cx="2208607" cy="151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2253D496-DAE0-C63E-CB09-B3289AFA4E37}"/>
              </a:ext>
            </a:extLst>
          </p:cNvPr>
          <p:cNvCxnSpPr>
            <a:cxnSpLocks/>
            <a:stCxn id="38" idx="0"/>
            <a:endCxn id="148" idx="2"/>
          </p:cNvCxnSpPr>
          <p:nvPr/>
        </p:nvCxnSpPr>
        <p:spPr>
          <a:xfrm flipH="1" flipV="1">
            <a:off x="8604116" y="1069801"/>
            <a:ext cx="1406327" cy="2221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811551B5-6A8D-B934-51A0-E85ACD25A602}"/>
              </a:ext>
            </a:extLst>
          </p:cNvPr>
          <p:cNvCxnSpPr>
            <a:cxnSpLocks/>
            <a:stCxn id="38" idx="0"/>
            <a:endCxn id="117" idx="2"/>
          </p:cNvCxnSpPr>
          <p:nvPr/>
        </p:nvCxnSpPr>
        <p:spPr>
          <a:xfrm flipH="1" flipV="1">
            <a:off x="9841248" y="897177"/>
            <a:ext cx="169195" cy="239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344B36FE-95FF-5A20-AA37-9C0E78DB8D99}"/>
              </a:ext>
            </a:extLst>
          </p:cNvPr>
          <p:cNvCxnSpPr>
            <a:cxnSpLocks/>
            <a:stCxn id="38" idx="0"/>
            <a:endCxn id="121" idx="2"/>
          </p:cNvCxnSpPr>
          <p:nvPr/>
        </p:nvCxnSpPr>
        <p:spPr>
          <a:xfrm flipV="1">
            <a:off x="10010443" y="934618"/>
            <a:ext cx="1356850" cy="235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Diagrama de flujo: terminador 165">
            <a:extLst>
              <a:ext uri="{FF2B5EF4-FFF2-40B4-BE49-F238E27FC236}">
                <a16:creationId xmlns:a16="http://schemas.microsoft.com/office/drawing/2014/main" id="{CEC864BB-E7D0-5EB1-AD70-D2BC11378A44}"/>
              </a:ext>
            </a:extLst>
          </p:cNvPr>
          <p:cNvSpPr/>
          <p:nvPr/>
        </p:nvSpPr>
        <p:spPr>
          <a:xfrm>
            <a:off x="-12028" y="5510721"/>
            <a:ext cx="713500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168" name="Diagrama de flujo: terminador 167">
            <a:extLst>
              <a:ext uri="{FF2B5EF4-FFF2-40B4-BE49-F238E27FC236}">
                <a16:creationId xmlns:a16="http://schemas.microsoft.com/office/drawing/2014/main" id="{E828B50A-33FB-CC02-AAE5-687A111975BA}"/>
              </a:ext>
            </a:extLst>
          </p:cNvPr>
          <p:cNvSpPr/>
          <p:nvPr/>
        </p:nvSpPr>
        <p:spPr>
          <a:xfrm>
            <a:off x="1627488" y="6574768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169" name="Diagrama de flujo: terminador 168">
            <a:extLst>
              <a:ext uri="{FF2B5EF4-FFF2-40B4-BE49-F238E27FC236}">
                <a16:creationId xmlns:a16="http://schemas.microsoft.com/office/drawing/2014/main" id="{0D635D90-1556-0740-D396-C8846643E427}"/>
              </a:ext>
            </a:extLst>
          </p:cNvPr>
          <p:cNvSpPr/>
          <p:nvPr/>
        </p:nvSpPr>
        <p:spPr>
          <a:xfrm>
            <a:off x="940207" y="5370011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placa</a:t>
            </a:r>
          </a:p>
        </p:txBody>
      </p:sp>
      <p:sp>
        <p:nvSpPr>
          <p:cNvPr id="170" name="Diagrama de flujo: terminador 169">
            <a:extLst>
              <a:ext uri="{FF2B5EF4-FFF2-40B4-BE49-F238E27FC236}">
                <a16:creationId xmlns:a16="http://schemas.microsoft.com/office/drawing/2014/main" id="{865EE32E-C24A-7EF4-A309-712322AC640E}"/>
              </a:ext>
            </a:extLst>
          </p:cNvPr>
          <p:cNvSpPr/>
          <p:nvPr/>
        </p:nvSpPr>
        <p:spPr>
          <a:xfrm>
            <a:off x="2082448" y="5612314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costo</a:t>
            </a:r>
          </a:p>
        </p:txBody>
      </p: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4C4100AB-2D59-11C9-7E7D-A29AA853AACE}"/>
              </a:ext>
            </a:extLst>
          </p:cNvPr>
          <p:cNvCxnSpPr>
            <a:cxnSpLocks/>
            <a:stCxn id="27" idx="1"/>
            <a:endCxn id="166" idx="2"/>
          </p:cNvCxnSpPr>
          <p:nvPr/>
        </p:nvCxnSpPr>
        <p:spPr>
          <a:xfrm flipH="1" flipV="1">
            <a:off x="344722" y="5782565"/>
            <a:ext cx="363164" cy="27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6C697F64-2704-E7EF-5DD0-D36F6AAFC7CA}"/>
              </a:ext>
            </a:extLst>
          </p:cNvPr>
          <p:cNvCxnSpPr>
            <a:cxnSpLocks/>
          </p:cNvCxnSpPr>
          <p:nvPr/>
        </p:nvCxnSpPr>
        <p:spPr>
          <a:xfrm flipV="1">
            <a:off x="988585" y="5669256"/>
            <a:ext cx="639989" cy="51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E1A75442-068D-0534-6639-829C626E13D0}"/>
              </a:ext>
            </a:extLst>
          </p:cNvPr>
          <p:cNvCxnSpPr>
            <a:cxnSpLocks/>
            <a:endCxn id="170" idx="2"/>
          </p:cNvCxnSpPr>
          <p:nvPr/>
        </p:nvCxnSpPr>
        <p:spPr>
          <a:xfrm flipV="1">
            <a:off x="1140985" y="5884158"/>
            <a:ext cx="1475497" cy="45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7241FF0E-DCE3-526C-30E5-96362F1DB1D1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1140985" y="6337718"/>
            <a:ext cx="486503" cy="37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iagrama de flujo: terminador 180">
            <a:extLst>
              <a:ext uri="{FF2B5EF4-FFF2-40B4-BE49-F238E27FC236}">
                <a16:creationId xmlns:a16="http://schemas.microsoft.com/office/drawing/2014/main" id="{9FCF5A33-5C1D-3F57-13B7-BF5F319DDACE}"/>
              </a:ext>
            </a:extLst>
          </p:cNvPr>
          <p:cNvSpPr/>
          <p:nvPr/>
        </p:nvSpPr>
        <p:spPr>
          <a:xfrm>
            <a:off x="8024701" y="5733794"/>
            <a:ext cx="713500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182" name="Diagrama de flujo: terminador 181">
            <a:extLst>
              <a:ext uri="{FF2B5EF4-FFF2-40B4-BE49-F238E27FC236}">
                <a16:creationId xmlns:a16="http://schemas.microsoft.com/office/drawing/2014/main" id="{875C200F-80F2-A8D7-DFBD-63648B0A39AE}"/>
              </a:ext>
            </a:extLst>
          </p:cNvPr>
          <p:cNvSpPr/>
          <p:nvPr/>
        </p:nvSpPr>
        <p:spPr>
          <a:xfrm>
            <a:off x="8773180" y="5320443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clave</a:t>
            </a:r>
          </a:p>
        </p:txBody>
      </p:sp>
      <p:sp>
        <p:nvSpPr>
          <p:cNvPr id="183" name="Diagrama de flujo: terminador 182">
            <a:extLst>
              <a:ext uri="{FF2B5EF4-FFF2-40B4-BE49-F238E27FC236}">
                <a16:creationId xmlns:a16="http://schemas.microsoft.com/office/drawing/2014/main" id="{521FFBE0-E49D-FA16-3390-933B53A6F96D}"/>
              </a:ext>
            </a:extLst>
          </p:cNvPr>
          <p:cNvSpPr/>
          <p:nvPr/>
        </p:nvSpPr>
        <p:spPr>
          <a:xfrm>
            <a:off x="10010443" y="4945364"/>
            <a:ext cx="1201361" cy="2813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184" name="Diagrama de flujo: terminador 183">
            <a:extLst>
              <a:ext uri="{FF2B5EF4-FFF2-40B4-BE49-F238E27FC236}">
                <a16:creationId xmlns:a16="http://schemas.microsoft.com/office/drawing/2014/main" id="{8A5F7E62-37E8-A17B-734A-41971313561C}"/>
              </a:ext>
            </a:extLst>
          </p:cNvPr>
          <p:cNvSpPr/>
          <p:nvPr/>
        </p:nvSpPr>
        <p:spPr>
          <a:xfrm>
            <a:off x="10936942" y="5332086"/>
            <a:ext cx="1068068" cy="2718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B6EAF7EC-6E15-9FF2-AC43-698AB5D09E25}"/>
              </a:ext>
            </a:extLst>
          </p:cNvPr>
          <p:cNvCxnSpPr>
            <a:cxnSpLocks/>
            <a:stCxn id="31" idx="1"/>
            <a:endCxn id="181" idx="2"/>
          </p:cNvCxnSpPr>
          <p:nvPr/>
        </p:nvCxnSpPr>
        <p:spPr>
          <a:xfrm flipH="1" flipV="1">
            <a:off x="8381451" y="6005638"/>
            <a:ext cx="1130103" cy="368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E5D963E0-32AF-B5CE-177D-FC76A54FF166}"/>
              </a:ext>
            </a:extLst>
          </p:cNvPr>
          <p:cNvCxnSpPr>
            <a:cxnSpLocks/>
            <a:stCxn id="31" idx="0"/>
            <a:endCxn id="182" idx="2"/>
          </p:cNvCxnSpPr>
          <p:nvPr/>
        </p:nvCxnSpPr>
        <p:spPr>
          <a:xfrm flipH="1" flipV="1">
            <a:off x="9307214" y="5592287"/>
            <a:ext cx="917034" cy="60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1FB25B1-4464-E49C-6296-5F1B3BF28907}"/>
              </a:ext>
            </a:extLst>
          </p:cNvPr>
          <p:cNvCxnSpPr>
            <a:cxnSpLocks/>
            <a:stCxn id="31" idx="0"/>
            <a:endCxn id="183" idx="2"/>
          </p:cNvCxnSpPr>
          <p:nvPr/>
        </p:nvCxnSpPr>
        <p:spPr>
          <a:xfrm flipV="1">
            <a:off x="10224248" y="5226731"/>
            <a:ext cx="386876" cy="97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FA142829-DDA9-05FB-A457-06149B21D6A3}"/>
              </a:ext>
            </a:extLst>
          </p:cNvPr>
          <p:cNvCxnSpPr>
            <a:cxnSpLocks/>
            <a:stCxn id="31" idx="0"/>
            <a:endCxn id="184" idx="2"/>
          </p:cNvCxnSpPr>
          <p:nvPr/>
        </p:nvCxnSpPr>
        <p:spPr>
          <a:xfrm flipV="1">
            <a:off x="10224248" y="5603930"/>
            <a:ext cx="1246728" cy="59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90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A81EF-9007-D60B-536D-D4891FCF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67229-B6CA-C6A7-CDFC-7BEC5A7E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Agencia(id agencia, clave, nombre, teléfono, calle, numero, estatus)</a:t>
            </a:r>
          </a:p>
          <a:p>
            <a:r>
              <a:rPr lang="es-MX" sz="2400" dirty="0"/>
              <a:t>Auto (id auto, clave, placa, costo, estatus, id </a:t>
            </a:r>
            <a:r>
              <a:rPr lang="es-MX" sz="2400" dirty="0" err="1"/>
              <a:t>Garage</a:t>
            </a:r>
            <a:r>
              <a:rPr lang="es-MX" sz="2400" dirty="0"/>
              <a:t>)</a:t>
            </a:r>
          </a:p>
          <a:p>
            <a:r>
              <a:rPr lang="es-MX" sz="2400" dirty="0"/>
              <a:t>Cliente (id cliente, clave, nombre, apellido paterno, apellido materno, teléfono dirección, estatus)</a:t>
            </a:r>
          </a:p>
          <a:p>
            <a:r>
              <a:rPr lang="es-MX" sz="2400" dirty="0" err="1"/>
              <a:t>Garage</a:t>
            </a:r>
            <a:r>
              <a:rPr lang="es-MX" sz="2400" dirty="0"/>
              <a:t>(id garaje, clave, dirección, estatus</a:t>
            </a:r>
          </a:p>
          <a:p>
            <a:r>
              <a:rPr lang="es-MX" sz="2400" dirty="0"/>
              <a:t>Reserva(id reserva, clave, fecha inicio, fecha termina, estatus id Agencia, id cliente)</a:t>
            </a:r>
          </a:p>
          <a:p>
            <a:r>
              <a:rPr lang="es-MX" sz="2400" dirty="0"/>
              <a:t>Coche reserva(id coche reserva, id coche, id reserva, estatus)</a:t>
            </a:r>
          </a:p>
          <a:p>
            <a:pPr marL="0" indent="0">
              <a:buNone/>
            </a:pPr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12771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873AD9-763B-97E1-97FA-9958E107E7FB}"/>
              </a:ext>
            </a:extLst>
          </p:cNvPr>
          <p:cNvSpPr txBox="1"/>
          <p:nvPr/>
        </p:nvSpPr>
        <p:spPr>
          <a:xfrm>
            <a:off x="9814105" y="6334780"/>
            <a:ext cx="237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Línea de metro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797AE9E-FCFD-0017-74B6-92BC1378174B}"/>
              </a:ext>
            </a:extLst>
          </p:cNvPr>
          <p:cNvSpPr/>
          <p:nvPr/>
        </p:nvSpPr>
        <p:spPr>
          <a:xfrm>
            <a:off x="242047" y="638734"/>
            <a:ext cx="1438835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Línea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BB88EFD-FF0D-C1F8-4946-AB19E8E4E6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961464" y="948017"/>
            <a:ext cx="1" cy="161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mbo 22">
            <a:extLst>
              <a:ext uri="{FF2B5EF4-FFF2-40B4-BE49-F238E27FC236}">
                <a16:creationId xmlns:a16="http://schemas.microsoft.com/office/drawing/2014/main" id="{7BBE9FFD-92EF-EB65-BE7F-23B414E885A8}"/>
              </a:ext>
            </a:extLst>
          </p:cNvPr>
          <p:cNvSpPr/>
          <p:nvPr/>
        </p:nvSpPr>
        <p:spPr>
          <a:xfrm>
            <a:off x="504264" y="2558303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A5FD760-DCCA-E923-6805-2ABBCD47371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54741" y="3092824"/>
            <a:ext cx="6724" cy="199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DF61078-8572-2E8C-E32F-F1094EC780B9}"/>
              </a:ext>
            </a:extLst>
          </p:cNvPr>
          <p:cNvSpPr/>
          <p:nvPr/>
        </p:nvSpPr>
        <p:spPr>
          <a:xfrm>
            <a:off x="235323" y="5082989"/>
            <a:ext cx="1438835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Tren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B623046-D67C-1721-7C98-4AC4EBAF139A}"/>
              </a:ext>
            </a:extLst>
          </p:cNvPr>
          <p:cNvCxnSpPr>
            <a:cxnSpLocks/>
          </p:cNvCxnSpPr>
          <p:nvPr/>
        </p:nvCxnSpPr>
        <p:spPr>
          <a:xfrm>
            <a:off x="1680882" y="758076"/>
            <a:ext cx="141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50F24EBD-DD90-8AC2-180E-53CC6B874D8F}"/>
              </a:ext>
            </a:extLst>
          </p:cNvPr>
          <p:cNvSpPr/>
          <p:nvPr/>
        </p:nvSpPr>
        <p:spPr>
          <a:xfrm>
            <a:off x="3119717" y="300876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E1C6408-B9C1-986F-E123-A9FC1D2E28B4}"/>
              </a:ext>
            </a:extLst>
          </p:cNvPr>
          <p:cNvSpPr/>
          <p:nvPr/>
        </p:nvSpPr>
        <p:spPr>
          <a:xfrm>
            <a:off x="4892487" y="603434"/>
            <a:ext cx="1438835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Estación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6E4629B-08FA-42DB-7F1A-494E5F6ABCF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4034117" y="758076"/>
            <a:ext cx="858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mbo 36">
            <a:extLst>
              <a:ext uri="{FF2B5EF4-FFF2-40B4-BE49-F238E27FC236}">
                <a16:creationId xmlns:a16="http://schemas.microsoft.com/office/drawing/2014/main" id="{88D2F657-5AD0-736D-68DD-42BB1D858B42}"/>
              </a:ext>
            </a:extLst>
          </p:cNvPr>
          <p:cNvSpPr/>
          <p:nvPr/>
        </p:nvSpPr>
        <p:spPr>
          <a:xfrm>
            <a:off x="6943164" y="300875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33978FA-04DA-F3C9-3AB7-CD8A8D9220D9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6331322" y="758075"/>
            <a:ext cx="6118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A615B3F-94B3-8D7C-B461-2EDCDB23F05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857564" y="758075"/>
            <a:ext cx="1057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65E6ED4-A939-8762-774E-052531AC587F}"/>
              </a:ext>
            </a:extLst>
          </p:cNvPr>
          <p:cNvSpPr/>
          <p:nvPr/>
        </p:nvSpPr>
        <p:spPr>
          <a:xfrm>
            <a:off x="8915400" y="603434"/>
            <a:ext cx="1438835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Acceso</a:t>
            </a:r>
          </a:p>
        </p:txBody>
      </p:sp>
      <p:sp>
        <p:nvSpPr>
          <p:cNvPr id="46" name="Diagrama de flujo: terminador 45">
            <a:extLst>
              <a:ext uri="{FF2B5EF4-FFF2-40B4-BE49-F238E27FC236}">
                <a16:creationId xmlns:a16="http://schemas.microsoft.com/office/drawing/2014/main" id="{D4906A46-2BEE-896D-5D28-3EDFE2BBAC8C}"/>
              </a:ext>
            </a:extLst>
          </p:cNvPr>
          <p:cNvSpPr/>
          <p:nvPr/>
        </p:nvSpPr>
        <p:spPr>
          <a:xfrm>
            <a:off x="3267635" y="197671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Diagrama de flujo: terminador 46">
            <a:extLst>
              <a:ext uri="{FF2B5EF4-FFF2-40B4-BE49-F238E27FC236}">
                <a16:creationId xmlns:a16="http://schemas.microsoft.com/office/drawing/2014/main" id="{2ADFD914-CD7D-7466-6C51-222F6DE6AAB1}"/>
              </a:ext>
            </a:extLst>
          </p:cNvPr>
          <p:cNvSpPr/>
          <p:nvPr/>
        </p:nvSpPr>
        <p:spPr>
          <a:xfrm>
            <a:off x="87405" y="14999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48" name="Diagrama de flujo: terminador 47">
            <a:extLst>
              <a:ext uri="{FF2B5EF4-FFF2-40B4-BE49-F238E27FC236}">
                <a16:creationId xmlns:a16="http://schemas.microsoft.com/office/drawing/2014/main" id="{49444A9E-3C34-3806-9F99-964433D357CA}"/>
              </a:ext>
            </a:extLst>
          </p:cNvPr>
          <p:cNvSpPr/>
          <p:nvPr/>
        </p:nvSpPr>
        <p:spPr>
          <a:xfrm>
            <a:off x="1382805" y="61352"/>
            <a:ext cx="1057836" cy="3451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49" name="Diagrama de flujo: terminador 48">
            <a:extLst>
              <a:ext uri="{FF2B5EF4-FFF2-40B4-BE49-F238E27FC236}">
                <a16:creationId xmlns:a16="http://schemas.microsoft.com/office/drawing/2014/main" id="{A86DAF57-3E81-B2C4-DFCF-25AC002B8353}"/>
              </a:ext>
            </a:extLst>
          </p:cNvPr>
          <p:cNvSpPr/>
          <p:nvPr/>
        </p:nvSpPr>
        <p:spPr>
          <a:xfrm>
            <a:off x="7947211" y="61352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50" name="Diagrama de flujo: terminador 49">
            <a:extLst>
              <a:ext uri="{FF2B5EF4-FFF2-40B4-BE49-F238E27FC236}">
                <a16:creationId xmlns:a16="http://schemas.microsoft.com/office/drawing/2014/main" id="{1231ACC6-048B-BD33-058A-A0E36227C415}"/>
              </a:ext>
            </a:extLst>
          </p:cNvPr>
          <p:cNvSpPr/>
          <p:nvPr/>
        </p:nvSpPr>
        <p:spPr>
          <a:xfrm>
            <a:off x="10587317" y="115141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calle</a:t>
            </a:r>
          </a:p>
        </p:txBody>
      </p:sp>
      <p:sp>
        <p:nvSpPr>
          <p:cNvPr id="51" name="Diagrama de flujo: terminador 50">
            <a:extLst>
              <a:ext uri="{FF2B5EF4-FFF2-40B4-BE49-F238E27FC236}">
                <a16:creationId xmlns:a16="http://schemas.microsoft.com/office/drawing/2014/main" id="{A32281B2-66DE-03D3-58F9-74E2A563FE97}"/>
              </a:ext>
            </a:extLst>
          </p:cNvPr>
          <p:cNvSpPr/>
          <p:nvPr/>
        </p:nvSpPr>
        <p:spPr>
          <a:xfrm>
            <a:off x="10708341" y="829238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colonia</a:t>
            </a:r>
          </a:p>
        </p:txBody>
      </p:sp>
      <p:sp>
        <p:nvSpPr>
          <p:cNvPr id="52" name="Diagrama de flujo: terminador 51">
            <a:extLst>
              <a:ext uri="{FF2B5EF4-FFF2-40B4-BE49-F238E27FC236}">
                <a16:creationId xmlns:a16="http://schemas.microsoft.com/office/drawing/2014/main" id="{88C27694-7D13-4EF3-2FB7-FF9633E6099C}"/>
              </a:ext>
            </a:extLst>
          </p:cNvPr>
          <p:cNvSpPr/>
          <p:nvPr/>
        </p:nvSpPr>
        <p:spPr>
          <a:xfrm>
            <a:off x="8238563" y="1206868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sp>
        <p:nvSpPr>
          <p:cNvPr id="53" name="Diagrama de flujo: terminador 52">
            <a:extLst>
              <a:ext uri="{FF2B5EF4-FFF2-40B4-BE49-F238E27FC236}">
                <a16:creationId xmlns:a16="http://schemas.microsoft.com/office/drawing/2014/main" id="{BD75023A-55CA-5A22-F6B9-035E7DB08735}"/>
              </a:ext>
            </a:extLst>
          </p:cNvPr>
          <p:cNvSpPr/>
          <p:nvPr/>
        </p:nvSpPr>
        <p:spPr>
          <a:xfrm>
            <a:off x="10354235" y="1634381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2C1928F-B79F-56E2-9C31-FD20D0839CC6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>
            <a:off x="8469406" y="298910"/>
            <a:ext cx="1165412" cy="30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72C839A-B2A3-7858-F2B4-7E72739CA743}"/>
              </a:ext>
            </a:extLst>
          </p:cNvPr>
          <p:cNvCxnSpPr>
            <a:cxnSpLocks/>
            <a:stCxn id="52" idx="0"/>
            <a:endCxn id="45" idx="2"/>
          </p:cNvCxnSpPr>
          <p:nvPr/>
        </p:nvCxnSpPr>
        <p:spPr>
          <a:xfrm flipV="1">
            <a:off x="8760758" y="912717"/>
            <a:ext cx="874060" cy="29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748FE08-8814-0098-26CD-4768AB5F8013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>
            <a:off x="9634818" y="912717"/>
            <a:ext cx="1241612" cy="72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F2D5628-7A59-3A8B-8015-0B2E8ACBA9C7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10354235" y="758076"/>
            <a:ext cx="354106" cy="18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3986504-4107-7B2C-D4C3-D7847ABFF18C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10354235" y="352699"/>
            <a:ext cx="755277" cy="40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A84954DD-BED7-D699-31E3-C3A7D5037A19}"/>
              </a:ext>
            </a:extLst>
          </p:cNvPr>
          <p:cNvCxnSpPr>
            <a:cxnSpLocks/>
            <a:stCxn id="32" idx="2"/>
            <a:endCxn id="73" idx="0"/>
          </p:cNvCxnSpPr>
          <p:nvPr/>
        </p:nvCxnSpPr>
        <p:spPr>
          <a:xfrm flipH="1">
            <a:off x="5611904" y="912717"/>
            <a:ext cx="1" cy="172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mbo 72">
            <a:extLst>
              <a:ext uri="{FF2B5EF4-FFF2-40B4-BE49-F238E27FC236}">
                <a16:creationId xmlns:a16="http://schemas.microsoft.com/office/drawing/2014/main" id="{901EE791-D16D-141C-85AD-815A2263D975}"/>
              </a:ext>
            </a:extLst>
          </p:cNvPr>
          <p:cNvSpPr/>
          <p:nvPr/>
        </p:nvSpPr>
        <p:spPr>
          <a:xfrm>
            <a:off x="5154704" y="2635624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5C3DD46A-316A-CE2F-1B09-5750A1FDC3E6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>
            <a:off x="5611904" y="3550024"/>
            <a:ext cx="1" cy="153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140FD84-91B1-DF05-65CA-17E1F1B40D07}"/>
              </a:ext>
            </a:extLst>
          </p:cNvPr>
          <p:cNvSpPr/>
          <p:nvPr/>
        </p:nvSpPr>
        <p:spPr>
          <a:xfrm>
            <a:off x="4892487" y="5082988"/>
            <a:ext cx="1438835" cy="3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Cochera</a:t>
            </a:r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D5170AEC-E89C-CECC-5804-907BA9041425}"/>
              </a:ext>
            </a:extLst>
          </p:cNvPr>
          <p:cNvSpPr/>
          <p:nvPr/>
        </p:nvSpPr>
        <p:spPr>
          <a:xfrm>
            <a:off x="2707339" y="4780429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AF00D51F-01C1-36DD-C1BC-5EC032223672}"/>
              </a:ext>
            </a:extLst>
          </p:cNvPr>
          <p:cNvCxnSpPr>
            <a:cxnSpLocks/>
            <a:stCxn id="81" idx="3"/>
            <a:endCxn id="75" idx="1"/>
          </p:cNvCxnSpPr>
          <p:nvPr/>
        </p:nvCxnSpPr>
        <p:spPr>
          <a:xfrm>
            <a:off x="3621739" y="5237629"/>
            <a:ext cx="1270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8E9DE0C7-5CBF-E40E-6DE1-CE25CE4EF7B8}"/>
              </a:ext>
            </a:extLst>
          </p:cNvPr>
          <p:cNvCxnSpPr>
            <a:cxnSpLocks/>
            <a:stCxn id="25" idx="3"/>
            <a:endCxn id="81" idx="1"/>
          </p:cNvCxnSpPr>
          <p:nvPr/>
        </p:nvCxnSpPr>
        <p:spPr>
          <a:xfrm flipV="1">
            <a:off x="1674158" y="5237629"/>
            <a:ext cx="10331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8B50703-AE9C-B0C7-AC71-6D2154F2303F}"/>
              </a:ext>
            </a:extLst>
          </p:cNvPr>
          <p:cNvSpPr txBox="1"/>
          <p:nvPr/>
        </p:nvSpPr>
        <p:spPr>
          <a:xfrm>
            <a:off x="1031130" y="948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9D36C10E-E129-DCD0-F742-456FE2699B2B}"/>
              </a:ext>
            </a:extLst>
          </p:cNvPr>
          <p:cNvSpPr txBox="1"/>
          <p:nvPr/>
        </p:nvSpPr>
        <p:spPr>
          <a:xfrm>
            <a:off x="1036817" y="4750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D0E24615-3863-23CD-0655-332BB9075894}"/>
              </a:ext>
            </a:extLst>
          </p:cNvPr>
          <p:cNvSpPr txBox="1"/>
          <p:nvPr/>
        </p:nvSpPr>
        <p:spPr>
          <a:xfrm>
            <a:off x="1672738" y="4341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D8F35D75-F1B4-DD11-495A-FBB4897D6B14}"/>
              </a:ext>
            </a:extLst>
          </p:cNvPr>
          <p:cNvSpPr txBox="1"/>
          <p:nvPr/>
        </p:nvSpPr>
        <p:spPr>
          <a:xfrm>
            <a:off x="4486150" y="40648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FD904F4-1C7D-8459-896A-0FA9EE543E99}"/>
              </a:ext>
            </a:extLst>
          </p:cNvPr>
          <p:cNvSpPr txBox="1"/>
          <p:nvPr/>
        </p:nvSpPr>
        <p:spPr>
          <a:xfrm>
            <a:off x="6357532" y="424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07D51F6-FE85-0C53-74FD-11BA609F3274}"/>
              </a:ext>
            </a:extLst>
          </p:cNvPr>
          <p:cNvSpPr txBox="1"/>
          <p:nvPr/>
        </p:nvSpPr>
        <p:spPr>
          <a:xfrm>
            <a:off x="8402445" y="4262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8E3CC53-6175-C62C-C6FD-DD4A01D2863E}"/>
              </a:ext>
            </a:extLst>
          </p:cNvPr>
          <p:cNvSpPr txBox="1"/>
          <p:nvPr/>
        </p:nvSpPr>
        <p:spPr>
          <a:xfrm>
            <a:off x="5582659" y="10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B814684-65F9-F721-1B5C-496E0B15487F}"/>
              </a:ext>
            </a:extLst>
          </p:cNvPr>
          <p:cNvSpPr txBox="1"/>
          <p:nvPr/>
        </p:nvSpPr>
        <p:spPr>
          <a:xfrm>
            <a:off x="5577851" y="46310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4C049EB-E7A6-E9C8-3C42-7B36C01C6790}"/>
              </a:ext>
            </a:extLst>
          </p:cNvPr>
          <p:cNvSpPr txBox="1"/>
          <p:nvPr/>
        </p:nvSpPr>
        <p:spPr>
          <a:xfrm>
            <a:off x="4590801" y="5207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BA0604C-FC2D-CAEF-EA6D-4DCA589A78C6}"/>
              </a:ext>
            </a:extLst>
          </p:cNvPr>
          <p:cNvSpPr txBox="1"/>
          <p:nvPr/>
        </p:nvSpPr>
        <p:spPr>
          <a:xfrm>
            <a:off x="1765471" y="52076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99" name="Diagrama de flujo: terminador 98">
            <a:extLst>
              <a:ext uri="{FF2B5EF4-FFF2-40B4-BE49-F238E27FC236}">
                <a16:creationId xmlns:a16="http://schemas.microsoft.com/office/drawing/2014/main" id="{D84EA3BF-6F9A-95FA-BA17-DB879CF9FF70}"/>
              </a:ext>
            </a:extLst>
          </p:cNvPr>
          <p:cNvSpPr/>
          <p:nvPr/>
        </p:nvSpPr>
        <p:spPr>
          <a:xfrm>
            <a:off x="1794059" y="1008066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00" name="Diagrama de flujo: terminador 99">
            <a:extLst>
              <a:ext uri="{FF2B5EF4-FFF2-40B4-BE49-F238E27FC236}">
                <a16:creationId xmlns:a16="http://schemas.microsoft.com/office/drawing/2014/main" id="{8E86F8B3-A6C6-6224-E881-A23DCF6B20EB}"/>
              </a:ext>
            </a:extLst>
          </p:cNvPr>
          <p:cNvSpPr/>
          <p:nvPr/>
        </p:nvSpPr>
        <p:spPr>
          <a:xfrm>
            <a:off x="1308271" y="182584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ruta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DB7349A7-3EEA-3A07-4BA4-E5AD099D5803}"/>
              </a:ext>
            </a:extLst>
          </p:cNvPr>
          <p:cNvCxnSpPr>
            <a:cxnSpLocks/>
            <a:stCxn id="3" idx="0"/>
            <a:endCxn id="48" idx="2"/>
          </p:cNvCxnSpPr>
          <p:nvPr/>
        </p:nvCxnSpPr>
        <p:spPr>
          <a:xfrm flipV="1">
            <a:off x="961465" y="406489"/>
            <a:ext cx="950258" cy="23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862D8E1C-2CFE-9260-424F-10E85CB7C00C}"/>
              </a:ext>
            </a:extLst>
          </p:cNvPr>
          <p:cNvCxnSpPr>
            <a:cxnSpLocks/>
            <a:stCxn id="3" idx="0"/>
            <a:endCxn id="47" idx="2"/>
          </p:cNvCxnSpPr>
          <p:nvPr/>
        </p:nvCxnSpPr>
        <p:spPr>
          <a:xfrm flipH="1" flipV="1">
            <a:off x="544605" y="451751"/>
            <a:ext cx="416860" cy="186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0C0D54D8-BA06-E37E-7E72-1B181EE48097}"/>
              </a:ext>
            </a:extLst>
          </p:cNvPr>
          <p:cNvCxnSpPr>
            <a:cxnSpLocks/>
            <a:stCxn id="3" idx="2"/>
            <a:endCxn id="99" idx="1"/>
          </p:cNvCxnSpPr>
          <p:nvPr/>
        </p:nvCxnSpPr>
        <p:spPr>
          <a:xfrm>
            <a:off x="961465" y="948017"/>
            <a:ext cx="832594" cy="17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EBF52753-058C-2226-A399-9941C828EA38}"/>
              </a:ext>
            </a:extLst>
          </p:cNvPr>
          <p:cNvCxnSpPr>
            <a:cxnSpLocks/>
            <a:stCxn id="3" idx="2"/>
            <a:endCxn id="100" idx="0"/>
          </p:cNvCxnSpPr>
          <p:nvPr/>
        </p:nvCxnSpPr>
        <p:spPr>
          <a:xfrm>
            <a:off x="961465" y="948017"/>
            <a:ext cx="804006" cy="8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Diagrama de flujo: terminador 114">
            <a:extLst>
              <a:ext uri="{FF2B5EF4-FFF2-40B4-BE49-F238E27FC236}">
                <a16:creationId xmlns:a16="http://schemas.microsoft.com/office/drawing/2014/main" id="{9249980E-BE05-05E6-BADC-6299AA07D76E}"/>
              </a:ext>
            </a:extLst>
          </p:cNvPr>
          <p:cNvSpPr/>
          <p:nvPr/>
        </p:nvSpPr>
        <p:spPr>
          <a:xfrm>
            <a:off x="-2241" y="416563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116" name="Diagrama de flujo: terminador 115">
            <a:extLst>
              <a:ext uri="{FF2B5EF4-FFF2-40B4-BE49-F238E27FC236}">
                <a16:creationId xmlns:a16="http://schemas.microsoft.com/office/drawing/2014/main" id="{55BED493-214C-19FE-09CA-7A1400D0FB11}"/>
              </a:ext>
            </a:extLst>
          </p:cNvPr>
          <p:cNvSpPr/>
          <p:nvPr/>
        </p:nvSpPr>
        <p:spPr>
          <a:xfrm>
            <a:off x="1258417" y="4250396"/>
            <a:ext cx="1057836" cy="3451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117" name="Diagrama de flujo: terminador 116">
            <a:extLst>
              <a:ext uri="{FF2B5EF4-FFF2-40B4-BE49-F238E27FC236}">
                <a16:creationId xmlns:a16="http://schemas.microsoft.com/office/drawing/2014/main" id="{FEDF7090-9E08-4B8D-CE54-85D8E372004D}"/>
              </a:ext>
            </a:extLst>
          </p:cNvPr>
          <p:cNvSpPr/>
          <p:nvPr/>
        </p:nvSpPr>
        <p:spPr>
          <a:xfrm>
            <a:off x="766482" y="592679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clave</a:t>
            </a:r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E3834B99-04B2-2814-E9DA-5D6A191BB090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54959" y="4467382"/>
            <a:ext cx="531018" cy="61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9614BF12-E8D6-76D2-083D-02FD17DAF8C0}"/>
              </a:ext>
            </a:extLst>
          </p:cNvPr>
          <p:cNvCxnSpPr>
            <a:cxnSpLocks/>
            <a:stCxn id="116" idx="2"/>
            <a:endCxn id="25" idx="0"/>
          </p:cNvCxnSpPr>
          <p:nvPr/>
        </p:nvCxnSpPr>
        <p:spPr>
          <a:xfrm flipH="1">
            <a:off x="954741" y="4595533"/>
            <a:ext cx="832594" cy="48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51BA0-D30E-831E-DFF3-FB26C711055F}"/>
              </a:ext>
            </a:extLst>
          </p:cNvPr>
          <p:cNvCxnSpPr>
            <a:cxnSpLocks/>
            <a:stCxn id="25" idx="2"/>
            <a:endCxn id="117" idx="0"/>
          </p:cNvCxnSpPr>
          <p:nvPr/>
        </p:nvCxnSpPr>
        <p:spPr>
          <a:xfrm>
            <a:off x="954741" y="5392272"/>
            <a:ext cx="268941" cy="53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grama de flujo: terminador 126">
            <a:extLst>
              <a:ext uri="{FF2B5EF4-FFF2-40B4-BE49-F238E27FC236}">
                <a16:creationId xmlns:a16="http://schemas.microsoft.com/office/drawing/2014/main" id="{70C108B2-65AC-0924-F7E8-686C85A21BAC}"/>
              </a:ext>
            </a:extLst>
          </p:cNvPr>
          <p:cNvSpPr/>
          <p:nvPr/>
        </p:nvSpPr>
        <p:spPr>
          <a:xfrm>
            <a:off x="6357532" y="4183447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28" name="Diagrama de flujo: terminador 127">
            <a:extLst>
              <a:ext uri="{FF2B5EF4-FFF2-40B4-BE49-F238E27FC236}">
                <a16:creationId xmlns:a16="http://schemas.microsoft.com/office/drawing/2014/main" id="{88E0478B-8129-BBBA-CD60-4055D57CA8F5}"/>
              </a:ext>
            </a:extLst>
          </p:cNvPr>
          <p:cNvSpPr/>
          <p:nvPr/>
        </p:nvSpPr>
        <p:spPr>
          <a:xfrm>
            <a:off x="7079875" y="5207605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calle</a:t>
            </a:r>
          </a:p>
        </p:txBody>
      </p:sp>
      <p:sp>
        <p:nvSpPr>
          <p:cNvPr id="130" name="Diagrama de flujo: terminador 129">
            <a:extLst>
              <a:ext uri="{FF2B5EF4-FFF2-40B4-BE49-F238E27FC236}">
                <a16:creationId xmlns:a16="http://schemas.microsoft.com/office/drawing/2014/main" id="{8D9EB1E8-71AF-3B2A-AD39-D87846118747}"/>
              </a:ext>
            </a:extLst>
          </p:cNvPr>
          <p:cNvSpPr/>
          <p:nvPr/>
        </p:nvSpPr>
        <p:spPr>
          <a:xfrm>
            <a:off x="6943164" y="6148419"/>
            <a:ext cx="1017493" cy="1602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sp>
        <p:nvSpPr>
          <p:cNvPr id="131" name="Diagrama de flujo: terminador 130">
            <a:extLst>
              <a:ext uri="{FF2B5EF4-FFF2-40B4-BE49-F238E27FC236}">
                <a16:creationId xmlns:a16="http://schemas.microsoft.com/office/drawing/2014/main" id="{A83D1130-B821-0E47-5F58-8AAFD32D407F}"/>
              </a:ext>
            </a:extLst>
          </p:cNvPr>
          <p:cNvSpPr/>
          <p:nvPr/>
        </p:nvSpPr>
        <p:spPr>
          <a:xfrm>
            <a:off x="4179794" y="579817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132" name="Diagrama de flujo: terminador 131">
            <a:extLst>
              <a:ext uri="{FF2B5EF4-FFF2-40B4-BE49-F238E27FC236}">
                <a16:creationId xmlns:a16="http://schemas.microsoft.com/office/drawing/2014/main" id="{1D571C45-7192-3A5C-C6E3-8535ABE1BE5C}"/>
              </a:ext>
            </a:extLst>
          </p:cNvPr>
          <p:cNvSpPr/>
          <p:nvPr/>
        </p:nvSpPr>
        <p:spPr>
          <a:xfrm>
            <a:off x="5355427" y="6308669"/>
            <a:ext cx="1057836" cy="3451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47B50E8-4041-75D5-4D3D-B653031529DC}"/>
              </a:ext>
            </a:extLst>
          </p:cNvPr>
          <p:cNvCxnSpPr>
            <a:cxnSpLocks/>
            <a:stCxn id="75" idx="3"/>
            <a:endCxn id="127" idx="2"/>
          </p:cNvCxnSpPr>
          <p:nvPr/>
        </p:nvCxnSpPr>
        <p:spPr>
          <a:xfrm flipV="1">
            <a:off x="6331322" y="4421005"/>
            <a:ext cx="548405" cy="81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918F0B9E-9114-C6EB-7656-F7AF5E475AD7}"/>
              </a:ext>
            </a:extLst>
          </p:cNvPr>
          <p:cNvCxnSpPr>
            <a:cxnSpLocks/>
            <a:stCxn id="75" idx="3"/>
            <a:endCxn id="128" idx="1"/>
          </p:cNvCxnSpPr>
          <p:nvPr/>
        </p:nvCxnSpPr>
        <p:spPr>
          <a:xfrm>
            <a:off x="6331322" y="5237630"/>
            <a:ext cx="748553" cy="8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65791D55-4D2F-4F8E-AD27-531081CBD374}"/>
              </a:ext>
            </a:extLst>
          </p:cNvPr>
          <p:cNvCxnSpPr>
            <a:cxnSpLocks/>
            <a:stCxn id="75" idx="3"/>
            <a:endCxn id="130" idx="1"/>
          </p:cNvCxnSpPr>
          <p:nvPr/>
        </p:nvCxnSpPr>
        <p:spPr>
          <a:xfrm>
            <a:off x="6331322" y="5237630"/>
            <a:ext cx="611842" cy="99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957938C2-C821-0418-4E9C-73CAFAA73EBE}"/>
              </a:ext>
            </a:extLst>
          </p:cNvPr>
          <p:cNvCxnSpPr>
            <a:cxnSpLocks/>
            <a:stCxn id="75" idx="2"/>
            <a:endCxn id="132" idx="0"/>
          </p:cNvCxnSpPr>
          <p:nvPr/>
        </p:nvCxnSpPr>
        <p:spPr>
          <a:xfrm>
            <a:off x="5611905" y="5392271"/>
            <a:ext cx="272440" cy="91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7D1336EF-109E-42B9-9306-78A03DAC27C7}"/>
              </a:ext>
            </a:extLst>
          </p:cNvPr>
          <p:cNvCxnSpPr>
            <a:cxnSpLocks/>
            <a:stCxn id="75" idx="2"/>
            <a:endCxn id="131" idx="0"/>
          </p:cNvCxnSpPr>
          <p:nvPr/>
        </p:nvCxnSpPr>
        <p:spPr>
          <a:xfrm flipH="1">
            <a:off x="4636994" y="5392271"/>
            <a:ext cx="974911" cy="40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terminador 147">
            <a:extLst>
              <a:ext uri="{FF2B5EF4-FFF2-40B4-BE49-F238E27FC236}">
                <a16:creationId xmlns:a16="http://schemas.microsoft.com/office/drawing/2014/main" id="{71D78472-F8C7-9E57-0B53-7D64A85D4C5C}"/>
              </a:ext>
            </a:extLst>
          </p:cNvPr>
          <p:cNvSpPr/>
          <p:nvPr/>
        </p:nvSpPr>
        <p:spPr>
          <a:xfrm>
            <a:off x="6268021" y="1429931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49" name="Diagrama de flujo: terminador 148">
            <a:extLst>
              <a:ext uri="{FF2B5EF4-FFF2-40B4-BE49-F238E27FC236}">
                <a16:creationId xmlns:a16="http://schemas.microsoft.com/office/drawing/2014/main" id="{AFE37173-A131-DABA-A8CD-8BEBE04F44E8}"/>
              </a:ext>
            </a:extLst>
          </p:cNvPr>
          <p:cNvSpPr/>
          <p:nvPr/>
        </p:nvSpPr>
        <p:spPr>
          <a:xfrm>
            <a:off x="6035486" y="2116917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calle</a:t>
            </a:r>
          </a:p>
        </p:txBody>
      </p:sp>
      <p:sp>
        <p:nvSpPr>
          <p:cNvPr id="151" name="Diagrama de flujo: terminador 150">
            <a:extLst>
              <a:ext uri="{FF2B5EF4-FFF2-40B4-BE49-F238E27FC236}">
                <a16:creationId xmlns:a16="http://schemas.microsoft.com/office/drawing/2014/main" id="{B9DC4779-9B55-D830-043D-70370E0D4558}"/>
              </a:ext>
            </a:extLst>
          </p:cNvPr>
          <p:cNvSpPr/>
          <p:nvPr/>
        </p:nvSpPr>
        <p:spPr>
          <a:xfrm>
            <a:off x="3912815" y="1035991"/>
            <a:ext cx="1044389" cy="237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numero</a:t>
            </a:r>
          </a:p>
        </p:txBody>
      </p:sp>
      <p:sp>
        <p:nvSpPr>
          <p:cNvPr id="152" name="Diagrama de flujo: terminador 151">
            <a:extLst>
              <a:ext uri="{FF2B5EF4-FFF2-40B4-BE49-F238E27FC236}">
                <a16:creationId xmlns:a16="http://schemas.microsoft.com/office/drawing/2014/main" id="{0ACE1485-5ED2-2923-398F-72A1C377FA61}"/>
              </a:ext>
            </a:extLst>
          </p:cNvPr>
          <p:cNvSpPr/>
          <p:nvPr/>
        </p:nvSpPr>
        <p:spPr>
          <a:xfrm>
            <a:off x="4699445" y="198216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153" name="Diagrama de flujo: terminador 152">
            <a:extLst>
              <a:ext uri="{FF2B5EF4-FFF2-40B4-BE49-F238E27FC236}">
                <a16:creationId xmlns:a16="http://schemas.microsoft.com/office/drawing/2014/main" id="{415B6DB0-87BE-A006-3D20-295992BD2DEE}"/>
              </a:ext>
            </a:extLst>
          </p:cNvPr>
          <p:cNvSpPr/>
          <p:nvPr/>
        </p:nvSpPr>
        <p:spPr>
          <a:xfrm>
            <a:off x="4977650" y="79153"/>
            <a:ext cx="1057836" cy="3451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FD7D06E1-33AA-0526-58BB-E3D741D2EFBF}"/>
              </a:ext>
            </a:extLst>
          </p:cNvPr>
          <p:cNvCxnSpPr>
            <a:cxnSpLocks/>
            <a:stCxn id="151" idx="3"/>
            <a:endCxn id="32" idx="2"/>
          </p:cNvCxnSpPr>
          <p:nvPr/>
        </p:nvCxnSpPr>
        <p:spPr>
          <a:xfrm flipV="1">
            <a:off x="4957204" y="912717"/>
            <a:ext cx="654701" cy="24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73CC86D8-FC0B-6EBD-53BC-E13CE4591EE0}"/>
              </a:ext>
            </a:extLst>
          </p:cNvPr>
          <p:cNvCxnSpPr>
            <a:cxnSpLocks/>
            <a:stCxn id="152" idx="0"/>
            <a:endCxn id="32" idx="2"/>
          </p:cNvCxnSpPr>
          <p:nvPr/>
        </p:nvCxnSpPr>
        <p:spPr>
          <a:xfrm flipV="1">
            <a:off x="5156645" y="912717"/>
            <a:ext cx="455260" cy="106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0DE6A6B4-1BA6-67F5-94B4-4F9F4503498F}"/>
              </a:ext>
            </a:extLst>
          </p:cNvPr>
          <p:cNvCxnSpPr>
            <a:cxnSpLocks/>
          </p:cNvCxnSpPr>
          <p:nvPr/>
        </p:nvCxnSpPr>
        <p:spPr>
          <a:xfrm flipH="1" flipV="1">
            <a:off x="5460900" y="860431"/>
            <a:ext cx="1178311" cy="51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CF5AA904-ABE1-5447-452F-DA97DF024B7B}"/>
              </a:ext>
            </a:extLst>
          </p:cNvPr>
          <p:cNvCxnSpPr>
            <a:cxnSpLocks/>
            <a:stCxn id="149" idx="1"/>
            <a:endCxn id="32" idx="2"/>
          </p:cNvCxnSpPr>
          <p:nvPr/>
        </p:nvCxnSpPr>
        <p:spPr>
          <a:xfrm flipH="1" flipV="1">
            <a:off x="5611905" y="912717"/>
            <a:ext cx="423581" cy="132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DC0CD511-93F7-1337-69A3-94F54ED43DF4}"/>
              </a:ext>
            </a:extLst>
          </p:cNvPr>
          <p:cNvCxnSpPr>
            <a:cxnSpLocks/>
            <a:stCxn id="153" idx="2"/>
            <a:endCxn id="32" idx="0"/>
          </p:cNvCxnSpPr>
          <p:nvPr/>
        </p:nvCxnSpPr>
        <p:spPr>
          <a:xfrm>
            <a:off x="5506568" y="424290"/>
            <a:ext cx="105337" cy="17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AF418CD7-4795-8076-C5E7-A90375C9A7BB}"/>
              </a:ext>
            </a:extLst>
          </p:cNvPr>
          <p:cNvSpPr txBox="1"/>
          <p:nvPr/>
        </p:nvSpPr>
        <p:spPr>
          <a:xfrm>
            <a:off x="3295981" y="567967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ADC01326-5895-5258-B1C4-6C5C0B443BB8}"/>
              </a:ext>
            </a:extLst>
          </p:cNvPr>
          <p:cNvSpPr txBox="1"/>
          <p:nvPr/>
        </p:nvSpPr>
        <p:spPr>
          <a:xfrm>
            <a:off x="7149625" y="578685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hay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16CE3D61-BD91-D6EB-52A0-D7D971782606}"/>
              </a:ext>
            </a:extLst>
          </p:cNvPr>
          <p:cNvSpPr txBox="1"/>
          <p:nvPr/>
        </p:nvSpPr>
        <p:spPr>
          <a:xfrm>
            <a:off x="2758526" y="5022939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guarda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2ED8AF47-DC61-3CE2-AD84-09BDD0EA9B86}"/>
              </a:ext>
            </a:extLst>
          </p:cNvPr>
          <p:cNvSpPr txBox="1"/>
          <p:nvPr/>
        </p:nvSpPr>
        <p:spPr>
          <a:xfrm>
            <a:off x="621101" y="2860055"/>
            <a:ext cx="72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1966552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FC357-426B-632D-6BED-5BB1B1F3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E00CF-3661-FDCE-EFC1-26D3963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Acceso(id acceso, nombre, calle, numero, colonia, estatus, id estación</a:t>
            </a:r>
          </a:p>
          <a:p>
            <a:r>
              <a:rPr lang="es-MX" dirty="0"/>
              <a:t>Cochera(id cochera, nombre, numero, calle, estatus, id estación </a:t>
            </a:r>
          </a:p>
          <a:p>
            <a:r>
              <a:rPr lang="es-MX" dirty="0"/>
              <a:t>Estación(id estación, nombre, calle, numero, colonia, estado, estatus)</a:t>
            </a:r>
          </a:p>
          <a:p>
            <a:r>
              <a:rPr lang="es-MX" dirty="0"/>
              <a:t>Línea(id línea, nombre, ruta, estatus)</a:t>
            </a:r>
          </a:p>
          <a:p>
            <a:r>
              <a:rPr lang="es-MX" dirty="0"/>
              <a:t>Tren (id tren, clave, estados, id cochera, id línea)</a:t>
            </a:r>
          </a:p>
          <a:p>
            <a:r>
              <a:rPr lang="es-MX" dirty="0"/>
              <a:t>Estación línea(id Estación línea, id estación , id línea, estatus)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476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FA300A-AD48-43E5-E4DB-EE74AEAD6A27}"/>
              </a:ext>
            </a:extLst>
          </p:cNvPr>
          <p:cNvSpPr/>
          <p:nvPr/>
        </p:nvSpPr>
        <p:spPr>
          <a:xfrm>
            <a:off x="658905" y="645459"/>
            <a:ext cx="1689848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Area</a:t>
            </a:r>
            <a:r>
              <a:rPr lang="es-MX" dirty="0"/>
              <a:t> de conocimiento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D8F72AC-7075-3D18-9ADB-DE9A9AD00F36}"/>
              </a:ext>
            </a:extLst>
          </p:cNvPr>
          <p:cNvCxnSpPr>
            <a:cxnSpLocks/>
          </p:cNvCxnSpPr>
          <p:nvPr/>
        </p:nvCxnSpPr>
        <p:spPr>
          <a:xfrm flipH="1">
            <a:off x="995082" y="1021976"/>
            <a:ext cx="508747" cy="29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DBBCA62B-719A-00C5-E36D-9E978BA386C6}"/>
              </a:ext>
            </a:extLst>
          </p:cNvPr>
          <p:cNvSpPr/>
          <p:nvPr/>
        </p:nvSpPr>
        <p:spPr>
          <a:xfrm>
            <a:off x="354106" y="1270746"/>
            <a:ext cx="945776" cy="2554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FF641405-EE67-B70C-84C2-FDBBAB02E92E}"/>
              </a:ext>
            </a:extLst>
          </p:cNvPr>
          <p:cNvSpPr/>
          <p:nvPr/>
        </p:nvSpPr>
        <p:spPr>
          <a:xfrm>
            <a:off x="1687605" y="121104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480B5D7-B7A5-920C-B904-5BA5BE7CA87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503829" y="1021976"/>
            <a:ext cx="640976" cy="18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4906837-484D-F22D-250C-B32932EE770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8753" y="833718"/>
            <a:ext cx="2519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mbo 16">
            <a:extLst>
              <a:ext uri="{FF2B5EF4-FFF2-40B4-BE49-F238E27FC236}">
                <a16:creationId xmlns:a16="http://schemas.microsoft.com/office/drawing/2014/main" id="{A227CB46-41F6-764C-3E0A-E16C21FFFB5B}"/>
              </a:ext>
            </a:extLst>
          </p:cNvPr>
          <p:cNvSpPr/>
          <p:nvPr/>
        </p:nvSpPr>
        <p:spPr>
          <a:xfrm>
            <a:off x="4867835" y="497943"/>
            <a:ext cx="914400" cy="625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691D360-184F-71C9-ACF3-E65CB52A817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325035" y="1123230"/>
            <a:ext cx="0" cy="116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A87D7E8-CE7D-240E-1EE4-302417616A07}"/>
              </a:ext>
            </a:extLst>
          </p:cNvPr>
          <p:cNvSpPr/>
          <p:nvPr/>
        </p:nvSpPr>
        <p:spPr>
          <a:xfrm>
            <a:off x="4480111" y="2286000"/>
            <a:ext cx="1689848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Departamentos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CE62284-01E8-D5FE-814F-C10C894F66E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69959" y="2474258"/>
            <a:ext cx="1199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34FCAE1-76C7-351E-A235-4762679EC0F9}"/>
              </a:ext>
            </a:extLst>
          </p:cNvPr>
          <p:cNvSpPr/>
          <p:nvPr/>
        </p:nvSpPr>
        <p:spPr>
          <a:xfrm>
            <a:off x="6981264" y="497943"/>
            <a:ext cx="1689848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Facultad</a:t>
            </a: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D36B2797-2FEB-FFA0-C5FC-997E2303F3AB}"/>
              </a:ext>
            </a:extLst>
          </p:cNvPr>
          <p:cNvSpPr/>
          <p:nvPr/>
        </p:nvSpPr>
        <p:spPr>
          <a:xfrm>
            <a:off x="7368988" y="2161614"/>
            <a:ext cx="914400" cy="625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EFC4AB7-4443-079B-8F2B-B248F2DB090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7826188" y="874460"/>
            <a:ext cx="0" cy="12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DB68D83-C2C9-6A9C-61FA-38DF046A7FFA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671112" y="686201"/>
            <a:ext cx="16562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2370E00-DB10-A07C-1496-FEACD162AC82}"/>
              </a:ext>
            </a:extLst>
          </p:cNvPr>
          <p:cNvCxnSpPr>
            <a:cxnSpLocks/>
          </p:cNvCxnSpPr>
          <p:nvPr/>
        </p:nvCxnSpPr>
        <p:spPr>
          <a:xfrm>
            <a:off x="10327341" y="645459"/>
            <a:ext cx="0" cy="2487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FFB55176-F1CB-C366-7823-F01E2309E34E}"/>
              </a:ext>
            </a:extLst>
          </p:cNvPr>
          <p:cNvCxnSpPr>
            <a:cxnSpLocks/>
          </p:cNvCxnSpPr>
          <p:nvPr/>
        </p:nvCxnSpPr>
        <p:spPr>
          <a:xfrm flipH="1">
            <a:off x="8671111" y="3133165"/>
            <a:ext cx="16562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4F1D6D1-8265-35D4-676F-CD4C702C59DF}"/>
              </a:ext>
            </a:extLst>
          </p:cNvPr>
          <p:cNvCxnSpPr>
            <a:cxnSpLocks/>
          </p:cNvCxnSpPr>
          <p:nvPr/>
        </p:nvCxnSpPr>
        <p:spPr>
          <a:xfrm>
            <a:off x="8671111" y="3133165"/>
            <a:ext cx="0" cy="108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mbo 46">
            <a:extLst>
              <a:ext uri="{FF2B5EF4-FFF2-40B4-BE49-F238E27FC236}">
                <a16:creationId xmlns:a16="http://schemas.microsoft.com/office/drawing/2014/main" id="{B0CB7E10-D549-8483-0DA6-C1373BFB8DBA}"/>
              </a:ext>
            </a:extLst>
          </p:cNvPr>
          <p:cNvSpPr/>
          <p:nvPr/>
        </p:nvSpPr>
        <p:spPr>
          <a:xfrm>
            <a:off x="8213911" y="4222376"/>
            <a:ext cx="914400" cy="625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5F62B3A-34AB-55FD-4CA9-A74FC19A4576}"/>
              </a:ext>
            </a:extLst>
          </p:cNvPr>
          <p:cNvSpPr/>
          <p:nvPr/>
        </p:nvSpPr>
        <p:spPr>
          <a:xfrm>
            <a:off x="7953935" y="5560356"/>
            <a:ext cx="1689848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Catedral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44E45BA-9B54-1B10-B175-6DC58D744FC3}"/>
              </a:ext>
            </a:extLst>
          </p:cNvPr>
          <p:cNvCxnSpPr>
            <a:cxnSpLocks/>
          </p:cNvCxnSpPr>
          <p:nvPr/>
        </p:nvCxnSpPr>
        <p:spPr>
          <a:xfrm>
            <a:off x="8671111" y="4659403"/>
            <a:ext cx="0" cy="108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40CC590-9A20-512E-3811-0BE707EE56A0}"/>
              </a:ext>
            </a:extLst>
          </p:cNvPr>
          <p:cNvCxnSpPr>
            <a:cxnSpLocks/>
          </p:cNvCxnSpPr>
          <p:nvPr/>
        </p:nvCxnSpPr>
        <p:spPr>
          <a:xfrm flipV="1">
            <a:off x="3281082" y="2474257"/>
            <a:ext cx="1199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mbo 51">
            <a:extLst>
              <a:ext uri="{FF2B5EF4-FFF2-40B4-BE49-F238E27FC236}">
                <a16:creationId xmlns:a16="http://schemas.microsoft.com/office/drawing/2014/main" id="{49FB5390-5E13-CAAC-A28D-6854C6D44AFE}"/>
              </a:ext>
            </a:extLst>
          </p:cNvPr>
          <p:cNvSpPr/>
          <p:nvPr/>
        </p:nvSpPr>
        <p:spPr>
          <a:xfrm>
            <a:off x="2342031" y="2161613"/>
            <a:ext cx="914400" cy="625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6953344-B783-FFD7-3C63-58EEB4948378}"/>
              </a:ext>
            </a:extLst>
          </p:cNvPr>
          <p:cNvCxnSpPr>
            <a:cxnSpLocks/>
          </p:cNvCxnSpPr>
          <p:nvPr/>
        </p:nvCxnSpPr>
        <p:spPr>
          <a:xfrm>
            <a:off x="2799231" y="2786900"/>
            <a:ext cx="0" cy="116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27136EF-10FA-3CDB-5B55-852A11B24F47}"/>
              </a:ext>
            </a:extLst>
          </p:cNvPr>
          <p:cNvSpPr/>
          <p:nvPr/>
        </p:nvSpPr>
        <p:spPr>
          <a:xfrm>
            <a:off x="2061884" y="3926535"/>
            <a:ext cx="1689848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</a:p>
        </p:txBody>
      </p:sp>
      <p:sp>
        <p:nvSpPr>
          <p:cNvPr id="55" name="Diagrama de flujo: terminador 54">
            <a:extLst>
              <a:ext uri="{FF2B5EF4-FFF2-40B4-BE49-F238E27FC236}">
                <a16:creationId xmlns:a16="http://schemas.microsoft.com/office/drawing/2014/main" id="{70B06996-23EC-81FA-5396-DD270289AAE4}"/>
              </a:ext>
            </a:extLst>
          </p:cNvPr>
          <p:cNvSpPr/>
          <p:nvPr/>
        </p:nvSpPr>
        <p:spPr>
          <a:xfrm>
            <a:off x="1503829" y="4847663"/>
            <a:ext cx="945776" cy="2554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56" name="Diagrama de flujo: terminador 55">
            <a:extLst>
              <a:ext uri="{FF2B5EF4-FFF2-40B4-BE49-F238E27FC236}">
                <a16:creationId xmlns:a16="http://schemas.microsoft.com/office/drawing/2014/main" id="{FB36F054-9CC1-214C-CE0D-62AFA3ACF1B4}"/>
              </a:ext>
            </a:extLst>
          </p:cNvPr>
          <p:cNvSpPr/>
          <p:nvPr/>
        </p:nvSpPr>
        <p:spPr>
          <a:xfrm>
            <a:off x="3180227" y="482453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6257AD2-E64C-25C1-B190-2FD73AAD024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940858" y="4303052"/>
            <a:ext cx="965950" cy="54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2AC46AE-25C0-9E60-8ADC-AC46632743B7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2906808" y="4303052"/>
            <a:ext cx="730619" cy="52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grama de flujo: terminador 61">
            <a:extLst>
              <a:ext uri="{FF2B5EF4-FFF2-40B4-BE49-F238E27FC236}">
                <a16:creationId xmlns:a16="http://schemas.microsoft.com/office/drawing/2014/main" id="{C7BF3A54-8CF7-7959-EA99-99D83F6AE70E}"/>
              </a:ext>
            </a:extLst>
          </p:cNvPr>
          <p:cNvSpPr/>
          <p:nvPr/>
        </p:nvSpPr>
        <p:spPr>
          <a:xfrm>
            <a:off x="6619317" y="1089209"/>
            <a:ext cx="945776" cy="2554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63" name="Diagrama de flujo: terminador 62">
            <a:extLst>
              <a:ext uri="{FF2B5EF4-FFF2-40B4-BE49-F238E27FC236}">
                <a16:creationId xmlns:a16="http://schemas.microsoft.com/office/drawing/2014/main" id="{840356F2-9D57-65CD-781D-70B2E92FD307}"/>
              </a:ext>
            </a:extLst>
          </p:cNvPr>
          <p:cNvSpPr/>
          <p:nvPr/>
        </p:nvSpPr>
        <p:spPr>
          <a:xfrm>
            <a:off x="7952816" y="102950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64" name="Diagrama de flujo: terminador 63">
            <a:extLst>
              <a:ext uri="{FF2B5EF4-FFF2-40B4-BE49-F238E27FC236}">
                <a16:creationId xmlns:a16="http://schemas.microsoft.com/office/drawing/2014/main" id="{6DE202FD-374D-8346-CA46-7F4C1A172E43}"/>
              </a:ext>
            </a:extLst>
          </p:cNvPr>
          <p:cNvSpPr/>
          <p:nvPr/>
        </p:nvSpPr>
        <p:spPr>
          <a:xfrm>
            <a:off x="7673788" y="6236068"/>
            <a:ext cx="945776" cy="2554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65" name="Diagrama de flujo: terminador 64">
            <a:extLst>
              <a:ext uri="{FF2B5EF4-FFF2-40B4-BE49-F238E27FC236}">
                <a16:creationId xmlns:a16="http://schemas.microsoft.com/office/drawing/2014/main" id="{775B2E19-3980-0B29-19DE-B7733D986410}"/>
              </a:ext>
            </a:extLst>
          </p:cNvPr>
          <p:cNvSpPr/>
          <p:nvPr/>
        </p:nvSpPr>
        <p:spPr>
          <a:xfrm>
            <a:off x="9007287" y="617636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9D4B54D-B42D-05F9-65CA-2B81A8397B12}"/>
              </a:ext>
            </a:extLst>
          </p:cNvPr>
          <p:cNvCxnSpPr>
            <a:cxnSpLocks/>
          </p:cNvCxnSpPr>
          <p:nvPr/>
        </p:nvCxnSpPr>
        <p:spPr>
          <a:xfrm flipH="1">
            <a:off x="6676466" y="891268"/>
            <a:ext cx="508747" cy="29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79596324-855A-8962-D8FA-0961F1FDCA88}"/>
              </a:ext>
            </a:extLst>
          </p:cNvPr>
          <p:cNvCxnSpPr>
            <a:cxnSpLocks/>
          </p:cNvCxnSpPr>
          <p:nvPr/>
        </p:nvCxnSpPr>
        <p:spPr>
          <a:xfrm>
            <a:off x="8087284" y="820670"/>
            <a:ext cx="583827" cy="21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2E823A96-E4F8-4A16-4757-C26BA947B216}"/>
              </a:ext>
            </a:extLst>
          </p:cNvPr>
          <p:cNvCxnSpPr>
            <a:cxnSpLocks/>
          </p:cNvCxnSpPr>
          <p:nvPr/>
        </p:nvCxnSpPr>
        <p:spPr>
          <a:xfrm>
            <a:off x="8626287" y="5932233"/>
            <a:ext cx="502024" cy="23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1E71EA0-440A-1535-D016-24AE419D7583}"/>
              </a:ext>
            </a:extLst>
          </p:cNvPr>
          <p:cNvCxnSpPr>
            <a:cxnSpLocks/>
            <a:endCxn id="64" idx="1"/>
          </p:cNvCxnSpPr>
          <p:nvPr/>
        </p:nvCxnSpPr>
        <p:spPr>
          <a:xfrm flipH="1">
            <a:off x="7673788" y="5945680"/>
            <a:ext cx="540123" cy="41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11773C6-93EF-7961-C791-AB96761D5BA7}"/>
              </a:ext>
            </a:extLst>
          </p:cNvPr>
          <p:cNvSpPr txBox="1"/>
          <p:nvPr/>
        </p:nvSpPr>
        <p:spPr>
          <a:xfrm>
            <a:off x="2423833" y="497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220AB7E-1178-C82D-CE24-E135A885D81E}"/>
              </a:ext>
            </a:extLst>
          </p:cNvPr>
          <p:cNvSpPr txBox="1"/>
          <p:nvPr/>
        </p:nvSpPr>
        <p:spPr>
          <a:xfrm>
            <a:off x="5325035" y="1976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14B0DC0-2FBE-F93D-24FF-F4CB95D0DE0B}"/>
              </a:ext>
            </a:extLst>
          </p:cNvPr>
          <p:cNvSpPr txBox="1"/>
          <p:nvPr/>
        </p:nvSpPr>
        <p:spPr>
          <a:xfrm>
            <a:off x="6217570" y="2175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796D136-2E8A-D949-0DD2-63D058F0F14C}"/>
              </a:ext>
            </a:extLst>
          </p:cNvPr>
          <p:cNvSpPr txBox="1"/>
          <p:nvPr/>
        </p:nvSpPr>
        <p:spPr>
          <a:xfrm>
            <a:off x="7489282" y="82761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D1D2F18-DE94-5F65-335F-B0B43FE016DD}"/>
              </a:ext>
            </a:extLst>
          </p:cNvPr>
          <p:cNvSpPr txBox="1"/>
          <p:nvPr/>
        </p:nvSpPr>
        <p:spPr>
          <a:xfrm>
            <a:off x="8670238" y="407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93D0357-EA0D-8925-47D3-7486ADA24B0D}"/>
              </a:ext>
            </a:extLst>
          </p:cNvPr>
          <p:cNvSpPr txBox="1"/>
          <p:nvPr/>
        </p:nvSpPr>
        <p:spPr>
          <a:xfrm>
            <a:off x="8636809" y="5254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8353D202-4899-D04D-5B2A-DB1FBA1D888A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>
            <a:off x="3751732" y="4114794"/>
            <a:ext cx="4202203" cy="16338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mbo 81">
            <a:extLst>
              <a:ext uri="{FF2B5EF4-FFF2-40B4-BE49-F238E27FC236}">
                <a16:creationId xmlns:a16="http://schemas.microsoft.com/office/drawing/2014/main" id="{B739FDF5-0D32-ED62-A8B7-2E107365348B}"/>
              </a:ext>
            </a:extLst>
          </p:cNvPr>
          <p:cNvSpPr/>
          <p:nvPr/>
        </p:nvSpPr>
        <p:spPr>
          <a:xfrm>
            <a:off x="5395633" y="4528920"/>
            <a:ext cx="914400" cy="625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85D2802-C46D-C25F-F4A9-FC4525E672F0}"/>
              </a:ext>
            </a:extLst>
          </p:cNvPr>
          <p:cNvSpPr txBox="1"/>
          <p:nvPr/>
        </p:nvSpPr>
        <p:spPr>
          <a:xfrm>
            <a:off x="3860865" y="4118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86E6F42-2356-FD87-B1AA-6369CB3005F4}"/>
              </a:ext>
            </a:extLst>
          </p:cNvPr>
          <p:cNvSpPr txBox="1"/>
          <p:nvPr/>
        </p:nvSpPr>
        <p:spPr>
          <a:xfrm>
            <a:off x="7583815" y="57687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6BCE6B0-EE5E-BE31-D79A-93CB54CFA782}"/>
              </a:ext>
            </a:extLst>
          </p:cNvPr>
          <p:cNvSpPr txBox="1"/>
          <p:nvPr/>
        </p:nvSpPr>
        <p:spPr>
          <a:xfrm>
            <a:off x="5433511" y="4639868"/>
            <a:ext cx="87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inscrito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BDC9B66F-11E2-E5F9-56E0-380807DD898E}"/>
              </a:ext>
            </a:extLst>
          </p:cNvPr>
          <p:cNvSpPr txBox="1"/>
          <p:nvPr/>
        </p:nvSpPr>
        <p:spPr>
          <a:xfrm>
            <a:off x="8153543" y="4357070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2D9FF5E-A49E-809A-5CD7-ECB037CDF547}"/>
              </a:ext>
            </a:extLst>
          </p:cNvPr>
          <p:cNvCxnSpPr>
            <a:cxnSpLocks/>
          </p:cNvCxnSpPr>
          <p:nvPr/>
        </p:nvCxnSpPr>
        <p:spPr>
          <a:xfrm>
            <a:off x="5325035" y="2602007"/>
            <a:ext cx="0" cy="826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A4576761-4B81-A03B-C456-6FDFB19D93FB}"/>
              </a:ext>
            </a:extLst>
          </p:cNvPr>
          <p:cNvCxnSpPr>
            <a:cxnSpLocks/>
          </p:cNvCxnSpPr>
          <p:nvPr/>
        </p:nvCxnSpPr>
        <p:spPr>
          <a:xfrm flipV="1">
            <a:off x="5370980" y="3428999"/>
            <a:ext cx="1199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mbo 98">
            <a:extLst>
              <a:ext uri="{FF2B5EF4-FFF2-40B4-BE49-F238E27FC236}">
                <a16:creationId xmlns:a16="http://schemas.microsoft.com/office/drawing/2014/main" id="{4367EB27-5F97-966C-C731-C8F802A7B946}"/>
              </a:ext>
            </a:extLst>
          </p:cNvPr>
          <p:cNvSpPr/>
          <p:nvPr/>
        </p:nvSpPr>
        <p:spPr>
          <a:xfrm>
            <a:off x="6473639" y="3099545"/>
            <a:ext cx="914400" cy="625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F117205-BA6C-1725-9330-60799B4DD349}"/>
              </a:ext>
            </a:extLst>
          </p:cNvPr>
          <p:cNvCxnSpPr>
            <a:cxnSpLocks/>
          </p:cNvCxnSpPr>
          <p:nvPr/>
        </p:nvCxnSpPr>
        <p:spPr>
          <a:xfrm>
            <a:off x="6930839" y="3668801"/>
            <a:ext cx="0" cy="177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46F8EF2-34B7-154B-5430-09D212BC173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930839" y="5439503"/>
            <a:ext cx="1023096" cy="30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29DAB8E-A13A-1900-873C-405FEB20A90B}"/>
              </a:ext>
            </a:extLst>
          </p:cNvPr>
          <p:cNvSpPr txBox="1"/>
          <p:nvPr/>
        </p:nvSpPr>
        <p:spPr>
          <a:xfrm>
            <a:off x="6383497" y="323018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agrupado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1AEC70A-7B12-5199-4646-B6DC3C07C4DA}"/>
              </a:ext>
            </a:extLst>
          </p:cNvPr>
          <p:cNvSpPr txBox="1"/>
          <p:nvPr/>
        </p:nvSpPr>
        <p:spPr>
          <a:xfrm>
            <a:off x="2297416" y="222901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FC7B58DB-5E40-07BF-E6EF-5B31241D04EB}"/>
              </a:ext>
            </a:extLst>
          </p:cNvPr>
          <p:cNvSpPr txBox="1"/>
          <p:nvPr/>
        </p:nvSpPr>
        <p:spPr>
          <a:xfrm>
            <a:off x="4986980" y="60889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Tiene 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7822A2F-AB2D-33A1-300A-E92D6D50AEC6}"/>
              </a:ext>
            </a:extLst>
          </p:cNvPr>
          <p:cNvSpPr txBox="1"/>
          <p:nvPr/>
        </p:nvSpPr>
        <p:spPr>
          <a:xfrm>
            <a:off x="4988130" y="60889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Tiene 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E5A17EA-1829-BC68-40FC-16AC82B9CE59}"/>
              </a:ext>
            </a:extLst>
          </p:cNvPr>
          <p:cNvSpPr txBox="1"/>
          <p:nvPr/>
        </p:nvSpPr>
        <p:spPr>
          <a:xfrm>
            <a:off x="7480439" y="2293185"/>
            <a:ext cx="62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 </a:t>
            </a:r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7FBC7A7E-C096-22A1-8C94-AF1C95B39A32}"/>
              </a:ext>
            </a:extLst>
          </p:cNvPr>
          <p:cNvCxnSpPr>
            <a:cxnSpLocks/>
          </p:cNvCxnSpPr>
          <p:nvPr/>
        </p:nvCxnSpPr>
        <p:spPr>
          <a:xfrm flipV="1">
            <a:off x="8681617" y="393573"/>
            <a:ext cx="565303" cy="35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48E428D1-CC78-F2DB-D0B6-F9FFF9513807}"/>
              </a:ext>
            </a:extLst>
          </p:cNvPr>
          <p:cNvCxnSpPr>
            <a:cxnSpLocks/>
          </p:cNvCxnSpPr>
          <p:nvPr/>
        </p:nvCxnSpPr>
        <p:spPr>
          <a:xfrm flipV="1">
            <a:off x="9295907" y="5401642"/>
            <a:ext cx="411502" cy="46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62E4BDE6-CD36-25D7-59DD-2EED96227AEC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9643783" y="5748615"/>
            <a:ext cx="412376" cy="24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3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B47-BD8C-A122-AB13-EBCF8C09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B096E-C8D0-4282-BAF1-CED19D7E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Area</a:t>
            </a:r>
            <a:r>
              <a:rPr lang="es-MX" dirty="0"/>
              <a:t> de conocimiento(id </a:t>
            </a:r>
            <a:r>
              <a:rPr lang="es-MX" dirty="0" err="1"/>
              <a:t>Area</a:t>
            </a:r>
            <a:r>
              <a:rPr lang="es-MX" dirty="0"/>
              <a:t> de conocimiento, estatus)</a:t>
            </a:r>
          </a:p>
          <a:p>
            <a:r>
              <a:rPr lang="es-MX" dirty="0"/>
              <a:t>Catedral( id Catedral, estatus)</a:t>
            </a:r>
          </a:p>
          <a:p>
            <a:r>
              <a:rPr lang="es-MX" dirty="0"/>
              <a:t>Facultad( id Facultad  estatus)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5742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C19FB68-F1BA-DDAF-0FA1-F1CB1BD59BAF}"/>
              </a:ext>
            </a:extLst>
          </p:cNvPr>
          <p:cNvSpPr txBox="1"/>
          <p:nvPr/>
        </p:nvSpPr>
        <p:spPr>
          <a:xfrm>
            <a:off x="9560859" y="6273225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Futbol soccer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E99797-4135-4222-6B82-FF4EEC200BD8}"/>
              </a:ext>
            </a:extLst>
          </p:cNvPr>
          <p:cNvSpPr/>
          <p:nvPr/>
        </p:nvSpPr>
        <p:spPr>
          <a:xfrm>
            <a:off x="282388" y="618565"/>
            <a:ext cx="1317812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jugador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6D95720-9339-0BEF-1095-8B2A0BC1C37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294" y="914400"/>
            <a:ext cx="0" cy="106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mbo 9">
            <a:extLst>
              <a:ext uri="{FF2B5EF4-FFF2-40B4-BE49-F238E27FC236}">
                <a16:creationId xmlns:a16="http://schemas.microsoft.com/office/drawing/2014/main" id="{ABA3FDE0-CB6D-69D3-AE42-53A349D96144}"/>
              </a:ext>
            </a:extLst>
          </p:cNvPr>
          <p:cNvSpPr/>
          <p:nvPr/>
        </p:nvSpPr>
        <p:spPr>
          <a:xfrm>
            <a:off x="484094" y="1976718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1958D3C-45F5-89DE-A2C9-608B7F64144D}"/>
              </a:ext>
            </a:extLst>
          </p:cNvPr>
          <p:cNvCxnSpPr>
            <a:cxnSpLocks/>
          </p:cNvCxnSpPr>
          <p:nvPr/>
        </p:nvCxnSpPr>
        <p:spPr>
          <a:xfrm>
            <a:off x="941294" y="2897841"/>
            <a:ext cx="0" cy="106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BC6A181-4AEC-4B98-A29D-EE41F730259A}"/>
              </a:ext>
            </a:extLst>
          </p:cNvPr>
          <p:cNvSpPr/>
          <p:nvPr/>
        </p:nvSpPr>
        <p:spPr>
          <a:xfrm>
            <a:off x="282388" y="3966882"/>
            <a:ext cx="1317812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Puesto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57C9691-E406-9DBA-46F7-D5BE337CA1C2}"/>
              </a:ext>
            </a:extLst>
          </p:cNvPr>
          <p:cNvCxnSpPr>
            <a:cxnSpLocks/>
          </p:cNvCxnSpPr>
          <p:nvPr/>
        </p:nvCxnSpPr>
        <p:spPr>
          <a:xfrm flipH="1">
            <a:off x="1600200" y="793376"/>
            <a:ext cx="150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D59E13AB-F689-9B00-7C7E-289AC835CEF9}"/>
              </a:ext>
            </a:extLst>
          </p:cNvPr>
          <p:cNvSpPr/>
          <p:nvPr/>
        </p:nvSpPr>
        <p:spPr>
          <a:xfrm>
            <a:off x="3106270" y="336176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2CD9A96-0DC9-A44A-28DA-A4281177012E}"/>
              </a:ext>
            </a:extLst>
          </p:cNvPr>
          <p:cNvCxnSpPr>
            <a:cxnSpLocks/>
          </p:cNvCxnSpPr>
          <p:nvPr/>
        </p:nvCxnSpPr>
        <p:spPr>
          <a:xfrm flipH="1">
            <a:off x="4020670" y="766482"/>
            <a:ext cx="150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42CBC35-B942-7026-8250-D2ADC96A8D04}"/>
              </a:ext>
            </a:extLst>
          </p:cNvPr>
          <p:cNvSpPr/>
          <p:nvPr/>
        </p:nvSpPr>
        <p:spPr>
          <a:xfrm>
            <a:off x="5437094" y="618565"/>
            <a:ext cx="1317812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Equipo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0CEA884-D4BB-707E-0BFF-E250E0BBC8AD}"/>
              </a:ext>
            </a:extLst>
          </p:cNvPr>
          <p:cNvCxnSpPr>
            <a:cxnSpLocks/>
          </p:cNvCxnSpPr>
          <p:nvPr/>
        </p:nvCxnSpPr>
        <p:spPr>
          <a:xfrm>
            <a:off x="6100481" y="829235"/>
            <a:ext cx="0" cy="123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mbo 19">
            <a:extLst>
              <a:ext uri="{FF2B5EF4-FFF2-40B4-BE49-F238E27FC236}">
                <a16:creationId xmlns:a16="http://schemas.microsoft.com/office/drawing/2014/main" id="{BD2D5137-8559-D8D6-DBF7-2E63D54CE013}"/>
              </a:ext>
            </a:extLst>
          </p:cNvPr>
          <p:cNvSpPr/>
          <p:nvPr/>
        </p:nvSpPr>
        <p:spPr>
          <a:xfrm>
            <a:off x="5638800" y="1927412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508C8B-08F4-3254-788B-A52F64C54233}"/>
              </a:ext>
            </a:extLst>
          </p:cNvPr>
          <p:cNvSpPr/>
          <p:nvPr/>
        </p:nvSpPr>
        <p:spPr>
          <a:xfrm>
            <a:off x="5437094" y="3818964"/>
            <a:ext cx="1317812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Equipo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5AF0D99-46E8-0C62-0677-A42FE6434DFE}"/>
              </a:ext>
            </a:extLst>
          </p:cNvPr>
          <p:cNvCxnSpPr>
            <a:cxnSpLocks/>
          </p:cNvCxnSpPr>
          <p:nvPr/>
        </p:nvCxnSpPr>
        <p:spPr>
          <a:xfrm>
            <a:off x="6096000" y="2727512"/>
            <a:ext cx="0" cy="123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AA88526-650B-E22C-F577-95700C02460E}"/>
              </a:ext>
            </a:extLst>
          </p:cNvPr>
          <p:cNvCxnSpPr>
            <a:cxnSpLocks/>
          </p:cNvCxnSpPr>
          <p:nvPr/>
        </p:nvCxnSpPr>
        <p:spPr>
          <a:xfrm>
            <a:off x="6091518" y="4114799"/>
            <a:ext cx="0" cy="123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mbo 23">
            <a:extLst>
              <a:ext uri="{FF2B5EF4-FFF2-40B4-BE49-F238E27FC236}">
                <a16:creationId xmlns:a16="http://schemas.microsoft.com/office/drawing/2014/main" id="{01AB3FE7-0C63-1449-09BA-D2612C269CDF}"/>
              </a:ext>
            </a:extLst>
          </p:cNvPr>
          <p:cNvSpPr/>
          <p:nvPr/>
        </p:nvSpPr>
        <p:spPr>
          <a:xfrm>
            <a:off x="5643281" y="5304862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76083FB-272D-DB9E-9D10-0C6E4B82B60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57681" y="5762062"/>
            <a:ext cx="932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554CDBC-83D2-73AD-83F5-D938A3554340}"/>
              </a:ext>
            </a:extLst>
          </p:cNvPr>
          <p:cNvSpPr/>
          <p:nvPr/>
        </p:nvSpPr>
        <p:spPr>
          <a:xfrm>
            <a:off x="7472081" y="5614144"/>
            <a:ext cx="1317812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Colegiado</a:t>
            </a:r>
          </a:p>
        </p:txBody>
      </p:sp>
      <p:sp>
        <p:nvSpPr>
          <p:cNvPr id="29" name="Diagrama de flujo: terminador 28">
            <a:extLst>
              <a:ext uri="{FF2B5EF4-FFF2-40B4-BE49-F238E27FC236}">
                <a16:creationId xmlns:a16="http://schemas.microsoft.com/office/drawing/2014/main" id="{4FF0F879-9051-5477-CE51-3CF6732B3AF2}"/>
              </a:ext>
            </a:extLst>
          </p:cNvPr>
          <p:cNvSpPr/>
          <p:nvPr/>
        </p:nvSpPr>
        <p:spPr>
          <a:xfrm>
            <a:off x="4979894" y="103815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30" name="Diagrama de flujo: terminador 29">
            <a:extLst>
              <a:ext uri="{FF2B5EF4-FFF2-40B4-BE49-F238E27FC236}">
                <a16:creationId xmlns:a16="http://schemas.microsoft.com/office/drawing/2014/main" id="{02D994BA-33D4-833A-2D50-EC581363379D}"/>
              </a:ext>
            </a:extLst>
          </p:cNvPr>
          <p:cNvSpPr/>
          <p:nvPr/>
        </p:nvSpPr>
        <p:spPr>
          <a:xfrm>
            <a:off x="6155527" y="1548654"/>
            <a:ext cx="1057836" cy="3451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31" name="Diagrama de flujo: terminador 30">
            <a:extLst>
              <a:ext uri="{FF2B5EF4-FFF2-40B4-BE49-F238E27FC236}">
                <a16:creationId xmlns:a16="http://schemas.microsoft.com/office/drawing/2014/main" id="{80C84787-41B2-D89F-474A-D73C781E9CD9}"/>
              </a:ext>
            </a:extLst>
          </p:cNvPr>
          <p:cNvSpPr/>
          <p:nvPr/>
        </p:nvSpPr>
        <p:spPr>
          <a:xfrm>
            <a:off x="26894" y="473417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32" name="Diagrama de flujo: terminador 31">
            <a:extLst>
              <a:ext uri="{FF2B5EF4-FFF2-40B4-BE49-F238E27FC236}">
                <a16:creationId xmlns:a16="http://schemas.microsoft.com/office/drawing/2014/main" id="{B3F935EC-1EAF-D32F-AD1B-00765522B7D9}"/>
              </a:ext>
            </a:extLst>
          </p:cNvPr>
          <p:cNvSpPr/>
          <p:nvPr/>
        </p:nvSpPr>
        <p:spPr>
          <a:xfrm>
            <a:off x="2048434" y="4539910"/>
            <a:ext cx="1057836" cy="3451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33" name="Diagrama de flujo: terminador 32">
            <a:extLst>
              <a:ext uri="{FF2B5EF4-FFF2-40B4-BE49-F238E27FC236}">
                <a16:creationId xmlns:a16="http://schemas.microsoft.com/office/drawing/2014/main" id="{037A97CE-0E11-4122-3928-63DC4120350B}"/>
              </a:ext>
            </a:extLst>
          </p:cNvPr>
          <p:cNvSpPr/>
          <p:nvPr/>
        </p:nvSpPr>
        <p:spPr>
          <a:xfrm>
            <a:off x="8160123" y="504313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34" name="Diagrama de flujo: terminador 33">
            <a:extLst>
              <a:ext uri="{FF2B5EF4-FFF2-40B4-BE49-F238E27FC236}">
                <a16:creationId xmlns:a16="http://schemas.microsoft.com/office/drawing/2014/main" id="{0A260A58-ADD4-EFCB-29C4-823B49103A22}"/>
              </a:ext>
            </a:extLst>
          </p:cNvPr>
          <p:cNvSpPr/>
          <p:nvPr/>
        </p:nvSpPr>
        <p:spPr>
          <a:xfrm>
            <a:off x="9335756" y="5553633"/>
            <a:ext cx="1057836" cy="3451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35" name="Diagrama de flujo: terminador 34">
            <a:extLst>
              <a:ext uri="{FF2B5EF4-FFF2-40B4-BE49-F238E27FC236}">
                <a16:creationId xmlns:a16="http://schemas.microsoft.com/office/drawing/2014/main" id="{F56DA968-1F92-E7E0-5E12-A9E01E72057C}"/>
              </a:ext>
            </a:extLst>
          </p:cNvPr>
          <p:cNvSpPr/>
          <p:nvPr/>
        </p:nvSpPr>
        <p:spPr>
          <a:xfrm>
            <a:off x="3692063" y="390095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FC3F078D-5832-0026-EFB7-B14B3BBC84F9}"/>
              </a:ext>
            </a:extLst>
          </p:cNvPr>
          <p:cNvSpPr/>
          <p:nvPr/>
        </p:nvSpPr>
        <p:spPr>
          <a:xfrm>
            <a:off x="4867696" y="4411448"/>
            <a:ext cx="1057836" cy="3451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37" name="Diagrama de flujo: terminador 36">
            <a:extLst>
              <a:ext uri="{FF2B5EF4-FFF2-40B4-BE49-F238E27FC236}">
                <a16:creationId xmlns:a16="http://schemas.microsoft.com/office/drawing/2014/main" id="{6CD6A331-FD3E-DA07-D5E1-6ECA795B3F3E}"/>
              </a:ext>
            </a:extLst>
          </p:cNvPr>
          <p:cNvSpPr/>
          <p:nvPr/>
        </p:nvSpPr>
        <p:spPr>
          <a:xfrm>
            <a:off x="0" y="125057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38" name="Diagrama de flujo: terminador 37">
            <a:extLst>
              <a:ext uri="{FF2B5EF4-FFF2-40B4-BE49-F238E27FC236}">
                <a16:creationId xmlns:a16="http://schemas.microsoft.com/office/drawing/2014/main" id="{5FA3FDDC-A947-76A9-963D-2D36995412AC}"/>
              </a:ext>
            </a:extLst>
          </p:cNvPr>
          <p:cNvSpPr/>
          <p:nvPr/>
        </p:nvSpPr>
        <p:spPr>
          <a:xfrm>
            <a:off x="1817594" y="1167340"/>
            <a:ext cx="1057836" cy="3451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209EEF7-3DB4-D2C8-979E-CB5BF7451A5E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941294" y="914400"/>
            <a:ext cx="1405218" cy="25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BFA550E-9131-8904-6F77-C4A3508A9BEC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457200" y="914400"/>
            <a:ext cx="484094" cy="33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DAB850D-D8B7-3C06-E8B6-E1BEB1612481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484094" y="4262717"/>
            <a:ext cx="457200" cy="47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0339177-7913-37C5-4AB4-2D2C6EE88174}"/>
              </a:ext>
            </a:extLst>
          </p:cNvPr>
          <p:cNvCxnSpPr>
            <a:cxnSpLocks/>
            <a:stCxn id="12" idx="2"/>
            <a:endCxn id="32" idx="1"/>
          </p:cNvCxnSpPr>
          <p:nvPr/>
        </p:nvCxnSpPr>
        <p:spPr>
          <a:xfrm>
            <a:off x="941294" y="4262717"/>
            <a:ext cx="1107140" cy="44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DDBE84E-A64C-1CD9-D783-23A89A2621C2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flipH="1">
            <a:off x="5396614" y="4114799"/>
            <a:ext cx="699386" cy="29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9C31630-E43D-7812-751E-FCD1570E677B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flipH="1">
            <a:off x="4606463" y="3966882"/>
            <a:ext cx="830631" cy="8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EB4699CB-32CB-4BE1-1D03-063533BDC055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8130987" y="5344888"/>
            <a:ext cx="486336" cy="26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6CA8F85-4A37-F3AC-434D-367C62FDDCE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789893" y="5762062"/>
            <a:ext cx="1255060" cy="14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63B0472-579D-DC0E-2310-08D879AB4762}"/>
              </a:ext>
            </a:extLst>
          </p:cNvPr>
          <p:cNvSpPr txBox="1"/>
          <p:nvPr/>
        </p:nvSpPr>
        <p:spPr>
          <a:xfrm>
            <a:off x="3005734" y="581816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8BBCD15F-9BFC-0031-256A-0F9DBDB47A2B}"/>
              </a:ext>
            </a:extLst>
          </p:cNvPr>
          <p:cNvSpPr txBox="1"/>
          <p:nvPr/>
        </p:nvSpPr>
        <p:spPr>
          <a:xfrm>
            <a:off x="3006899" y="581816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pertenece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897EF9F-C835-3191-695D-DF80F6263819}"/>
              </a:ext>
            </a:extLst>
          </p:cNvPr>
          <p:cNvSpPr txBox="1"/>
          <p:nvPr/>
        </p:nvSpPr>
        <p:spPr>
          <a:xfrm>
            <a:off x="370112" y="222675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Asignado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307DEB3-1290-7A09-A30F-93DFC151FD48}"/>
              </a:ext>
            </a:extLst>
          </p:cNvPr>
          <p:cNvSpPr txBox="1"/>
          <p:nvPr/>
        </p:nvSpPr>
        <p:spPr>
          <a:xfrm>
            <a:off x="5599446" y="2197709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Participa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3F6E6D1-6CBE-ABB1-D1D6-1AB5FC2D75DC}"/>
              </a:ext>
            </a:extLst>
          </p:cNvPr>
          <p:cNvSpPr txBox="1"/>
          <p:nvPr/>
        </p:nvSpPr>
        <p:spPr>
          <a:xfrm>
            <a:off x="5546270" y="5553633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interviene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9ACB613-AD5B-40DB-1E5E-8954D4C4EB3F}"/>
              </a:ext>
            </a:extLst>
          </p:cNvPr>
          <p:cNvSpPr txBox="1"/>
          <p:nvPr/>
        </p:nvSpPr>
        <p:spPr>
          <a:xfrm>
            <a:off x="1660500" y="5361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404CBAB-BEC0-4F79-4EF0-414743AAC3DD}"/>
              </a:ext>
            </a:extLst>
          </p:cNvPr>
          <p:cNvSpPr txBox="1"/>
          <p:nvPr/>
        </p:nvSpPr>
        <p:spPr>
          <a:xfrm>
            <a:off x="5094928" y="468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317547D-46C6-D2DF-DF38-00A955D504C0}"/>
              </a:ext>
            </a:extLst>
          </p:cNvPr>
          <p:cNvSpPr txBox="1"/>
          <p:nvPr/>
        </p:nvSpPr>
        <p:spPr>
          <a:xfrm>
            <a:off x="6091518" y="8669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C20E5A8-DB21-0A0D-D13E-614D1C2E0212}"/>
              </a:ext>
            </a:extLst>
          </p:cNvPr>
          <p:cNvSpPr txBox="1"/>
          <p:nvPr/>
        </p:nvSpPr>
        <p:spPr>
          <a:xfrm>
            <a:off x="6091518" y="3496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5EC1A18-01C9-B45D-E781-201F8FBBA147}"/>
              </a:ext>
            </a:extLst>
          </p:cNvPr>
          <p:cNvSpPr txBox="1"/>
          <p:nvPr/>
        </p:nvSpPr>
        <p:spPr>
          <a:xfrm>
            <a:off x="955082" y="9121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793F4E50-DD6C-5B78-DD45-9F383988D65E}"/>
              </a:ext>
            </a:extLst>
          </p:cNvPr>
          <p:cNvSpPr txBox="1"/>
          <p:nvPr/>
        </p:nvSpPr>
        <p:spPr>
          <a:xfrm>
            <a:off x="974298" y="360640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30CDD2D-2A61-8D1A-228F-1CD49604588E}"/>
              </a:ext>
            </a:extLst>
          </p:cNvPr>
          <p:cNvSpPr txBox="1"/>
          <p:nvPr/>
        </p:nvSpPr>
        <p:spPr>
          <a:xfrm>
            <a:off x="6051515" y="4136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7A16E873-28B2-1923-ACA9-121D7679D787}"/>
              </a:ext>
            </a:extLst>
          </p:cNvPr>
          <p:cNvSpPr txBox="1"/>
          <p:nvPr/>
        </p:nvSpPr>
        <p:spPr>
          <a:xfrm>
            <a:off x="7183828" y="539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469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A5555-FBCD-05CE-1B7C-84DCE26A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Relacional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46548-BBDD-0012-1677-F69FC4D8F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1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Compañía (</a:t>
            </a:r>
            <a:r>
              <a:rPr lang="es-ES" dirty="0" err="1"/>
              <a:t>idcompañia</a:t>
            </a:r>
            <a:r>
              <a:rPr lang="es-ES" dirty="0"/>
              <a:t>, numero, actividad, estatus</a:t>
            </a:r>
            <a:r>
              <a:rPr lang="es-MX" dirty="0"/>
              <a:t>)</a:t>
            </a:r>
          </a:p>
          <a:p>
            <a:r>
              <a:rPr lang="es-MX" dirty="0"/>
              <a:t>Cuartel (</a:t>
            </a:r>
            <a:r>
              <a:rPr lang="es-MX" dirty="0" err="1"/>
              <a:t>idcuartel</a:t>
            </a:r>
            <a:r>
              <a:rPr lang="es-MX" dirty="0"/>
              <a:t>, nombre, calle, numero, Colonia, </a:t>
            </a:r>
            <a:r>
              <a:rPr lang="es-MX" dirty="0" err="1"/>
              <a:t>Codigopostal</a:t>
            </a:r>
            <a:r>
              <a:rPr lang="es-MX" dirty="0"/>
              <a:t>, estado, código estatus)</a:t>
            </a:r>
          </a:p>
          <a:p>
            <a:r>
              <a:rPr lang="es-ES" dirty="0"/>
              <a:t>Cuerpo, (id cuerpo, denominación, Numero, Estatus)</a:t>
            </a:r>
          </a:p>
          <a:p>
            <a:r>
              <a:rPr lang="es-ES" dirty="0"/>
              <a:t>Servicio (id servicio, actividad, Código, Estatus)</a:t>
            </a:r>
          </a:p>
          <a:p>
            <a:r>
              <a:rPr lang="es-ES" dirty="0"/>
              <a:t>Soldado (id soldado, nombre, apellido p, apellido m, estatus, </a:t>
            </a:r>
            <a:r>
              <a:rPr lang="es-ES" dirty="0" err="1"/>
              <a:t>idcompañía</a:t>
            </a:r>
            <a:r>
              <a:rPr lang="es-ES" dirty="0"/>
              <a:t>)</a:t>
            </a:r>
          </a:p>
          <a:p>
            <a:r>
              <a:rPr lang="es-ES" dirty="0"/>
              <a:t>Compañía(id compañía, id compañía cuartel, id cuartel, estatus )</a:t>
            </a:r>
          </a:p>
          <a:p>
            <a:r>
              <a:rPr lang="es-ES" dirty="0"/>
              <a:t>Soldados (id soldado, servicio id soldado servicio, fecha realización, estatus)</a:t>
            </a:r>
          </a:p>
        </p:txBody>
      </p:sp>
    </p:spTree>
    <p:extLst>
      <p:ext uri="{BB962C8B-B14F-4D97-AF65-F5344CB8AC3E}">
        <p14:creationId xmlns:p14="http://schemas.microsoft.com/office/powerpoint/2010/main" val="374229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8776430-C05E-0FCB-E02B-1E8CBB63BEAB}"/>
              </a:ext>
            </a:extLst>
          </p:cNvPr>
          <p:cNvSpPr/>
          <p:nvPr/>
        </p:nvSpPr>
        <p:spPr>
          <a:xfrm>
            <a:off x="174811" y="1196788"/>
            <a:ext cx="1317812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7C58F7-0391-4FA1-9DAF-AA513603D197}"/>
              </a:ext>
            </a:extLst>
          </p:cNvPr>
          <p:cNvSpPr/>
          <p:nvPr/>
        </p:nvSpPr>
        <p:spPr>
          <a:xfrm>
            <a:off x="4545800" y="4286420"/>
            <a:ext cx="1317812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TFC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29FEF8B-B82E-7475-78BB-FA351EE2A47B}"/>
              </a:ext>
            </a:extLst>
          </p:cNvPr>
          <p:cNvSpPr/>
          <p:nvPr/>
        </p:nvSpPr>
        <p:spPr>
          <a:xfrm>
            <a:off x="4621308" y="1196788"/>
            <a:ext cx="1317812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Alumno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0D797E3-B8E8-3078-74C4-7B9A5F43F8B4}"/>
              </a:ext>
            </a:extLst>
          </p:cNvPr>
          <p:cNvSpPr/>
          <p:nvPr/>
        </p:nvSpPr>
        <p:spPr>
          <a:xfrm>
            <a:off x="174809" y="4262496"/>
            <a:ext cx="1317812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Tribunal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64F2ECF-D6DC-CBAF-8B2C-4B7633943F7E}"/>
              </a:ext>
            </a:extLst>
          </p:cNvPr>
          <p:cNvSpPr/>
          <p:nvPr/>
        </p:nvSpPr>
        <p:spPr>
          <a:xfrm>
            <a:off x="9055102" y="1196786"/>
            <a:ext cx="1317812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Grupo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75D3E32-6BA9-A6BB-4694-C8D5C492358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492623" y="1485900"/>
            <a:ext cx="10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A794AC4E-8F8F-0598-F9F0-3C18AD2B98D4}"/>
              </a:ext>
            </a:extLst>
          </p:cNvPr>
          <p:cNvSpPr/>
          <p:nvPr/>
        </p:nvSpPr>
        <p:spPr>
          <a:xfrm>
            <a:off x="2550458" y="1063439"/>
            <a:ext cx="968191" cy="8449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98F8E4-33E2-1E1C-0DE7-DB1BEEABFAB6}"/>
              </a:ext>
            </a:extLst>
          </p:cNvPr>
          <p:cNvCxnSpPr>
            <a:cxnSpLocks/>
          </p:cNvCxnSpPr>
          <p:nvPr/>
        </p:nvCxnSpPr>
        <p:spPr>
          <a:xfrm>
            <a:off x="3518649" y="1485899"/>
            <a:ext cx="10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16FBF27-C4FD-C1DC-25A2-722F75F6F43D}"/>
              </a:ext>
            </a:extLst>
          </p:cNvPr>
          <p:cNvCxnSpPr>
            <a:cxnSpLocks/>
          </p:cNvCxnSpPr>
          <p:nvPr/>
        </p:nvCxnSpPr>
        <p:spPr>
          <a:xfrm>
            <a:off x="5939120" y="1485899"/>
            <a:ext cx="10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mbo 40">
            <a:extLst>
              <a:ext uri="{FF2B5EF4-FFF2-40B4-BE49-F238E27FC236}">
                <a16:creationId xmlns:a16="http://schemas.microsoft.com/office/drawing/2014/main" id="{AC0E29FE-3B3E-0F0D-296C-577632F78F2F}"/>
              </a:ext>
            </a:extLst>
          </p:cNvPr>
          <p:cNvSpPr/>
          <p:nvPr/>
        </p:nvSpPr>
        <p:spPr>
          <a:xfrm>
            <a:off x="7028332" y="1063438"/>
            <a:ext cx="968191" cy="8449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D43DDC7-52DF-9D89-7C26-0F9536773293}"/>
              </a:ext>
            </a:extLst>
          </p:cNvPr>
          <p:cNvCxnSpPr>
            <a:cxnSpLocks/>
          </p:cNvCxnSpPr>
          <p:nvPr/>
        </p:nvCxnSpPr>
        <p:spPr>
          <a:xfrm>
            <a:off x="7943478" y="1485898"/>
            <a:ext cx="10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o 42">
            <a:extLst>
              <a:ext uri="{FF2B5EF4-FFF2-40B4-BE49-F238E27FC236}">
                <a16:creationId xmlns:a16="http://schemas.microsoft.com/office/drawing/2014/main" id="{D753863E-F3C5-EB2B-892C-B5B6F7754764}"/>
              </a:ext>
            </a:extLst>
          </p:cNvPr>
          <p:cNvSpPr/>
          <p:nvPr/>
        </p:nvSpPr>
        <p:spPr>
          <a:xfrm>
            <a:off x="349621" y="2625130"/>
            <a:ext cx="968191" cy="8449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F317532-A756-ACCA-AE2B-9640F77DF37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3716" y="1775012"/>
            <a:ext cx="1" cy="86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BCE5439-B1AB-7AF1-3456-CF9B4D7570B6}"/>
              </a:ext>
            </a:extLst>
          </p:cNvPr>
          <p:cNvCxnSpPr>
            <a:cxnSpLocks/>
          </p:cNvCxnSpPr>
          <p:nvPr/>
        </p:nvCxnSpPr>
        <p:spPr>
          <a:xfrm flipH="1">
            <a:off x="829230" y="3398927"/>
            <a:ext cx="1" cy="86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D1FDB65-6E72-5D26-F70B-30A24ADF9F06}"/>
              </a:ext>
            </a:extLst>
          </p:cNvPr>
          <p:cNvCxnSpPr>
            <a:cxnSpLocks/>
          </p:cNvCxnSpPr>
          <p:nvPr/>
        </p:nvCxnSpPr>
        <p:spPr>
          <a:xfrm>
            <a:off x="1432114" y="4562813"/>
            <a:ext cx="10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mbo 47">
            <a:extLst>
              <a:ext uri="{FF2B5EF4-FFF2-40B4-BE49-F238E27FC236}">
                <a16:creationId xmlns:a16="http://schemas.microsoft.com/office/drawing/2014/main" id="{A5A707DA-D42B-5B46-CB8D-12444D1C2236}"/>
              </a:ext>
            </a:extLst>
          </p:cNvPr>
          <p:cNvSpPr/>
          <p:nvPr/>
        </p:nvSpPr>
        <p:spPr>
          <a:xfrm>
            <a:off x="2472017" y="4153072"/>
            <a:ext cx="968191" cy="8449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65B2F95-4726-837F-EF46-5192BC03568E}"/>
              </a:ext>
            </a:extLst>
          </p:cNvPr>
          <p:cNvCxnSpPr>
            <a:cxnSpLocks/>
          </p:cNvCxnSpPr>
          <p:nvPr/>
        </p:nvCxnSpPr>
        <p:spPr>
          <a:xfrm>
            <a:off x="3440208" y="4575532"/>
            <a:ext cx="10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grama de flujo: terminador 50">
            <a:extLst>
              <a:ext uri="{FF2B5EF4-FFF2-40B4-BE49-F238E27FC236}">
                <a16:creationId xmlns:a16="http://schemas.microsoft.com/office/drawing/2014/main" id="{185FF5ED-019A-A766-57FE-7CBB82F48B65}"/>
              </a:ext>
            </a:extLst>
          </p:cNvPr>
          <p:cNvSpPr/>
          <p:nvPr/>
        </p:nvSpPr>
        <p:spPr>
          <a:xfrm>
            <a:off x="3276599" y="1784577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matricula</a:t>
            </a:r>
          </a:p>
        </p:txBody>
      </p:sp>
      <p:sp>
        <p:nvSpPr>
          <p:cNvPr id="52" name="Diagrama de flujo: terminador 51">
            <a:extLst>
              <a:ext uri="{FF2B5EF4-FFF2-40B4-BE49-F238E27FC236}">
                <a16:creationId xmlns:a16="http://schemas.microsoft.com/office/drawing/2014/main" id="{8F119708-55D9-05D4-4243-C1D2F71C9CD4}"/>
              </a:ext>
            </a:extLst>
          </p:cNvPr>
          <p:cNvSpPr/>
          <p:nvPr/>
        </p:nvSpPr>
        <p:spPr>
          <a:xfrm>
            <a:off x="3267635" y="611840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Idalumno</a:t>
            </a:r>
            <a:endParaRPr lang="es-MX" dirty="0"/>
          </a:p>
        </p:txBody>
      </p:sp>
      <p:sp>
        <p:nvSpPr>
          <p:cNvPr id="53" name="Diagrama de flujo: terminador 52">
            <a:extLst>
              <a:ext uri="{FF2B5EF4-FFF2-40B4-BE49-F238E27FC236}">
                <a16:creationId xmlns:a16="http://schemas.microsoft.com/office/drawing/2014/main" id="{FCD5542F-9686-EC03-AD35-B777F7F1032D}"/>
              </a:ext>
            </a:extLst>
          </p:cNvPr>
          <p:cNvSpPr/>
          <p:nvPr/>
        </p:nvSpPr>
        <p:spPr>
          <a:xfrm>
            <a:off x="1523334" y="1003583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54" name="Diagrama de flujo: terminador 53">
            <a:extLst>
              <a:ext uri="{FF2B5EF4-FFF2-40B4-BE49-F238E27FC236}">
                <a16:creationId xmlns:a16="http://schemas.microsoft.com/office/drawing/2014/main" id="{C6F55ACA-05F6-A73F-D7B1-48D0F10F96C1}"/>
              </a:ext>
            </a:extLst>
          </p:cNvPr>
          <p:cNvSpPr/>
          <p:nvPr/>
        </p:nvSpPr>
        <p:spPr>
          <a:xfrm>
            <a:off x="8835470" y="210196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55" name="Diagrama de flujo: terminador 54">
            <a:extLst>
              <a:ext uri="{FF2B5EF4-FFF2-40B4-BE49-F238E27FC236}">
                <a16:creationId xmlns:a16="http://schemas.microsoft.com/office/drawing/2014/main" id="{C3754D61-DBA7-CB2D-5390-676C59CEB910}"/>
              </a:ext>
            </a:extLst>
          </p:cNvPr>
          <p:cNvSpPr/>
          <p:nvPr/>
        </p:nvSpPr>
        <p:spPr>
          <a:xfrm>
            <a:off x="6033246" y="5157286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n.orden</a:t>
            </a:r>
            <a:endParaRPr lang="es-MX" dirty="0"/>
          </a:p>
        </p:txBody>
      </p:sp>
      <p:sp>
        <p:nvSpPr>
          <p:cNvPr id="56" name="Diagrama de flujo: terminador 55">
            <a:extLst>
              <a:ext uri="{FF2B5EF4-FFF2-40B4-BE49-F238E27FC236}">
                <a16:creationId xmlns:a16="http://schemas.microsoft.com/office/drawing/2014/main" id="{780C8FD6-5C48-9266-530F-34785E9B3361}"/>
              </a:ext>
            </a:extLst>
          </p:cNvPr>
          <p:cNvSpPr/>
          <p:nvPr/>
        </p:nvSpPr>
        <p:spPr>
          <a:xfrm>
            <a:off x="6002565" y="4567296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57" name="Diagrama de flujo: terminador 56">
            <a:extLst>
              <a:ext uri="{FF2B5EF4-FFF2-40B4-BE49-F238E27FC236}">
                <a16:creationId xmlns:a16="http://schemas.microsoft.com/office/drawing/2014/main" id="{774D5AE6-DBF6-24A2-AED1-1282C7D72031}"/>
              </a:ext>
            </a:extLst>
          </p:cNvPr>
          <p:cNvSpPr/>
          <p:nvPr/>
        </p:nvSpPr>
        <p:spPr>
          <a:xfrm>
            <a:off x="6002565" y="4101353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idTFC</a:t>
            </a:r>
            <a:endParaRPr lang="es-MX" dirty="0"/>
          </a:p>
        </p:txBody>
      </p:sp>
      <p:sp>
        <p:nvSpPr>
          <p:cNvPr id="58" name="Diagrama de flujo: terminador 57">
            <a:extLst>
              <a:ext uri="{FF2B5EF4-FFF2-40B4-BE49-F238E27FC236}">
                <a16:creationId xmlns:a16="http://schemas.microsoft.com/office/drawing/2014/main" id="{E38BC1D9-DA8A-36DF-6E65-6EEBDF1EA84D}"/>
              </a:ext>
            </a:extLst>
          </p:cNvPr>
          <p:cNvSpPr/>
          <p:nvPr/>
        </p:nvSpPr>
        <p:spPr>
          <a:xfrm>
            <a:off x="4607861" y="5047298"/>
            <a:ext cx="1299885" cy="5782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 comienzo</a:t>
            </a:r>
          </a:p>
        </p:txBody>
      </p:sp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85FCBF08-658D-B3B4-D169-E71185194B8B}"/>
              </a:ext>
            </a:extLst>
          </p:cNvPr>
          <p:cNvSpPr/>
          <p:nvPr/>
        </p:nvSpPr>
        <p:spPr>
          <a:xfrm>
            <a:off x="1059721" y="1908359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rfc</a:t>
            </a:r>
            <a:endParaRPr lang="es-MX" dirty="0"/>
          </a:p>
        </p:txBody>
      </p:sp>
      <p:sp>
        <p:nvSpPr>
          <p:cNvPr id="3" name="Diagrama de flujo: terminador 2">
            <a:extLst>
              <a:ext uri="{FF2B5EF4-FFF2-40B4-BE49-F238E27FC236}">
                <a16:creationId xmlns:a16="http://schemas.microsoft.com/office/drawing/2014/main" id="{2260F6F9-D28C-801B-33BF-58A7927675A5}"/>
              </a:ext>
            </a:extLst>
          </p:cNvPr>
          <p:cNvSpPr/>
          <p:nvPr/>
        </p:nvSpPr>
        <p:spPr>
          <a:xfrm>
            <a:off x="1008434" y="2397446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idprofesor</a:t>
            </a:r>
            <a:endParaRPr lang="es-MX" dirty="0"/>
          </a:p>
        </p:txBody>
      </p: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06718FF9-55C3-7769-5AF1-E57806F120E9}"/>
              </a:ext>
            </a:extLst>
          </p:cNvPr>
          <p:cNvSpPr/>
          <p:nvPr/>
        </p:nvSpPr>
        <p:spPr>
          <a:xfrm>
            <a:off x="201037" y="728504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EDF89D3F-49F1-9A6E-8844-DE4E78914CF1}"/>
              </a:ext>
            </a:extLst>
          </p:cNvPr>
          <p:cNvSpPr/>
          <p:nvPr/>
        </p:nvSpPr>
        <p:spPr>
          <a:xfrm>
            <a:off x="1008434" y="3667273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tribunal</a:t>
            </a:r>
          </a:p>
        </p:txBody>
      </p:sp>
      <p:sp>
        <p:nvSpPr>
          <p:cNvPr id="6" name="Diagrama de flujo: terminador 5">
            <a:extLst>
              <a:ext uri="{FF2B5EF4-FFF2-40B4-BE49-F238E27FC236}">
                <a16:creationId xmlns:a16="http://schemas.microsoft.com/office/drawing/2014/main" id="{EF2E5FEE-4951-B9EE-220E-75B30C01C64D}"/>
              </a:ext>
            </a:extLst>
          </p:cNvPr>
          <p:cNvSpPr/>
          <p:nvPr/>
        </p:nvSpPr>
        <p:spPr>
          <a:xfrm>
            <a:off x="779263" y="5057891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A88DD00B-8B58-99AA-28BF-6BB9BCE9A4BA}"/>
              </a:ext>
            </a:extLst>
          </p:cNvPr>
          <p:cNvSpPr/>
          <p:nvPr/>
        </p:nvSpPr>
        <p:spPr>
          <a:xfrm>
            <a:off x="0" y="5480557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lugar</a:t>
            </a: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CDF92058-BDB4-9BC1-F9DE-F47C198151C5}"/>
              </a:ext>
            </a:extLst>
          </p:cNvPr>
          <p:cNvSpPr/>
          <p:nvPr/>
        </p:nvSpPr>
        <p:spPr>
          <a:xfrm>
            <a:off x="2309263" y="5372100"/>
            <a:ext cx="1299885" cy="5782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 define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0EA35EF-506C-AFDC-1B55-5E024F8078F5}"/>
              </a:ext>
            </a:extLst>
          </p:cNvPr>
          <p:cNvCxnSpPr>
            <a:cxnSpLocks/>
          </p:cNvCxnSpPr>
          <p:nvPr/>
        </p:nvCxnSpPr>
        <p:spPr>
          <a:xfrm>
            <a:off x="2952407" y="4671790"/>
            <a:ext cx="7409" cy="75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EC49B7E-DA64-2D09-7ED6-5A5D157A0DBC}"/>
              </a:ext>
            </a:extLst>
          </p:cNvPr>
          <p:cNvCxnSpPr>
            <a:cxnSpLocks/>
          </p:cNvCxnSpPr>
          <p:nvPr/>
        </p:nvCxnSpPr>
        <p:spPr>
          <a:xfrm flipH="1">
            <a:off x="218892" y="4614038"/>
            <a:ext cx="1" cy="86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862AA55-C1A3-E11A-8AB8-1F6946874A8B}"/>
              </a:ext>
            </a:extLst>
          </p:cNvPr>
          <p:cNvCxnSpPr>
            <a:cxnSpLocks/>
          </p:cNvCxnSpPr>
          <p:nvPr/>
        </p:nvCxnSpPr>
        <p:spPr>
          <a:xfrm flipH="1">
            <a:off x="1293161" y="4294119"/>
            <a:ext cx="1" cy="86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0C8D63D-CB68-936B-142D-2C9E5B8B1BD5}"/>
              </a:ext>
            </a:extLst>
          </p:cNvPr>
          <p:cNvCxnSpPr>
            <a:cxnSpLocks/>
          </p:cNvCxnSpPr>
          <p:nvPr/>
        </p:nvCxnSpPr>
        <p:spPr>
          <a:xfrm flipH="1">
            <a:off x="1317812" y="3995160"/>
            <a:ext cx="391852" cy="71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6DEF03A-5771-1F68-747E-D4B019570E03}"/>
              </a:ext>
            </a:extLst>
          </p:cNvPr>
          <p:cNvCxnSpPr>
            <a:stCxn id="53" idx="2"/>
          </p:cNvCxnSpPr>
          <p:nvPr/>
        </p:nvCxnSpPr>
        <p:spPr>
          <a:xfrm flipH="1">
            <a:off x="1429205" y="1393548"/>
            <a:ext cx="744072" cy="22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7473AE4-34DE-4BA9-62BD-D20F5FB2334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833717" y="1118469"/>
            <a:ext cx="17263" cy="7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D12EEF-1928-D425-8FE9-07A88326C97C}"/>
              </a:ext>
            </a:extLst>
          </p:cNvPr>
          <p:cNvCxnSpPr>
            <a:cxnSpLocks/>
            <a:stCxn id="2" idx="1"/>
            <a:endCxn id="10" idx="2"/>
          </p:cNvCxnSpPr>
          <p:nvPr/>
        </p:nvCxnSpPr>
        <p:spPr>
          <a:xfrm flipH="1" flipV="1">
            <a:off x="833717" y="1775012"/>
            <a:ext cx="226004" cy="32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EF8BE1A-2D0C-4617-4AF5-3FD4BE028FE0}"/>
              </a:ext>
            </a:extLst>
          </p:cNvPr>
          <p:cNvCxnSpPr>
            <a:cxnSpLocks/>
            <a:stCxn id="3" idx="1"/>
            <a:endCxn id="10" idx="2"/>
          </p:cNvCxnSpPr>
          <p:nvPr/>
        </p:nvCxnSpPr>
        <p:spPr>
          <a:xfrm flipH="1" flipV="1">
            <a:off x="833717" y="1775012"/>
            <a:ext cx="174717" cy="8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A59844C-8930-F551-8A21-9E4F569AB256}"/>
              </a:ext>
            </a:extLst>
          </p:cNvPr>
          <p:cNvCxnSpPr/>
          <p:nvPr/>
        </p:nvCxnSpPr>
        <p:spPr>
          <a:xfrm flipH="1" flipV="1">
            <a:off x="4316506" y="1003583"/>
            <a:ext cx="350315" cy="193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id="{AD29A7A0-B1FB-475D-7E29-A566BD9AD280}"/>
              </a:ext>
            </a:extLst>
          </p:cNvPr>
          <p:cNvSpPr/>
          <p:nvPr/>
        </p:nvSpPr>
        <p:spPr>
          <a:xfrm>
            <a:off x="5992165" y="1628211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rfc</a:t>
            </a:r>
            <a:endParaRPr lang="es-MX" dirty="0"/>
          </a:p>
        </p:txBody>
      </p:sp>
      <p:sp>
        <p:nvSpPr>
          <p:cNvPr id="25" name="Diagrama de flujo: terminador 24">
            <a:extLst>
              <a:ext uri="{FF2B5EF4-FFF2-40B4-BE49-F238E27FC236}">
                <a16:creationId xmlns:a16="http://schemas.microsoft.com/office/drawing/2014/main" id="{2F9F8A69-739E-033A-D732-2155639E894A}"/>
              </a:ext>
            </a:extLst>
          </p:cNvPr>
          <p:cNvSpPr/>
          <p:nvPr/>
        </p:nvSpPr>
        <p:spPr>
          <a:xfrm>
            <a:off x="5204706" y="2218201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27" name="Diagrama de flujo: terminador 26">
            <a:extLst>
              <a:ext uri="{FF2B5EF4-FFF2-40B4-BE49-F238E27FC236}">
                <a16:creationId xmlns:a16="http://schemas.microsoft.com/office/drawing/2014/main" id="{F120CD18-0B78-4D28-2839-A61D9CDE3AA1}"/>
              </a:ext>
            </a:extLst>
          </p:cNvPr>
          <p:cNvSpPr/>
          <p:nvPr/>
        </p:nvSpPr>
        <p:spPr>
          <a:xfrm>
            <a:off x="4253753" y="119255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29" name="Diagrama de flujo: terminador 28">
            <a:extLst>
              <a:ext uri="{FF2B5EF4-FFF2-40B4-BE49-F238E27FC236}">
                <a16:creationId xmlns:a16="http://schemas.microsoft.com/office/drawing/2014/main" id="{95D61B5D-E77E-EC99-9DC2-AF3AB4AFE5B7}"/>
              </a:ext>
            </a:extLst>
          </p:cNvPr>
          <p:cNvSpPr/>
          <p:nvPr/>
        </p:nvSpPr>
        <p:spPr>
          <a:xfrm>
            <a:off x="5728447" y="517711"/>
            <a:ext cx="1299885" cy="47849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Apellido m</a:t>
            </a:r>
          </a:p>
        </p:txBody>
      </p:sp>
      <p:sp>
        <p:nvSpPr>
          <p:cNvPr id="31" name="Diagrama de flujo: terminador 30">
            <a:extLst>
              <a:ext uri="{FF2B5EF4-FFF2-40B4-BE49-F238E27FC236}">
                <a16:creationId xmlns:a16="http://schemas.microsoft.com/office/drawing/2014/main" id="{9854459F-6247-F539-8EB2-7BDA1BF999ED}"/>
              </a:ext>
            </a:extLst>
          </p:cNvPr>
          <p:cNvSpPr/>
          <p:nvPr/>
        </p:nvSpPr>
        <p:spPr>
          <a:xfrm>
            <a:off x="5710517" y="13447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Apellido p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3A6585-FE35-D5E6-592D-6DF41F7D2125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553638" y="314238"/>
            <a:ext cx="174809" cy="44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238EBD6-ABE6-620B-417D-2E95B601F5B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553638" y="208430"/>
            <a:ext cx="156879" cy="10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2CCB3C0-E599-0073-AA5D-EB239CF1130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07746" y="1613647"/>
            <a:ext cx="734362" cy="1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4C37F9EF-9E5F-2996-7D3D-388EDF44AF2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710517" y="1775010"/>
            <a:ext cx="144132" cy="443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60FDBC3-08AF-7AC7-4B75-56FBB74A11B2}"/>
              </a:ext>
            </a:extLst>
          </p:cNvPr>
          <p:cNvCxnSpPr>
            <a:cxnSpLocks/>
            <a:stCxn id="19" idx="1"/>
            <a:endCxn id="51" idx="1"/>
          </p:cNvCxnSpPr>
          <p:nvPr/>
        </p:nvCxnSpPr>
        <p:spPr>
          <a:xfrm flipH="1">
            <a:off x="3276599" y="1485900"/>
            <a:ext cx="1344709" cy="49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6F990DC-0173-2256-502A-30C7B417AD66}"/>
              </a:ext>
            </a:extLst>
          </p:cNvPr>
          <p:cNvSpPr txBox="1"/>
          <p:nvPr/>
        </p:nvSpPr>
        <p:spPr>
          <a:xfrm>
            <a:off x="2653554" y="188589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dirige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8DAC3352-20A1-BF4E-9C8F-8E0CFBAEC73C}"/>
              </a:ext>
            </a:extLst>
          </p:cNvPr>
          <p:cNvSpPr txBox="1"/>
          <p:nvPr/>
        </p:nvSpPr>
        <p:spPr>
          <a:xfrm>
            <a:off x="7099313" y="713814"/>
            <a:ext cx="12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pertenece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0D852F2-7CE5-3FDC-D7A7-C42927B0A999}"/>
              </a:ext>
            </a:extLst>
          </p:cNvPr>
          <p:cNvSpPr txBox="1"/>
          <p:nvPr/>
        </p:nvSpPr>
        <p:spPr>
          <a:xfrm>
            <a:off x="2604053" y="3678683"/>
            <a:ext cx="99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corrige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306EB8-080B-53FF-23C6-E3CBA59AEC10}"/>
              </a:ext>
            </a:extLst>
          </p:cNvPr>
          <p:cNvSpPr txBox="1"/>
          <p:nvPr/>
        </p:nvSpPr>
        <p:spPr>
          <a:xfrm>
            <a:off x="1299885" y="2899807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forma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E6F1C6F2-3F79-F1F8-E62D-70A2CA371E03}"/>
              </a:ext>
            </a:extLst>
          </p:cNvPr>
          <p:cNvCxnSpPr>
            <a:cxnSpLocks/>
          </p:cNvCxnSpPr>
          <p:nvPr/>
        </p:nvCxnSpPr>
        <p:spPr>
          <a:xfrm>
            <a:off x="4903695" y="1791017"/>
            <a:ext cx="0" cy="67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mbo 80">
            <a:extLst>
              <a:ext uri="{FF2B5EF4-FFF2-40B4-BE49-F238E27FC236}">
                <a16:creationId xmlns:a16="http://schemas.microsoft.com/office/drawing/2014/main" id="{D00F83C8-8B18-7614-D73E-E9BDB0A0EF9B}"/>
              </a:ext>
            </a:extLst>
          </p:cNvPr>
          <p:cNvSpPr/>
          <p:nvPr/>
        </p:nvSpPr>
        <p:spPr>
          <a:xfrm>
            <a:off x="4419599" y="2372197"/>
            <a:ext cx="968191" cy="8449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CB2F58D-0020-BAE5-393F-07AB8CBC049F}"/>
              </a:ext>
            </a:extLst>
          </p:cNvPr>
          <p:cNvCxnSpPr>
            <a:cxnSpLocks/>
          </p:cNvCxnSpPr>
          <p:nvPr/>
        </p:nvCxnSpPr>
        <p:spPr>
          <a:xfrm>
            <a:off x="4903694" y="3160623"/>
            <a:ext cx="0" cy="132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grama de flujo: terminador 82">
            <a:extLst>
              <a:ext uri="{FF2B5EF4-FFF2-40B4-BE49-F238E27FC236}">
                <a16:creationId xmlns:a16="http://schemas.microsoft.com/office/drawing/2014/main" id="{DD88F953-B7E0-B458-CFA9-50DDF8280A87}"/>
              </a:ext>
            </a:extLst>
          </p:cNvPr>
          <p:cNvSpPr/>
          <p:nvPr/>
        </p:nvSpPr>
        <p:spPr>
          <a:xfrm>
            <a:off x="10416135" y="32088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idgrupos</a:t>
            </a:r>
            <a:endParaRPr lang="es-MX" dirty="0"/>
          </a:p>
        </p:txBody>
      </p:sp>
      <p:sp>
        <p:nvSpPr>
          <p:cNvPr id="84" name="Diagrama de flujo: terminador 83">
            <a:extLst>
              <a:ext uri="{FF2B5EF4-FFF2-40B4-BE49-F238E27FC236}">
                <a16:creationId xmlns:a16="http://schemas.microsoft.com/office/drawing/2014/main" id="{2D67C53B-C84F-67EE-CCF9-C9DE2DBF15A5}"/>
              </a:ext>
            </a:extLst>
          </p:cNvPr>
          <p:cNvSpPr/>
          <p:nvPr/>
        </p:nvSpPr>
        <p:spPr>
          <a:xfrm>
            <a:off x="8979651" y="1996605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85" name="Diagrama de flujo: terminador 84">
            <a:extLst>
              <a:ext uri="{FF2B5EF4-FFF2-40B4-BE49-F238E27FC236}">
                <a16:creationId xmlns:a16="http://schemas.microsoft.com/office/drawing/2014/main" id="{BEA9A9D1-B875-ADDA-9EE4-34ACD8B98711}"/>
              </a:ext>
            </a:extLst>
          </p:cNvPr>
          <p:cNvSpPr/>
          <p:nvPr/>
        </p:nvSpPr>
        <p:spPr>
          <a:xfrm>
            <a:off x="10507387" y="2887347"/>
            <a:ext cx="16046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componentes</a:t>
            </a:r>
          </a:p>
        </p:txBody>
      </p:sp>
      <p:sp>
        <p:nvSpPr>
          <p:cNvPr id="86" name="Diagrama de flujo: terminador 85">
            <a:extLst>
              <a:ext uri="{FF2B5EF4-FFF2-40B4-BE49-F238E27FC236}">
                <a16:creationId xmlns:a16="http://schemas.microsoft.com/office/drawing/2014/main" id="{E2DD1E2A-50A8-95DA-D7B9-0FF18F7B79F7}"/>
              </a:ext>
            </a:extLst>
          </p:cNvPr>
          <p:cNvSpPr/>
          <p:nvPr/>
        </p:nvSpPr>
        <p:spPr>
          <a:xfrm>
            <a:off x="10416888" y="722051"/>
            <a:ext cx="1299885" cy="3899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 grupos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0DB323D1-436C-117A-9EB0-2227EB245964}"/>
              </a:ext>
            </a:extLst>
          </p:cNvPr>
          <p:cNvCxnSpPr>
            <a:cxnSpLocks/>
          </p:cNvCxnSpPr>
          <p:nvPr/>
        </p:nvCxnSpPr>
        <p:spPr>
          <a:xfrm>
            <a:off x="9170894" y="611840"/>
            <a:ext cx="0" cy="67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95F4E99-31A1-9BD5-CD1F-1D9B47D8523A}"/>
              </a:ext>
            </a:extLst>
          </p:cNvPr>
          <p:cNvCxnSpPr>
            <a:cxnSpLocks/>
          </p:cNvCxnSpPr>
          <p:nvPr/>
        </p:nvCxnSpPr>
        <p:spPr>
          <a:xfrm>
            <a:off x="9184341" y="1439228"/>
            <a:ext cx="0" cy="67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1AEB7603-9021-5BB9-324A-A1445DA6E0B4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0135355" y="227071"/>
            <a:ext cx="280780" cy="104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C25A5578-8CDB-0329-E6CC-DDBF0043571F}"/>
              </a:ext>
            </a:extLst>
          </p:cNvPr>
          <p:cNvCxnSpPr>
            <a:cxnSpLocks/>
          </p:cNvCxnSpPr>
          <p:nvPr/>
        </p:nvCxnSpPr>
        <p:spPr>
          <a:xfrm flipH="1">
            <a:off x="10274302" y="1118469"/>
            <a:ext cx="375769" cy="38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C7BEF34-056B-9380-119F-7B63005FE330}"/>
              </a:ext>
            </a:extLst>
          </p:cNvPr>
          <p:cNvCxnSpPr>
            <a:cxnSpLocks/>
            <a:stCxn id="24" idx="3"/>
            <a:endCxn id="85" idx="0"/>
          </p:cNvCxnSpPr>
          <p:nvPr/>
        </p:nvCxnSpPr>
        <p:spPr>
          <a:xfrm>
            <a:off x="10372914" y="1485898"/>
            <a:ext cx="936816" cy="140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2E2F9A-AC88-5B2B-DBAA-7DF628FF6251}"/>
              </a:ext>
            </a:extLst>
          </p:cNvPr>
          <p:cNvSpPr txBox="1"/>
          <p:nvPr/>
        </p:nvSpPr>
        <p:spPr>
          <a:xfrm>
            <a:off x="4192851" y="4530635"/>
            <a:ext cx="4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6212D6F-F6B6-360E-91E2-1356D4975395}"/>
              </a:ext>
            </a:extLst>
          </p:cNvPr>
          <p:cNvSpPr txBox="1"/>
          <p:nvPr/>
        </p:nvSpPr>
        <p:spPr>
          <a:xfrm>
            <a:off x="1478786" y="4486168"/>
            <a:ext cx="4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C043A9-2551-048D-0FE0-3FA89A438F40}"/>
              </a:ext>
            </a:extLst>
          </p:cNvPr>
          <p:cNvSpPr txBox="1"/>
          <p:nvPr/>
        </p:nvSpPr>
        <p:spPr>
          <a:xfrm>
            <a:off x="871682" y="3902371"/>
            <a:ext cx="4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B858ADD-B8EF-E38D-C35F-469E73E63216}"/>
              </a:ext>
            </a:extLst>
          </p:cNvPr>
          <p:cNvSpPr txBox="1"/>
          <p:nvPr/>
        </p:nvSpPr>
        <p:spPr>
          <a:xfrm>
            <a:off x="474947" y="1751214"/>
            <a:ext cx="4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4A411AF4-9318-4B91-79F9-516F4254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939" y="4026705"/>
            <a:ext cx="3963735" cy="1325563"/>
          </a:xfrm>
        </p:spPr>
        <p:txBody>
          <a:bodyPr/>
          <a:lstStyle/>
          <a:p>
            <a:r>
              <a:rPr lang="es-ES" dirty="0"/>
              <a:t>Fin de  carrera</a:t>
            </a:r>
            <a:endParaRPr lang="es-MX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9F60424-BE2B-F955-A099-72004A5A712A}"/>
              </a:ext>
            </a:extLst>
          </p:cNvPr>
          <p:cNvSpPr txBox="1"/>
          <p:nvPr/>
        </p:nvSpPr>
        <p:spPr>
          <a:xfrm>
            <a:off x="4887209" y="1775009"/>
            <a:ext cx="4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8D0D2A4-A238-F70E-8311-D9A71CF2E832}"/>
              </a:ext>
            </a:extLst>
          </p:cNvPr>
          <p:cNvSpPr txBox="1"/>
          <p:nvPr/>
        </p:nvSpPr>
        <p:spPr>
          <a:xfrm>
            <a:off x="5000730" y="4077830"/>
            <a:ext cx="4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A802880-2661-A62D-5F26-113ABAC17CDC}"/>
              </a:ext>
            </a:extLst>
          </p:cNvPr>
          <p:cNvSpPr txBox="1"/>
          <p:nvPr/>
        </p:nvSpPr>
        <p:spPr>
          <a:xfrm>
            <a:off x="6067716" y="1158867"/>
            <a:ext cx="4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5D1816C-48A3-1F73-60C5-4855445BA5CD}"/>
              </a:ext>
            </a:extLst>
          </p:cNvPr>
          <p:cNvSpPr txBox="1"/>
          <p:nvPr/>
        </p:nvSpPr>
        <p:spPr>
          <a:xfrm>
            <a:off x="8647925" y="1125284"/>
            <a:ext cx="4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346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0CFA1-0ACF-1C9D-AD4B-BD26C698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6A1E9-C6CA-2E97-A95F-F86FFC72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Alumno (id alumno, nombre, apellido, Paterno, apellido materno, </a:t>
            </a:r>
            <a:r>
              <a:rPr lang="es-MX" sz="1800" dirty="0" err="1"/>
              <a:t>rfc</a:t>
            </a:r>
            <a:r>
              <a:rPr lang="es-MX" sz="1800" dirty="0"/>
              <a:t>, estatus, matricula, </a:t>
            </a:r>
            <a:r>
              <a:rPr lang="es-MX" sz="1800" dirty="0" err="1"/>
              <a:t>idGrupo</a:t>
            </a:r>
            <a:r>
              <a:rPr lang="es-MX" sz="1800" dirty="0"/>
              <a:t>, fecha incorporación, estatus, id profesor)</a:t>
            </a:r>
          </a:p>
          <a:p>
            <a:r>
              <a:rPr lang="es-MX" sz="1800" dirty="0"/>
              <a:t>Grupo (id grupo </a:t>
            </a:r>
            <a:r>
              <a:rPr lang="es-MX" sz="1800" dirty="0" err="1"/>
              <a:t>numeroGrupo</a:t>
            </a:r>
            <a:r>
              <a:rPr lang="es-MX" sz="1800" dirty="0"/>
              <a:t>, nombre, numero, componentes, estatus )</a:t>
            </a:r>
          </a:p>
          <a:p>
            <a:r>
              <a:rPr lang="es-MX" sz="1800" dirty="0"/>
              <a:t>Profesor(</a:t>
            </a:r>
            <a:r>
              <a:rPr lang="es-MX" sz="1800" dirty="0" err="1"/>
              <a:t>idProfesor</a:t>
            </a:r>
            <a:r>
              <a:rPr lang="es-MX" sz="1800" dirty="0"/>
              <a:t>, nombre, </a:t>
            </a:r>
            <a:r>
              <a:rPr lang="es-MX" sz="1800" dirty="0" err="1"/>
              <a:t>apellidoPaterno</a:t>
            </a:r>
            <a:r>
              <a:rPr lang="es-MX" sz="1800" dirty="0"/>
              <a:t>, </a:t>
            </a:r>
            <a:r>
              <a:rPr lang="es-MX" sz="1800" dirty="0" err="1"/>
              <a:t>apellidomaterno</a:t>
            </a:r>
            <a:r>
              <a:rPr lang="es-MX" sz="1800" dirty="0"/>
              <a:t>, calle numero, colonia, código postal, estado ciudad, </a:t>
            </a:r>
            <a:r>
              <a:rPr lang="es-MX" sz="1800" dirty="0" err="1"/>
              <a:t>rfc</a:t>
            </a:r>
            <a:r>
              <a:rPr lang="es-MX" sz="1800" dirty="0"/>
              <a:t>, estatus)</a:t>
            </a:r>
          </a:p>
          <a:p>
            <a:r>
              <a:rPr lang="es-MX" sz="1800" dirty="0"/>
              <a:t>TFC(</a:t>
            </a:r>
            <a:r>
              <a:rPr lang="es-MX" sz="1800" dirty="0" err="1"/>
              <a:t>idTFC</a:t>
            </a:r>
            <a:r>
              <a:rPr lang="es-MX" sz="1800" dirty="0"/>
              <a:t> tema, </a:t>
            </a:r>
            <a:r>
              <a:rPr lang="es-MX" sz="1800" dirty="0" err="1"/>
              <a:t>numeroOrden</a:t>
            </a:r>
            <a:r>
              <a:rPr lang="es-MX" sz="1800" dirty="0"/>
              <a:t>, </a:t>
            </a:r>
            <a:r>
              <a:rPr lang="es-MX" sz="1800" dirty="0" err="1"/>
              <a:t>fechaComienzo</a:t>
            </a:r>
            <a:r>
              <a:rPr lang="es-MX" sz="1800" dirty="0"/>
              <a:t>, estatus, id tribunal, fecha definida, estatus </a:t>
            </a:r>
            <a:r>
              <a:rPr lang="es-MX" sz="1800" dirty="0" err="1"/>
              <a:t>idalumno</a:t>
            </a:r>
            <a:r>
              <a:rPr lang="es-MX" sz="1800" dirty="0"/>
              <a:t>)</a:t>
            </a:r>
          </a:p>
          <a:p>
            <a:r>
              <a:rPr lang="es-MX" sz="1800" dirty="0"/>
              <a:t>Tribunal (</a:t>
            </a:r>
            <a:r>
              <a:rPr lang="es-MX" sz="1800" dirty="0" err="1"/>
              <a:t>idtribunal</a:t>
            </a:r>
            <a:r>
              <a:rPr lang="es-MX" sz="1800" dirty="0"/>
              <a:t>, numero, calle, colonia, ciudad, estado, </a:t>
            </a:r>
            <a:r>
              <a:rPr lang="es-MX" sz="1800" dirty="0" err="1"/>
              <a:t>numeroOrden</a:t>
            </a:r>
            <a:r>
              <a:rPr lang="es-MX" sz="1800" dirty="0"/>
              <a:t>, </a:t>
            </a:r>
            <a:r>
              <a:rPr lang="es-MX" sz="1800" dirty="0" err="1"/>
              <a:t>numeroComponente</a:t>
            </a:r>
            <a:r>
              <a:rPr lang="es-MX" sz="1800" dirty="0"/>
              <a:t> estatus,)</a:t>
            </a:r>
          </a:p>
          <a:p>
            <a:r>
              <a:rPr lang="es-MX" sz="1800" dirty="0"/>
              <a:t>Alumno Profesor(</a:t>
            </a:r>
            <a:r>
              <a:rPr lang="es-MX" sz="1800" dirty="0" err="1"/>
              <a:t>idAlumnoprofesor</a:t>
            </a:r>
            <a:r>
              <a:rPr lang="es-MX" sz="1800" dirty="0"/>
              <a:t> id alumno id profesor, estatus, )</a:t>
            </a:r>
          </a:p>
          <a:p>
            <a:r>
              <a:rPr lang="es-MX" sz="1800" dirty="0"/>
              <a:t>Profesor Tribunal(</a:t>
            </a:r>
            <a:r>
              <a:rPr lang="es-MX" sz="1800" dirty="0" err="1"/>
              <a:t>idprofesortribunal</a:t>
            </a:r>
            <a:r>
              <a:rPr lang="es-MX" sz="1800" dirty="0"/>
              <a:t>, id profesor id tribunal, estatus)</a:t>
            </a:r>
          </a:p>
        </p:txBody>
      </p:sp>
    </p:spTree>
    <p:extLst>
      <p:ext uri="{BB962C8B-B14F-4D97-AF65-F5344CB8AC3E}">
        <p14:creationId xmlns:p14="http://schemas.microsoft.com/office/powerpoint/2010/main" val="110030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33561B6-84AF-D321-28A8-9E707DB8B980}"/>
              </a:ext>
            </a:extLst>
          </p:cNvPr>
          <p:cNvSpPr/>
          <p:nvPr/>
        </p:nvSpPr>
        <p:spPr>
          <a:xfrm>
            <a:off x="1882587" y="618565"/>
            <a:ext cx="1317812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Sucursal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DF27ABD-A13D-5955-B562-48F92D241CF8}"/>
              </a:ext>
            </a:extLst>
          </p:cNvPr>
          <p:cNvSpPr/>
          <p:nvPr/>
        </p:nvSpPr>
        <p:spPr>
          <a:xfrm>
            <a:off x="2392453" y="3155575"/>
            <a:ext cx="965948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Viaje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8641920-AD83-409B-1872-057A3F20102B}"/>
              </a:ext>
            </a:extLst>
          </p:cNvPr>
          <p:cNvSpPr/>
          <p:nvPr/>
        </p:nvSpPr>
        <p:spPr>
          <a:xfrm>
            <a:off x="2925854" y="5627593"/>
            <a:ext cx="1317812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turista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C05F754-C2ED-45C1-5402-47B1EAB62302}"/>
              </a:ext>
            </a:extLst>
          </p:cNvPr>
          <p:cNvSpPr/>
          <p:nvPr/>
        </p:nvSpPr>
        <p:spPr>
          <a:xfrm>
            <a:off x="8843681" y="4369830"/>
            <a:ext cx="1317812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vuelo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3745BD6-D4B0-B04D-AC4F-8B4162DD8B46}"/>
              </a:ext>
            </a:extLst>
          </p:cNvPr>
          <p:cNvSpPr/>
          <p:nvPr/>
        </p:nvSpPr>
        <p:spPr>
          <a:xfrm>
            <a:off x="5284694" y="1136278"/>
            <a:ext cx="1317812" cy="31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Hotel </a:t>
            </a:r>
          </a:p>
        </p:txBody>
      </p:sp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0CAEF636-6C5C-9851-B5D2-B3A4C5CEB1E6}"/>
              </a:ext>
            </a:extLst>
          </p:cNvPr>
          <p:cNvSpPr/>
          <p:nvPr/>
        </p:nvSpPr>
        <p:spPr>
          <a:xfrm>
            <a:off x="8661070" y="6118045"/>
            <a:ext cx="1272989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horario</a:t>
            </a:r>
          </a:p>
        </p:txBody>
      </p: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276D7621-1BBC-89B3-265F-4C284869DB16}"/>
              </a:ext>
            </a:extLst>
          </p:cNvPr>
          <p:cNvSpPr/>
          <p:nvPr/>
        </p:nvSpPr>
        <p:spPr>
          <a:xfrm>
            <a:off x="5246029" y="1752138"/>
            <a:ext cx="1181105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 plazas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F6E0BCBC-F79B-E5B3-E281-06920F6F7BC4}"/>
              </a:ext>
            </a:extLst>
          </p:cNvPr>
          <p:cNvSpPr/>
          <p:nvPr/>
        </p:nvSpPr>
        <p:spPr>
          <a:xfrm>
            <a:off x="4987736" y="383244"/>
            <a:ext cx="1028705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6" name="Diagrama de flujo: terminador 5">
            <a:extLst>
              <a:ext uri="{FF2B5EF4-FFF2-40B4-BE49-F238E27FC236}">
                <a16:creationId xmlns:a16="http://schemas.microsoft.com/office/drawing/2014/main" id="{12DDDFAD-AF27-0CB0-1DB8-6435F1054866}"/>
              </a:ext>
            </a:extLst>
          </p:cNvPr>
          <p:cNvSpPr/>
          <p:nvPr/>
        </p:nvSpPr>
        <p:spPr>
          <a:xfrm>
            <a:off x="6499275" y="1887070"/>
            <a:ext cx="1117507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telefono</a:t>
            </a:r>
            <a:endParaRPr lang="es-MX" dirty="0"/>
          </a:p>
        </p:txBody>
      </p:sp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4438581B-2CB7-166E-0A5E-95978F2B5D67}"/>
              </a:ext>
            </a:extLst>
          </p:cNvPr>
          <p:cNvSpPr/>
          <p:nvPr/>
        </p:nvSpPr>
        <p:spPr>
          <a:xfrm>
            <a:off x="6861456" y="1283732"/>
            <a:ext cx="1241611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934AA142-084F-EB01-2C42-D98E23126EAC}"/>
              </a:ext>
            </a:extLst>
          </p:cNvPr>
          <p:cNvSpPr/>
          <p:nvPr/>
        </p:nvSpPr>
        <p:spPr>
          <a:xfrm>
            <a:off x="6613713" y="626410"/>
            <a:ext cx="1030943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28" name="Diagrama de flujo: terminador 27">
            <a:extLst>
              <a:ext uri="{FF2B5EF4-FFF2-40B4-BE49-F238E27FC236}">
                <a16:creationId xmlns:a16="http://schemas.microsoft.com/office/drawing/2014/main" id="{34BE2E02-2136-848D-F393-8A664B35CDFD}"/>
              </a:ext>
            </a:extLst>
          </p:cNvPr>
          <p:cNvSpPr/>
          <p:nvPr/>
        </p:nvSpPr>
        <p:spPr>
          <a:xfrm>
            <a:off x="6028036" y="134470"/>
            <a:ext cx="944993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idhotel</a:t>
            </a:r>
            <a:endParaRPr lang="es-MX" dirty="0"/>
          </a:p>
        </p:txBody>
      </p:sp>
      <p:sp>
        <p:nvSpPr>
          <p:cNvPr id="29" name="Diagrama de flujo: terminador 28">
            <a:extLst>
              <a:ext uri="{FF2B5EF4-FFF2-40B4-BE49-F238E27FC236}">
                <a16:creationId xmlns:a16="http://schemas.microsoft.com/office/drawing/2014/main" id="{3E1D7B8F-1FF0-683C-86DD-32A178A54C50}"/>
              </a:ext>
            </a:extLst>
          </p:cNvPr>
          <p:cNvSpPr/>
          <p:nvPr/>
        </p:nvSpPr>
        <p:spPr>
          <a:xfrm>
            <a:off x="3581398" y="681318"/>
            <a:ext cx="965948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30" name="Diagrama de flujo: terminador 29">
            <a:extLst>
              <a:ext uri="{FF2B5EF4-FFF2-40B4-BE49-F238E27FC236}">
                <a16:creationId xmlns:a16="http://schemas.microsoft.com/office/drawing/2014/main" id="{3B1EE491-A195-647F-28DC-A94DAB9B383B}"/>
              </a:ext>
            </a:extLst>
          </p:cNvPr>
          <p:cNvSpPr/>
          <p:nvPr/>
        </p:nvSpPr>
        <p:spPr>
          <a:xfrm>
            <a:off x="3115235" y="105335"/>
            <a:ext cx="1317813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idSucursal</a:t>
            </a:r>
            <a:endParaRPr lang="es-MX" dirty="0"/>
          </a:p>
        </p:txBody>
      </p:sp>
      <p:sp>
        <p:nvSpPr>
          <p:cNvPr id="31" name="Diagrama de flujo: terminador 30">
            <a:extLst>
              <a:ext uri="{FF2B5EF4-FFF2-40B4-BE49-F238E27FC236}">
                <a16:creationId xmlns:a16="http://schemas.microsoft.com/office/drawing/2014/main" id="{E5617B9A-7145-C8BB-33AD-42498433FC02}"/>
              </a:ext>
            </a:extLst>
          </p:cNvPr>
          <p:cNvSpPr/>
          <p:nvPr/>
        </p:nvSpPr>
        <p:spPr>
          <a:xfrm>
            <a:off x="2925854" y="1086970"/>
            <a:ext cx="965948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codigo</a:t>
            </a:r>
            <a:endParaRPr lang="es-MX" dirty="0"/>
          </a:p>
        </p:txBody>
      </p:sp>
      <p:sp>
        <p:nvSpPr>
          <p:cNvPr id="32" name="Diagrama de flujo: terminador 31">
            <a:extLst>
              <a:ext uri="{FF2B5EF4-FFF2-40B4-BE49-F238E27FC236}">
                <a16:creationId xmlns:a16="http://schemas.microsoft.com/office/drawing/2014/main" id="{29609302-BEC2-E3D5-0432-7508FECA16A4}"/>
              </a:ext>
            </a:extLst>
          </p:cNvPr>
          <p:cNvSpPr/>
          <p:nvPr/>
        </p:nvSpPr>
        <p:spPr>
          <a:xfrm>
            <a:off x="322729" y="974913"/>
            <a:ext cx="1317812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33" name="Diagrama de flujo: terminador 32">
            <a:extLst>
              <a:ext uri="{FF2B5EF4-FFF2-40B4-BE49-F238E27FC236}">
                <a16:creationId xmlns:a16="http://schemas.microsoft.com/office/drawing/2014/main" id="{818CC614-D16B-5960-F30F-F3F8FBB87D84}"/>
              </a:ext>
            </a:extLst>
          </p:cNvPr>
          <p:cNvSpPr/>
          <p:nvPr/>
        </p:nvSpPr>
        <p:spPr>
          <a:xfrm>
            <a:off x="457200" y="58271"/>
            <a:ext cx="1093694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telefono</a:t>
            </a:r>
            <a:endParaRPr lang="es-MX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647EDDD-B823-09D3-9E94-D241FC8F3FCA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 flipV="1">
            <a:off x="1640541" y="779930"/>
            <a:ext cx="242046" cy="35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FDB0016-29AC-7F44-97E6-0343C9D36E92}"/>
              </a:ext>
            </a:extLst>
          </p:cNvPr>
          <p:cNvCxnSpPr>
            <a:cxnSpLocks/>
            <a:stCxn id="33" idx="2"/>
            <a:endCxn id="19" idx="1"/>
          </p:cNvCxnSpPr>
          <p:nvPr/>
        </p:nvCxnSpPr>
        <p:spPr>
          <a:xfrm>
            <a:off x="1004047" y="381001"/>
            <a:ext cx="878540" cy="39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D141C6C-54FC-C90C-4CD0-B0542F027964}"/>
              </a:ext>
            </a:extLst>
          </p:cNvPr>
          <p:cNvCxnSpPr>
            <a:cxnSpLocks/>
            <a:stCxn id="19" idx="2"/>
            <a:endCxn id="31" idx="1"/>
          </p:cNvCxnSpPr>
          <p:nvPr/>
        </p:nvCxnSpPr>
        <p:spPr>
          <a:xfrm>
            <a:off x="2541493" y="941295"/>
            <a:ext cx="384361" cy="30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79DB91D-2076-F418-00FF-029516284534}"/>
              </a:ext>
            </a:extLst>
          </p:cNvPr>
          <p:cNvCxnSpPr>
            <a:cxnSpLocks/>
            <a:stCxn id="19" idx="0"/>
            <a:endCxn id="30" idx="1"/>
          </p:cNvCxnSpPr>
          <p:nvPr/>
        </p:nvCxnSpPr>
        <p:spPr>
          <a:xfrm flipV="1">
            <a:off x="2541493" y="266700"/>
            <a:ext cx="573742" cy="35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45DEBCF-42CD-BEB3-3706-8A89ED45E78C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3200399" y="779930"/>
            <a:ext cx="380999" cy="6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1F3CB12-B4A9-699A-00E6-4E2F2C3916EB}"/>
              </a:ext>
            </a:extLst>
          </p:cNvPr>
          <p:cNvCxnSpPr>
            <a:cxnSpLocks/>
          </p:cNvCxnSpPr>
          <p:nvPr/>
        </p:nvCxnSpPr>
        <p:spPr>
          <a:xfrm flipH="1">
            <a:off x="2109507" y="1035852"/>
            <a:ext cx="149039" cy="94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mbo 54">
            <a:extLst>
              <a:ext uri="{FF2B5EF4-FFF2-40B4-BE49-F238E27FC236}">
                <a16:creationId xmlns:a16="http://schemas.microsoft.com/office/drawing/2014/main" id="{D8F08AE4-D66F-9CD5-B11B-72B40506D230}"/>
              </a:ext>
            </a:extLst>
          </p:cNvPr>
          <p:cNvSpPr/>
          <p:nvPr/>
        </p:nvSpPr>
        <p:spPr>
          <a:xfrm>
            <a:off x="1938056" y="1840006"/>
            <a:ext cx="908795" cy="7395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E86D2674-CB9B-9FBA-5614-2B0B98D00886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2392454" y="2579594"/>
            <a:ext cx="341219" cy="59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613F2E3-8907-299F-9436-811B07199250}"/>
              </a:ext>
            </a:extLst>
          </p:cNvPr>
          <p:cNvSpPr txBox="1"/>
          <p:nvPr/>
        </p:nvSpPr>
        <p:spPr>
          <a:xfrm>
            <a:off x="2239775" y="882134"/>
            <a:ext cx="2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78D70E0-04B6-CB98-3EAC-EF86D86A4DFE}"/>
              </a:ext>
            </a:extLst>
          </p:cNvPr>
          <p:cNvSpPr txBox="1"/>
          <p:nvPr/>
        </p:nvSpPr>
        <p:spPr>
          <a:xfrm>
            <a:off x="2392452" y="283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FB7C2A5-1D66-C162-3271-CA686816B951}"/>
              </a:ext>
            </a:extLst>
          </p:cNvPr>
          <p:cNvSpPr txBox="1"/>
          <p:nvPr/>
        </p:nvSpPr>
        <p:spPr>
          <a:xfrm>
            <a:off x="7368988" y="38100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2B34780-BD57-C5E5-D42E-BFAC7FFAFCF4}"/>
              </a:ext>
            </a:extLst>
          </p:cNvPr>
          <p:cNvSpPr txBox="1"/>
          <p:nvPr/>
        </p:nvSpPr>
        <p:spPr>
          <a:xfrm>
            <a:off x="3138765" y="2809545"/>
            <a:ext cx="2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4EBAA3C-983A-0FB4-CC7F-13E7759525C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358401" y="2579594"/>
            <a:ext cx="1321175" cy="73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mbo 66">
            <a:extLst>
              <a:ext uri="{FF2B5EF4-FFF2-40B4-BE49-F238E27FC236}">
                <a16:creationId xmlns:a16="http://schemas.microsoft.com/office/drawing/2014/main" id="{AABDE178-0B79-C4FD-F2AB-DE37A44F0FAA}"/>
              </a:ext>
            </a:extLst>
          </p:cNvPr>
          <p:cNvSpPr/>
          <p:nvPr/>
        </p:nvSpPr>
        <p:spPr>
          <a:xfrm>
            <a:off x="4225178" y="1842248"/>
            <a:ext cx="908795" cy="7395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5F8DBD3F-9328-D212-484F-E1E1CDF165B9}"/>
              </a:ext>
            </a:extLst>
          </p:cNvPr>
          <p:cNvCxnSpPr>
            <a:cxnSpLocks/>
          </p:cNvCxnSpPr>
          <p:nvPr/>
        </p:nvCxnSpPr>
        <p:spPr>
          <a:xfrm flipV="1">
            <a:off x="4679575" y="1371600"/>
            <a:ext cx="616323" cy="4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F170D37-9439-E879-D337-058C641C1990}"/>
              </a:ext>
            </a:extLst>
          </p:cNvPr>
          <p:cNvSpPr txBox="1"/>
          <p:nvPr/>
        </p:nvSpPr>
        <p:spPr>
          <a:xfrm>
            <a:off x="5025744" y="1075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7197920-9E73-1854-C7A6-231883E3B36A}"/>
              </a:ext>
            </a:extLst>
          </p:cNvPr>
          <p:cNvSpPr txBox="1"/>
          <p:nvPr/>
        </p:nvSpPr>
        <p:spPr>
          <a:xfrm>
            <a:off x="5645524" y="2579594"/>
            <a:ext cx="2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FE6C9769-4B28-823D-5F84-BC937231357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5836582" y="1447800"/>
            <a:ext cx="107018" cy="30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1F0CADF-FF2D-2D72-B754-3A10E922B32C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502089" y="705974"/>
            <a:ext cx="441511" cy="43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D2994E91-EFAF-6FB8-6B4B-D1506C747E9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915822" y="1409700"/>
            <a:ext cx="1142207" cy="47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175EE9A-7C60-DE07-A234-ADBA6CEE2F13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flipV="1">
            <a:off x="5943600" y="457200"/>
            <a:ext cx="556933" cy="67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472B199-7C18-EA3E-E92C-6B3231274E30}"/>
              </a:ext>
            </a:extLst>
          </p:cNvPr>
          <p:cNvCxnSpPr>
            <a:cxnSpLocks/>
          </p:cNvCxnSpPr>
          <p:nvPr/>
        </p:nvCxnSpPr>
        <p:spPr>
          <a:xfrm flipV="1">
            <a:off x="7027350" y="1518592"/>
            <a:ext cx="692523" cy="44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6387869-9B0D-49D9-8378-A092D5A7555A}"/>
              </a:ext>
            </a:extLst>
          </p:cNvPr>
          <p:cNvCxnSpPr>
            <a:cxnSpLocks/>
          </p:cNvCxnSpPr>
          <p:nvPr/>
        </p:nvCxnSpPr>
        <p:spPr>
          <a:xfrm flipV="1">
            <a:off x="6517565" y="930089"/>
            <a:ext cx="745378" cy="53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95C54A0-6193-83B2-D291-00CDBE49A9D7}"/>
              </a:ext>
            </a:extLst>
          </p:cNvPr>
          <p:cNvSpPr txBox="1"/>
          <p:nvPr/>
        </p:nvSpPr>
        <p:spPr>
          <a:xfrm>
            <a:off x="4823044" y="2519544"/>
            <a:ext cx="10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hospeda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C38B66C-8BD5-091D-0645-633A025B5FF4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239775" y="3478305"/>
            <a:ext cx="635652" cy="80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o 11">
            <a:extLst>
              <a:ext uri="{FF2B5EF4-FFF2-40B4-BE49-F238E27FC236}">
                <a16:creationId xmlns:a16="http://schemas.microsoft.com/office/drawing/2014/main" id="{DB3AEB62-D3E8-4A28-687C-F1873FDBBF8A}"/>
              </a:ext>
            </a:extLst>
          </p:cNvPr>
          <p:cNvSpPr/>
          <p:nvPr/>
        </p:nvSpPr>
        <p:spPr>
          <a:xfrm>
            <a:off x="1831881" y="4208466"/>
            <a:ext cx="908795" cy="7395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F9F8A95-9AA6-9A75-CD21-DB019A986D5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286279" y="4948054"/>
            <a:ext cx="828956" cy="8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AE7D90-80B7-090B-A887-CB4B975C62E1}"/>
              </a:ext>
            </a:extLst>
          </p:cNvPr>
          <p:cNvSpPr txBox="1"/>
          <p:nvPr/>
        </p:nvSpPr>
        <p:spPr>
          <a:xfrm>
            <a:off x="2436888" y="3428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FB8D9700-401E-BBCE-6C2F-400D4D72D591}"/>
              </a:ext>
            </a:extLst>
          </p:cNvPr>
          <p:cNvSpPr/>
          <p:nvPr/>
        </p:nvSpPr>
        <p:spPr>
          <a:xfrm>
            <a:off x="1497093" y="5385545"/>
            <a:ext cx="1203664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código</a:t>
            </a:r>
          </a:p>
        </p:txBody>
      </p:sp>
      <p:sp>
        <p:nvSpPr>
          <p:cNvPr id="34" name="Diagrama de flujo: terminador 33">
            <a:extLst>
              <a:ext uri="{FF2B5EF4-FFF2-40B4-BE49-F238E27FC236}">
                <a16:creationId xmlns:a16="http://schemas.microsoft.com/office/drawing/2014/main" id="{F05D655C-46BE-514C-1221-000E7916DDB2}"/>
              </a:ext>
            </a:extLst>
          </p:cNvPr>
          <p:cNvSpPr/>
          <p:nvPr/>
        </p:nvSpPr>
        <p:spPr>
          <a:xfrm>
            <a:off x="1225920" y="5771030"/>
            <a:ext cx="1546411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 </a:t>
            </a:r>
            <a:r>
              <a:rPr lang="es-MX" dirty="0" err="1"/>
              <a:t>targeta</a:t>
            </a:r>
            <a:endParaRPr lang="es-MX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FA2134B-AC96-F45D-F9A4-A9A3FAC2D9C4}"/>
              </a:ext>
            </a:extLst>
          </p:cNvPr>
          <p:cNvSpPr txBox="1"/>
          <p:nvPr/>
        </p:nvSpPr>
        <p:spPr>
          <a:xfrm>
            <a:off x="2997011" y="5304864"/>
            <a:ext cx="20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37" name="Diagrama de flujo: terminador 36">
            <a:extLst>
              <a:ext uri="{FF2B5EF4-FFF2-40B4-BE49-F238E27FC236}">
                <a16:creationId xmlns:a16="http://schemas.microsoft.com/office/drawing/2014/main" id="{A102C272-F666-12AF-23D0-13B0552222A0}"/>
              </a:ext>
            </a:extLst>
          </p:cNvPr>
          <p:cNvSpPr/>
          <p:nvPr/>
        </p:nvSpPr>
        <p:spPr>
          <a:xfrm>
            <a:off x="1921526" y="6415561"/>
            <a:ext cx="1317812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39" name="Diagrama de flujo: terminador 38">
            <a:extLst>
              <a:ext uri="{FF2B5EF4-FFF2-40B4-BE49-F238E27FC236}">
                <a16:creationId xmlns:a16="http://schemas.microsoft.com/office/drawing/2014/main" id="{86403791-7A9A-F1EB-F43C-82178FDBB197}"/>
              </a:ext>
            </a:extLst>
          </p:cNvPr>
          <p:cNvSpPr/>
          <p:nvPr/>
        </p:nvSpPr>
        <p:spPr>
          <a:xfrm>
            <a:off x="4937309" y="6492221"/>
            <a:ext cx="1546411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Apellido p</a:t>
            </a:r>
          </a:p>
        </p:txBody>
      </p:sp>
      <p:sp>
        <p:nvSpPr>
          <p:cNvPr id="41" name="Diagrama de flujo: terminador 40">
            <a:extLst>
              <a:ext uri="{FF2B5EF4-FFF2-40B4-BE49-F238E27FC236}">
                <a16:creationId xmlns:a16="http://schemas.microsoft.com/office/drawing/2014/main" id="{78E5E508-ED0D-278F-3C17-E06B9E1C7CC1}"/>
              </a:ext>
            </a:extLst>
          </p:cNvPr>
          <p:cNvSpPr/>
          <p:nvPr/>
        </p:nvSpPr>
        <p:spPr>
          <a:xfrm>
            <a:off x="3390898" y="6265862"/>
            <a:ext cx="1546411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Apellido m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1CB525E-F699-46A0-FEF3-365C50347D25}"/>
              </a:ext>
            </a:extLst>
          </p:cNvPr>
          <p:cNvCxnSpPr>
            <a:cxnSpLocks/>
          </p:cNvCxnSpPr>
          <p:nvPr/>
        </p:nvCxnSpPr>
        <p:spPr>
          <a:xfrm>
            <a:off x="2392562" y="5510817"/>
            <a:ext cx="805173" cy="174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DBCD936-2EB4-E420-C2B7-86C088AE0FE8}"/>
              </a:ext>
            </a:extLst>
          </p:cNvPr>
          <p:cNvCxnSpPr>
            <a:cxnSpLocks/>
          </p:cNvCxnSpPr>
          <p:nvPr/>
        </p:nvCxnSpPr>
        <p:spPr>
          <a:xfrm flipV="1">
            <a:off x="2436888" y="6083403"/>
            <a:ext cx="616323" cy="4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56FA642-F101-3238-ADD3-CF91E7DDD173}"/>
              </a:ext>
            </a:extLst>
          </p:cNvPr>
          <p:cNvCxnSpPr>
            <a:cxnSpLocks/>
          </p:cNvCxnSpPr>
          <p:nvPr/>
        </p:nvCxnSpPr>
        <p:spPr>
          <a:xfrm flipV="1">
            <a:off x="2575470" y="5875890"/>
            <a:ext cx="599914" cy="9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grama de flujo: terminador 48">
            <a:extLst>
              <a:ext uri="{FF2B5EF4-FFF2-40B4-BE49-F238E27FC236}">
                <a16:creationId xmlns:a16="http://schemas.microsoft.com/office/drawing/2014/main" id="{2F704BE6-A7A2-6439-6986-6EE137206185}"/>
              </a:ext>
            </a:extLst>
          </p:cNvPr>
          <p:cNvSpPr/>
          <p:nvPr/>
        </p:nvSpPr>
        <p:spPr>
          <a:xfrm>
            <a:off x="189320" y="6315634"/>
            <a:ext cx="1317812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sp>
        <p:nvSpPr>
          <p:cNvPr id="51" name="Diagrama de flujo: terminador 50">
            <a:extLst>
              <a:ext uri="{FF2B5EF4-FFF2-40B4-BE49-F238E27FC236}">
                <a16:creationId xmlns:a16="http://schemas.microsoft.com/office/drawing/2014/main" id="{7DFDC38A-ED46-1D7E-A974-FE83234A5DBF}"/>
              </a:ext>
            </a:extLst>
          </p:cNvPr>
          <p:cNvSpPr/>
          <p:nvPr/>
        </p:nvSpPr>
        <p:spPr>
          <a:xfrm>
            <a:off x="4922857" y="5883087"/>
            <a:ext cx="1546411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telefono</a:t>
            </a:r>
            <a:endParaRPr lang="es-MX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B0FC60B-EE20-6A9B-3FD1-54093A2D85F7}"/>
              </a:ext>
            </a:extLst>
          </p:cNvPr>
          <p:cNvSpPr txBox="1"/>
          <p:nvPr/>
        </p:nvSpPr>
        <p:spPr>
          <a:xfrm>
            <a:off x="1392464" y="3947828"/>
            <a:ext cx="10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realiza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78CD960-348F-21DB-F72C-7BE2A1419682}"/>
              </a:ext>
            </a:extLst>
          </p:cNvPr>
          <p:cNvSpPr txBox="1"/>
          <p:nvPr/>
        </p:nvSpPr>
        <p:spPr>
          <a:xfrm>
            <a:off x="1023375" y="1768090"/>
            <a:ext cx="10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contrata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876040C-AD5C-205D-00B4-36EED4646237}"/>
              </a:ext>
            </a:extLst>
          </p:cNvPr>
          <p:cNvCxnSpPr>
            <a:cxnSpLocks/>
          </p:cNvCxnSpPr>
          <p:nvPr/>
        </p:nvCxnSpPr>
        <p:spPr>
          <a:xfrm flipV="1">
            <a:off x="3982967" y="5875890"/>
            <a:ext cx="1163724" cy="10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C8A91DD-D871-8668-DFBA-475F3562B272}"/>
              </a:ext>
            </a:extLst>
          </p:cNvPr>
          <p:cNvCxnSpPr>
            <a:cxnSpLocks/>
          </p:cNvCxnSpPr>
          <p:nvPr/>
        </p:nvCxnSpPr>
        <p:spPr>
          <a:xfrm flipV="1">
            <a:off x="3627343" y="5916705"/>
            <a:ext cx="616323" cy="4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D6E70743-B472-D889-A5F6-32BA2480EFF9}"/>
              </a:ext>
            </a:extLst>
          </p:cNvPr>
          <p:cNvCxnSpPr>
            <a:cxnSpLocks/>
          </p:cNvCxnSpPr>
          <p:nvPr/>
        </p:nvCxnSpPr>
        <p:spPr>
          <a:xfrm flipV="1">
            <a:off x="2589288" y="6492221"/>
            <a:ext cx="1038055" cy="21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976C2507-EC2D-ECAB-5FA1-B3E6B671712F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2589288" y="6706451"/>
            <a:ext cx="3121227" cy="10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807411FB-1BA8-846E-9942-A1C576D6C871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358401" y="3316940"/>
            <a:ext cx="2478180" cy="52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mbo 77">
            <a:extLst>
              <a:ext uri="{FF2B5EF4-FFF2-40B4-BE49-F238E27FC236}">
                <a16:creationId xmlns:a16="http://schemas.microsoft.com/office/drawing/2014/main" id="{CACF0207-E362-4B8B-308F-8ED2F04CEC2E}"/>
              </a:ext>
            </a:extLst>
          </p:cNvPr>
          <p:cNvSpPr/>
          <p:nvPr/>
        </p:nvSpPr>
        <p:spPr>
          <a:xfrm>
            <a:off x="5842748" y="3487269"/>
            <a:ext cx="908795" cy="7395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9464D5F-195C-A606-221C-C7FCC8A49478}"/>
              </a:ext>
            </a:extLst>
          </p:cNvPr>
          <p:cNvSpPr txBox="1"/>
          <p:nvPr/>
        </p:nvSpPr>
        <p:spPr>
          <a:xfrm>
            <a:off x="6613713" y="3293639"/>
            <a:ext cx="10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Elige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554C8AA7-EC57-FAA5-C70F-7980285324B0}"/>
              </a:ext>
            </a:extLst>
          </p:cNvPr>
          <p:cNvCxnSpPr>
            <a:cxnSpLocks/>
          </p:cNvCxnSpPr>
          <p:nvPr/>
        </p:nvCxnSpPr>
        <p:spPr>
          <a:xfrm flipH="1" flipV="1">
            <a:off x="6706441" y="3885079"/>
            <a:ext cx="2478180" cy="52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grama de flujo: terminador 81">
            <a:extLst>
              <a:ext uri="{FF2B5EF4-FFF2-40B4-BE49-F238E27FC236}">
                <a16:creationId xmlns:a16="http://schemas.microsoft.com/office/drawing/2014/main" id="{65FEAF06-2BB9-B34F-F323-BEAC1DF4B414}"/>
              </a:ext>
            </a:extLst>
          </p:cNvPr>
          <p:cNvSpPr/>
          <p:nvPr/>
        </p:nvSpPr>
        <p:spPr>
          <a:xfrm>
            <a:off x="4895237" y="4589695"/>
            <a:ext cx="1546411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clase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AFE3DCC6-8388-D2DD-FDF8-4E2CD862FBBF}"/>
              </a:ext>
            </a:extLst>
          </p:cNvPr>
          <p:cNvCxnSpPr>
            <a:cxnSpLocks/>
          </p:cNvCxnSpPr>
          <p:nvPr/>
        </p:nvCxnSpPr>
        <p:spPr>
          <a:xfrm flipV="1">
            <a:off x="5604436" y="4265959"/>
            <a:ext cx="616323" cy="4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B37DBA3-9DF4-54BE-1AB2-ADA75453B08F}"/>
              </a:ext>
            </a:extLst>
          </p:cNvPr>
          <p:cNvSpPr txBox="1"/>
          <p:nvPr/>
        </p:nvSpPr>
        <p:spPr>
          <a:xfrm>
            <a:off x="3344411" y="3377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332CB113-33E3-7183-F443-E32F4AEF5592}"/>
              </a:ext>
            </a:extLst>
          </p:cNvPr>
          <p:cNvSpPr txBox="1"/>
          <p:nvPr/>
        </p:nvSpPr>
        <p:spPr>
          <a:xfrm>
            <a:off x="8447473" y="4229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9" name="Diagrama de flujo: terminador 88">
            <a:extLst>
              <a:ext uri="{FF2B5EF4-FFF2-40B4-BE49-F238E27FC236}">
                <a16:creationId xmlns:a16="http://schemas.microsoft.com/office/drawing/2014/main" id="{A6164E05-FEA8-A87F-8E75-6F23B271E1DC}"/>
              </a:ext>
            </a:extLst>
          </p:cNvPr>
          <p:cNvSpPr/>
          <p:nvPr/>
        </p:nvSpPr>
        <p:spPr>
          <a:xfrm>
            <a:off x="8559339" y="3487269"/>
            <a:ext cx="1272989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origen</a:t>
            </a:r>
          </a:p>
        </p:txBody>
      </p:sp>
      <p:sp>
        <p:nvSpPr>
          <p:cNvPr id="90" name="Diagrama de flujo: terminador 89">
            <a:extLst>
              <a:ext uri="{FF2B5EF4-FFF2-40B4-BE49-F238E27FC236}">
                <a16:creationId xmlns:a16="http://schemas.microsoft.com/office/drawing/2014/main" id="{7FE49262-A276-85C2-FDD8-C855B3800915}"/>
              </a:ext>
            </a:extLst>
          </p:cNvPr>
          <p:cNvSpPr/>
          <p:nvPr/>
        </p:nvSpPr>
        <p:spPr>
          <a:xfrm>
            <a:off x="10183906" y="3474941"/>
            <a:ext cx="1272989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IdVuelo</a:t>
            </a:r>
            <a:endParaRPr lang="es-MX" dirty="0"/>
          </a:p>
        </p:txBody>
      </p:sp>
      <p:sp>
        <p:nvSpPr>
          <p:cNvPr id="91" name="Diagrama de flujo: terminador 90">
            <a:extLst>
              <a:ext uri="{FF2B5EF4-FFF2-40B4-BE49-F238E27FC236}">
                <a16:creationId xmlns:a16="http://schemas.microsoft.com/office/drawing/2014/main" id="{87A5A41E-CBF4-5ED5-BB1B-C32F4A78EC8B}"/>
              </a:ext>
            </a:extLst>
          </p:cNvPr>
          <p:cNvSpPr/>
          <p:nvPr/>
        </p:nvSpPr>
        <p:spPr>
          <a:xfrm>
            <a:off x="10658285" y="4178553"/>
            <a:ext cx="1272989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nVuelo</a:t>
            </a:r>
            <a:endParaRPr lang="es-MX" dirty="0"/>
          </a:p>
        </p:txBody>
      </p:sp>
      <p:sp>
        <p:nvSpPr>
          <p:cNvPr id="93" name="Diagrama de flujo: terminador 92">
            <a:extLst>
              <a:ext uri="{FF2B5EF4-FFF2-40B4-BE49-F238E27FC236}">
                <a16:creationId xmlns:a16="http://schemas.microsoft.com/office/drawing/2014/main" id="{48DD671E-A6A0-434F-C932-E3E29A6E2FDF}"/>
              </a:ext>
            </a:extLst>
          </p:cNvPr>
          <p:cNvSpPr/>
          <p:nvPr/>
        </p:nvSpPr>
        <p:spPr>
          <a:xfrm>
            <a:off x="10442766" y="6152029"/>
            <a:ext cx="1272989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</a:t>
            </a:r>
          </a:p>
        </p:txBody>
      </p:sp>
      <p:sp>
        <p:nvSpPr>
          <p:cNvPr id="94" name="Diagrama de flujo: terminador 93">
            <a:extLst>
              <a:ext uri="{FF2B5EF4-FFF2-40B4-BE49-F238E27FC236}">
                <a16:creationId xmlns:a16="http://schemas.microsoft.com/office/drawing/2014/main" id="{507E065C-7422-E1D1-5833-33D8D049C50A}"/>
              </a:ext>
            </a:extLst>
          </p:cNvPr>
          <p:cNvSpPr/>
          <p:nvPr/>
        </p:nvSpPr>
        <p:spPr>
          <a:xfrm>
            <a:off x="10643722" y="5143499"/>
            <a:ext cx="1272989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96" name="Diagrama de flujo: terminador 95">
            <a:extLst>
              <a:ext uri="{FF2B5EF4-FFF2-40B4-BE49-F238E27FC236}">
                <a16:creationId xmlns:a16="http://schemas.microsoft.com/office/drawing/2014/main" id="{789389D1-442E-DE8A-C2F7-A66A7F320478}"/>
              </a:ext>
            </a:extLst>
          </p:cNvPr>
          <p:cNvSpPr/>
          <p:nvPr/>
        </p:nvSpPr>
        <p:spPr>
          <a:xfrm>
            <a:off x="7325327" y="5412903"/>
            <a:ext cx="1272989" cy="3227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estatus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3006D94-1AFD-2D2A-5D17-A4184BA041CD}"/>
              </a:ext>
            </a:extLst>
          </p:cNvPr>
          <p:cNvCxnSpPr>
            <a:cxnSpLocks/>
          </p:cNvCxnSpPr>
          <p:nvPr/>
        </p:nvCxnSpPr>
        <p:spPr>
          <a:xfrm flipH="1">
            <a:off x="7913215" y="4595947"/>
            <a:ext cx="1111814" cy="94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E8801FAC-F749-A3AC-B96C-2E81400DE330}"/>
              </a:ext>
            </a:extLst>
          </p:cNvPr>
          <p:cNvCxnSpPr>
            <a:cxnSpLocks/>
          </p:cNvCxnSpPr>
          <p:nvPr/>
        </p:nvCxnSpPr>
        <p:spPr>
          <a:xfrm flipH="1" flipV="1">
            <a:off x="9199582" y="5006807"/>
            <a:ext cx="195963" cy="113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5B197786-8ABC-4A24-A2FE-FB05CE4E9250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9502587" y="4948054"/>
            <a:ext cx="1200389" cy="121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0C722B55-D86E-43F7-8BA6-A9CEF25B1D9E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9395545" y="4937548"/>
            <a:ext cx="1248177" cy="36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B110226E-4B8E-7C6C-09F3-FD445CE9D6E4}"/>
              </a:ext>
            </a:extLst>
          </p:cNvPr>
          <p:cNvCxnSpPr>
            <a:cxnSpLocks/>
            <a:stCxn id="23" idx="0"/>
            <a:endCxn id="89" idx="2"/>
          </p:cNvCxnSpPr>
          <p:nvPr/>
        </p:nvCxnSpPr>
        <p:spPr>
          <a:xfrm flipH="1" flipV="1">
            <a:off x="9195834" y="3809999"/>
            <a:ext cx="306753" cy="55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36DA8EC2-9256-4A48-591F-36E1DC8BF38F}"/>
              </a:ext>
            </a:extLst>
          </p:cNvPr>
          <p:cNvCxnSpPr>
            <a:cxnSpLocks/>
            <a:stCxn id="23" idx="3"/>
            <a:endCxn id="90" idx="2"/>
          </p:cNvCxnSpPr>
          <p:nvPr/>
        </p:nvCxnSpPr>
        <p:spPr>
          <a:xfrm flipV="1">
            <a:off x="10161493" y="3797671"/>
            <a:ext cx="658908" cy="861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074C663A-5D2B-95D7-AA14-852E080AB38F}"/>
              </a:ext>
            </a:extLst>
          </p:cNvPr>
          <p:cNvCxnSpPr>
            <a:cxnSpLocks/>
            <a:stCxn id="23" idx="3"/>
            <a:endCxn id="91" idx="2"/>
          </p:cNvCxnSpPr>
          <p:nvPr/>
        </p:nvCxnSpPr>
        <p:spPr>
          <a:xfrm flipV="1">
            <a:off x="10161493" y="4501283"/>
            <a:ext cx="1133287" cy="15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5501C7F5-AE87-8F4E-5EF2-AD1D940D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122" y="594183"/>
            <a:ext cx="3221451" cy="1325563"/>
          </a:xfrm>
        </p:spPr>
        <p:txBody>
          <a:bodyPr/>
          <a:lstStyle/>
          <a:p>
            <a:r>
              <a:rPr lang="es-ES" dirty="0"/>
              <a:t>A</a:t>
            </a:r>
            <a:r>
              <a:rPr lang="es-MX" dirty="0"/>
              <a:t>agencia de viajes</a:t>
            </a:r>
          </a:p>
        </p:txBody>
      </p:sp>
    </p:spTree>
    <p:extLst>
      <p:ext uri="{BB962C8B-B14F-4D97-AF65-F5344CB8AC3E}">
        <p14:creationId xmlns:p14="http://schemas.microsoft.com/office/powerpoint/2010/main" val="355267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A666C-FA70-097A-38A7-A8D481B6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49133-2368-3409-16C1-E6E0474E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Hotel(id Hotel, código, nombre, teléfono, plazas, calle, numero, colonia, código postal, ciudad, estado, país, estatus ) </a:t>
            </a:r>
          </a:p>
          <a:p>
            <a:r>
              <a:rPr lang="es-ES" sz="2000" dirty="0"/>
              <a:t>Sucursal(id sucursal, calle, código, numero, colonia, código postal, cuidad, estado, teléfono, estatus)</a:t>
            </a:r>
          </a:p>
          <a:p>
            <a:r>
              <a:rPr lang="es-ES" sz="2000" dirty="0"/>
              <a:t>Turista(id Turista, código, nombre, Apellido Paterno, Apellido Materno, calle numero, colonia, ciudad, estado, país, teléfono, estatus</a:t>
            </a:r>
          </a:p>
          <a:p>
            <a:r>
              <a:rPr lang="es-ES" sz="2000" dirty="0"/>
              <a:t>Viaje (id Viaje, fecha, clase, estatus, id Sucursal, id Turista)</a:t>
            </a:r>
          </a:p>
          <a:p>
            <a:r>
              <a:rPr lang="es-MX" sz="2000" dirty="0"/>
              <a:t>Vuelo(id Vuelo, fecha, clase, estatus, origen, destino plaza turista, plaza total, )</a:t>
            </a:r>
          </a:p>
          <a:p>
            <a:r>
              <a:rPr lang="es-MX" sz="2000" dirty="0"/>
              <a:t>Viaje Vuelo(id Viaje Vuelo, id Viaje, id Vuelo, clase estatus)</a:t>
            </a:r>
          </a:p>
          <a:p>
            <a:r>
              <a:rPr lang="es-MX" sz="2000" dirty="0"/>
              <a:t>Hotel Viaje (id Hotel Viaje, id Hotel, id Viaje, llegada, salida, régimen, estatus)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11811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A77E8A8-8821-FC47-F095-41994D4B9EBE}"/>
              </a:ext>
            </a:extLst>
          </p:cNvPr>
          <p:cNvSpPr/>
          <p:nvPr/>
        </p:nvSpPr>
        <p:spPr>
          <a:xfrm>
            <a:off x="4622003" y="5547514"/>
            <a:ext cx="1317812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Profesor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59F5886-29D3-629C-915E-D1BF563E3697}"/>
              </a:ext>
            </a:extLst>
          </p:cNvPr>
          <p:cNvSpPr/>
          <p:nvPr/>
        </p:nvSpPr>
        <p:spPr>
          <a:xfrm>
            <a:off x="7521383" y="2588574"/>
            <a:ext cx="1317812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Practica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2E33DEF-77CB-D0C6-BBE2-A51F7E6A3429}"/>
              </a:ext>
            </a:extLst>
          </p:cNvPr>
          <p:cNvSpPr/>
          <p:nvPr/>
        </p:nvSpPr>
        <p:spPr>
          <a:xfrm>
            <a:off x="3119802" y="662042"/>
            <a:ext cx="1317812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</a:t>
            </a:r>
            <a:endParaRPr lang="es-MX" dirty="0"/>
          </a:p>
        </p:txBody>
      </p:sp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34C6A784-F5D7-C7FB-E1BF-015C4D456AD2}"/>
              </a:ext>
            </a:extLst>
          </p:cNvPr>
          <p:cNvSpPr/>
          <p:nvPr/>
        </p:nvSpPr>
        <p:spPr>
          <a:xfrm>
            <a:off x="5701553" y="-45719"/>
            <a:ext cx="45719" cy="457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Diagrama de flujo: terminador 2">
            <a:extLst>
              <a:ext uri="{FF2B5EF4-FFF2-40B4-BE49-F238E27FC236}">
                <a16:creationId xmlns:a16="http://schemas.microsoft.com/office/drawing/2014/main" id="{798CF8F0-48DB-0C70-FB1A-8496615F6820}"/>
              </a:ext>
            </a:extLst>
          </p:cNvPr>
          <p:cNvSpPr/>
          <p:nvPr/>
        </p:nvSpPr>
        <p:spPr>
          <a:xfrm>
            <a:off x="8537498" y="1799328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dificultad</a:t>
            </a:r>
            <a:endParaRPr lang="es-MX" dirty="0"/>
          </a:p>
        </p:txBody>
      </p: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22A02830-E411-3DF6-62DC-4385E8F73F2B}"/>
              </a:ext>
            </a:extLst>
          </p:cNvPr>
          <p:cNvSpPr/>
          <p:nvPr/>
        </p:nvSpPr>
        <p:spPr>
          <a:xfrm>
            <a:off x="4622003" y="1842474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idAumno</a:t>
            </a:r>
            <a:endParaRPr lang="es-MX" dirty="0"/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0744ADD6-3C0E-D461-6AF2-688A0BC68AFD}"/>
              </a:ext>
            </a:extLst>
          </p:cNvPr>
          <p:cNvSpPr/>
          <p:nvPr/>
        </p:nvSpPr>
        <p:spPr>
          <a:xfrm>
            <a:off x="196341" y="4496251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preguntas</a:t>
            </a:r>
            <a:endParaRPr lang="es-MX" dirty="0"/>
          </a:p>
        </p:txBody>
      </p:sp>
      <p:sp>
        <p:nvSpPr>
          <p:cNvPr id="6" name="Diagrama de flujo: terminador 5">
            <a:extLst>
              <a:ext uri="{FF2B5EF4-FFF2-40B4-BE49-F238E27FC236}">
                <a16:creationId xmlns:a16="http://schemas.microsoft.com/office/drawing/2014/main" id="{C08C3F50-D3BD-B304-92E8-35E63243C2A7}"/>
              </a:ext>
            </a:extLst>
          </p:cNvPr>
          <p:cNvSpPr/>
          <p:nvPr/>
        </p:nvSpPr>
        <p:spPr>
          <a:xfrm>
            <a:off x="340651" y="2597074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estatus</a:t>
            </a:r>
            <a:endParaRPr lang="es-MX" dirty="0"/>
          </a:p>
        </p:txBody>
      </p:sp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3A66BEC7-83CB-A3F2-D621-65D370DFD22B}"/>
              </a:ext>
            </a:extLst>
          </p:cNvPr>
          <p:cNvSpPr/>
          <p:nvPr/>
        </p:nvSpPr>
        <p:spPr>
          <a:xfrm>
            <a:off x="183778" y="3886648"/>
            <a:ext cx="16226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numExamen</a:t>
            </a:r>
            <a:endParaRPr lang="es-MX" dirty="0"/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D315C459-6198-983B-5008-239E4FBAD389}"/>
              </a:ext>
            </a:extLst>
          </p:cNvPr>
          <p:cNvSpPr/>
          <p:nvPr/>
        </p:nvSpPr>
        <p:spPr>
          <a:xfrm>
            <a:off x="231593" y="3288253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idExamen</a:t>
            </a:r>
            <a:endParaRPr lang="es-MX" dirty="0"/>
          </a:p>
        </p:txBody>
      </p:sp>
      <p:sp>
        <p:nvSpPr>
          <p:cNvPr id="28" name="Diagrama de flujo: terminador 27">
            <a:extLst>
              <a:ext uri="{FF2B5EF4-FFF2-40B4-BE49-F238E27FC236}">
                <a16:creationId xmlns:a16="http://schemas.microsoft.com/office/drawing/2014/main" id="{099D8B6E-3A76-2132-4208-4203D1088978}"/>
              </a:ext>
            </a:extLst>
          </p:cNvPr>
          <p:cNvSpPr/>
          <p:nvPr/>
        </p:nvSpPr>
        <p:spPr>
          <a:xfrm>
            <a:off x="2692710" y="2597074"/>
            <a:ext cx="1101920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MX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83782DCD-E4A1-3FDF-63F1-5E40F669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319"/>
            <a:ext cx="3221451" cy="1325563"/>
          </a:xfrm>
        </p:spPr>
        <p:txBody>
          <a:bodyPr/>
          <a:lstStyle/>
          <a:p>
            <a:r>
              <a:rPr lang="es-ES" dirty="0"/>
              <a:t>Gestión de exámenes</a:t>
            </a:r>
            <a:endParaRPr lang="es-MX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C995350-E145-C599-8C87-ADFBBF8A992F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>
            <a:off x="3778708" y="1320948"/>
            <a:ext cx="523068" cy="7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mbo 32">
            <a:extLst>
              <a:ext uri="{FF2B5EF4-FFF2-40B4-BE49-F238E27FC236}">
                <a16:creationId xmlns:a16="http://schemas.microsoft.com/office/drawing/2014/main" id="{66D410F7-DD1D-04D9-F058-9F5928932320}"/>
              </a:ext>
            </a:extLst>
          </p:cNvPr>
          <p:cNvSpPr/>
          <p:nvPr/>
        </p:nvSpPr>
        <p:spPr>
          <a:xfrm>
            <a:off x="3878194" y="2032297"/>
            <a:ext cx="847164" cy="11295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D054F2B-6037-28C1-2446-2A01994A61C6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2935109" y="3161851"/>
            <a:ext cx="1366667" cy="33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70D88D-17DC-1203-A562-1D397A1555FA}"/>
              </a:ext>
            </a:extLst>
          </p:cNvPr>
          <p:cNvSpPr txBox="1"/>
          <p:nvPr/>
        </p:nvSpPr>
        <p:spPr>
          <a:xfrm>
            <a:off x="5759600" y="2571092"/>
            <a:ext cx="10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Realiza</a:t>
            </a:r>
            <a:endParaRPr lang="es-MX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9934E46-02BE-0812-1A48-54289C38FB2D}"/>
              </a:ext>
            </a:extLst>
          </p:cNvPr>
          <p:cNvSpPr txBox="1"/>
          <p:nvPr/>
        </p:nvSpPr>
        <p:spPr>
          <a:xfrm>
            <a:off x="5303628" y="13361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</a:t>
            </a:r>
            <a:endParaRPr lang="es-MX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42878E3-7954-A494-E1C7-9B95E0C863B8}"/>
              </a:ext>
            </a:extLst>
          </p:cNvPr>
          <p:cNvSpPr/>
          <p:nvPr/>
        </p:nvSpPr>
        <p:spPr>
          <a:xfrm>
            <a:off x="2276203" y="3496683"/>
            <a:ext cx="1317812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MX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8B4E93D-B9D2-B85F-F506-8D5D880E62F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2935109" y="2981661"/>
            <a:ext cx="308561" cy="51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7EE46DA-5252-CD3B-D8E5-518B3952C6B7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407103" y="3826136"/>
            <a:ext cx="869100" cy="5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3C12ACC-53E7-61C9-3818-CBF4A157A237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514158" y="4155589"/>
            <a:ext cx="1420951" cy="60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3A045A5A-2847-913B-315B-7B42CAC5D37F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549410" y="2798221"/>
            <a:ext cx="1385699" cy="69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8EE69B47-E605-B843-4B07-EFF0E77ADF75}"/>
              </a:ext>
            </a:extLst>
          </p:cNvPr>
          <p:cNvCxnSpPr>
            <a:cxnSpLocks/>
            <a:stCxn id="37" idx="0"/>
          </p:cNvCxnSpPr>
          <p:nvPr/>
        </p:nvCxnSpPr>
        <p:spPr>
          <a:xfrm flipH="1">
            <a:off x="1267826" y="3496683"/>
            <a:ext cx="1667283" cy="4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grama de flujo: terminador 61">
            <a:extLst>
              <a:ext uri="{FF2B5EF4-FFF2-40B4-BE49-F238E27FC236}">
                <a16:creationId xmlns:a16="http://schemas.microsoft.com/office/drawing/2014/main" id="{FEF23A02-6CE2-2BA3-0390-F8FD1C88E646}"/>
              </a:ext>
            </a:extLst>
          </p:cNvPr>
          <p:cNvSpPr/>
          <p:nvPr/>
        </p:nvSpPr>
        <p:spPr>
          <a:xfrm>
            <a:off x="2568842" y="131553"/>
            <a:ext cx="1101920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</a:t>
            </a:r>
            <a:endParaRPr lang="es-MX" dirty="0"/>
          </a:p>
        </p:txBody>
      </p:sp>
      <p:sp>
        <p:nvSpPr>
          <p:cNvPr id="63" name="Diagrama de flujo: terminador 62">
            <a:extLst>
              <a:ext uri="{FF2B5EF4-FFF2-40B4-BE49-F238E27FC236}">
                <a16:creationId xmlns:a16="http://schemas.microsoft.com/office/drawing/2014/main" id="{A48D5AB1-F5D2-7221-8829-D194B89318EF}"/>
              </a:ext>
            </a:extLst>
          </p:cNvPr>
          <p:cNvSpPr/>
          <p:nvPr/>
        </p:nvSpPr>
        <p:spPr>
          <a:xfrm>
            <a:off x="9363237" y="710823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nota</a:t>
            </a:r>
            <a:endParaRPr lang="es-MX" dirty="0"/>
          </a:p>
        </p:txBody>
      </p:sp>
      <p:sp>
        <p:nvSpPr>
          <p:cNvPr id="64" name="Diagrama de flujo: terminador 63">
            <a:extLst>
              <a:ext uri="{FF2B5EF4-FFF2-40B4-BE49-F238E27FC236}">
                <a16:creationId xmlns:a16="http://schemas.microsoft.com/office/drawing/2014/main" id="{4B756213-5F8D-33D9-EFAE-27DDAC785BA2}"/>
              </a:ext>
            </a:extLst>
          </p:cNvPr>
          <p:cNvSpPr/>
          <p:nvPr/>
        </p:nvSpPr>
        <p:spPr>
          <a:xfrm>
            <a:off x="10903339" y="1705520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Diagrama de flujo: terminador 64">
            <a:extLst>
              <a:ext uri="{FF2B5EF4-FFF2-40B4-BE49-F238E27FC236}">
                <a16:creationId xmlns:a16="http://schemas.microsoft.com/office/drawing/2014/main" id="{543B66FD-D269-FDE3-4244-EE4D71452815}"/>
              </a:ext>
            </a:extLst>
          </p:cNvPr>
          <p:cNvSpPr/>
          <p:nvPr/>
        </p:nvSpPr>
        <p:spPr>
          <a:xfrm>
            <a:off x="9220190" y="210690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MX" dirty="0"/>
          </a:p>
        </p:txBody>
      </p:sp>
      <p:sp>
        <p:nvSpPr>
          <p:cNvPr id="66" name="Diagrama de flujo: terminador 65">
            <a:extLst>
              <a:ext uri="{FF2B5EF4-FFF2-40B4-BE49-F238E27FC236}">
                <a16:creationId xmlns:a16="http://schemas.microsoft.com/office/drawing/2014/main" id="{7007A47F-3DCC-6535-8B69-E0DF85F638AD}"/>
              </a:ext>
            </a:extLst>
          </p:cNvPr>
          <p:cNvSpPr/>
          <p:nvPr/>
        </p:nvSpPr>
        <p:spPr>
          <a:xfrm>
            <a:off x="4473830" y="1360505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matricula</a:t>
            </a:r>
            <a:endParaRPr lang="es-MX" dirty="0"/>
          </a:p>
        </p:txBody>
      </p:sp>
      <p:sp>
        <p:nvSpPr>
          <p:cNvPr id="67" name="Diagrama de flujo: terminador 66">
            <a:extLst>
              <a:ext uri="{FF2B5EF4-FFF2-40B4-BE49-F238E27FC236}">
                <a16:creationId xmlns:a16="http://schemas.microsoft.com/office/drawing/2014/main" id="{8894D71D-D195-82C0-1467-39A24C890028}"/>
              </a:ext>
            </a:extLst>
          </p:cNvPr>
          <p:cNvSpPr/>
          <p:nvPr/>
        </p:nvSpPr>
        <p:spPr>
          <a:xfrm>
            <a:off x="2407401" y="1557837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estatus</a:t>
            </a:r>
            <a:endParaRPr lang="es-MX" dirty="0"/>
          </a:p>
        </p:txBody>
      </p:sp>
      <p:sp>
        <p:nvSpPr>
          <p:cNvPr id="68" name="Diagrama de flujo: terminador 67">
            <a:extLst>
              <a:ext uri="{FF2B5EF4-FFF2-40B4-BE49-F238E27FC236}">
                <a16:creationId xmlns:a16="http://schemas.microsoft.com/office/drawing/2014/main" id="{2B918960-2B2A-575F-ABAC-B33C7270AFCA}"/>
              </a:ext>
            </a:extLst>
          </p:cNvPr>
          <p:cNvSpPr/>
          <p:nvPr/>
        </p:nvSpPr>
        <p:spPr>
          <a:xfrm>
            <a:off x="3878194" y="122594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  <a:endParaRPr lang="es-MX" dirty="0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56C29C2-5D19-41CE-C93C-627BDC37B284}"/>
              </a:ext>
            </a:extLst>
          </p:cNvPr>
          <p:cNvCxnSpPr>
            <a:cxnSpLocks/>
          </p:cNvCxnSpPr>
          <p:nvPr/>
        </p:nvCxnSpPr>
        <p:spPr>
          <a:xfrm flipH="1">
            <a:off x="3659701" y="507181"/>
            <a:ext cx="1065657" cy="19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0FA5C0ED-B257-59D9-C6B6-30D9121EAE9D}"/>
              </a:ext>
            </a:extLst>
          </p:cNvPr>
          <p:cNvCxnSpPr>
            <a:cxnSpLocks/>
            <a:stCxn id="17" idx="0"/>
            <a:endCxn id="62" idx="2"/>
          </p:cNvCxnSpPr>
          <p:nvPr/>
        </p:nvCxnSpPr>
        <p:spPr>
          <a:xfrm flipH="1" flipV="1">
            <a:off x="3119802" y="516140"/>
            <a:ext cx="658906" cy="14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E7F651B4-9DFC-926D-7BDA-52B70E436FA3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4237971" y="1007580"/>
            <a:ext cx="894768" cy="35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C00A44A-74B2-762B-D830-56793ECB4C21}"/>
              </a:ext>
            </a:extLst>
          </p:cNvPr>
          <p:cNvCxnSpPr>
            <a:cxnSpLocks/>
            <a:stCxn id="67" idx="0"/>
            <a:endCxn id="17" idx="2"/>
          </p:cNvCxnSpPr>
          <p:nvPr/>
        </p:nvCxnSpPr>
        <p:spPr>
          <a:xfrm flipV="1">
            <a:off x="3066310" y="1320948"/>
            <a:ext cx="712398" cy="23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490443A-1B07-39A0-6EB3-53BAEAA9659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778708" y="1320948"/>
            <a:ext cx="906647" cy="85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mbo 82">
            <a:extLst>
              <a:ext uri="{FF2B5EF4-FFF2-40B4-BE49-F238E27FC236}">
                <a16:creationId xmlns:a16="http://schemas.microsoft.com/office/drawing/2014/main" id="{BC8F9877-D7BE-34AF-A52F-FD8D3A28DEF1}"/>
              </a:ext>
            </a:extLst>
          </p:cNvPr>
          <p:cNvSpPr/>
          <p:nvPr/>
        </p:nvSpPr>
        <p:spPr>
          <a:xfrm>
            <a:off x="7703206" y="442803"/>
            <a:ext cx="847164" cy="11295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35C5DBB-2340-D18D-B9EB-C68005273FB0}"/>
              </a:ext>
            </a:extLst>
          </p:cNvPr>
          <p:cNvCxnSpPr>
            <a:cxnSpLocks/>
            <a:stCxn id="17" idx="3"/>
            <a:endCxn id="83" idx="1"/>
          </p:cNvCxnSpPr>
          <p:nvPr/>
        </p:nvCxnSpPr>
        <p:spPr>
          <a:xfrm>
            <a:off x="4437614" y="991495"/>
            <a:ext cx="3265592" cy="1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3626898-94AA-5161-5DEA-A8685044DB5C}"/>
              </a:ext>
            </a:extLst>
          </p:cNvPr>
          <p:cNvSpPr txBox="1"/>
          <p:nvPr/>
        </p:nvSpPr>
        <p:spPr>
          <a:xfrm>
            <a:off x="3642870" y="143469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</a:t>
            </a:r>
            <a:endParaRPr lang="es-MX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E76CCA5-C697-4303-C0B8-2C56659F26AF}"/>
              </a:ext>
            </a:extLst>
          </p:cNvPr>
          <p:cNvSpPr txBox="1"/>
          <p:nvPr/>
        </p:nvSpPr>
        <p:spPr>
          <a:xfrm>
            <a:off x="3512654" y="32524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endParaRPr lang="es-MX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0019941-0B7E-82C7-B2A6-B5EA1DA3A5DC}"/>
              </a:ext>
            </a:extLst>
          </p:cNvPr>
          <p:cNvSpPr txBox="1"/>
          <p:nvPr/>
        </p:nvSpPr>
        <p:spPr>
          <a:xfrm>
            <a:off x="4404384" y="6620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endParaRPr lang="es-MX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9DEFC6B2-04DA-5068-64F2-8373C55451DE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8126788" y="1572357"/>
            <a:ext cx="17234" cy="99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99B9A8CC-4B94-43D3-352A-DEC971E5F60A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8126788" y="425321"/>
            <a:ext cx="1142713" cy="17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B41D44A9-2065-DF36-9BFE-8FF5412F45C7}"/>
              </a:ext>
            </a:extLst>
          </p:cNvPr>
          <p:cNvCxnSpPr>
            <a:cxnSpLocks/>
          </p:cNvCxnSpPr>
          <p:nvPr/>
        </p:nvCxnSpPr>
        <p:spPr>
          <a:xfrm flipV="1">
            <a:off x="8431588" y="981033"/>
            <a:ext cx="1142713" cy="17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16DAF8BA-DFBE-6B73-1A9F-63F3E5CEE681}"/>
              </a:ext>
            </a:extLst>
          </p:cNvPr>
          <p:cNvSpPr txBox="1"/>
          <p:nvPr/>
        </p:nvSpPr>
        <p:spPr>
          <a:xfrm>
            <a:off x="8161646" y="21742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</a:t>
            </a:r>
            <a:endParaRPr lang="es-MX" dirty="0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A6C1F30A-213B-639A-966A-F48842E49B48}"/>
              </a:ext>
            </a:extLst>
          </p:cNvPr>
          <p:cNvCxnSpPr>
            <a:cxnSpLocks/>
          </p:cNvCxnSpPr>
          <p:nvPr/>
        </p:nvCxnSpPr>
        <p:spPr>
          <a:xfrm>
            <a:off x="8131808" y="3201278"/>
            <a:ext cx="17234" cy="99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mbo 99">
            <a:extLst>
              <a:ext uri="{FF2B5EF4-FFF2-40B4-BE49-F238E27FC236}">
                <a16:creationId xmlns:a16="http://schemas.microsoft.com/office/drawing/2014/main" id="{FA78C91C-56C2-63BB-071E-FC15F3B51F0F}"/>
              </a:ext>
            </a:extLst>
          </p:cNvPr>
          <p:cNvSpPr/>
          <p:nvPr/>
        </p:nvSpPr>
        <p:spPr>
          <a:xfrm>
            <a:off x="7720440" y="4200013"/>
            <a:ext cx="847164" cy="11295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diseña</a:t>
            </a:r>
            <a:endParaRPr lang="es-MX" dirty="0"/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FFED3FA1-5580-10D1-1002-4F87E9A7F7A9}"/>
              </a:ext>
            </a:extLst>
          </p:cNvPr>
          <p:cNvCxnSpPr>
            <a:cxnSpLocks/>
          </p:cNvCxnSpPr>
          <p:nvPr/>
        </p:nvCxnSpPr>
        <p:spPr>
          <a:xfrm flipV="1">
            <a:off x="8510626" y="4805322"/>
            <a:ext cx="1142713" cy="17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iagrama de flujo: terminador 101">
            <a:extLst>
              <a:ext uri="{FF2B5EF4-FFF2-40B4-BE49-F238E27FC236}">
                <a16:creationId xmlns:a16="http://schemas.microsoft.com/office/drawing/2014/main" id="{EC966C56-A95A-0F41-7733-35B252EDF167}"/>
              </a:ext>
            </a:extLst>
          </p:cNvPr>
          <p:cNvSpPr/>
          <p:nvPr/>
        </p:nvSpPr>
        <p:spPr>
          <a:xfrm>
            <a:off x="9524992" y="4621769"/>
            <a:ext cx="1519521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fechaDiseño</a:t>
            </a:r>
            <a:endParaRPr lang="es-MX" dirty="0"/>
          </a:p>
        </p:txBody>
      </p:sp>
      <p:sp>
        <p:nvSpPr>
          <p:cNvPr id="103" name="Diagrama de flujo: terminador 102">
            <a:extLst>
              <a:ext uri="{FF2B5EF4-FFF2-40B4-BE49-F238E27FC236}">
                <a16:creationId xmlns:a16="http://schemas.microsoft.com/office/drawing/2014/main" id="{519C35D7-60B0-45CC-C7C5-A15FA5598BA3}"/>
              </a:ext>
            </a:extLst>
          </p:cNvPr>
          <p:cNvSpPr/>
          <p:nvPr/>
        </p:nvSpPr>
        <p:spPr>
          <a:xfrm>
            <a:off x="11055739" y="1857920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Diagrama de flujo: terminador 103">
            <a:extLst>
              <a:ext uri="{FF2B5EF4-FFF2-40B4-BE49-F238E27FC236}">
                <a16:creationId xmlns:a16="http://schemas.microsoft.com/office/drawing/2014/main" id="{746953CC-4844-FEC8-A4D9-90EEE34E6830}"/>
              </a:ext>
            </a:extLst>
          </p:cNvPr>
          <p:cNvSpPr/>
          <p:nvPr/>
        </p:nvSpPr>
        <p:spPr>
          <a:xfrm>
            <a:off x="9717767" y="3905798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titulo</a:t>
            </a:r>
            <a:endParaRPr lang="es-MX" dirty="0"/>
          </a:p>
        </p:txBody>
      </p:sp>
      <p:sp>
        <p:nvSpPr>
          <p:cNvPr id="105" name="Diagrama de flujo: terminador 104">
            <a:extLst>
              <a:ext uri="{FF2B5EF4-FFF2-40B4-BE49-F238E27FC236}">
                <a16:creationId xmlns:a16="http://schemas.microsoft.com/office/drawing/2014/main" id="{CC20B9E9-8805-B153-E3DB-9C624A27CF08}"/>
              </a:ext>
            </a:extLst>
          </p:cNvPr>
          <p:cNvSpPr/>
          <p:nvPr/>
        </p:nvSpPr>
        <p:spPr>
          <a:xfrm>
            <a:off x="9637668" y="3345501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codigo</a:t>
            </a:r>
            <a:endParaRPr lang="es-MX" dirty="0"/>
          </a:p>
        </p:txBody>
      </p:sp>
      <p:sp>
        <p:nvSpPr>
          <p:cNvPr id="106" name="Diagrama de flujo: terminador 105">
            <a:extLst>
              <a:ext uri="{FF2B5EF4-FFF2-40B4-BE49-F238E27FC236}">
                <a16:creationId xmlns:a16="http://schemas.microsoft.com/office/drawing/2014/main" id="{9969D597-EF1C-DD47-C045-14F80C154D59}"/>
              </a:ext>
            </a:extLst>
          </p:cNvPr>
          <p:cNvSpPr/>
          <p:nvPr/>
        </p:nvSpPr>
        <p:spPr>
          <a:xfrm>
            <a:off x="9693096" y="2800013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estatus</a:t>
            </a:r>
            <a:endParaRPr lang="es-MX" dirty="0"/>
          </a:p>
        </p:txBody>
      </p:sp>
      <p:sp>
        <p:nvSpPr>
          <p:cNvPr id="107" name="Diagrama de flujo: terminador 106">
            <a:extLst>
              <a:ext uri="{FF2B5EF4-FFF2-40B4-BE49-F238E27FC236}">
                <a16:creationId xmlns:a16="http://schemas.microsoft.com/office/drawing/2014/main" id="{415BB0F4-594B-A399-919A-76C713ADAE6E}"/>
              </a:ext>
            </a:extLst>
          </p:cNvPr>
          <p:cNvSpPr/>
          <p:nvPr/>
        </p:nvSpPr>
        <p:spPr>
          <a:xfrm>
            <a:off x="9708346" y="2239096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idPractica</a:t>
            </a:r>
            <a:endParaRPr lang="es-MX" dirty="0"/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45106758-677F-41A9-A43F-228C94A1FDE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30225" y="2183915"/>
            <a:ext cx="366182" cy="74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586C550A-4CDD-0326-2166-516DA240D4F2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8837813" y="2431390"/>
            <a:ext cx="870533" cy="55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8D8F36F0-0B46-9457-9C60-78862146DC73}"/>
              </a:ext>
            </a:extLst>
          </p:cNvPr>
          <p:cNvCxnSpPr>
            <a:cxnSpLocks/>
            <a:stCxn id="16" idx="3"/>
            <a:endCxn id="106" idx="1"/>
          </p:cNvCxnSpPr>
          <p:nvPr/>
        </p:nvCxnSpPr>
        <p:spPr>
          <a:xfrm>
            <a:off x="8839195" y="2918027"/>
            <a:ext cx="853901" cy="7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20543C69-8B73-FAB5-B61B-7D83BA0C5469}"/>
              </a:ext>
            </a:extLst>
          </p:cNvPr>
          <p:cNvCxnSpPr>
            <a:cxnSpLocks/>
            <a:stCxn id="16" idx="3"/>
            <a:endCxn id="105" idx="1"/>
          </p:cNvCxnSpPr>
          <p:nvPr/>
        </p:nvCxnSpPr>
        <p:spPr>
          <a:xfrm>
            <a:off x="8839195" y="2918027"/>
            <a:ext cx="798473" cy="61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192767CE-4B66-42E0-104E-AEF3C5B3AD5F}"/>
              </a:ext>
            </a:extLst>
          </p:cNvPr>
          <p:cNvCxnSpPr>
            <a:cxnSpLocks/>
            <a:stCxn id="16" idx="3"/>
            <a:endCxn id="104" idx="1"/>
          </p:cNvCxnSpPr>
          <p:nvPr/>
        </p:nvCxnSpPr>
        <p:spPr>
          <a:xfrm>
            <a:off x="8839195" y="2918027"/>
            <a:ext cx="878572" cy="118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Diagrama de flujo: terminador 120">
            <a:extLst>
              <a:ext uri="{FF2B5EF4-FFF2-40B4-BE49-F238E27FC236}">
                <a16:creationId xmlns:a16="http://schemas.microsoft.com/office/drawing/2014/main" id="{49A400F5-4908-25DB-7AFC-A32DC5FF52EA}"/>
              </a:ext>
            </a:extLst>
          </p:cNvPr>
          <p:cNvSpPr/>
          <p:nvPr/>
        </p:nvSpPr>
        <p:spPr>
          <a:xfrm>
            <a:off x="6769024" y="2089929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</a:t>
            </a:r>
            <a:endParaRPr lang="es-MX" dirty="0"/>
          </a:p>
        </p:txBody>
      </p: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7D1077D0-9E39-23E6-2D92-9397514AFF9A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472367" y="2431389"/>
            <a:ext cx="707922" cy="15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F5E49685-E897-3BB7-8076-61771544E820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5939820" y="5329567"/>
            <a:ext cx="2204202" cy="54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terminador 127">
            <a:extLst>
              <a:ext uri="{FF2B5EF4-FFF2-40B4-BE49-F238E27FC236}">
                <a16:creationId xmlns:a16="http://schemas.microsoft.com/office/drawing/2014/main" id="{C45B92C6-CF0E-304B-0964-D36BB490C4B3}"/>
              </a:ext>
            </a:extLst>
          </p:cNvPr>
          <p:cNvSpPr/>
          <p:nvPr/>
        </p:nvSpPr>
        <p:spPr>
          <a:xfrm>
            <a:off x="3671205" y="4781362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matricula</a:t>
            </a:r>
            <a:endParaRPr lang="es-MX" dirty="0"/>
          </a:p>
        </p:txBody>
      </p:sp>
      <p:sp>
        <p:nvSpPr>
          <p:cNvPr id="129" name="Diagrama de flujo: terminador 128">
            <a:extLst>
              <a:ext uri="{FF2B5EF4-FFF2-40B4-BE49-F238E27FC236}">
                <a16:creationId xmlns:a16="http://schemas.microsoft.com/office/drawing/2014/main" id="{0AFD5E94-C171-ABF9-691E-8EFF906A2E67}"/>
              </a:ext>
            </a:extLst>
          </p:cNvPr>
          <p:cNvSpPr/>
          <p:nvPr/>
        </p:nvSpPr>
        <p:spPr>
          <a:xfrm>
            <a:off x="5303628" y="4861660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estatus</a:t>
            </a:r>
            <a:endParaRPr lang="es-MX" dirty="0"/>
          </a:p>
        </p:txBody>
      </p:sp>
      <p:sp>
        <p:nvSpPr>
          <p:cNvPr id="131" name="Diagrama de flujo: terminador 130">
            <a:extLst>
              <a:ext uri="{FF2B5EF4-FFF2-40B4-BE49-F238E27FC236}">
                <a16:creationId xmlns:a16="http://schemas.microsoft.com/office/drawing/2014/main" id="{CD8A8EBA-1609-AF35-BA2C-83CBBD04B3FD}"/>
              </a:ext>
            </a:extLst>
          </p:cNvPr>
          <p:cNvSpPr/>
          <p:nvPr/>
        </p:nvSpPr>
        <p:spPr>
          <a:xfrm>
            <a:off x="3135721" y="5582806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  <a:endParaRPr lang="es-MX" dirty="0"/>
          </a:p>
        </p:txBody>
      </p:sp>
      <p:sp>
        <p:nvSpPr>
          <p:cNvPr id="132" name="Diagrama de flujo: terminador 131">
            <a:extLst>
              <a:ext uri="{FF2B5EF4-FFF2-40B4-BE49-F238E27FC236}">
                <a16:creationId xmlns:a16="http://schemas.microsoft.com/office/drawing/2014/main" id="{309BB526-C23B-1526-82A2-B5CAD209F1B2}"/>
              </a:ext>
            </a:extLst>
          </p:cNvPr>
          <p:cNvSpPr/>
          <p:nvPr/>
        </p:nvSpPr>
        <p:spPr>
          <a:xfrm>
            <a:off x="2914214" y="6332927"/>
            <a:ext cx="1317817" cy="3845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idProfesor</a:t>
            </a:r>
            <a:endParaRPr lang="es-MX" dirty="0"/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CC2E1178-9054-A1CC-E55B-E62413165F3E}"/>
              </a:ext>
            </a:extLst>
          </p:cNvPr>
          <p:cNvCxnSpPr>
            <a:cxnSpLocks/>
          </p:cNvCxnSpPr>
          <p:nvPr/>
        </p:nvCxnSpPr>
        <p:spPr>
          <a:xfrm>
            <a:off x="4453538" y="4971399"/>
            <a:ext cx="523068" cy="7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41B04A4-06EB-5F46-A6D3-B23CDEE09C91}"/>
              </a:ext>
            </a:extLst>
          </p:cNvPr>
          <p:cNvCxnSpPr>
            <a:cxnSpLocks/>
          </p:cNvCxnSpPr>
          <p:nvPr/>
        </p:nvCxnSpPr>
        <p:spPr>
          <a:xfrm>
            <a:off x="4301776" y="5682748"/>
            <a:ext cx="523068" cy="55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F4882FF2-EDF6-028C-8BB1-9898E677D749}"/>
              </a:ext>
            </a:extLst>
          </p:cNvPr>
          <p:cNvCxnSpPr>
            <a:cxnSpLocks/>
          </p:cNvCxnSpPr>
          <p:nvPr/>
        </p:nvCxnSpPr>
        <p:spPr>
          <a:xfrm>
            <a:off x="5367004" y="5131296"/>
            <a:ext cx="523068" cy="7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3B0CEE08-0151-9BF8-1A10-5C4D9FC2F8B6}"/>
              </a:ext>
            </a:extLst>
          </p:cNvPr>
          <p:cNvCxnSpPr>
            <a:cxnSpLocks/>
            <a:stCxn id="132" idx="3"/>
            <a:endCxn id="15" idx="2"/>
          </p:cNvCxnSpPr>
          <p:nvPr/>
        </p:nvCxnSpPr>
        <p:spPr>
          <a:xfrm flipV="1">
            <a:off x="4232031" y="6206420"/>
            <a:ext cx="1048878" cy="31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2B727-76F7-FA13-0A92-71CE1AFC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BBFE07-C235-9247-B03E-C4C38182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Alumno(id Alumno, matricula, nombre, apellido paterno, apellido materno, grupo, estatus)</a:t>
            </a:r>
          </a:p>
          <a:p>
            <a:r>
              <a:rPr lang="es-MX" sz="2000" dirty="0"/>
              <a:t>Examen(id Examen, fecha realización, preguntas, numero Examen, estatus)</a:t>
            </a:r>
          </a:p>
          <a:p>
            <a:r>
              <a:rPr lang="es-MX" sz="2000" dirty="0"/>
              <a:t>Practica (id Practica, código, titulo, código dificultad, estatus, tipo)</a:t>
            </a:r>
          </a:p>
          <a:p>
            <a:r>
              <a:rPr lang="es-MX" sz="2000" dirty="0"/>
              <a:t>Profesor(id profesor, nombre, apellido paterno, apellido materno,  matricula,  estatus)</a:t>
            </a:r>
          </a:p>
          <a:p>
            <a:r>
              <a:rPr lang="es-MX" sz="2000" dirty="0"/>
              <a:t>Alumno Examen(id Alumno Examen, id Alumno, </a:t>
            </a:r>
            <a:r>
              <a:rPr lang="es-MX" sz="2000" dirty="0" err="1"/>
              <a:t>idExamen</a:t>
            </a:r>
            <a:r>
              <a:rPr lang="es-MX" sz="2000" dirty="0"/>
              <a:t>, nota, estatus)</a:t>
            </a:r>
          </a:p>
          <a:p>
            <a:r>
              <a:rPr lang="es-MX" sz="2000" dirty="0"/>
              <a:t>Alumno Practica(id Alumno Practica, id Alumno, id Practica, nota, fecha,  estatus</a:t>
            </a:r>
          </a:p>
          <a:p>
            <a:r>
              <a:rPr lang="es-MX" sz="2000" dirty="0"/>
              <a:t>Practica Profesor(id Practica Profesor, id Practica, id Profesor, fecha, diseño, estatus)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436273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1919</Words>
  <Application>Microsoft Office PowerPoint</Application>
  <PresentationFormat>Panorámica</PresentationFormat>
  <Paragraphs>616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practicas</vt:lpstr>
      <vt:lpstr>Servicio Militar</vt:lpstr>
      <vt:lpstr>Relacional </vt:lpstr>
      <vt:lpstr>Fin de  carrera</vt:lpstr>
      <vt:lpstr>Relacional</vt:lpstr>
      <vt:lpstr>Aagencia de viajes</vt:lpstr>
      <vt:lpstr>Relacional</vt:lpstr>
      <vt:lpstr>Gestión de exámenes</vt:lpstr>
      <vt:lpstr>Relación</vt:lpstr>
      <vt:lpstr>Presentación de PowerPoint</vt:lpstr>
      <vt:lpstr>Relacional</vt:lpstr>
      <vt:lpstr>Presentación de PowerPoint</vt:lpstr>
      <vt:lpstr>Relacion</vt:lpstr>
      <vt:lpstr>Presentación de PowerPoint</vt:lpstr>
      <vt:lpstr>Relación</vt:lpstr>
      <vt:lpstr>Presentación de PowerPoint</vt:lpstr>
      <vt:lpstr>Relacional</vt:lpstr>
      <vt:lpstr>Presentación de PowerPoint</vt:lpstr>
      <vt:lpstr>Relación</vt:lpstr>
      <vt:lpstr>Presentación de PowerPoint</vt:lpstr>
      <vt:lpstr>Relacion </vt:lpstr>
      <vt:lpstr>Presentación de PowerPoint</vt:lpstr>
      <vt:lpstr>Relación </vt:lpstr>
      <vt:lpstr>Presentación de PowerPoint</vt:lpstr>
      <vt:lpstr>Relación</vt:lpstr>
      <vt:lpstr>Presentación de PowerPoint</vt:lpstr>
      <vt:lpstr>Relación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</dc:title>
  <dc:creator>Martin Cortez</dc:creator>
  <cp:lastModifiedBy>Martin Cortez</cp:lastModifiedBy>
  <cp:revision>10</cp:revision>
  <dcterms:created xsi:type="dcterms:W3CDTF">2022-11-28T14:50:19Z</dcterms:created>
  <dcterms:modified xsi:type="dcterms:W3CDTF">2022-12-09T19:26:17Z</dcterms:modified>
</cp:coreProperties>
</file>