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bccc91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bccc91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a22cbd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a22cbd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a22cbd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a22cbd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fa22cbd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fa22cbd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fa22cbd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fa22cbd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a22cbd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a22cbd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 PRESENTS THIS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bccc91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bccc91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up2318@colorado.edu" TargetMode="External"/><Relationship Id="rId4" Type="http://schemas.openxmlformats.org/officeDocument/2006/relationships/hyperlink" Target="mailto:cole.macpherson@colorado.edu" TargetMode="External"/><Relationship Id="rId5" Type="http://schemas.openxmlformats.org/officeDocument/2006/relationships/hyperlink" Target="mailto:connor.ely@colorado.edu" TargetMode="External"/><Relationship Id="rId6" Type="http://schemas.openxmlformats.org/officeDocument/2006/relationships/hyperlink" Target="mailto:ryan.block@colorado.edu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esearchgate.net/publication/238767143_A_Data_Mining_Approach_to_Predict_Forest_Fires_using_Meteorological_Data" TargetMode="External"/><Relationship Id="rId4" Type="http://schemas.openxmlformats.org/officeDocument/2006/relationships/hyperlink" Target="https://towardsdatascience.com/leveraging-machine-learning-to-predict-wildfires-contributing-to-the-united-nations-sustainable-a10c5044dca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rought.gov/historical-information?state=colorado&amp;dataset=0&amp;selectedDateUSDM=20101116" TargetMode="External"/><Relationship Id="rId4" Type="http://schemas.openxmlformats.org/officeDocument/2006/relationships/hyperlink" Target="https://www.ncdc.noaa.gov/cdo-web/customop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rought.gov/historical-information?state=colorado&amp;dataset=0&amp;selectedDateUSDM=20101116" TargetMode="External"/><Relationship Id="rId4" Type="http://schemas.openxmlformats.org/officeDocument/2006/relationships/hyperlink" Target="https://www.visualcrossing.com/resources/documentation/weather-data/where-can-i-find-historical-humidity-data/" TargetMode="External"/><Relationship Id="rId5" Type="http://schemas.openxmlformats.org/officeDocument/2006/relationships/hyperlink" Target="https://www.ncdc.noaa.gov/cdo-web/customoptions" TargetMode="External"/><Relationship Id="rId6" Type="http://schemas.openxmlformats.org/officeDocument/2006/relationships/hyperlink" Target="https://www.researchgate.net/publication/238767143_A_Data_Mining_Approach_to_Predict_Forest_Fires_using_Meteorological_Data" TargetMode="External"/><Relationship Id="rId7" Type="http://schemas.openxmlformats.org/officeDocument/2006/relationships/hyperlink" Target="https://towardsdatascience.com/leveraging-machine-learning-to-predict-wildfires-contributing-to-the-united-nations-sustainable-a10c5044dca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Correlating Climate and Wildfire Data to Predict Wildfires in Colorado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Ankrit Uprety, Cole MacPherson, Connor Ely, Ryan Block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Ankrit Uprety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(CSCI 4502) </a:t>
            </a:r>
            <a:r>
              <a:rPr lang="en" u="sng">
                <a:solidFill>
                  <a:schemeClr val="hlink"/>
                </a:solidFill>
                <a:hlinkClick r:id="rId3"/>
              </a:rPr>
              <a:t>anup2318@colorado.edu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 MacPherson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(CSCI 4502) </a:t>
            </a:r>
            <a:r>
              <a:rPr lang="en" u="sng">
                <a:solidFill>
                  <a:schemeClr val="hlink"/>
                </a:solidFill>
                <a:hlinkClick r:id="rId4"/>
              </a:rPr>
              <a:t>cole.macpherson@colorado.edu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Connor 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(CSCI 4502) </a:t>
            </a:r>
            <a:r>
              <a:rPr lang="en" u="sng">
                <a:solidFill>
                  <a:schemeClr val="hlink"/>
                </a:solidFill>
                <a:hlinkClick r:id="rId5"/>
              </a:rPr>
              <a:t>connor.ely@colorado.edu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Ryan Block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(CSCI 4502)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ryan.block@colorado.edu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7">
            <a:alphaModFix/>
          </a:blip>
          <a:srcRect b="21754" l="18699" r="23028" t="20234"/>
          <a:stretch/>
        </p:blipFill>
        <p:spPr>
          <a:xfrm>
            <a:off x="4977550" y="1397600"/>
            <a:ext cx="3854750" cy="21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68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Especially in recent years, wildfires have ravaged a large area of wilderness; specifically in the western United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has had an effect on thousands of people, their homes, and their lives.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look at some of this data in an effort to predict when and where the next big blaze will occur.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accurate predictions can be made, similar algorithms may be able to even save the lives of those </a:t>
            </a:r>
            <a:r>
              <a:rPr lang="en"/>
              <a:t>closest</a:t>
            </a:r>
            <a:r>
              <a:rPr lang="en"/>
              <a:t> to the areas.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include </a:t>
            </a:r>
            <a:r>
              <a:rPr lang="en"/>
              <a:t>sorting through all of the</a:t>
            </a:r>
            <a:r>
              <a:rPr lang="en"/>
              <a:t> relevant data and validating our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76" y="3174500"/>
            <a:ext cx="3282576" cy="18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Park Service’s National Fire Danger 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system (green through 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Relative </a:t>
            </a:r>
            <a:r>
              <a:rPr lang="en"/>
              <a:t>Humidity</a:t>
            </a:r>
            <a:r>
              <a:rPr lang="en"/>
              <a:t>, Fuel Moisture, Drought Index, Haines Index, Lightning Activity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Data Mining Approach to Predict Forest Fires using Meteorological Data”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Cortez, Morals, 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(PDF) A Data Mining Approach to Predict Forest Fires using Meteorological Data (researchgate.net)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“Leveraging Machine Learning to predict wildfires using PyTorch Lightning”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based approach to predict wildfires, local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Leveraging Machine Learning to predict wildfires using PyTorch Lightning | by Aishwarya Srinivasan | Towards 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“Data-Driven Wildfire Risk Prediction in Northern California”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Malik et. al., 2021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data parameters such as powerlines, terrain, and vegetation in different perspectives to train a model that improved the spatial and temporal accuracy in predicting the risk of wildfire including fire ignition.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Colorado-centric approach to modelling the relationship between climate and wildfires.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Drought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Historical Data and Conditions | Drought.gov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 Options - Daily Summaries | Climate Data Online (CDO) | National Climatic Data Center (NCDC) (noaa.gov)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Subtasks: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all relevant climate, weather, and wildfire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data to prepare for analysis.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the relationship between</a:t>
            </a:r>
            <a:r>
              <a:rPr lang="en"/>
              <a:t> climate and wildfires to help make predictions.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model to last 10 years of historical wildfire data to determine level of success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model results to last 10 years of historical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correlations between the weather and the wildfires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predicted wildfire locations match historical wildfire locations with &gt;50% accuracy in a year long time span, this project will be a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output is a wildfire risk metric based on region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week 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all </a:t>
            </a:r>
            <a:r>
              <a:rPr lang="en"/>
              <a:t>relevant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week 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all data cleaned and ready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week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the analysis of the data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week 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</a:t>
            </a:r>
            <a:r>
              <a:rPr lang="en"/>
              <a:t>final</a:t>
            </a:r>
            <a:r>
              <a:rPr lang="en"/>
              <a:t> correlation relationship between weather and climate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week 15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the the final project report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Historical Data and Conditions | Drought.gov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Where can I find historical humidity data? – Visual Crossing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Custom Options - Daily Summaries | Climate Data Online (CDO) | National Climatic Data Center (NCDC) (noaa.gov)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(PDF) A Data Mining Approach to Predict Forest Fires using Meteorological Data (researchgate.net)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Leveraging Machine Learning to predict wildfires using PyTorch Lightning | by Aishwarya Srinivasan | Towards Data Science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