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40AF-98FE-4C48-8D94-70BA7ACA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CAEAD-E5EB-4359-AFBE-FCB106B3A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2117-762B-4005-81C4-DB28B9BE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EFE-C030-45F5-B421-12A7EB14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32B7-CD6F-48B9-A606-EFB7FBB3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190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7D55-9D55-4F36-9E5F-92309EF6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BDBE-4805-4C41-806B-65C644BD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422B-7F49-4A8E-943B-5C6667A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FCB5-9905-4BBE-95B0-7B27162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D849-6530-4D86-8AEB-C427D682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82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7B08B-CF27-42BC-BE15-7C14E2D0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5D5A-1D7E-4F56-988A-275E6A36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E0F9-5095-4954-82F1-CFE3BD0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E9C3-40D6-41B3-AA7C-7AF3724D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EA85-89C4-461B-8EB7-5C82DF9D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97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CDF9-B767-4BD4-BFC0-500C30C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7809-5BBC-4389-B575-58065F45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B556-DAB7-4FB6-976E-5EC43827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14EC-BC39-45E2-B170-08BA015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C19B-1F89-419C-B7DC-2294E629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360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5B1B-2D1F-435C-9C72-EAEFBB7F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A288-E59E-46E0-A610-84458DAF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3F68-00E3-4D3E-B630-123AED6C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E1AB-EFA7-4959-849E-348A0D50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4AB6-CF4E-412D-9D6E-3EA1AA0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26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2805-7A54-408A-B848-BEEDFE7A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9753-125B-4008-A1CC-F347D42E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D0498-4172-484C-9063-162D178A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D1155-8D5B-4FDF-BF81-10ED8682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A4E0-0832-4A8C-901D-42B62632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938DB-130F-4070-AC22-20079DB5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037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88D1-6491-4619-ADC1-4E0BF0BD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42A5-7DA5-45BA-A897-D96A2A7F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2484-55D3-41BC-99C3-1F363FB3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4F5E-920E-40C5-9A2E-CBC97288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3149F-6E71-42AA-AADA-74BD49C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73D2-8A81-4D3F-B8DC-8CA2400B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11D2F-A026-40FC-9DA3-DAC03424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8AAB-A3C8-40E2-B9E0-302D7838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23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C9E6-FF5D-4FA0-80D3-3639ED71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A8F5A-E7B3-4124-ACC3-91BE5F9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CF711-710F-453B-96C4-4E0EA93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65605-4047-45B0-AC69-2A954903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04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6D8C3-DEE7-4786-B694-B9DB8B3D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D1DA5-7964-4B00-A640-458599E4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87CD-F12B-4DD7-92AD-ED68BE6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46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B06-135B-4E1B-9389-3DA1751E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F4F7-1B38-4E00-AF41-DF1E5B37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DB3B-CCED-48BA-83A6-2E78E84E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D7BAE-AE8B-4616-8D0B-4B5426DF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A08B9-A335-4C97-B840-83A85EC3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DB6C-8AB8-45B8-91E0-D34DC7FA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69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B278-8C9E-4705-B6D7-C6FE0322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84716-DB5A-4B74-8DEE-CD819219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B9DB-4A75-4454-910E-8FEE1715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1FE3-9F9F-4DB3-9DFE-FB4DC822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EDEFF-651C-4CE5-9BF4-04CBD799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253B-181E-4EB2-946C-DA29F10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43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0707D-42B8-4215-AEB9-F2DBF9B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DB2B8-9AE0-4E53-B224-BAFB11A5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47CC-FF68-400D-94C7-B1F03757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5F86-95C1-4128-AB83-C9CA1158D058}" type="datetimeFigureOut">
              <a:rPr lang="sk-SK" smtClean="0"/>
              <a:t>19. 10. 2021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45F1-2391-450B-8282-7A38359D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1F68-BADB-42B7-BE1F-68D2631D2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AEB9-319C-4BBF-87BC-29D75B16568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4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E022-22C5-42A7-837E-CFC9205FB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RIE</a:t>
            </a:r>
            <a:r>
              <a:rPr lang="sk-SK" dirty="0"/>
              <a:t>ŠENIE </a:t>
            </a:r>
            <a:r>
              <a:rPr lang="en-US" dirty="0"/>
              <a:t>SUDOKU</a:t>
            </a:r>
            <a:br>
              <a:rPr lang="sk-SK"/>
            </a:br>
            <a:r>
              <a:rPr lang="sk-SK"/>
              <a:t> </a:t>
            </a:r>
            <a:r>
              <a:rPr lang="sk-SK" dirty="0"/>
              <a:t>pomocou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651C-AA6B-40F9-8EAC-92A3E68DA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Návrh na projekt z predmetu VIR</a:t>
            </a:r>
          </a:p>
          <a:p>
            <a:endParaRPr lang="sk-SK" dirty="0"/>
          </a:p>
          <a:p>
            <a:r>
              <a:rPr lang="sk-SK" dirty="0"/>
              <a:t>Bc. Marko Chylík</a:t>
            </a:r>
          </a:p>
        </p:txBody>
      </p:sp>
    </p:spTree>
    <p:extLst>
      <p:ext uri="{BB962C8B-B14F-4D97-AF65-F5344CB8AC3E}">
        <p14:creationId xmlns:p14="http://schemas.microsoft.com/office/powerpoint/2010/main" val="14909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BB00-C004-463A-8CE0-8F8ECAF9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9235" cy="1325563"/>
          </a:xfrm>
        </p:spPr>
        <p:txBody>
          <a:bodyPr/>
          <a:lstStyle/>
          <a:p>
            <a:r>
              <a:rPr lang="sk-SK" dirty="0"/>
              <a:t>Čo je sudoku?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3F58-1443-4043-9592-A9B817584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792" y="1798265"/>
            <a:ext cx="6176210" cy="4907335"/>
          </a:xfrm>
        </p:spPr>
        <p:txBody>
          <a:bodyPr/>
          <a:lstStyle/>
          <a:p>
            <a:r>
              <a:rPr lang="sk-SK" dirty="0"/>
              <a:t>Logická hra európskeho pôvodu</a:t>
            </a:r>
          </a:p>
          <a:p>
            <a:r>
              <a:rPr lang="sk-SK" dirty="0"/>
              <a:t>9x9 políčok (81 čísel)</a:t>
            </a:r>
          </a:p>
          <a:p>
            <a:r>
              <a:rPr lang="sk-SK" dirty="0"/>
              <a:t>Hracie pole </a:t>
            </a:r>
            <a:r>
              <a:rPr lang="sk-SK" dirty="0" err="1"/>
              <a:t>podrozdelené</a:t>
            </a:r>
            <a:r>
              <a:rPr lang="sk-SK" dirty="0"/>
              <a:t> na:</a:t>
            </a:r>
          </a:p>
          <a:p>
            <a:r>
              <a:rPr lang="sk-SK" dirty="0"/>
              <a:t>9 riadkov</a:t>
            </a:r>
          </a:p>
          <a:p>
            <a:r>
              <a:rPr lang="sk-SK" dirty="0"/>
              <a:t>9 stĺpcov</a:t>
            </a:r>
          </a:p>
          <a:p>
            <a:r>
              <a:rPr lang="sk-SK" dirty="0"/>
              <a:t>9 menších oblastí (3x3)</a:t>
            </a:r>
          </a:p>
          <a:p>
            <a:r>
              <a:rPr lang="sk-SK" dirty="0"/>
              <a:t>Na začiatku sú niektoré čísla </a:t>
            </a:r>
            <a:r>
              <a:rPr lang="sk-SK" dirty="0" err="1"/>
              <a:t>predvyplnené</a:t>
            </a:r>
            <a:r>
              <a:rPr lang="sk-SK" dirty="0"/>
              <a:t> tak, aby pre toto rozdelenie existovalo len jedno riešenie</a:t>
            </a:r>
          </a:p>
          <a:p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7E26A7-1102-495D-B2D6-59587AEE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95" y="365125"/>
            <a:ext cx="5180953" cy="24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39DBFA-86B5-4A49-959E-A0D2636912D7}"/>
              </a:ext>
            </a:extLst>
          </p:cNvPr>
          <p:cNvSpPr/>
          <p:nvPr/>
        </p:nvSpPr>
        <p:spPr>
          <a:xfrm>
            <a:off x="9031071" y="142613"/>
            <a:ext cx="2898074" cy="2902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6110EF-9663-4C37-9F06-FE09AB9CC3AB}"/>
              </a:ext>
            </a:extLst>
          </p:cNvPr>
          <p:cNvSpPr/>
          <p:nvPr/>
        </p:nvSpPr>
        <p:spPr>
          <a:xfrm>
            <a:off x="7836769" y="2967335"/>
            <a:ext cx="2388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Cieľ hry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C2F10-8BCA-47C4-99C4-5E888362E072}"/>
              </a:ext>
            </a:extLst>
          </p:cNvPr>
          <p:cNvSpPr txBox="1"/>
          <p:nvPr/>
        </p:nvSpPr>
        <p:spPr>
          <a:xfrm>
            <a:off x="6440595" y="4075331"/>
            <a:ext cx="548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Vyplniť prázdne polia číslami 1-9 podľa pravidiel: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 každej podoblasti 3x3, v každom riadku a v každom stĺpci sa môže dané číslo vyskytovať len raz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Sudoku je vyriešená, ak neostáva žiadne prázdne miesto a pri riešení nebolo porušené žiadne pravidlo</a:t>
            </a:r>
          </a:p>
        </p:txBody>
      </p:sp>
    </p:spTree>
    <p:extLst>
      <p:ext uri="{BB962C8B-B14F-4D97-AF65-F5344CB8AC3E}">
        <p14:creationId xmlns:p14="http://schemas.microsoft.com/office/powerpoint/2010/main" val="6299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A18-167A-4AD5-B2F6-1200176D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genetického algoritmu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06C8-D860-45EE-9C39-77B4BAD3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Ľahko definovateľná fitness funkcia (počet chybných hodnôt)</a:t>
            </a:r>
          </a:p>
          <a:p>
            <a:r>
              <a:rPr lang="sk-SK" dirty="0"/>
              <a:t>Potrebné využitie nízkeho selektívneho tlaku a vysokej diverzity</a:t>
            </a:r>
          </a:p>
          <a:p>
            <a:r>
              <a:rPr lang="sk-SK" dirty="0"/>
              <a:t>Viacero možných prístupov:</a:t>
            </a:r>
          </a:p>
          <a:p>
            <a:r>
              <a:rPr lang="sk-SK" dirty="0"/>
              <a:t>1. použitie klasických genetických operácii (mutácie, kríženia, odstraňovanie duplicitných génov) – použitie paralelného GA</a:t>
            </a:r>
          </a:p>
          <a:p>
            <a:r>
              <a:rPr lang="sk-SK" dirty="0"/>
              <a:t>2. „</a:t>
            </a:r>
            <a:r>
              <a:rPr lang="sk-SK" dirty="0" err="1"/>
              <a:t>predvyplnenie</a:t>
            </a:r>
            <a:r>
              <a:rPr lang="sk-SK" dirty="0"/>
              <a:t>“ poľa číslami 1-9 a následne uzavreto hľadať ich správnu polohu</a:t>
            </a:r>
          </a:p>
          <a:p>
            <a:r>
              <a:rPr lang="sk-SK" dirty="0"/>
              <a:t>Nemožno zmeniť zadané čísla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37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RIEŠENIE SUDOKU  pomocou GA</vt:lpstr>
      <vt:lpstr>Čo je sudoku?</vt:lpstr>
      <vt:lpstr>Návrh genetického algoritmu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RIEŠENIE SUDOKU s pomocou GA</dc:title>
  <dc:creator>Marko Chylík</dc:creator>
  <cp:lastModifiedBy>Marko Chylík</cp:lastModifiedBy>
  <cp:revision>4</cp:revision>
  <dcterms:created xsi:type="dcterms:W3CDTF">2021-10-18T20:15:48Z</dcterms:created>
  <dcterms:modified xsi:type="dcterms:W3CDTF">2021-10-19T11:06:13Z</dcterms:modified>
</cp:coreProperties>
</file>