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4" r:id="rId2"/>
    <p:sldId id="312" r:id="rId3"/>
    <p:sldId id="465" r:id="rId4"/>
    <p:sldId id="464" r:id="rId5"/>
    <p:sldId id="466" r:id="rId6"/>
    <p:sldId id="467" r:id="rId7"/>
    <p:sldId id="468" r:id="rId8"/>
    <p:sldId id="469" r:id="rId9"/>
    <p:sldId id="470" r:id="rId10"/>
    <p:sldId id="471" r:id="rId11"/>
    <p:sldId id="463" r:id="rId12"/>
    <p:sldId id="4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5DA"/>
    <a:srgbClr val="FF2625"/>
    <a:srgbClr val="C1D6E5"/>
    <a:srgbClr val="A9C6D8"/>
    <a:srgbClr val="445574"/>
    <a:srgbClr val="2C394C"/>
    <a:srgbClr val="313E58"/>
    <a:srgbClr val="CDDEE9"/>
    <a:srgbClr val="9CBDD2"/>
    <a:srgbClr val="792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83043" autoAdjust="0"/>
  </p:normalViewPr>
  <p:slideViewPr>
    <p:cSldViewPr snapToGrid="0">
      <p:cViewPr varScale="1">
        <p:scale>
          <a:sx n="96" d="100"/>
          <a:sy n="96" d="100"/>
        </p:scale>
        <p:origin x="16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F444-EAD1-4F5A-A15C-6CA40641719D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5A276-F131-4ED8-B2B6-B79E5048B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1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저는 서강대학교 영상대학원에 재학중인 </a:t>
            </a:r>
            <a:r>
              <a:rPr lang="ko-KR" altLang="en-US" dirty="0" err="1" smtClean="0"/>
              <a:t>김태형입니다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이번 시간에 발표할 주제에 내용은 </a:t>
            </a:r>
            <a:r>
              <a:rPr lang="en-US" altLang="ko-KR" dirty="0" smtClean="0"/>
              <a:t>seq2seq model</a:t>
            </a:r>
            <a:r>
              <a:rPr lang="ko-KR" altLang="en-US" dirty="0" smtClean="0"/>
              <a:t>을 이용한 대학원 </a:t>
            </a:r>
            <a:r>
              <a:rPr lang="ko-KR" altLang="en-US" dirty="0" err="1" smtClean="0"/>
              <a:t>상담봇을</a:t>
            </a:r>
            <a:r>
              <a:rPr lang="ko-KR" altLang="en-US" dirty="0" smtClean="0"/>
              <a:t> 만들어 봤습니다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2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실험 결과로는 다음과 같은 문장을 생성해 내는 것을 확인할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2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다음시간에는 </a:t>
            </a:r>
            <a:r>
              <a:rPr lang="en-US" altLang="ko-KR" dirty="0" smtClean="0"/>
              <a:t>CNN </a:t>
            </a:r>
            <a:r>
              <a:rPr lang="ko-KR" altLang="en-US" dirty="0" err="1" smtClean="0"/>
              <a:t>아키텍쳐도</a:t>
            </a:r>
            <a:r>
              <a:rPr lang="ko-KR" altLang="en-US" dirty="0" smtClean="0"/>
              <a:t> 만들어보며 비교해보면서 성능을 더 올려 얼굴표정감정을 더 올리는 실험을 진행할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4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다음시간에는 </a:t>
            </a:r>
            <a:r>
              <a:rPr lang="en-US" altLang="ko-KR" dirty="0" smtClean="0"/>
              <a:t>CNN </a:t>
            </a:r>
            <a:r>
              <a:rPr lang="ko-KR" altLang="en-US" dirty="0" err="1" smtClean="0"/>
              <a:t>아키텍쳐도</a:t>
            </a:r>
            <a:r>
              <a:rPr lang="ko-KR" altLang="en-US" dirty="0" smtClean="0"/>
              <a:t> 만들어보며 비교해보면서 성능을 더 올려 얼굴표정감정을 더 올리는 실험을 진행할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4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목차로는 소개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관련연구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결과 레퍼런스 순으로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4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처음으로 소개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대화형 봇을 만들게 된 목적은 이동통신의 발달</a:t>
            </a:r>
            <a:r>
              <a:rPr lang="en-US" altLang="ko-KR" dirty="0" smtClean="0"/>
              <a:t>~~~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Sequence to Sequence model</a:t>
            </a:r>
            <a:r>
              <a:rPr lang="ko-KR" altLang="en-US" dirty="0" smtClean="0"/>
              <a:t>을 제안합니다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3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 연구로는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은 특별한 종류의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사용하여 장기 의존성 문제를 해결할 수 있었으며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분야에서 사용되고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오랜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정보를 기억하는 일은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에 있어 특별한 작업 없이도 기본적으로 취하게 되는 기본 특성이며 </a:t>
            </a:r>
            <a:r>
              <a:rPr lang="en-US" altLang="ko-KR" dirty="0" smtClean="0"/>
              <a:t>Text </a:t>
            </a:r>
            <a:r>
              <a:rPr lang="en-US" altLang="ko-KR" dirty="0" err="1" smtClean="0"/>
              <a:t>Genernation</a:t>
            </a:r>
            <a:r>
              <a:rPr lang="ko-KR" altLang="en-US" dirty="0" smtClean="0"/>
              <a:t>이 기본적인 발달입니다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6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연구 접근방법에는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err="1" smtClean="0"/>
              <a:t>인터렉티브한</a:t>
            </a:r>
            <a:r>
              <a:rPr lang="ko-KR" altLang="en-US" dirty="0" smtClean="0"/>
              <a:t> 기능을 넣기 위하여 </a:t>
            </a:r>
            <a:r>
              <a:rPr lang="en-US" altLang="ko-KR" dirty="0" smtClean="0"/>
              <a:t>seq2seq </a:t>
            </a:r>
            <a:r>
              <a:rPr lang="ko-KR" altLang="en-US" dirty="0" smtClean="0"/>
              <a:t>기반의 모델을 이용하여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시스템을 구성하고</a:t>
            </a:r>
            <a:endParaRPr lang="en-US" altLang="ko-KR" dirty="0" smtClean="0"/>
          </a:p>
          <a:p>
            <a:r>
              <a:rPr lang="ko-KR" altLang="en-US" dirty="0" smtClean="0"/>
              <a:t>예시는 </a:t>
            </a:r>
            <a:r>
              <a:rPr lang="ko-KR" altLang="en-US" dirty="0" err="1" smtClean="0"/>
              <a:t>아래로와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3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시스템 프로세스로는 대화형 대학원 </a:t>
            </a:r>
            <a:r>
              <a:rPr lang="ko-KR" altLang="en-US" dirty="0" err="1" smtClean="0"/>
              <a:t>상담봇</a:t>
            </a:r>
            <a:r>
              <a:rPr lang="en-US" altLang="ko-KR" dirty="0" smtClean="0"/>
              <a:t>…~~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1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모델 구성은 인풋에서 </a:t>
            </a:r>
            <a:r>
              <a:rPr lang="en-US" altLang="ko-KR" dirty="0" smtClean="0"/>
              <a:t>LSTM 2</a:t>
            </a:r>
            <a:r>
              <a:rPr lang="ko-KR" altLang="en-US" dirty="0" smtClean="0"/>
              <a:t>개를 쌓아 마지막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fully connected</a:t>
            </a:r>
            <a:r>
              <a:rPr lang="en-US" altLang="ko-KR" baseline="0" dirty="0" smtClean="0"/>
              <a:t> layer</a:t>
            </a:r>
            <a:r>
              <a:rPr lang="ko-KR" altLang="en-US" baseline="0" dirty="0" smtClean="0"/>
              <a:t>를 이용하여 학습을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4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실험에 사용된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으로는 </a:t>
            </a:r>
            <a:r>
              <a:rPr lang="ko-KR" altLang="en-US" dirty="0" err="1" smtClean="0"/>
              <a:t>직접만든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개 가량의 </a:t>
            </a:r>
            <a:r>
              <a:rPr lang="en-US" altLang="ko-KR" dirty="0" smtClean="0"/>
              <a:t>Encoder decoder </a:t>
            </a:r>
            <a:r>
              <a:rPr lang="ko-KR" altLang="en-US" dirty="0" smtClean="0"/>
              <a:t>부분입니다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실험 결과로는 다음과 같은 문장을 생성해 내는 것을 확인할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5A276-F131-4ED8-B2B6-B79E5048B2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7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AA53-87C7-4FEB-B5AC-50A1DED8F9AB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a-ten-minute-introduction-to-sequence-to-sequence-learning-in-kera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885951"/>
            <a:ext cx="12191999" cy="5715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11863"/>
              </p:ext>
            </p:extLst>
          </p:nvPr>
        </p:nvGraphicFramePr>
        <p:xfrm>
          <a:off x="104797" y="2002620"/>
          <a:ext cx="11963352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6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1252"/>
              </p:ext>
            </p:extLst>
          </p:nvPr>
        </p:nvGraphicFramePr>
        <p:xfrm>
          <a:off x="104750" y="2002620"/>
          <a:ext cx="1196342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4924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49236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7712" y="2203580"/>
            <a:ext cx="10992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Graduate Counseling Bot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Sequence to Sequence model)</a:t>
            </a:r>
            <a:endParaRPr lang="en-US" altLang="ko-KR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6519" y="4511904"/>
            <a:ext cx="10359886" cy="1790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2017.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12.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18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 태 형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서강대학교 영상대학원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020809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7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 및 향후 연구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 smtClean="0"/>
              <a:t>본 </a:t>
            </a:r>
            <a:r>
              <a:rPr lang="ko-KR" altLang="en-US" sz="1800" b="1" dirty="0"/>
              <a:t>논문에서는 대학원 생활이 궁금한 사람들이나 진학을 목표로 한 사람들을 대상으로 심층 신경망을 이용하여 </a:t>
            </a:r>
            <a:r>
              <a:rPr lang="en-US" altLang="ko-KR" sz="1800" b="1" dirty="0"/>
              <a:t>Seq2Seq </a:t>
            </a:r>
            <a:r>
              <a:rPr lang="ko-KR" altLang="en-US" sz="1800" b="1" dirty="0"/>
              <a:t>모델을 만드는 방법에 대하여 </a:t>
            </a:r>
            <a:r>
              <a:rPr lang="ko-KR" altLang="en-US" sz="1800" b="1" dirty="0" smtClean="0"/>
              <a:t>다루었으며 </a:t>
            </a:r>
            <a:r>
              <a:rPr lang="ko-KR" altLang="en-US" sz="1800" b="1" dirty="0"/>
              <a:t>향후 연구로는 더욱더 빅 데이터들로 학습을 하여 자연어 처리에서 뛰어난 성능을 보이는 </a:t>
            </a:r>
            <a:r>
              <a:rPr lang="en-US" altLang="ko-KR" sz="1800" b="1" dirty="0"/>
              <a:t>RNN</a:t>
            </a:r>
            <a:r>
              <a:rPr lang="ko-KR" altLang="en-US" sz="1800" b="1" dirty="0"/>
              <a:t>기반으로 모델을 만들면 더욱 더 좋은 성능을 </a:t>
            </a:r>
            <a:r>
              <a:rPr lang="ko-KR" altLang="en-US" sz="1800" b="1" dirty="0" err="1"/>
              <a:t>보일것이라고</a:t>
            </a:r>
            <a:r>
              <a:rPr lang="ko-KR" altLang="en-US" sz="1800" b="1" dirty="0"/>
              <a:t> 생각이 들며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또한 생성되는 문장들은 주관적 생각이기 때문에 일반적으로 생각할 수 없는 여러 가지 경우가 확인되었다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이러한 문제가 되는 글을 제거하는 연구나 학습 데이터를 클러스터링을 이용하여 이상치</a:t>
            </a:r>
            <a:r>
              <a:rPr lang="en-US" altLang="ko-KR" sz="1800" b="1" dirty="0"/>
              <a:t>(outlier)</a:t>
            </a:r>
            <a:r>
              <a:rPr lang="ko-KR" altLang="en-US" sz="1800" b="1" dirty="0"/>
              <a:t>를 제거하여 학습한다면 더 좋은 결과가 있을 것으로 예상된다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  <a:p>
            <a:pPr marL="0" indent="0">
              <a:buNone/>
            </a:pPr>
            <a:endParaRPr lang="ko-KR" altLang="en-US" sz="1800" b="1" dirty="0"/>
          </a:p>
          <a:p>
            <a:pPr marL="0" indent="0">
              <a:buNone/>
            </a:pPr>
            <a:r>
              <a:rPr lang="ko-KR" altLang="en-US" sz="1200" b="1" dirty="0" smtClean="0"/>
              <a:t>  </a:t>
            </a:r>
            <a:endParaRPr lang="en-US" altLang="ko-KR" sz="18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896" y="253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0686" y="3680320"/>
            <a:ext cx="12587461" cy="7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7474" y="2246113"/>
            <a:ext cx="14365320" cy="78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7473" y="3163531"/>
            <a:ext cx="14101509" cy="87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7471" y="4046276"/>
            <a:ext cx="18252247" cy="84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7471" y="5668627"/>
            <a:ext cx="17028704" cy="75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71463" y="2272913"/>
            <a:ext cx="6367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/>
              <a:t>o </a:t>
            </a:r>
            <a:r>
              <a:rPr lang="ko-KR" altLang="en-US"/>
              <a:t>참고문헌</a:t>
            </a:r>
          </a:p>
          <a:p>
            <a:pPr fontAlgn="base" latinLnBrk="0"/>
            <a:r>
              <a:rPr lang="en-US" altLang="ko-KR"/>
              <a:t>keras seq2seq, </a:t>
            </a:r>
            <a:r>
              <a:rPr lang="en-US" altLang="ko-KR" u="sng">
                <a:hlinkClick r:id="rId3"/>
              </a:rPr>
              <a:t>https://blog.keras.io/a-ten-minute-introduction-to-sequence-to-sequence-learning-in-keras.html</a:t>
            </a:r>
            <a:endParaRPr lang="en-US" altLang="ko-KR"/>
          </a:p>
          <a:p>
            <a:pPr fontAlgn="base" latinLnBrk="0"/>
            <a:r>
              <a:rPr lang="en-US" altLang="ko-KR"/>
              <a:t>Colah’s blog, </a:t>
            </a:r>
            <a:r>
              <a:rPr lang="en-US" altLang="ko-KR" u="sng"/>
              <a:t>http://colah.github.io/posts/2015-08-Understanding-LSTMs/</a:t>
            </a:r>
            <a:endParaRPr lang="en-US" altLang="ko-KR"/>
          </a:p>
          <a:p>
            <a:pPr fontAlgn="base" latinLnBrk="0"/>
            <a:r>
              <a:rPr lang="en-US" altLang="ko-KR"/>
              <a:t>Ilya Sutskever Google, “Sequence to Sequence Learning with Neural Networks”2014</a:t>
            </a:r>
          </a:p>
          <a:p>
            <a:pPr fontAlgn="base" latinLnBrk="0"/>
            <a:r>
              <a:rPr lang="en-US" altLang="ko-KR"/>
              <a:t>Bob Heller, “Freudbot: An Investigation of Chatbot Technology in Distance Education”2005</a:t>
            </a:r>
          </a:p>
        </p:txBody>
      </p:sp>
    </p:spTree>
    <p:extLst>
      <p:ext uri="{BB962C8B-B14F-4D97-AF65-F5344CB8AC3E}">
        <p14:creationId xmlns:p14="http://schemas.microsoft.com/office/powerpoint/2010/main" val="26852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77142" y="2730493"/>
            <a:ext cx="6367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8800" dirty="0" smtClean="0"/>
              <a:t>감사합니다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7147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CBDD2"/>
            </a:gs>
            <a:gs pos="100000">
              <a:srgbClr val="C1D6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57486" y="782511"/>
            <a:ext cx="7155543" cy="532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78445"/>
              </p:ext>
            </p:extLst>
          </p:nvPr>
        </p:nvGraphicFramePr>
        <p:xfrm>
          <a:off x="4835592" y="2002620"/>
          <a:ext cx="636578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4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96817"/>
              </p:ext>
            </p:extLst>
          </p:nvPr>
        </p:nvGraphicFramePr>
        <p:xfrm>
          <a:off x="4835593" y="2002620"/>
          <a:ext cx="636580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32622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3262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05457" y="4290168"/>
            <a:ext cx="62749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Graduate Counseling Bot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242907" y="2357733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영상대학원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V2016120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김태형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962874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8196" y="3918857"/>
            <a:ext cx="3640750" cy="2184954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197" y="782510"/>
            <a:ext cx="3638264" cy="313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71548"/>
              </p:ext>
            </p:extLst>
          </p:nvPr>
        </p:nvGraphicFramePr>
        <p:xfrm>
          <a:off x="535711" y="3920363"/>
          <a:ext cx="3640749" cy="218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공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부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하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자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!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!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566731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6673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5238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3892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79292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79292" y="549540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5238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8512" y="1130835"/>
            <a:ext cx="80983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Outline</a:t>
            </a: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38450" y="1570022"/>
            <a:ext cx="576000" cy="360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05819" y="1666400"/>
            <a:ext cx="3948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Related Works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연구의 배경 및 연구 목적</a:t>
            </a:r>
          </a:p>
          <a:p>
            <a:pPr lvl="1"/>
            <a:r>
              <a:rPr lang="ko-KR" altLang="en-US" sz="1800" dirty="0" smtClean="0"/>
              <a:t>이동통신의 발달로 장소와 시간과 관계없이 다양한 의견을 남길 수 있고 볼 수 있게 되므로 현 세계에서도 대학원을 진학하고자 하는 학생이나 재학생을 대상으로 </a:t>
            </a:r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만들게 되었으며 대화를 통해 원하는 답이나 각종 연관 정보를 제공하는 대화형 봇을 제안한다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 algn="ctr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Recurrent Neural Network </a:t>
            </a:r>
            <a:r>
              <a:rPr lang="ko-KR" altLang="en-US" b="1" dirty="0" smtClean="0">
                <a:solidFill>
                  <a:schemeClr val="accent1"/>
                </a:solidFill>
              </a:rPr>
              <a:t>기반에 </a:t>
            </a:r>
            <a:r>
              <a:rPr lang="en-US" altLang="ko-KR" b="1" dirty="0" smtClean="0">
                <a:solidFill>
                  <a:schemeClr val="accent1"/>
                </a:solidFill>
              </a:rPr>
              <a:t>Encoder-Decoder </a:t>
            </a:r>
            <a:r>
              <a:rPr lang="ko-KR" altLang="en-US" b="1" dirty="0" smtClean="0">
                <a:solidFill>
                  <a:schemeClr val="accent1"/>
                </a:solidFill>
              </a:rPr>
              <a:t>방식의 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Sequence to Sequence Model</a:t>
            </a:r>
          </a:p>
          <a:p>
            <a:pPr lvl="1"/>
            <a:endParaRPr lang="en-US" altLang="ko-KR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관련 연구</a:t>
            </a:r>
          </a:p>
          <a:p>
            <a:pPr lvl="1"/>
            <a:r>
              <a:rPr lang="ko-KR" altLang="en-US" sz="1800" dirty="0" smtClean="0"/>
              <a:t>다양한 텍스트를 기반으로 텍스트 생성을 하는 연구는 꾸준히 발전되어 가고 있다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-LSTM(Long Short Term Memory) –</a:t>
            </a:r>
            <a:r>
              <a:rPr lang="en-US" altLang="ko-KR" sz="1800" dirty="0" err="1" smtClean="0"/>
              <a:t>Hochreiter</a:t>
            </a:r>
            <a:r>
              <a:rPr lang="en-US" altLang="ko-KR" sz="1800" dirty="0" smtClean="0"/>
              <a:t> &amp; </a:t>
            </a:r>
            <a:r>
              <a:rPr lang="en-US" altLang="ko-KR" sz="1800" dirty="0" err="1" smtClean="0"/>
              <a:t>Schmidhuber</a:t>
            </a:r>
            <a:r>
              <a:rPr lang="en-US" altLang="ko-KR" sz="1800" dirty="0" smtClean="0"/>
              <a:t>(1997)</a:t>
            </a:r>
          </a:p>
          <a:p>
            <a:pPr lvl="1"/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9657312" descr="EMB000002383a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00" y="3470282"/>
            <a:ext cx="7560099" cy="30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연구 접근방법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 smtClean="0"/>
              <a:t>    </a:t>
            </a:r>
            <a:r>
              <a:rPr lang="ko-KR" altLang="en-US" sz="1800" dirty="0" err="1" smtClean="0"/>
              <a:t>챗봇에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인터렉티브한</a:t>
            </a:r>
            <a:r>
              <a:rPr lang="ko-KR" altLang="en-US" sz="1800" dirty="0" smtClean="0"/>
              <a:t> 기능을 넣기 위하여 </a:t>
            </a:r>
            <a:r>
              <a:rPr lang="en-US" altLang="ko-KR" sz="1800" dirty="0" smtClean="0"/>
              <a:t>Sequence to Sequence </a:t>
            </a:r>
            <a:r>
              <a:rPr lang="ko-KR" altLang="en-US" sz="1800" dirty="0" smtClean="0"/>
              <a:t>기반의 </a:t>
            </a:r>
            <a:r>
              <a:rPr lang="en-US" altLang="ko-KR" sz="1800" dirty="0" smtClean="0"/>
              <a:t>Model</a:t>
            </a:r>
            <a:r>
              <a:rPr lang="ko-KR" altLang="en-US" sz="1800" dirty="0" smtClean="0"/>
              <a:t>을 이용하여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시스템을 구성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896" y="253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9660272" descr="EMB000002383a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96" y="3122413"/>
            <a:ext cx="6629792" cy="32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88427" y="6076248"/>
            <a:ext cx="898133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ex) 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("</a:t>
            </a:r>
            <a:r>
              <a:rPr lang="ko-KR" altLang="en-US" b="1" kern="0" dirty="0">
                <a:solidFill>
                  <a:srgbClr val="000000"/>
                </a:solidFill>
                <a:latin typeface="Spoqa"/>
                <a:ea typeface="Spoqa"/>
              </a:rPr>
              <a:t>저것은 무엇인가요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?"</a:t>
            </a:r>
            <a:r>
              <a:rPr lang="ko-KR" altLang="en-US" b="1" kern="0" dirty="0">
                <a:solidFill>
                  <a:srgbClr val="666666"/>
                </a:solidFill>
                <a:latin typeface="Spoqa"/>
                <a:ea typeface="Spoqa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-&gt;</a:t>
            </a:r>
            <a:r>
              <a:rPr lang="ko-KR" altLang="en-US" b="1" kern="0" dirty="0">
                <a:solidFill>
                  <a:srgbClr val="666666"/>
                </a:solidFill>
                <a:latin typeface="Spoqa"/>
                <a:ea typeface="Spoqa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[Seq2Seq</a:t>
            </a:r>
            <a:r>
              <a:rPr lang="en-US" altLang="ko-KR" b="1" kern="0" dirty="0">
                <a:solidFill>
                  <a:srgbClr val="666666"/>
                </a:solidFill>
                <a:latin typeface="Spoqa"/>
                <a:ea typeface="Spoqa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model]</a:t>
            </a:r>
            <a:r>
              <a:rPr lang="en-US" altLang="ko-KR" b="1" kern="0" dirty="0">
                <a:solidFill>
                  <a:srgbClr val="666666"/>
                </a:solidFill>
                <a:latin typeface="Spoqa"/>
                <a:ea typeface="Spoqa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-&gt;</a:t>
            </a:r>
            <a:r>
              <a:rPr lang="en-US" altLang="ko-KR" b="1" kern="0" dirty="0">
                <a:solidFill>
                  <a:srgbClr val="666666"/>
                </a:solidFill>
                <a:latin typeface="Spoqa"/>
                <a:ea typeface="Spoqa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Spoqa"/>
                <a:ea typeface="Spoqa"/>
              </a:rPr>
              <a:t>"What is that?") </a:t>
            </a:r>
            <a:endParaRPr lang="en-US" altLang="ko-KR" b="1" kern="0" dirty="0">
              <a:solidFill>
                <a:srgbClr val="000000"/>
              </a:solidFill>
              <a:latin typeface="Spoqa"/>
            </a:endParaRPr>
          </a:p>
        </p:txBody>
      </p:sp>
    </p:spTree>
    <p:extLst>
      <p:ext uri="{BB962C8B-B14F-4D97-AF65-F5344CB8AC3E}">
        <p14:creationId xmlns:p14="http://schemas.microsoft.com/office/powerpoint/2010/main" val="3799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시스템 프로세스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 smtClean="0"/>
              <a:t>    대화형 대학원 </a:t>
            </a:r>
            <a:r>
              <a:rPr lang="ko-KR" altLang="en-US" sz="1800" dirty="0" err="1" smtClean="0"/>
              <a:t>상담봇을</a:t>
            </a:r>
            <a:r>
              <a:rPr lang="ko-KR" altLang="en-US" sz="1800" dirty="0" smtClean="0"/>
              <a:t> 만들기 위해서 단어들을 숫자로 표현되어야 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위해 텍스트의 전처리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과정을 해주어 </a:t>
            </a:r>
            <a:r>
              <a:rPr lang="en-US" altLang="ko-KR" sz="1800" dirty="0" smtClean="0"/>
              <a:t>Decoder </a:t>
            </a:r>
            <a:r>
              <a:rPr lang="ko-KR" altLang="en-US" sz="1800" dirty="0" smtClean="0"/>
              <a:t>부분에서 </a:t>
            </a:r>
            <a:r>
              <a:rPr lang="ko-KR" altLang="en-US" sz="1800" dirty="0" err="1" smtClean="0"/>
              <a:t>인터렉티브한</a:t>
            </a:r>
            <a:r>
              <a:rPr lang="ko-KR" altLang="en-US" sz="1800" dirty="0" smtClean="0"/>
              <a:t> 요소를 잘 생성해 낼 수 있도록 구성하였다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896" y="253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67731" y="4960838"/>
            <a:ext cx="8981338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[</a:t>
            </a:r>
            <a:r>
              <a:rPr lang="ko-KR" altLang="en-US" sz="2800" b="1" kern="0" dirty="0" err="1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챗봇</a:t>
            </a:r>
            <a:r>
              <a:rPr lang="ko-KR" altLang="en-US" sz="2800" b="1" kern="0" dirty="0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 프로세스</a:t>
            </a:r>
            <a:r>
              <a:rPr lang="en-US" altLang="ko-KR" sz="2800" b="1" kern="0" dirty="0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]</a:t>
            </a:r>
            <a:endParaRPr lang="en-US" altLang="ko-KR" b="1" kern="0" dirty="0">
              <a:solidFill>
                <a:srgbClr val="000000"/>
              </a:solidFill>
              <a:latin typeface="Spoq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0686" y="3680320"/>
            <a:ext cx="12587461" cy="7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39661152" descr="EMB000002383a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7" y="3725144"/>
            <a:ext cx="8875427" cy="11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 구성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</a:t>
            </a: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896" y="253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67731" y="4960838"/>
            <a:ext cx="8981338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[</a:t>
            </a:r>
            <a:r>
              <a:rPr lang="ko-KR" altLang="en-US" sz="2800" b="1" kern="0" dirty="0" err="1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챗봇</a:t>
            </a:r>
            <a:r>
              <a:rPr lang="ko-KR" altLang="en-US" sz="2800" b="1" kern="0" dirty="0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 프로세스</a:t>
            </a:r>
            <a:r>
              <a:rPr lang="en-US" altLang="ko-KR" sz="2800" b="1" kern="0" dirty="0" smtClean="0">
                <a:solidFill>
                  <a:srgbClr val="000000"/>
                </a:solidFill>
                <a:latin typeface="Spoqa"/>
                <a:ea typeface="함초롬바탕" panose="02030604000101010101" pitchFamily="18" charset="-127"/>
              </a:rPr>
              <a:t>]</a:t>
            </a:r>
            <a:endParaRPr lang="en-US" altLang="ko-KR" b="1" kern="0" dirty="0">
              <a:solidFill>
                <a:srgbClr val="000000"/>
              </a:solidFill>
              <a:latin typeface="Spoq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0686" y="3680320"/>
            <a:ext cx="12587461" cy="7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39661472" descr="EMB000002383a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79" y="2737550"/>
            <a:ext cx="8266042" cy="33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실험 및 실험결과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</a:t>
            </a: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896" y="253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0686" y="3680320"/>
            <a:ext cx="12587461" cy="7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39659632" descr="EMB000002383a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70" y="2530459"/>
            <a:ext cx="9239930" cy="40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9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34903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349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57270" y="765580"/>
            <a:ext cx="5421826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38887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199" y="1928191"/>
            <a:ext cx="11247783" cy="424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실험 및 실험결과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</a:t>
            </a: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3796" y="3122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896" y="2530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0686" y="3680320"/>
            <a:ext cx="12587461" cy="7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7474" y="2246113"/>
            <a:ext cx="14365320" cy="78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39659392" descr="EMB000002383a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4" y="2415641"/>
            <a:ext cx="6246528" cy="7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7473" y="3163531"/>
            <a:ext cx="14101509" cy="87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339660432" descr="EMB000002383a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4" y="3333060"/>
            <a:ext cx="10365955" cy="6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7471" y="4046276"/>
            <a:ext cx="18252247" cy="84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7" name="_x339661632" descr="EMB000002383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2" y="4215803"/>
            <a:ext cx="5989305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9" name="_x339660672" descr="EMB000002383ae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1" y="5251977"/>
            <a:ext cx="6488242" cy="7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7471" y="5668627"/>
            <a:ext cx="17028704" cy="75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01" name="_x339660432" descr="EMB000002383af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71" y="6125827"/>
            <a:ext cx="4614270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9174</TotalTime>
  <Words>579</Words>
  <Application>Microsoft Office PowerPoint</Application>
  <PresentationFormat>와이드스크린</PresentationFormat>
  <Paragraphs>97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Spoqa</vt:lpstr>
      <vt:lpstr>맑은 고딕</vt:lpstr>
      <vt:lpstr>함초롬바탕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이미지 텍스트</dc:creator>
  <cp:lastModifiedBy>VGlab</cp:lastModifiedBy>
  <cp:revision>478</cp:revision>
  <dcterms:created xsi:type="dcterms:W3CDTF">2017-05-12T06:14:44Z</dcterms:created>
  <dcterms:modified xsi:type="dcterms:W3CDTF">2017-12-17T07:50:55Z</dcterms:modified>
</cp:coreProperties>
</file>