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6" r:id="rId4"/>
    <p:sldId id="267" r:id="rId5"/>
    <p:sldId id="268" r:id="rId6"/>
    <p:sldId id="269" r:id="rId7"/>
    <p:sldId id="265" r:id="rId8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E7E7"/>
    <a:srgbClr val="D2D2D2"/>
    <a:srgbClr val="FFFFFF"/>
    <a:srgbClr val="FF0000"/>
    <a:srgbClr val="CFA27D"/>
    <a:srgbClr val="C8956A"/>
    <a:srgbClr val="F3F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 autoAdjust="0"/>
    <p:restoredTop sz="82139" autoAdjust="0"/>
  </p:normalViewPr>
  <p:slideViewPr>
    <p:cSldViewPr showGuides="1">
      <p:cViewPr varScale="1">
        <p:scale>
          <a:sx n="60" d="100"/>
          <a:sy n="60" d="100"/>
        </p:scale>
        <p:origin x="-1278" y="-90"/>
      </p:cViewPr>
      <p:guideLst>
        <p:guide orient="horz" pos="572"/>
        <p:guide orient="horz" pos="2205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702" y="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1" y="1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788FA3AF-7DB3-4295-B560-2EBD0E76D97A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5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1" y="9440865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06970A78-032F-4187-85D7-D68F27E7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790" y="3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/>
          <a:lstStyle>
            <a:lvl1pPr algn="r">
              <a:defRPr sz="1200"/>
            </a:lvl1pPr>
          </a:lstStyle>
          <a:p>
            <a:fld id="{BBE6CF9D-8A71-4C1D-8BB8-0AABB71A3483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30" tIns="44165" rIns="88330" bIns="441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58" y="4720685"/>
            <a:ext cx="5445099" cy="4472471"/>
          </a:xfrm>
          <a:prstGeom prst="rect">
            <a:avLst/>
          </a:prstGeom>
        </p:spPr>
        <p:txBody>
          <a:bodyPr vert="horz" lIns="88330" tIns="44165" rIns="88330" bIns="441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371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790" y="9441371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 anchor="b"/>
          <a:lstStyle>
            <a:lvl1pPr algn="r">
              <a:defRPr sz="1200"/>
            </a:lvl1pPr>
          </a:lstStyle>
          <a:p>
            <a:fld id="{238B1A06-7E66-43E0-858D-439E9FFB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2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1A06-7E66-43E0-858D-439E9FFBB3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1A06-7E66-43E0-858D-439E9FFBB3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0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0" y="1628801"/>
            <a:ext cx="9144000" cy="1296144"/>
          </a:xfr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2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effectLst/>
        </p:spPr>
        <p:txBody>
          <a:bodyPr/>
          <a:lstStyle>
            <a:lvl1pPr algn="ctr">
              <a:defRPr sz="4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432048"/>
          </a:xfrm>
        </p:spPr>
        <p:txBody>
          <a:bodyPr/>
          <a:lstStyle>
            <a:lvl1pPr marL="0" indent="0" algn="ctr" eaLnBrk="1" hangingPunct="1">
              <a:buFontTx/>
              <a:buNone/>
              <a:defRPr sz="2000" b="1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NAME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403648" y="479715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Signal Processing Systems Laboratory</a:t>
            </a:r>
          </a:p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Department of Electronic Engineering</a:t>
            </a:r>
          </a:p>
          <a:p>
            <a:pPr algn="ctr" eaLnBrk="1" hangingPunct="1"/>
            <a:r>
              <a:rPr lang="en-US" altLang="ko-KR" sz="1800" b="1" dirty="0" err="1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Sogang</a:t>
            </a:r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University, Seoul, Korea</a:t>
            </a:r>
          </a:p>
        </p:txBody>
      </p:sp>
      <p:pic>
        <p:nvPicPr>
          <p:cNvPr id="9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21942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signature-size1280(JPG Type)\logo3_1280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89719" y="6101802"/>
            <a:ext cx="314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9" y="6221936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9" y="6221936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10" y="5805264"/>
            <a:ext cx="3446829" cy="1054324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4821" y="116632"/>
            <a:ext cx="1422843" cy="432047"/>
          </a:xfrm>
        </p:spPr>
        <p:txBody>
          <a:bodyPr/>
          <a:lstStyle>
            <a:lvl1pPr marL="0" indent="0" algn="ctr">
              <a:buNone/>
              <a:defRPr sz="2000" b="1" i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 smtClean="0"/>
              <a:t>Feb. 2014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22" y="4077072"/>
            <a:ext cx="6408738" cy="360412"/>
          </a:xfrm>
        </p:spPr>
        <p:txBody>
          <a:bodyPr/>
          <a:lstStyle>
            <a:lvl1pPr marL="0" indent="0" algn="ctr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DEGREE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8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4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8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C94538-3875-8A47-AB25-E05FC3326BC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5764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565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26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80555"/>
          </a:solidFill>
          <a:ln>
            <a:noFill/>
          </a:ln>
          <a:effectLst>
            <a:outerShdw blurRad="63500" dist="17961" dir="2700000" algn="ctr" rotWithShape="0">
              <a:srgbClr val="FBEEBD">
                <a:alpha val="50000"/>
              </a:srgbClr>
            </a:outerShdw>
          </a:effectLst>
          <a:extLst/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3850" y="836712"/>
            <a:ext cx="84963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fld id="{0297858D-EC1A-3C46-A205-A0013B79328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30" name="Picture 43" descr="Untitled-2"/>
          <p:cNvPicPr>
            <a:picLocks noChangeAspect="1" noChangeArrowheads="1"/>
          </p:cNvPicPr>
          <p:nvPr/>
        </p:nvPicPr>
        <p:blipFill>
          <a:blip r:embed="rId1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8742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signature-size1280(JPG Type)\logo3_1280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89719" y="6328602"/>
            <a:ext cx="314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157" y="6631468"/>
            <a:ext cx="2310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15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Solution</a:t>
            </a:r>
            <a:r>
              <a:rPr lang="en-US" altLang="ko-KR" sz="1000" b="1" spc="150" baseline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Institute</a:t>
            </a:r>
            <a:endParaRPr lang="ko-KR" altLang="en-US" sz="1000" b="1" spc="15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959" b="24505"/>
          <a:stretch/>
        </p:blipFill>
        <p:spPr>
          <a:xfrm>
            <a:off x="7596336" y="6021288"/>
            <a:ext cx="1311202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rgbClr val="B2B2B2"/>
          </a:solidFill>
          <a:latin typeface="HY견고딕" panose="02030600000101010101" pitchFamily="18" charset="-127"/>
          <a:ea typeface="HY견고딕" panose="02030600000101010101" pitchFamily="18" charset="-127"/>
          <a:cs typeface="Times New Roman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Blip>
          <a:blip r:embed="rId18"/>
        </a:buBlip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1pPr>
      <a:lvl2pPr marL="742950" indent="-28575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20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2pPr>
      <a:lvl3pPr marL="11430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3pPr>
      <a:lvl4pPr marL="16002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4pPr>
      <a:lvl5pPr marL="20574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smtClean="0"/>
              <a:t>DNN example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Jinhyun Kim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4821" y="116632"/>
            <a:ext cx="1710875" cy="432047"/>
          </a:xfrm>
        </p:spPr>
        <p:txBody>
          <a:bodyPr/>
          <a:lstStyle/>
          <a:p>
            <a:r>
              <a:rPr lang="en-US" altLang="ko-KR" dirty="0" smtClean="0"/>
              <a:t>11/27, 2017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Deep-Learning Based Ultrasound Text Classifier for Predicting Benign and Malignant Thyroid Nodules.</a:t>
            </a:r>
          </a:p>
          <a:p>
            <a:pPr lvl="1"/>
            <a:r>
              <a:rPr lang="en-US" altLang="ko-KR" dirty="0" err="1" smtClean="0"/>
              <a:t>Dehua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Jinxuan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niu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Qian</a:t>
            </a:r>
            <a:r>
              <a:rPr lang="en-US" altLang="ko-KR" dirty="0" smtClean="0"/>
              <a:t> Pan, Mei Wang</a:t>
            </a:r>
          </a:p>
          <a:p>
            <a:pPr lvl="1"/>
            <a:r>
              <a:rPr lang="en-US" altLang="ko-KR" dirty="0" smtClean="0"/>
              <a:t>School of Computer Science and Technology</a:t>
            </a:r>
          </a:p>
          <a:p>
            <a:pPr lvl="1"/>
            <a:r>
              <a:rPr lang="en-US" altLang="ko-KR" dirty="0" err="1" smtClean="0"/>
              <a:t>Donghua</a:t>
            </a:r>
            <a:r>
              <a:rPr lang="en-US" altLang="ko-KR" dirty="0" smtClean="0"/>
              <a:t> University. Shanghai, China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Benign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malignant 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073549"/>
            <a:ext cx="4751900" cy="338437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98072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Thyroid nodule (</a:t>
            </a:r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갑상선 혹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74" l="10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353469"/>
            <a:ext cx="1857375" cy="2457450"/>
          </a:xfrm>
          <a:prstGeom prst="rect">
            <a:avLst/>
          </a:prstGeom>
        </p:spPr>
      </p:pic>
      <p:pic>
        <p:nvPicPr>
          <p:cNvPr id="1026" name="Picture 2" descr="C:\Users\jinhyun\Desktop\77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826" l="13269" r="854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39888" y="764704"/>
            <a:ext cx="2943225" cy="23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traning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Indexed data provided by hospital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1115616" y="2348880"/>
            <a:ext cx="864096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Syntax, sentence segmentation,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Parse key values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By neural network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9888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By text!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187624" y="4221088"/>
            <a:ext cx="864096" cy="5040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494116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Reducing distortion,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And overlapping information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By PCA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(Principle component analysis)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644008" y="4725144"/>
            <a:ext cx="432048" cy="129614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11529" y="3193527"/>
            <a:ext cx="3710506" cy="28853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20469" y="23488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DNN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980728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Blood pattern, blood supply, echo distribution, envelope contact area, blood supply of thyroid parenchyma, tubercle boundary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88024" y="2780928"/>
            <a:ext cx="72008" cy="158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23488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836712"/>
            <a:ext cx="3707904" cy="54726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39752" y="41490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ko-KR" alt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 과정</a:t>
            </a:r>
            <a:endParaRPr lang="ko-KR" alt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8424" y="3933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59924" y="4797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710504" cy="2885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725144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Best performance on 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 number : 4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hidden layer nodes : 30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952328" cy="18722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73016"/>
            <a:ext cx="3042488" cy="19293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52320" y="1124744"/>
            <a:ext cx="288032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1538" y="3505994"/>
            <a:ext cx="410861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4427984" cy="18724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7544" y="4869160"/>
            <a:ext cx="38164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4516934" cy="15547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165898" cy="18596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60032" y="4797152"/>
            <a:ext cx="381642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714997"/>
            <a:ext cx="7772400" cy="1362075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Thank you for </a:t>
            </a:r>
            <a:br>
              <a:rPr lang="en-US" altLang="ko-KR" dirty="0" smtClean="0"/>
            </a:br>
            <a:r>
              <a:rPr lang="en-US" altLang="ko-KR" dirty="0" smtClean="0"/>
              <a:t>your attention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S_PP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HY신명"/>
        <a:cs typeface=""/>
      </a:majorFont>
      <a:minorFont>
        <a:latin typeface="Times New Roman"/>
        <a:ea typeface="HY신명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SPS_PPT_thema</Template>
  <TotalTime>23270</TotalTime>
  <Words>141</Words>
  <Application>Microsoft Office PowerPoint</Application>
  <PresentationFormat>화면 슬라이드 쇼(4:3)</PresentationFormat>
  <Paragraphs>43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SPS_PPT_thema</vt:lpstr>
      <vt:lpstr>DNN example</vt:lpstr>
      <vt:lpstr>Thesis</vt:lpstr>
      <vt:lpstr>Benign vs malignant </vt:lpstr>
      <vt:lpstr>traning</vt:lpstr>
      <vt:lpstr>Hidden layer</vt:lpstr>
      <vt:lpstr>Result</vt:lpstr>
      <vt:lpstr>Thank you for 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Lab. Meeting</dc:title>
  <dc:creator>PSKIM</dc:creator>
  <cp:lastModifiedBy>jinhyun</cp:lastModifiedBy>
  <cp:revision>742</cp:revision>
  <cp:lastPrinted>2015-05-16T00:34:35Z</cp:lastPrinted>
  <dcterms:created xsi:type="dcterms:W3CDTF">2014-03-11T14:50:35Z</dcterms:created>
  <dcterms:modified xsi:type="dcterms:W3CDTF">2017-11-27T05:04:26Z</dcterms:modified>
</cp:coreProperties>
</file>