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6" r:id="rId3"/>
    <p:sldId id="267" r:id="rId4"/>
    <p:sldId id="268" r:id="rId5"/>
    <p:sldId id="269" r:id="rId6"/>
    <p:sldId id="270" r:id="rId7"/>
    <p:sldId id="265" r:id="rId8"/>
  </p:sldIdLst>
  <p:sldSz cx="9144000" cy="6858000" type="screen4x3"/>
  <p:notesSz cx="6805613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0"/>
        <a:ea typeface="굴림" charset="0"/>
        <a:cs typeface="굴림" charset="0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0"/>
        <a:ea typeface="굴림" charset="0"/>
        <a:cs typeface="굴림" charset="0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0"/>
        <a:ea typeface="굴림" charset="0"/>
        <a:cs typeface="굴림" charset="0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0"/>
        <a:ea typeface="굴림" charset="0"/>
        <a:cs typeface="굴림" charset="0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0"/>
        <a:ea typeface="굴림" charset="0"/>
        <a:cs typeface="굴림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굴림" charset="0"/>
        <a:ea typeface="굴림" charset="0"/>
        <a:cs typeface="굴림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굴림" charset="0"/>
        <a:ea typeface="굴림" charset="0"/>
        <a:cs typeface="굴림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굴림" charset="0"/>
        <a:ea typeface="굴림" charset="0"/>
        <a:cs typeface="굴림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굴림" charset="0"/>
        <a:ea typeface="굴림" charset="0"/>
        <a:cs typeface="굴림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72">
          <p15:clr>
            <a:srgbClr val="A4A3A4"/>
          </p15:clr>
        </p15:guide>
        <p15:guide id="3" orient="horz" pos="2205" userDrawn="1">
          <p15:clr>
            <a:srgbClr val="A4A3A4"/>
          </p15:clr>
        </p15:guide>
        <p15:guide id="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7E7E7"/>
    <a:srgbClr val="D2D2D2"/>
    <a:srgbClr val="FFFFFF"/>
    <a:srgbClr val="FF0000"/>
    <a:srgbClr val="CFA27D"/>
    <a:srgbClr val="C8956A"/>
    <a:srgbClr val="F3F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82139" autoAdjust="0"/>
  </p:normalViewPr>
  <p:slideViewPr>
    <p:cSldViewPr showGuides="1">
      <p:cViewPr varScale="1">
        <p:scale>
          <a:sx n="95" d="100"/>
          <a:sy n="95" d="100"/>
        </p:scale>
        <p:origin x="2394" y="78"/>
      </p:cViewPr>
      <p:guideLst>
        <p:guide orient="horz" pos="572"/>
        <p:guide orient="horz" pos="2205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702" y="114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8887" cy="498475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141" y="1"/>
            <a:ext cx="2948887" cy="498475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r">
              <a:defRPr sz="1200"/>
            </a:lvl1pPr>
          </a:lstStyle>
          <a:p>
            <a:fld id="{788FA3AF-7DB3-4295-B560-2EBD0E76D97A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40865"/>
            <a:ext cx="2948887" cy="498475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141" y="9440865"/>
            <a:ext cx="2948887" cy="498475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r">
              <a:defRPr sz="1200"/>
            </a:lvl1pPr>
          </a:lstStyle>
          <a:p>
            <a:fld id="{06970A78-032F-4187-85D7-D68F27E77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514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49302" cy="496427"/>
          </a:xfrm>
          <a:prstGeom prst="rect">
            <a:avLst/>
          </a:prstGeom>
        </p:spPr>
        <p:txBody>
          <a:bodyPr vert="horz" lIns="88330" tIns="44165" rIns="88330" bIns="4416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790" y="3"/>
            <a:ext cx="2949302" cy="496427"/>
          </a:xfrm>
          <a:prstGeom prst="rect">
            <a:avLst/>
          </a:prstGeom>
        </p:spPr>
        <p:txBody>
          <a:bodyPr vert="horz" lIns="88330" tIns="44165" rIns="88330" bIns="44165" rtlCol="0"/>
          <a:lstStyle>
            <a:lvl1pPr algn="r">
              <a:defRPr sz="1200"/>
            </a:lvl1pPr>
          </a:lstStyle>
          <a:p>
            <a:fld id="{BBE6CF9D-8A71-4C1D-8BB8-0AABB71A3483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330" tIns="44165" rIns="88330" bIns="4416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58" y="4720685"/>
            <a:ext cx="5445099" cy="4472471"/>
          </a:xfrm>
          <a:prstGeom prst="rect">
            <a:avLst/>
          </a:prstGeom>
        </p:spPr>
        <p:txBody>
          <a:bodyPr vert="horz" lIns="88330" tIns="44165" rIns="88330" bIns="44165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1371"/>
            <a:ext cx="2949302" cy="496427"/>
          </a:xfrm>
          <a:prstGeom prst="rect">
            <a:avLst/>
          </a:prstGeom>
        </p:spPr>
        <p:txBody>
          <a:bodyPr vert="horz" lIns="88330" tIns="44165" rIns="88330" bIns="4416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790" y="9441371"/>
            <a:ext cx="2949302" cy="496427"/>
          </a:xfrm>
          <a:prstGeom prst="rect">
            <a:avLst/>
          </a:prstGeom>
        </p:spPr>
        <p:txBody>
          <a:bodyPr vert="horz" lIns="88330" tIns="44165" rIns="88330" bIns="44165" rtlCol="0" anchor="b"/>
          <a:lstStyle>
            <a:lvl1pPr algn="r">
              <a:defRPr sz="1200"/>
            </a:lvl1pPr>
          </a:lstStyle>
          <a:p>
            <a:fld id="{238B1A06-7E66-43E0-858D-439E9FFBB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24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B1A06-7E66-43E0-858D-439E9FFBB3C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55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B1A06-7E66-43E0-858D-439E9FFBB3C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30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6" name="제목 개체 틀 1"/>
          <p:cNvSpPr>
            <a:spLocks noGrp="1"/>
          </p:cNvSpPr>
          <p:nvPr>
            <p:ph type="ctrTitle" hasCustomPrompt="1"/>
          </p:nvPr>
        </p:nvSpPr>
        <p:spPr>
          <a:xfrm>
            <a:off x="0" y="1628801"/>
            <a:ext cx="9144000" cy="1296144"/>
          </a:xfr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200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lin ang="10800000" scaled="1"/>
            <a:tileRect/>
          </a:gradFill>
          <a:effectLst/>
        </p:spPr>
        <p:txBody>
          <a:bodyPr/>
          <a:lstStyle>
            <a:lvl1pPr algn="ctr">
              <a:defRPr sz="40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 smtClean="0"/>
          </a:p>
        </p:txBody>
      </p:sp>
      <p:sp>
        <p:nvSpPr>
          <p:cNvPr id="16387" name="텍스트 개체 틀 2"/>
          <p:cNvSpPr>
            <a:spLocks noGrp="1"/>
          </p:cNvSpPr>
          <p:nvPr>
            <p:ph type="subTitle" idx="1" hasCustomPrompt="1"/>
          </p:nvPr>
        </p:nvSpPr>
        <p:spPr>
          <a:xfrm>
            <a:off x="1403648" y="3645024"/>
            <a:ext cx="6400800" cy="432048"/>
          </a:xfrm>
        </p:spPr>
        <p:txBody>
          <a:bodyPr/>
          <a:lstStyle>
            <a:lvl1pPr marL="0" indent="0" algn="ctr" eaLnBrk="1" hangingPunct="1">
              <a:buFontTx/>
              <a:buNone/>
              <a:defRPr sz="2000" b="1" smtClean="0">
                <a:latin typeface="Arial" panose="020B0604020202020204" pitchFamily="34" charset="0"/>
                <a:ea typeface="HY헤드라인M" pitchFamily="18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NAME 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403648" y="4797152"/>
            <a:ext cx="640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ko-KR" sz="1800" b="1" dirty="0" smtClean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Signal Processing Systems Laboratory</a:t>
            </a:r>
          </a:p>
          <a:p>
            <a:pPr algn="ctr" eaLnBrk="1" hangingPunct="1"/>
            <a:r>
              <a:rPr lang="en-US" altLang="ko-KR" sz="1800" b="1" dirty="0" smtClean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Department of Electronic Engineering</a:t>
            </a:r>
          </a:p>
          <a:p>
            <a:pPr algn="ctr" eaLnBrk="1" hangingPunct="1"/>
            <a:r>
              <a:rPr lang="en-US" altLang="ko-KR" sz="1800" b="1" dirty="0" err="1" smtClean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Sogang</a:t>
            </a:r>
            <a:r>
              <a:rPr lang="en-US" altLang="ko-KR" sz="1800" b="1" dirty="0" smtClean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 University, Seoul, Korea</a:t>
            </a:r>
          </a:p>
        </p:txBody>
      </p:sp>
      <p:pic>
        <p:nvPicPr>
          <p:cNvPr id="9" name="Picture 43" descr="Untitled-2"/>
          <p:cNvPicPr>
            <a:picLocks noChangeAspect="1" noChangeArrowheads="1"/>
          </p:cNvPicPr>
          <p:nvPr userDrawn="1"/>
        </p:nvPicPr>
        <p:blipFill>
          <a:blip r:embed="rId3" cstate="email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21942"/>
            <a:ext cx="2671763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signature-size1280(JPG Type)\logo3_1280.jp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" t="929" r="73338" b="-929"/>
          <a:stretch>
            <a:fillRect/>
          </a:stretch>
        </p:blipFill>
        <p:spPr bwMode="auto">
          <a:xfrm>
            <a:off x="89719" y="6101802"/>
            <a:ext cx="31432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3" descr="Untitled-2"/>
          <p:cNvPicPr>
            <a:picLocks noChangeAspect="1" noChangeArrowheads="1"/>
          </p:cNvPicPr>
          <p:nvPr userDrawn="1"/>
        </p:nvPicPr>
        <p:blipFill>
          <a:blip r:embed="rId3" cstate="email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29" y="6221936"/>
            <a:ext cx="2671763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3" descr="Untitled-2"/>
          <p:cNvPicPr>
            <a:picLocks noChangeAspect="1" noChangeArrowheads="1"/>
          </p:cNvPicPr>
          <p:nvPr userDrawn="1"/>
        </p:nvPicPr>
        <p:blipFill>
          <a:blip r:embed="rId3" cstate="email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29" y="6221936"/>
            <a:ext cx="2671763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210" y="5805264"/>
            <a:ext cx="3446829" cy="1054324"/>
          </a:xfrm>
          <a:prstGeom prst="rect">
            <a:avLst/>
          </a:prstGeom>
        </p:spPr>
      </p:pic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24821" y="116632"/>
            <a:ext cx="1422843" cy="432047"/>
          </a:xfrm>
        </p:spPr>
        <p:txBody>
          <a:bodyPr/>
          <a:lstStyle>
            <a:lvl1pPr marL="0" indent="0" algn="ctr">
              <a:buNone/>
              <a:defRPr sz="2000" b="1" i="1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 smtClean="0"/>
              <a:t>Feb. 2014 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 hasCustomPrompt="1"/>
          </p:nvPr>
        </p:nvSpPr>
        <p:spPr>
          <a:xfrm>
            <a:off x="1403622" y="4077072"/>
            <a:ext cx="6408738" cy="360412"/>
          </a:xfrm>
        </p:spPr>
        <p:txBody>
          <a:bodyPr/>
          <a:lstStyle>
            <a:lvl1pPr marL="0" indent="0" algn="ctr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 smtClean="0"/>
              <a:t>DEGREE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288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049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49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400" baseline="0">
                <a:latin typeface="Arial" panose="020B0604020202020204" pitchFamily="34" charset="0"/>
                <a:ea typeface="맑은 고딕" panose="020B0503020000020004" pitchFamily="50" charset="-127"/>
                <a:cs typeface="Arial" pitchFamily="34" charset="0"/>
              </a:defRPr>
            </a:lvl1pPr>
            <a:lvl2pPr>
              <a:lnSpc>
                <a:spcPct val="150000"/>
              </a:lnSpc>
              <a:defRPr sz="2000" baseline="0">
                <a:latin typeface="Arial" panose="020B0604020202020204" pitchFamily="34" charset="0"/>
                <a:ea typeface="맑은 고딕" panose="020B0503020000020004" pitchFamily="50" charset="-127"/>
                <a:cs typeface="Arial" pitchFamily="34" charset="0"/>
              </a:defRPr>
            </a:lvl2pPr>
            <a:lvl3pPr>
              <a:lnSpc>
                <a:spcPct val="150000"/>
              </a:lnSpc>
              <a:defRPr sz="1800" baseline="0">
                <a:latin typeface="Arial" panose="020B0604020202020204" pitchFamily="34" charset="0"/>
                <a:ea typeface="맑은 고딕" panose="020B0503020000020004" pitchFamily="50" charset="-127"/>
                <a:cs typeface="Arial" pitchFamily="34" charset="0"/>
              </a:defRPr>
            </a:lvl3pPr>
            <a:lvl4pPr>
              <a:lnSpc>
                <a:spcPct val="150000"/>
              </a:lnSpc>
              <a:defRPr sz="1600" baseline="0">
                <a:latin typeface="Arial" panose="020B0604020202020204" pitchFamily="34" charset="0"/>
                <a:ea typeface="맑은 고딕" panose="020B0503020000020004" pitchFamily="50" charset="-127"/>
                <a:cs typeface="Arial" pitchFamily="34" charset="0"/>
              </a:defRPr>
            </a:lvl4pPr>
            <a:lvl5pPr>
              <a:lnSpc>
                <a:spcPct val="150000"/>
              </a:lnSpc>
              <a:defRPr sz="1600" baseline="0">
                <a:latin typeface="Arial" panose="020B0604020202020204" pitchFamily="34" charset="0"/>
                <a:ea typeface="맑은 고딕" panose="020B0503020000020004" pitchFamily="50" charset="-127"/>
                <a:cs typeface="Aria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C94538-3875-8A47-AB25-E05FC3326BC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696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57647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47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58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66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5656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2626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92696"/>
          </a:xfrm>
          <a:prstGeom prst="rect">
            <a:avLst/>
          </a:prstGeom>
          <a:solidFill>
            <a:srgbClr val="080555"/>
          </a:solidFill>
          <a:ln>
            <a:noFill/>
          </a:ln>
          <a:effectLst>
            <a:outerShdw blurRad="63500" dist="17961" dir="2700000" algn="ctr" rotWithShape="0">
              <a:srgbClr val="FBEEBD">
                <a:alpha val="50000"/>
              </a:srgbClr>
            </a:outerShdw>
          </a:effectLst>
          <a:extLst/>
        </p:spPr>
        <p:txBody>
          <a:bodyPr vert="horz" wrap="square" lIns="360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</a:t>
            </a:r>
            <a:r>
              <a:rPr lang="ko-KR" altLang="en-US" dirty="0"/>
              <a:t>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23850" y="836712"/>
            <a:ext cx="8496300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9144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fld id="{0297858D-EC1A-3C46-A205-A0013B79328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1030" name="Picture 43" descr="Untitled-2"/>
          <p:cNvPicPr>
            <a:picLocks noChangeAspect="1" noChangeArrowheads="1"/>
          </p:cNvPicPr>
          <p:nvPr/>
        </p:nvPicPr>
        <p:blipFill>
          <a:blip r:embed="rId13" cstate="email">
            <a:biLevel thresh="7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448742"/>
            <a:ext cx="2671763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8" descr="signature-size1280(JPG Type)\logo3_1280.jpg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" t="929" r="73338" b="-929"/>
          <a:stretch>
            <a:fillRect/>
          </a:stretch>
        </p:blipFill>
        <p:spPr bwMode="auto">
          <a:xfrm>
            <a:off x="89719" y="6328602"/>
            <a:ext cx="31432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4157" y="6631468"/>
            <a:ext cx="23102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pc="15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 Solution</a:t>
            </a:r>
            <a:r>
              <a:rPr lang="en-US" altLang="ko-KR" sz="1000" b="1" spc="150" baseline="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Institute</a:t>
            </a:r>
            <a:endParaRPr lang="ko-KR" altLang="en-US" sz="1000" b="1" spc="150" dirty="0" smtClean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1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4959" b="24505"/>
          <a:stretch/>
        </p:blipFill>
        <p:spPr>
          <a:xfrm>
            <a:off x="7596336" y="6021288"/>
            <a:ext cx="1311202" cy="8640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61" r:id="rId1"/>
    <p:sldLayoutId id="2147485062" r:id="rId2"/>
    <p:sldLayoutId id="2147485063" r:id="rId3"/>
    <p:sldLayoutId id="2147485064" r:id="rId4"/>
    <p:sldLayoutId id="2147485065" r:id="rId5"/>
    <p:sldLayoutId id="2147485066" r:id="rId6"/>
    <p:sldLayoutId id="2147485067" r:id="rId7"/>
    <p:sldLayoutId id="2147485068" r:id="rId8"/>
    <p:sldLayoutId id="2147485069" r:id="rId9"/>
    <p:sldLayoutId id="2147485070" r:id="rId10"/>
    <p:sldLayoutId id="21474850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kern="1200">
          <a:solidFill>
            <a:srgbClr val="B2B2B2"/>
          </a:solidFill>
          <a:latin typeface="HY견고딕" panose="02030600000101010101" pitchFamily="18" charset="-127"/>
          <a:ea typeface="HY견고딕" panose="02030600000101010101" pitchFamily="18" charset="-127"/>
          <a:cs typeface="Times New Roman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B2B2B2"/>
          </a:solidFill>
          <a:latin typeface="나눔고딕" charset="0"/>
          <a:ea typeface="나눔고딕" charset="0"/>
          <a:cs typeface="나눔고딕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B2B2B2"/>
          </a:solidFill>
          <a:latin typeface="나눔고딕" charset="0"/>
          <a:ea typeface="나눔고딕" charset="0"/>
          <a:cs typeface="나눔고딕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B2B2B2"/>
          </a:solidFill>
          <a:latin typeface="나눔고딕" charset="0"/>
          <a:ea typeface="나눔고딕" charset="0"/>
          <a:cs typeface="나눔고딕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B2B2B2"/>
          </a:solidFill>
          <a:latin typeface="나눔고딕" charset="0"/>
          <a:ea typeface="나눔고딕" charset="0"/>
          <a:cs typeface="나눔고딕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1" fontAlgn="base" latinLnBrk="1" hangingPunct="1">
        <a:lnSpc>
          <a:spcPct val="120000"/>
        </a:lnSpc>
        <a:spcBef>
          <a:spcPts val="600"/>
        </a:spcBef>
        <a:spcAft>
          <a:spcPct val="0"/>
        </a:spcAft>
        <a:buBlip>
          <a:blip r:embed="rId18"/>
        </a:buBlip>
        <a:defRPr sz="2400" b="0" kern="1200">
          <a:solidFill>
            <a:schemeClr val="tx1"/>
          </a:solidFill>
          <a:latin typeface="+mn-lt"/>
          <a:ea typeface="HY견고딕" panose="02030600000101010101" pitchFamily="18" charset="-127"/>
          <a:cs typeface="Times New Roman"/>
        </a:defRPr>
      </a:lvl1pPr>
      <a:lvl2pPr marL="742950" indent="-285750" algn="l" rtl="0" eaLnBrk="1" fontAlgn="base" latinLnBrk="1" hangingPunct="1">
        <a:lnSpc>
          <a:spcPct val="120000"/>
        </a:lnSpc>
        <a:spcBef>
          <a:spcPts val="600"/>
        </a:spcBef>
        <a:spcAft>
          <a:spcPct val="0"/>
        </a:spcAft>
        <a:buFont typeface="굴림" charset="0"/>
        <a:buChar char="–"/>
        <a:defRPr sz="2000" b="0" kern="1200">
          <a:solidFill>
            <a:schemeClr val="tx1"/>
          </a:solidFill>
          <a:latin typeface="+mn-lt"/>
          <a:ea typeface="HY견고딕" panose="02030600000101010101" pitchFamily="18" charset="-127"/>
          <a:cs typeface="Times New Roman"/>
        </a:defRPr>
      </a:lvl2pPr>
      <a:lvl3pPr marL="1143000" indent="-228600" algn="l" rtl="0" eaLnBrk="1" fontAlgn="base" latinLnBrk="1" hangingPunct="1">
        <a:lnSpc>
          <a:spcPct val="120000"/>
        </a:lnSpc>
        <a:spcBef>
          <a:spcPts val="600"/>
        </a:spcBef>
        <a:spcAft>
          <a:spcPct val="0"/>
        </a:spcAft>
        <a:buFont typeface="굴림" charset="0"/>
        <a:buChar char="•"/>
        <a:defRPr sz="2400" b="0" kern="1200">
          <a:solidFill>
            <a:schemeClr val="tx1"/>
          </a:solidFill>
          <a:latin typeface="+mn-lt"/>
          <a:ea typeface="HY견고딕" panose="02030600000101010101" pitchFamily="18" charset="-127"/>
          <a:cs typeface="Times New Roman"/>
        </a:defRPr>
      </a:lvl3pPr>
      <a:lvl4pPr marL="1600200" indent="-228600" algn="l" rtl="0" eaLnBrk="1" fontAlgn="base" latinLnBrk="1" hangingPunct="1">
        <a:lnSpc>
          <a:spcPct val="120000"/>
        </a:lnSpc>
        <a:spcBef>
          <a:spcPts val="600"/>
        </a:spcBef>
        <a:spcAft>
          <a:spcPct val="0"/>
        </a:spcAft>
        <a:buFont typeface="굴림" charset="0"/>
        <a:buChar char="–"/>
        <a:defRPr sz="1600" b="0" kern="1200">
          <a:solidFill>
            <a:schemeClr val="tx1"/>
          </a:solidFill>
          <a:latin typeface="+mn-lt"/>
          <a:ea typeface="HY견고딕" panose="02030600000101010101" pitchFamily="18" charset="-127"/>
          <a:cs typeface="Times New Roman"/>
        </a:defRPr>
      </a:lvl4pPr>
      <a:lvl5pPr marL="2057400" indent="-228600" algn="l" rtl="0" eaLnBrk="1" fontAlgn="base" latinLnBrk="1" hangingPunct="1">
        <a:lnSpc>
          <a:spcPct val="120000"/>
        </a:lnSpc>
        <a:spcBef>
          <a:spcPts val="600"/>
        </a:spcBef>
        <a:spcAft>
          <a:spcPct val="0"/>
        </a:spcAft>
        <a:buFont typeface="굴림" charset="0"/>
        <a:buChar char="•"/>
        <a:defRPr sz="1600" b="0" kern="1200">
          <a:solidFill>
            <a:schemeClr val="tx1"/>
          </a:solidFill>
          <a:latin typeface="+mn-lt"/>
          <a:ea typeface="HY견고딕" panose="02030600000101010101" pitchFamily="18" charset="-127"/>
          <a:cs typeface="Times New Roman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smtClean="0"/>
              <a:t>Text generation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Jinhyun Kim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24821" y="116632"/>
            <a:ext cx="1710875" cy="432047"/>
          </a:xfrm>
        </p:spPr>
        <p:txBody>
          <a:bodyPr/>
          <a:lstStyle/>
          <a:p>
            <a:r>
              <a:rPr lang="en-US" altLang="ko-KR" smtClean="0"/>
              <a:t>12/11, </a:t>
            </a:r>
            <a:r>
              <a:rPr lang="en-US" altLang="ko-KR" dirty="0" smtClean="0"/>
              <a:t>2017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20</a:t>
            </a:r>
            <a:r>
              <a:rPr lang="ko-KR" altLang="en-US" dirty="0" smtClean="0"/>
              <a:t>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35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 generation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4530095" cy="5688012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94538-3875-8A47-AB25-E05FC3326BC8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492896"/>
            <a:ext cx="3606667" cy="2650232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572000" y="3356992"/>
            <a:ext cx="504056" cy="79208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92080" y="1124744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Total characters : 7918</a:t>
            </a:r>
          </a:p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Tocal vocab : 52</a:t>
            </a:r>
          </a:p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Total Patterns : 7818</a:t>
            </a:r>
            <a:endParaRPr lang="ko-KR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25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 generation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94538-3875-8A47-AB25-E05FC3326BC8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1584"/>
            <a:ext cx="9144000" cy="26348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544" y="980728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Epoch : 30 </a:t>
            </a:r>
          </a:p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Loss : 1.7248</a:t>
            </a:r>
            <a:endParaRPr lang="ko-KR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26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 generation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94538-3875-8A47-AB25-E05FC3326BC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7544" y="980728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Epoch : 50</a:t>
            </a:r>
          </a:p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Loss : 0.3069</a:t>
            </a:r>
            <a:endParaRPr lang="ko-KR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132856"/>
            <a:ext cx="5724128" cy="394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9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 generation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94538-3875-8A47-AB25-E05FC3326BC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7544" y="980728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Epoch : 100</a:t>
            </a:r>
          </a:p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Loss : 0.0838</a:t>
            </a:r>
            <a:endParaRPr lang="ko-KR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844824"/>
            <a:ext cx="7236296" cy="413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4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 generation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94538-3875-8A47-AB25-E05FC3326BC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7544" y="980728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Epoch : 150</a:t>
            </a:r>
          </a:p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Loss : 0.0229</a:t>
            </a:r>
            <a:endParaRPr lang="ko-KR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44824"/>
            <a:ext cx="7308304" cy="417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2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714997"/>
            <a:ext cx="7772400" cy="1362075"/>
          </a:xfrm>
        </p:spPr>
        <p:txBody>
          <a:bodyPr anchor="ctr"/>
          <a:lstStyle/>
          <a:p>
            <a:pPr algn="ctr"/>
            <a:r>
              <a:rPr lang="en-US" altLang="ko-KR" dirty="0" smtClean="0"/>
              <a:t>Thank you for </a:t>
            </a:r>
            <a:br>
              <a:rPr lang="en-US" altLang="ko-KR" dirty="0" smtClean="0"/>
            </a:br>
            <a:r>
              <a:rPr lang="en-US" altLang="ko-KR" dirty="0" smtClean="0"/>
              <a:t>your attention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3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S_PPT_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Times New Roman"/>
        <a:ea typeface="HY신명"/>
        <a:cs typeface=""/>
      </a:majorFont>
      <a:minorFont>
        <a:latin typeface="Times New Roman"/>
        <a:ea typeface="HY신명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SPS_PPT_thema</Template>
  <TotalTime>24415</TotalTime>
  <Words>66</Words>
  <Application>Microsoft Office PowerPoint</Application>
  <PresentationFormat>화면 슬라이드 쇼(4:3)</PresentationFormat>
  <Paragraphs>29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HY견고딕</vt:lpstr>
      <vt:lpstr>HY신명</vt:lpstr>
      <vt:lpstr>HY헤드라인M</vt:lpstr>
      <vt:lpstr>굴림</vt:lpstr>
      <vt:lpstr>나눔고딕</vt:lpstr>
      <vt:lpstr>맑은 고딕</vt:lpstr>
      <vt:lpstr>Arial</vt:lpstr>
      <vt:lpstr>Times New Roman</vt:lpstr>
      <vt:lpstr>SPS_PPT_thema</vt:lpstr>
      <vt:lpstr>Text generation</vt:lpstr>
      <vt:lpstr>Text generation</vt:lpstr>
      <vt:lpstr>Text generation</vt:lpstr>
      <vt:lpstr>Text generation</vt:lpstr>
      <vt:lpstr>Text generation</vt:lpstr>
      <vt:lpstr>Text generation</vt:lpstr>
      <vt:lpstr>Thank you for  your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SPS Lab. Meeting</dc:title>
  <dc:creator>PSKIM</dc:creator>
  <cp:lastModifiedBy>woojin jung</cp:lastModifiedBy>
  <cp:revision>805</cp:revision>
  <cp:lastPrinted>2015-05-16T00:34:35Z</cp:lastPrinted>
  <dcterms:created xsi:type="dcterms:W3CDTF">2014-03-11T14:50:35Z</dcterms:created>
  <dcterms:modified xsi:type="dcterms:W3CDTF">2017-12-18T08:36:36Z</dcterms:modified>
</cp:coreProperties>
</file>