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1" r:id="rId14"/>
    <p:sldId id="272" r:id="rId15"/>
    <p:sldId id="273" r:id="rId16"/>
  </p:sldIdLst>
  <p:sldSz cx="9144000" cy="6858000" type="screen4x3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4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02EF8-CBFA-45D5-8015-6D84CCDF3EFD}" type="datetimeFigureOut">
              <a:rPr lang="lt-LT" smtClean="0"/>
              <a:t>2017-12-18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60C52-8B2D-4241-ADF0-6849C510A54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397320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02EF8-CBFA-45D5-8015-6D84CCDF3EFD}" type="datetimeFigureOut">
              <a:rPr lang="lt-LT" smtClean="0"/>
              <a:t>2017-12-18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60C52-8B2D-4241-ADF0-6849C510A54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538291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02EF8-CBFA-45D5-8015-6D84CCDF3EFD}" type="datetimeFigureOut">
              <a:rPr lang="lt-LT" smtClean="0"/>
              <a:t>2017-12-18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60C52-8B2D-4241-ADF0-6849C510A54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8210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02EF8-CBFA-45D5-8015-6D84CCDF3EFD}" type="datetimeFigureOut">
              <a:rPr lang="lt-LT" smtClean="0"/>
              <a:t>2017-12-18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60C52-8B2D-4241-ADF0-6849C510A54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886239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02EF8-CBFA-45D5-8015-6D84CCDF3EFD}" type="datetimeFigureOut">
              <a:rPr lang="lt-LT" smtClean="0"/>
              <a:t>2017-12-18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60C52-8B2D-4241-ADF0-6849C510A54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944816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02EF8-CBFA-45D5-8015-6D84CCDF3EFD}" type="datetimeFigureOut">
              <a:rPr lang="lt-LT" smtClean="0"/>
              <a:t>2017-12-18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60C52-8B2D-4241-ADF0-6849C510A54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685032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02EF8-CBFA-45D5-8015-6D84CCDF3EFD}" type="datetimeFigureOut">
              <a:rPr lang="lt-LT" smtClean="0"/>
              <a:t>2017-12-18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60C52-8B2D-4241-ADF0-6849C510A54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771699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02EF8-CBFA-45D5-8015-6D84CCDF3EFD}" type="datetimeFigureOut">
              <a:rPr lang="lt-LT" smtClean="0"/>
              <a:t>2017-12-18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60C52-8B2D-4241-ADF0-6849C510A54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011637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02EF8-CBFA-45D5-8015-6D84CCDF3EFD}" type="datetimeFigureOut">
              <a:rPr lang="lt-LT" smtClean="0"/>
              <a:t>2017-12-18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60C52-8B2D-4241-ADF0-6849C510A54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24157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02EF8-CBFA-45D5-8015-6D84CCDF3EFD}" type="datetimeFigureOut">
              <a:rPr lang="lt-LT" smtClean="0"/>
              <a:t>2017-12-18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60C52-8B2D-4241-ADF0-6849C510A54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413348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02EF8-CBFA-45D5-8015-6D84CCDF3EFD}" type="datetimeFigureOut">
              <a:rPr lang="lt-LT" smtClean="0"/>
              <a:t>2017-12-18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60C52-8B2D-4241-ADF0-6849C510A54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880955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02EF8-CBFA-45D5-8015-6D84CCDF3EFD}" type="datetimeFigureOut">
              <a:rPr lang="lt-LT" smtClean="0"/>
              <a:t>2017-12-18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60C52-8B2D-4241-ADF0-6849C510A54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29408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2130425"/>
            <a:ext cx="7918648" cy="1470025"/>
          </a:xfrm>
        </p:spPr>
        <p:txBody>
          <a:bodyPr>
            <a:normAutofit/>
          </a:bodyPr>
          <a:lstStyle/>
          <a:p>
            <a:pPr algn="r"/>
            <a:r>
              <a:rPr lang="lt-LT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Automatinė ūkio valdymo sistema</a:t>
            </a:r>
            <a:br>
              <a:rPr lang="lt-LT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lt-LT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Laboratorinis darbas III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r"/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Parengė: Matas Savickis,</a:t>
            </a:r>
          </a:p>
          <a:p>
            <a:pPr algn="r"/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Justas Tvarijonas,</a:t>
            </a:r>
          </a:p>
          <a:p>
            <a:pPr algn="r"/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Greta Pyrantaitė,</a:t>
            </a:r>
          </a:p>
          <a:p>
            <a:pPr algn="r"/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Rytautas Kvašinskas.</a:t>
            </a:r>
          </a:p>
          <a:p>
            <a:pPr algn="r"/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Darbo vadovas: </a:t>
            </a:r>
            <a:r>
              <a:rPr lang="lt-LT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Karolis Petrauskas, Doc., Dr.</a:t>
            </a:r>
            <a:endParaRPr lang="lt-L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037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Strategijos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Surinkti informaciją dėl programos turinio, sužinoti, kokia informacija ūkininkams yra esminė prižiūrint ūkį.</a:t>
            </a:r>
          </a:p>
          <a:p>
            <a:r>
              <a:rPr lang="lt-LT" dirty="0"/>
              <a:t>Išpopuliarinti sistemą tarp Lietuvos ūkininkų.</a:t>
            </a:r>
          </a:p>
          <a:p>
            <a:r>
              <a:rPr lang="lt-LT" dirty="0"/>
              <a:t>Surinkti informaciją apie tinkamą, patogią ir patrauklią grafinę varototojo sąsają.</a:t>
            </a:r>
          </a:p>
        </p:txBody>
      </p:sp>
    </p:spTree>
    <p:extLst>
      <p:ext uri="{BB962C8B-B14F-4D97-AF65-F5344CB8AC3E}">
        <p14:creationId xmlns:p14="http://schemas.microsoft.com/office/powerpoint/2010/main" val="568875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Taktikos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lt-LT" dirty="0"/>
              <a:t>Surinkti inormaciją dėl programos turinio, atliekant potencialių vartotojų apklausą.</a:t>
            </a:r>
          </a:p>
          <a:p>
            <a:r>
              <a:rPr lang="lt-LT" dirty="0"/>
              <a:t>Išanalizuoti panašias sistemas, įvertinti, kokia informacija yra plačiausiai naudojama jose.</a:t>
            </a:r>
          </a:p>
          <a:p>
            <a:r>
              <a:rPr lang="lt-LT" dirty="0"/>
              <a:t>Paruošti apklausą bei apklausą vykdančius darbuotojus, kurios tikslas būtų išrinkti tinkamiausią grafinę vartotojo sąsają.</a:t>
            </a:r>
          </a:p>
          <a:p>
            <a:r>
              <a:rPr lang="lt-LT" dirty="0"/>
              <a:t>Išsiaiškinti, kurie funkcionalumai yra aktualiausi vartotojams, pateikiant potancialiems vartotojams apklausas.</a:t>
            </a:r>
          </a:p>
        </p:txBody>
      </p:sp>
    </p:spTree>
    <p:extLst>
      <p:ext uri="{BB962C8B-B14F-4D97-AF65-F5344CB8AC3E}">
        <p14:creationId xmlns:p14="http://schemas.microsoft.com/office/powerpoint/2010/main" val="4211920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Analizės rezultatai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2132856"/>
            <a:ext cx="7571184" cy="4525963"/>
          </a:xfrm>
        </p:spPr>
        <p:txBody>
          <a:bodyPr>
            <a:normAutofit/>
          </a:bodyPr>
          <a:lstStyle/>
          <a:p>
            <a:r>
              <a:rPr lang="lt-LT" sz="4000" dirty="0"/>
              <a:t>Stiprybės </a:t>
            </a:r>
          </a:p>
          <a:p>
            <a:r>
              <a:rPr lang="lt-LT" sz="4000" dirty="0"/>
              <a:t>Silpnybės</a:t>
            </a:r>
          </a:p>
          <a:p>
            <a:r>
              <a:rPr lang="lt-LT" sz="4000" dirty="0"/>
              <a:t>Galimybės</a:t>
            </a:r>
          </a:p>
          <a:p>
            <a:r>
              <a:rPr lang="lt-LT" sz="4000" dirty="0"/>
              <a:t>Pavojai</a:t>
            </a:r>
          </a:p>
        </p:txBody>
      </p:sp>
    </p:spTree>
    <p:extLst>
      <p:ext uri="{BB962C8B-B14F-4D97-AF65-F5344CB8AC3E}">
        <p14:creationId xmlns:p14="http://schemas.microsoft.com/office/powerpoint/2010/main" val="2315185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/>
          <a:lstStyle/>
          <a:p>
            <a:r>
              <a:rPr lang="lt-LT" dirty="0"/>
              <a:t>Įgyvendinimo planas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3" y="881336"/>
            <a:ext cx="9023414" cy="5976664"/>
          </a:xfrm>
        </p:spPr>
      </p:pic>
    </p:spTree>
    <p:extLst>
      <p:ext uri="{BB962C8B-B14F-4D97-AF65-F5344CB8AC3E}">
        <p14:creationId xmlns:p14="http://schemas.microsoft.com/office/powerpoint/2010/main" val="2796361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80120"/>
          </a:xfrm>
        </p:spPr>
        <p:txBody>
          <a:bodyPr/>
          <a:lstStyle/>
          <a:p>
            <a:r>
              <a:rPr lang="lt-LT" dirty="0"/>
              <a:t>Įgyvendinamumo analizė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lt-LT" dirty="0"/>
              <a:t>Operacinė</a:t>
            </a:r>
          </a:p>
          <a:p>
            <a:r>
              <a:rPr lang="lt-LT" dirty="0"/>
              <a:t>Techninė – Arduino mikrokontroleris, sensoriai, duombazė, autonominė technika, programinė įranga.</a:t>
            </a:r>
          </a:p>
          <a:p>
            <a:r>
              <a:rPr lang="lt-LT" dirty="0"/>
              <a:t>Ekonominė – išlaidos paslaugoms, išlaidos komandai išlaikyti, pajamos.</a:t>
            </a:r>
          </a:p>
          <a:p>
            <a:r>
              <a:rPr lang="lt-LT" dirty="0"/>
              <a:t>Teisinė – svarbiausias teisinis klausimas – ar nebus pažeistas asmens duomenų teisinės apsaugos įstatymas.</a:t>
            </a:r>
          </a:p>
        </p:txBody>
      </p:sp>
    </p:spTree>
    <p:extLst>
      <p:ext uri="{BB962C8B-B14F-4D97-AF65-F5344CB8AC3E}">
        <p14:creationId xmlns:p14="http://schemas.microsoft.com/office/powerpoint/2010/main" val="611101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62674"/>
          </a:xfrm>
        </p:spPr>
        <p:txBody>
          <a:bodyPr/>
          <a:lstStyle/>
          <a:p>
            <a:r>
              <a:rPr lang="lt-LT" dirty="0"/>
              <a:t>Išvados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658093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Įvadas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lt-LT" dirty="0"/>
              <a:t>Sistemos tikslas - automatizuoti kuo daugiau ūkio veiklų. </a:t>
            </a:r>
          </a:p>
          <a:p>
            <a:r>
              <a:rPr lang="lt-LT" dirty="0"/>
              <a:t>Šio laboratorinio darbo tikslas - atlikti verslo analizę: atlikti išorinę ir vidinę procesų analizę, SWOT analizę, sukurti verslo vystymo strategiją ir išsiaiškinti, ar turint dabartinę rinkos, technologijų ir žinių situaciją, sistemos kūrimas ir implementavimas pasiteisintų kaip verslo planas.</a:t>
            </a:r>
          </a:p>
        </p:txBody>
      </p:sp>
    </p:spTree>
    <p:extLst>
      <p:ext uri="{BB962C8B-B14F-4D97-AF65-F5344CB8AC3E}">
        <p14:creationId xmlns:p14="http://schemas.microsoft.com/office/powerpoint/2010/main" val="2641605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8636"/>
            <a:ext cx="7560840" cy="952092"/>
          </a:xfrm>
        </p:spPr>
        <p:txBody>
          <a:bodyPr/>
          <a:lstStyle/>
          <a:p>
            <a:r>
              <a:rPr lang="lt-LT" dirty="0"/>
              <a:t>Black Box analizė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6939"/>
            <a:ext cx="9060469" cy="5812890"/>
          </a:xfrm>
        </p:spPr>
      </p:pic>
    </p:spTree>
    <p:extLst>
      <p:ext uri="{BB962C8B-B14F-4D97-AF65-F5344CB8AC3E}">
        <p14:creationId xmlns:p14="http://schemas.microsoft.com/office/powerpoint/2010/main" val="2773496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>
            <a:normAutofit/>
          </a:bodyPr>
          <a:lstStyle/>
          <a:p>
            <a:r>
              <a:rPr lang="lt-LT" dirty="0"/>
              <a:t>Tiekimo grandinė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2" y="1844824"/>
            <a:ext cx="9116588" cy="4093393"/>
          </a:xfrm>
        </p:spPr>
      </p:pic>
    </p:spTree>
    <p:extLst>
      <p:ext uri="{BB962C8B-B14F-4D97-AF65-F5344CB8AC3E}">
        <p14:creationId xmlns:p14="http://schemas.microsoft.com/office/powerpoint/2010/main" val="3329574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r>
              <a:rPr lang="lt-LT" dirty="0"/>
              <a:t>5 Porterio jėgų analizė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746733"/>
            <a:ext cx="7632848" cy="6111267"/>
          </a:xfrm>
        </p:spPr>
      </p:pic>
    </p:spTree>
    <p:extLst>
      <p:ext uri="{BB962C8B-B14F-4D97-AF65-F5344CB8AC3E}">
        <p14:creationId xmlns:p14="http://schemas.microsoft.com/office/powerpoint/2010/main" val="1748591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80120"/>
          </a:xfrm>
        </p:spPr>
        <p:txBody>
          <a:bodyPr/>
          <a:lstStyle/>
          <a:p>
            <a:r>
              <a:rPr lang="lt-LT" dirty="0"/>
              <a:t>Canvas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85000" lnSpcReduction="10000"/>
          </a:bodyPr>
          <a:lstStyle/>
          <a:p>
            <a:r>
              <a:rPr lang="lt-LT" dirty="0"/>
              <a:t>Kuriama vertė – automatizacija, darbų paspartinimas ir efektyvumo/kainos santykio padidinimas.</a:t>
            </a:r>
          </a:p>
          <a:p>
            <a:r>
              <a:rPr lang="lt-LT" dirty="0"/>
              <a:t>Kientų segmentai – mažieji ūkiai, didieji ūkiai, užsiimantys augalininkyste ar gyvulininkyste.</a:t>
            </a:r>
          </a:p>
          <a:p>
            <a:r>
              <a:rPr lang="lt-LT" dirty="0"/>
              <a:t>Komunikavimo kanalai – fizinis, mobili aplikacija, svetainė, žurnalai.</a:t>
            </a:r>
          </a:p>
          <a:p>
            <a:r>
              <a:rPr lang="lt-LT"/>
              <a:t>Resursai – programuotojai</a:t>
            </a:r>
            <a:r>
              <a:rPr lang="lt-LT" dirty="0"/>
              <a:t>, eketronikos specialistai, Arduino kontroleriai, savaeigė technika.</a:t>
            </a:r>
          </a:p>
          <a:p>
            <a:r>
              <a:rPr lang="lt-LT" dirty="0"/>
              <a:t>Veikos – detektorių prijungimas, savaeigės technikos susiejimas su sistema, įrangos pristatymas.</a:t>
            </a:r>
          </a:p>
        </p:txBody>
      </p:sp>
    </p:spTree>
    <p:extLst>
      <p:ext uri="{BB962C8B-B14F-4D97-AF65-F5344CB8AC3E}">
        <p14:creationId xmlns:p14="http://schemas.microsoft.com/office/powerpoint/2010/main" val="2690690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64096"/>
          </a:xfrm>
        </p:spPr>
        <p:txBody>
          <a:bodyPr/>
          <a:lstStyle/>
          <a:p>
            <a:r>
              <a:rPr lang="lt-LT" dirty="0"/>
              <a:t>Vertės grandinė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42" y="3062824"/>
            <a:ext cx="9150842" cy="3790587"/>
          </a:xfrm>
        </p:spPr>
      </p:pic>
      <p:sp>
        <p:nvSpPr>
          <p:cNvPr id="7" name="TextBox 6"/>
          <p:cNvSpPr txBox="1"/>
          <p:nvPr/>
        </p:nvSpPr>
        <p:spPr>
          <a:xfrm>
            <a:off x="611560" y="1124744"/>
            <a:ext cx="38164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 dirty="0"/>
              <a:t>Įmonės infrastruktūra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 dirty="0"/>
              <a:t>Žmogiškieji ištekliai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 dirty="0"/>
              <a:t>Technologijos tobulinimas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 dirty="0"/>
              <a:t>Pirkimai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88024" y="965756"/>
            <a:ext cx="37062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 dirty="0"/>
              <a:t>Įeigos logistika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 dirty="0"/>
              <a:t>Operacijos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 dirty="0"/>
              <a:t>Jėgos logistika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 dirty="0"/>
              <a:t>Reklama ir pardavimai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 dirty="0"/>
              <a:t>Aptarnavimas</a:t>
            </a:r>
          </a:p>
        </p:txBody>
      </p:sp>
    </p:spTree>
    <p:extLst>
      <p:ext uri="{BB962C8B-B14F-4D97-AF65-F5344CB8AC3E}">
        <p14:creationId xmlns:p14="http://schemas.microsoft.com/office/powerpoint/2010/main" val="1726926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Misija ir vizija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lt-LT" dirty="0"/>
              <a:t>Misiją - suteikti žmonėms pigesnį ir kokybiškesnį žemės ūkio produktą.</a:t>
            </a:r>
          </a:p>
          <a:p>
            <a:pPr>
              <a:buFont typeface="Arial"/>
            </a:pPr>
            <a:r>
              <a:rPr lang="lt-LT" dirty="0"/>
              <a:t>Vizija - pasaulis kuriame fizinį darbą už žmogų atlieka technologijos.</a:t>
            </a:r>
          </a:p>
        </p:txBody>
      </p:sp>
    </p:spTree>
    <p:extLst>
      <p:ext uri="{BB962C8B-B14F-4D97-AF65-F5344CB8AC3E}">
        <p14:creationId xmlns:p14="http://schemas.microsoft.com/office/powerpoint/2010/main" val="532720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Tikslai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dirty="0"/>
              <a:t>Sukurti aplikaciją, kuri valdytų ūkį su minimalia žmogaus pagalba.</a:t>
            </a:r>
          </a:p>
          <a:p>
            <a:r>
              <a:rPr lang="lt-LT" dirty="0"/>
              <a:t>Sutelkti visą informaciją, aktualią ūkio priežiūrai/valdymui, į vieną vietą.</a:t>
            </a:r>
          </a:p>
          <a:p>
            <a:r>
              <a:rPr lang="lt-LT" dirty="0"/>
              <a:t> Pritaikyti programą naudojimui visoje Lietuvoje.</a:t>
            </a:r>
          </a:p>
          <a:p>
            <a:r>
              <a:rPr lang="lt-LT" dirty="0"/>
              <a:t>Sukurti patogią, patrauklią bei paprastą grafinę vartotojo sąsają.</a:t>
            </a:r>
          </a:p>
        </p:txBody>
      </p:sp>
    </p:spTree>
    <p:extLst>
      <p:ext uri="{BB962C8B-B14F-4D97-AF65-F5344CB8AC3E}">
        <p14:creationId xmlns:p14="http://schemas.microsoft.com/office/powerpoint/2010/main" val="3692208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436</Words>
  <Application>Microsoft Office PowerPoint</Application>
  <PresentationFormat>On-screen Show (4:3)</PresentationFormat>
  <Paragraphs>65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Automatinė ūkio valdymo sistema Laboratorinis darbas III</vt:lpstr>
      <vt:lpstr>Įvadas</vt:lpstr>
      <vt:lpstr>Black Box analizė</vt:lpstr>
      <vt:lpstr>Tiekimo grandinė</vt:lpstr>
      <vt:lpstr>5 Porterio jėgų analizė</vt:lpstr>
      <vt:lpstr>Canvas</vt:lpstr>
      <vt:lpstr>Vertės grandinė</vt:lpstr>
      <vt:lpstr>Misija ir vizija</vt:lpstr>
      <vt:lpstr>Tikslai</vt:lpstr>
      <vt:lpstr>Strategijos</vt:lpstr>
      <vt:lpstr>Taktikos</vt:lpstr>
      <vt:lpstr>Analizės rezultatai</vt:lpstr>
      <vt:lpstr>Įgyvendinimo planas</vt:lpstr>
      <vt:lpstr>Įgyvendinamumo analizė</vt:lpstr>
      <vt:lpstr>Išvados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Automatinė ūkio valdymo sistema Laboratorinis darbas III</dc:title>
  <dc:creator>Greta</dc:creator>
  <cp:lastModifiedBy>Greta</cp:lastModifiedBy>
  <cp:revision>12</cp:revision>
  <dcterms:created xsi:type="dcterms:W3CDTF">2017-12-17T22:06:34Z</dcterms:created>
  <dcterms:modified xsi:type="dcterms:W3CDTF">2017-12-18T10:48:14Z</dcterms:modified>
</cp:coreProperties>
</file>