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73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382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1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62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448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16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16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41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33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09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40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/>
          </a:bodyPr>
          <a:lstStyle/>
          <a:p>
            <a:pPr algn="r"/>
            <a:r>
              <a:rPr lang="lt-LT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Automatinė ūkio valdymo sistema</a:t>
            </a:r>
            <a:br>
              <a:rPr lang="lt-LT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Laboratorinis darbas III</a:t>
            </a:r>
            <a:endParaRPr lang="lt-LT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Parengė: Matas Savickis,</a:t>
            </a:r>
          </a:p>
          <a:p>
            <a:pPr algn="r"/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Justas Tvarijonas,</a:t>
            </a:r>
          </a:p>
          <a:p>
            <a:pPr algn="r"/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Greta Pyrantaitė,</a:t>
            </a:r>
          </a:p>
          <a:p>
            <a:pPr algn="r"/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Rytautas Kvašinskas.</a:t>
            </a:r>
          </a:p>
          <a:p>
            <a:pPr algn="r"/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vadovas: </a:t>
            </a:r>
            <a:r>
              <a:rPr lang="lt-LT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Karolis Petrauskas, Doc., Dr.</a:t>
            </a: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Strategijos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Surinkti informaciją dėl programos turinio, sužinoti, kokia informacija ūkininkams yra esminė prižiūrint ūkį.</a:t>
            </a:r>
          </a:p>
          <a:p>
            <a:r>
              <a:rPr lang="lt-LT" dirty="0" smtClean="0"/>
              <a:t>Išpopuliarinti </a:t>
            </a:r>
            <a:r>
              <a:rPr lang="lt-LT" dirty="0"/>
              <a:t>sistemą tarp Lietuvos ūkininkų.</a:t>
            </a:r>
          </a:p>
          <a:p>
            <a:r>
              <a:rPr lang="lt-LT" dirty="0" smtClean="0"/>
              <a:t>Surinkti </a:t>
            </a:r>
            <a:r>
              <a:rPr lang="lt-LT" dirty="0"/>
              <a:t>informaciją apie tinkamą, patogią ir patrauklią grafinę varototojo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5688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Taktikos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Surinkti inormaciją dėl programos turinio, atliekant potencialių vartotojų apklausą.</a:t>
            </a:r>
          </a:p>
          <a:p>
            <a:r>
              <a:rPr lang="lt-LT" dirty="0" smtClean="0"/>
              <a:t>Išanalizuoti </a:t>
            </a:r>
            <a:r>
              <a:rPr lang="lt-LT" dirty="0"/>
              <a:t>panašias sistemas, įvertinti, kokia informacija yra plačiausiai naudojama jose.</a:t>
            </a:r>
          </a:p>
          <a:p>
            <a:r>
              <a:rPr lang="lt-LT" dirty="0" smtClean="0"/>
              <a:t>Paruošti </a:t>
            </a:r>
            <a:r>
              <a:rPr lang="lt-LT" dirty="0"/>
              <a:t>apklausą bei apklausą vykdančius darbuotojus, kurios tikslas būtų išrinkti tinkamiausią grafinę vartotojo sąsają.</a:t>
            </a:r>
          </a:p>
          <a:p>
            <a:r>
              <a:rPr lang="lt-LT" dirty="0" smtClean="0"/>
              <a:t>Išsiaiškinti</a:t>
            </a:r>
            <a:r>
              <a:rPr lang="lt-LT" dirty="0"/>
              <a:t>, kurie funkcionalumai yra aktualiausi vartotojams, pateikiant potancialiems vartotojams apklausas.</a:t>
            </a:r>
          </a:p>
        </p:txBody>
      </p:sp>
    </p:spTree>
    <p:extLst>
      <p:ext uri="{BB962C8B-B14F-4D97-AF65-F5344CB8AC3E}">
        <p14:creationId xmlns:p14="http://schemas.microsoft.com/office/powerpoint/2010/main" val="4211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lt-LT" sz="4000" dirty="0" smtClean="0"/>
              <a:t>Parametrų sekimo proceso pjūvis</a:t>
            </a:r>
            <a:endParaRPr lang="lt-LT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68760"/>
            <a:ext cx="7062576" cy="5976664"/>
          </a:xfrm>
        </p:spPr>
      </p:pic>
    </p:spTree>
    <p:extLst>
      <p:ext uri="{BB962C8B-B14F-4D97-AF65-F5344CB8AC3E}">
        <p14:creationId xmlns:p14="http://schemas.microsoft.com/office/powerpoint/2010/main" val="35434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Analizės rezultatai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7571184" cy="4525963"/>
          </a:xfrm>
        </p:spPr>
        <p:txBody>
          <a:bodyPr>
            <a:normAutofit/>
          </a:bodyPr>
          <a:lstStyle/>
          <a:p>
            <a:r>
              <a:rPr lang="lt-LT" sz="4000" dirty="0" smtClean="0"/>
              <a:t>Stiprybės </a:t>
            </a:r>
          </a:p>
          <a:p>
            <a:r>
              <a:rPr lang="lt-LT" sz="4000" dirty="0" smtClean="0"/>
              <a:t>Silpnybės</a:t>
            </a:r>
          </a:p>
          <a:p>
            <a:r>
              <a:rPr lang="lt-LT" sz="4000" dirty="0" smtClean="0"/>
              <a:t>Galimybės</a:t>
            </a:r>
          </a:p>
          <a:p>
            <a:r>
              <a:rPr lang="lt-LT" sz="4000" dirty="0" smtClean="0"/>
              <a:t>Pavojai</a:t>
            </a:r>
            <a:endParaRPr lang="lt-LT" sz="4000" dirty="0"/>
          </a:p>
        </p:txBody>
      </p:sp>
    </p:spTree>
    <p:extLst>
      <p:ext uri="{BB962C8B-B14F-4D97-AF65-F5344CB8AC3E}">
        <p14:creationId xmlns:p14="http://schemas.microsoft.com/office/powerpoint/2010/main" val="2315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Strateginiai tikslai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lt-LT" dirty="0" smtClean="0"/>
              <a:t>Kainos sumažinimas</a:t>
            </a:r>
          </a:p>
          <a:p>
            <a:r>
              <a:rPr lang="lt-LT" dirty="0" smtClean="0"/>
              <a:t>Prieinamumas senyviems žmonėms ir žmonėms su negalia</a:t>
            </a:r>
          </a:p>
          <a:p>
            <a:r>
              <a:rPr lang="lt-LT" dirty="0" smtClean="0"/>
              <a:t>Sistemos panaudojimas mažiems ūkiams</a:t>
            </a:r>
          </a:p>
          <a:p>
            <a:r>
              <a:rPr lang="lt-LT" dirty="0" smtClean="0"/>
              <a:t>Informavimas apie ūkį</a:t>
            </a:r>
          </a:p>
          <a:p>
            <a:r>
              <a:rPr lang="lt-LT" dirty="0" smtClean="0"/>
              <a:t>Pritaikymas dideliems ūkiams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92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8998"/>
          </a:xfrm>
        </p:spPr>
        <p:txBody>
          <a:bodyPr>
            <a:normAutofit fontScale="90000"/>
          </a:bodyPr>
          <a:lstStyle/>
          <a:p>
            <a:r>
              <a:rPr lang="lt-LT" dirty="0" smtClean="0"/>
              <a:t>Sistemos naudojimo scenarijus (gedimo šalinimas)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682587" cy="4968552"/>
          </a:xfrm>
        </p:spPr>
      </p:pic>
    </p:spTree>
    <p:extLst>
      <p:ext uri="{BB962C8B-B14F-4D97-AF65-F5344CB8AC3E}">
        <p14:creationId xmlns:p14="http://schemas.microsoft.com/office/powerpoint/2010/main" val="29192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lt-LT" dirty="0" smtClean="0"/>
              <a:t>Įgyvendinimo planas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" y="881336"/>
            <a:ext cx="9023414" cy="5976664"/>
          </a:xfrm>
        </p:spPr>
      </p:pic>
    </p:spTree>
    <p:extLst>
      <p:ext uri="{BB962C8B-B14F-4D97-AF65-F5344CB8AC3E}">
        <p14:creationId xmlns:p14="http://schemas.microsoft.com/office/powerpoint/2010/main" val="27963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 smtClean="0"/>
              <a:t>Įgyvendinamumo analizė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Operacinė</a:t>
            </a:r>
          </a:p>
          <a:p>
            <a:r>
              <a:rPr lang="lt-LT" dirty="0" smtClean="0"/>
              <a:t>Techninė – Arduino mikrokontroleris, sensoriai, duombazė, autonominė technika, programinė įranga.</a:t>
            </a:r>
          </a:p>
          <a:p>
            <a:r>
              <a:rPr lang="lt-LT" dirty="0" smtClean="0"/>
              <a:t>Ekonominė – išlaidos paslaugoms, išlaidos komandai išlaikyti, pajamos.</a:t>
            </a:r>
          </a:p>
          <a:p>
            <a:r>
              <a:rPr lang="lt-LT" dirty="0" smtClean="0"/>
              <a:t>Teisinė – svarbiausias teisinis klausimas – ar nebus pažeistas asmens duomenų teisinės apsaugos įstatymas.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111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lt-LT" dirty="0" smtClean="0"/>
              <a:t>Išvados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0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Įvadas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 smtClean="0"/>
              <a:t>Sistemos </a:t>
            </a:r>
            <a:r>
              <a:rPr lang="lt-LT" dirty="0"/>
              <a:t>tikslas - automatizuoti kuo daugiau ūkio veiklų. </a:t>
            </a:r>
            <a:endParaRPr lang="lt-LT" dirty="0" smtClean="0"/>
          </a:p>
          <a:p>
            <a:r>
              <a:rPr lang="lt-LT" dirty="0" smtClean="0"/>
              <a:t>Šio </a:t>
            </a:r>
            <a:r>
              <a:rPr lang="lt-LT" dirty="0"/>
              <a:t>laboratorinio darbo tikslas - atlikti verslo analizę: atlikti išorinę ir vidinę procesų analizę, SWOT analizę, sukurti verslo vystymo strategiją ir išsiaiškinti, ar turint dabartinę rinkos, technologijų ir žinių situaciją, sistemos kūrimas ir implementavimas pasiteisintų kaip verslo planas.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416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8636"/>
            <a:ext cx="7560840" cy="952092"/>
          </a:xfrm>
        </p:spPr>
        <p:txBody>
          <a:bodyPr/>
          <a:lstStyle/>
          <a:p>
            <a:r>
              <a:rPr lang="lt-LT" dirty="0" smtClean="0"/>
              <a:t>Black Box analizė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939"/>
            <a:ext cx="9060469" cy="5812890"/>
          </a:xfrm>
        </p:spPr>
      </p:pic>
    </p:spTree>
    <p:extLst>
      <p:ext uri="{BB962C8B-B14F-4D97-AF65-F5344CB8AC3E}">
        <p14:creationId xmlns:p14="http://schemas.microsoft.com/office/powerpoint/2010/main" val="27734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lt-LT" dirty="0" smtClean="0"/>
              <a:t>Tiekimo grandinė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" y="1844824"/>
            <a:ext cx="9116588" cy="4093393"/>
          </a:xfrm>
        </p:spPr>
      </p:pic>
    </p:spTree>
    <p:extLst>
      <p:ext uri="{BB962C8B-B14F-4D97-AF65-F5344CB8AC3E}">
        <p14:creationId xmlns:p14="http://schemas.microsoft.com/office/powerpoint/2010/main" val="33295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lt-LT" dirty="0" smtClean="0"/>
              <a:t>5 Porterio jėgų analizė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46733"/>
            <a:ext cx="7632848" cy="6111267"/>
          </a:xfrm>
        </p:spPr>
      </p:pic>
    </p:spTree>
    <p:extLst>
      <p:ext uri="{BB962C8B-B14F-4D97-AF65-F5344CB8AC3E}">
        <p14:creationId xmlns:p14="http://schemas.microsoft.com/office/powerpoint/2010/main" val="17485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 smtClean="0"/>
              <a:t>Canvas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lt-LT" dirty="0" smtClean="0"/>
              <a:t>Kuriama vertė – automatizacija, darbų paspartinimas ir efektyvumo/kainos santykio padidinimas.</a:t>
            </a:r>
          </a:p>
          <a:p>
            <a:r>
              <a:rPr lang="lt-LT" dirty="0" smtClean="0"/>
              <a:t>Kientų segmentai – mažieji ūkiai, didieji ūkiai, užsiimantys augalininkyste ar gyvulininkyste.</a:t>
            </a:r>
          </a:p>
          <a:p>
            <a:r>
              <a:rPr lang="lt-LT" dirty="0" smtClean="0"/>
              <a:t>Komunikavimo kanalai – fizinis, mobili aplikacija, svetainė, žurnalai.</a:t>
            </a:r>
          </a:p>
          <a:p>
            <a:r>
              <a:rPr lang="lt-LT" smtClean="0"/>
              <a:t>Resursai – programuotojai</a:t>
            </a:r>
            <a:r>
              <a:rPr lang="lt-LT" dirty="0" smtClean="0"/>
              <a:t>, eketronikos specialistai, Arduino kontroleriai, savaeigė technika.</a:t>
            </a:r>
          </a:p>
          <a:p>
            <a:r>
              <a:rPr lang="lt-LT" dirty="0" smtClean="0"/>
              <a:t>Veikos – detektorių prijungimas, savaeigės technikos susiejimas su sistema, įrangos pristatymas.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906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lt-LT" dirty="0" smtClean="0"/>
              <a:t>Vertės grandinė</a:t>
            </a:r>
            <a:endParaRPr lang="lt-L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2" y="3062824"/>
            <a:ext cx="9150842" cy="3790587"/>
          </a:xfrm>
        </p:spPr>
      </p:pic>
      <p:sp>
        <p:nvSpPr>
          <p:cNvPr id="7" name="TextBox 6"/>
          <p:cNvSpPr txBox="1"/>
          <p:nvPr/>
        </p:nvSpPr>
        <p:spPr>
          <a:xfrm>
            <a:off x="611560" y="1124744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Įmonės infrastruktūra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Žmogiškieji ištekliai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Technologijos tobulinimas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Pirkimai</a:t>
            </a:r>
            <a:endParaRPr lang="lt-LT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965756"/>
            <a:ext cx="3706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Įeigos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Operacijos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Jėgos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Reklama ir pardavimai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 smtClean="0"/>
              <a:t>Aptarnavimas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7269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Misija ir vizija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Misija - sukurti aplikaciją, kuri leistų ūkininkams valdyti savo ūkį su kuo mažiau žmogiškosios interakcijos bei konkuruotų pasaulinėje rinkoje.</a:t>
            </a:r>
          </a:p>
          <a:p>
            <a:r>
              <a:rPr lang="lt-LT" dirty="0" smtClean="0"/>
              <a:t>Vizija </a:t>
            </a:r>
            <a:r>
              <a:rPr lang="lt-LT" dirty="0"/>
              <a:t>- automatizuoti ūkio sektoriaus valdymą: laukų arimas, gyvulių maitinimas bei kitos ūkio priežiūros veiklos būtų vykdomos autonomiškai.</a:t>
            </a:r>
          </a:p>
        </p:txBody>
      </p:sp>
    </p:spTree>
    <p:extLst>
      <p:ext uri="{BB962C8B-B14F-4D97-AF65-F5344CB8AC3E}">
        <p14:creationId xmlns:p14="http://schemas.microsoft.com/office/powerpoint/2010/main" val="5327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Tikslai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Sukurti aplikaciją, kuri valdytų ūkį su minimalia žmogaus pagalba.</a:t>
            </a:r>
          </a:p>
          <a:p>
            <a:r>
              <a:rPr lang="lt-LT" dirty="0" smtClean="0"/>
              <a:t>Sutelkti </a:t>
            </a:r>
            <a:r>
              <a:rPr lang="lt-LT" dirty="0"/>
              <a:t>visą informaciją, aktualią ūkio priežiūrai/valdymui, į vieną vietą</a:t>
            </a:r>
            <a:r>
              <a:rPr lang="lt-LT" dirty="0" smtClean="0"/>
              <a:t>.</a:t>
            </a:r>
          </a:p>
          <a:p>
            <a:r>
              <a:rPr lang="lt-LT" dirty="0" smtClean="0"/>
              <a:t> Pritaikyti </a:t>
            </a:r>
            <a:r>
              <a:rPr lang="lt-LT" dirty="0"/>
              <a:t>programą naudojimui visoje Lietuvoje.</a:t>
            </a:r>
          </a:p>
          <a:p>
            <a:r>
              <a:rPr lang="lt-LT" dirty="0" smtClean="0"/>
              <a:t>Sukurti </a:t>
            </a:r>
            <a:r>
              <a:rPr lang="lt-LT" dirty="0"/>
              <a:t>patogią, patrauklią bei paprastą grafinę vartotojo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36922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436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Automatinė ūkio valdymo sistema Laboratorinis darbas III</vt:lpstr>
      <vt:lpstr>Įvadas</vt:lpstr>
      <vt:lpstr>Black Box analizė</vt:lpstr>
      <vt:lpstr>Tiekimo grandinė</vt:lpstr>
      <vt:lpstr>5 Porterio jėgų analizė</vt:lpstr>
      <vt:lpstr>Canvas</vt:lpstr>
      <vt:lpstr>Vertės grandinė</vt:lpstr>
      <vt:lpstr>Misija ir vizija</vt:lpstr>
      <vt:lpstr>Tikslai</vt:lpstr>
      <vt:lpstr>Strategijos</vt:lpstr>
      <vt:lpstr>Taktikos</vt:lpstr>
      <vt:lpstr>Parametrų sekimo proceso pjūvis</vt:lpstr>
      <vt:lpstr>Analizės rezultatai</vt:lpstr>
      <vt:lpstr>Strateginiai tikslai</vt:lpstr>
      <vt:lpstr>Sistemos naudojimo scenarijus (gedimo šalinimas)</vt:lpstr>
      <vt:lpstr>Įgyvendinimo planas</vt:lpstr>
      <vt:lpstr>Įgyvendinamumo analizė</vt:lpstr>
      <vt:lpstr>Išvados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Automatinė ūkio valdymo sistema Laboratorinis darbas III</dc:title>
  <dc:creator>Greta</dc:creator>
  <cp:lastModifiedBy>Greta</cp:lastModifiedBy>
  <cp:revision>8</cp:revision>
  <dcterms:created xsi:type="dcterms:W3CDTF">2017-12-17T22:06:34Z</dcterms:created>
  <dcterms:modified xsi:type="dcterms:W3CDTF">2017-12-18T08:06:02Z</dcterms:modified>
</cp:coreProperties>
</file>