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75" r:id="rId6"/>
    <p:sldId id="268" r:id="rId7"/>
    <p:sldId id="276" r:id="rId8"/>
    <p:sldId id="269" r:id="rId9"/>
  </p:sldIdLst>
  <p:sldSz cx="9144000" cy="5143500" type="screen16x9"/>
  <p:notesSz cx="6858000" cy="9144000"/>
  <p:embeddedFontLst>
    <p:embeddedFont>
      <p:font typeface="Quicksand Medium" panose="02020500000000000000" charset="0"/>
      <p:regular r:id="rId11"/>
      <p:bold r:id="rId12"/>
    </p:embeddedFont>
    <p:embeddedFont>
      <p:font typeface="Microsoft JhengHei" panose="020B0604030504040204" pitchFamily="34" charset="-120"/>
      <p:regular r:id="rId13"/>
      <p:bold r:id="rId14"/>
    </p:embeddedFont>
    <p:embeddedFont>
      <p:font typeface="標楷體" panose="03000509000000000000" pitchFamily="65" charset="-120"/>
      <p:regular r:id="rId15"/>
    </p:embeddedFont>
    <p:embeddedFont>
      <p:font typeface="Jua" panose="02020500000000000000" charset="-127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未命名的章節" id="{F927DDAD-C2F4-4E23-8B13-FCAA6DD889E3}">
          <p14:sldIdLst>
            <p14:sldId id="256"/>
            <p14:sldId id="257"/>
            <p14:sldId id="258"/>
            <p14:sldId id="260"/>
            <p14:sldId id="275"/>
            <p14:sldId id="268"/>
            <p14:sldId id="27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8E0DED-261F-43DE-856E-1FD5397BA646}">
  <a:tblStyle styleId="{A88E0DED-261F-43DE-856E-1FD5397BA6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48"/>
  </p:normalViewPr>
  <p:slideViewPr>
    <p:cSldViewPr snapToGrid="0" snapToObjects="1">
      <p:cViewPr varScale="1">
        <p:scale>
          <a:sx n="155" d="100"/>
          <a:sy n="155" d="100"/>
        </p:scale>
        <p:origin x="16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ad73ba1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ad73ba19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af72e47015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af72e47015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gb0ac4e247a_6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Google Shape;3188;gb0ac4e247a_6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52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gb0ac4e247a_6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Google Shape;3188;gb0ac4e247a_6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b0ac4e247a_6_2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b0ac4e247a_6_2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5925" y="291324"/>
            <a:ext cx="8336062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1185" y="219519"/>
            <a:ext cx="8068819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41543" y="2282008"/>
            <a:ext cx="569676" cy="380612"/>
            <a:chOff x="8341543" y="2282008"/>
            <a:chExt cx="569676" cy="380612"/>
          </a:xfrm>
        </p:grpSpPr>
        <p:sp>
          <p:nvSpPr>
            <p:cNvPr id="12" name="Google Shape;12;p2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341543" y="1721094"/>
            <a:ext cx="569676" cy="380612"/>
            <a:chOff x="8341543" y="1721094"/>
            <a:chExt cx="569676" cy="380612"/>
          </a:xfrm>
        </p:grpSpPr>
        <p:sp>
          <p:nvSpPr>
            <p:cNvPr id="15" name="Google Shape;15;p2"/>
            <p:cNvSpPr/>
            <p:nvPr/>
          </p:nvSpPr>
          <p:spPr>
            <a:xfrm>
              <a:off x="8341543" y="1800869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41543" y="1721094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346273" y="1183592"/>
            <a:ext cx="568486" cy="388014"/>
            <a:chOff x="8346273" y="1183592"/>
            <a:chExt cx="568486" cy="388014"/>
          </a:xfrm>
        </p:grpSpPr>
        <p:sp>
          <p:nvSpPr>
            <p:cNvPr id="18" name="Google Shape;18;p2"/>
            <p:cNvSpPr/>
            <p:nvPr/>
          </p:nvSpPr>
          <p:spPr>
            <a:xfrm>
              <a:off x="8346273" y="1263367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46273" y="1183592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341543" y="606635"/>
            <a:ext cx="569676" cy="388014"/>
            <a:chOff x="8341543" y="606635"/>
            <a:chExt cx="569676" cy="388014"/>
          </a:xfrm>
        </p:grpSpPr>
        <p:sp>
          <p:nvSpPr>
            <p:cNvPr id="21" name="Google Shape;21;p2"/>
            <p:cNvSpPr/>
            <p:nvPr/>
          </p:nvSpPr>
          <p:spPr>
            <a:xfrm>
              <a:off x="8341543" y="686410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41543" y="606635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8341543" y="2842933"/>
            <a:ext cx="569676" cy="380612"/>
            <a:chOff x="8341543" y="2282008"/>
            <a:chExt cx="569676" cy="380612"/>
          </a:xfrm>
        </p:grpSpPr>
        <p:sp>
          <p:nvSpPr>
            <p:cNvPr id="24" name="Google Shape;24;p2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341543" y="3403858"/>
            <a:ext cx="569676" cy="380612"/>
            <a:chOff x="8341543" y="2282008"/>
            <a:chExt cx="569676" cy="380612"/>
          </a:xfrm>
        </p:grpSpPr>
        <p:sp>
          <p:nvSpPr>
            <p:cNvPr id="27" name="Google Shape;27;p2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8341543" y="4447718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341543" y="4367943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95894" y="219519"/>
            <a:ext cx="8053438" cy="4788281"/>
          </a:xfrm>
          <a:custGeom>
            <a:avLst/>
            <a:gdLst/>
            <a:ahLst/>
            <a:cxnLst/>
            <a:rect l="l" t="t" r="r" b="b"/>
            <a:pathLst>
              <a:path w="257093" h="146846" extrusionOk="0">
                <a:moveTo>
                  <a:pt x="7146" y="1"/>
                </a:moveTo>
                <a:cubicBezTo>
                  <a:pt x="3177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177" y="146845"/>
                  <a:pt x="7146" y="146845"/>
                </a:cubicBezTo>
                <a:lnTo>
                  <a:pt x="249947" y="146845"/>
                </a:lnTo>
                <a:cubicBezTo>
                  <a:pt x="253879" y="146845"/>
                  <a:pt x="257093" y="143632"/>
                  <a:pt x="257093" y="139700"/>
                </a:cubicBezTo>
                <a:lnTo>
                  <a:pt x="257093" y="7146"/>
                </a:lnTo>
                <a:cubicBezTo>
                  <a:pt x="257093" y="3214"/>
                  <a:pt x="253879" y="1"/>
                  <a:pt x="2499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228900" y="135685"/>
            <a:ext cx="794715" cy="686714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967700" y="1345750"/>
            <a:ext cx="7208700" cy="19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400"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Jua"/>
              <a:buNone/>
              <a:defRPr sz="7200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138725" y="3114175"/>
            <a:ext cx="6866700" cy="5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2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 Medium"/>
              <a:buNone/>
              <a:defRPr sz="240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  <p:grpSp>
        <p:nvGrpSpPr>
          <p:cNvPr id="85" name="Google Shape;85;p2"/>
          <p:cNvGrpSpPr/>
          <p:nvPr/>
        </p:nvGrpSpPr>
        <p:grpSpPr>
          <a:xfrm>
            <a:off x="7480525" y="1448400"/>
            <a:ext cx="444275" cy="398525"/>
            <a:chOff x="2495125" y="2142250"/>
            <a:chExt cx="444275" cy="398525"/>
          </a:xfrm>
        </p:grpSpPr>
        <p:sp>
          <p:nvSpPr>
            <p:cNvPr id="86" name="Google Shape;86;p2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018050" y="1506975"/>
            <a:ext cx="291375" cy="281375"/>
            <a:chOff x="3243875" y="2372825"/>
            <a:chExt cx="291375" cy="281375"/>
          </a:xfrm>
        </p:grpSpPr>
        <p:sp>
          <p:nvSpPr>
            <p:cNvPr id="89" name="Google Shape;89;p2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2071475" y="615963"/>
            <a:ext cx="166675" cy="168575"/>
            <a:chOff x="4954425" y="2036375"/>
            <a:chExt cx="166675" cy="168575"/>
          </a:xfrm>
        </p:grpSpPr>
        <p:sp>
          <p:nvSpPr>
            <p:cNvPr id="100" name="Google Shape;100;p2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2"/>
          <p:cNvSpPr/>
          <p:nvPr/>
        </p:nvSpPr>
        <p:spPr>
          <a:xfrm>
            <a:off x="7571875" y="991013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0"/>
                </a:moveTo>
                <a:cubicBezTo>
                  <a:pt x="255" y="0"/>
                  <a:pt x="1" y="2834"/>
                  <a:pt x="2006" y="3221"/>
                </a:cubicBezTo>
                <a:cubicBezTo>
                  <a:pt x="2122" y="3239"/>
                  <a:pt x="2233" y="3247"/>
                  <a:pt x="2340" y="3247"/>
                </a:cubicBezTo>
                <a:cubicBezTo>
                  <a:pt x="4296" y="3247"/>
                  <a:pt x="4764" y="345"/>
                  <a:pt x="2483" y="12"/>
                </a:cubicBezTo>
                <a:cubicBezTo>
                  <a:pt x="2404" y="4"/>
                  <a:pt x="2327" y="0"/>
                  <a:pt x="22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821125" y="128462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018050" y="1000650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 rot="9553842">
            <a:off x="2124651" y="4191357"/>
            <a:ext cx="60324" cy="43049"/>
          </a:xfrm>
          <a:custGeom>
            <a:avLst/>
            <a:gdLst/>
            <a:ahLst/>
            <a:cxnLst/>
            <a:rect l="l" t="t" r="r" b="b"/>
            <a:pathLst>
              <a:path w="2413" h="1722" extrusionOk="0">
                <a:moveTo>
                  <a:pt x="1429" y="1"/>
                </a:moveTo>
                <a:cubicBezTo>
                  <a:pt x="1351" y="1"/>
                  <a:pt x="1268" y="12"/>
                  <a:pt x="1179" y="34"/>
                </a:cubicBezTo>
                <a:cubicBezTo>
                  <a:pt x="1156" y="33"/>
                  <a:pt x="1133" y="32"/>
                  <a:pt x="1110" y="32"/>
                </a:cubicBezTo>
                <a:cubicBezTo>
                  <a:pt x="20" y="32"/>
                  <a:pt x="1" y="1722"/>
                  <a:pt x="1114" y="1722"/>
                </a:cubicBezTo>
                <a:cubicBezTo>
                  <a:pt x="1159" y="1722"/>
                  <a:pt x="1206" y="1719"/>
                  <a:pt x="1254" y="1714"/>
                </a:cubicBezTo>
                <a:cubicBezTo>
                  <a:pt x="2412" y="1575"/>
                  <a:pt x="2372" y="1"/>
                  <a:pt x="14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7527700" y="4181913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104175" y="370907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6355050" y="709650"/>
            <a:ext cx="291375" cy="281375"/>
            <a:chOff x="3243875" y="2372825"/>
            <a:chExt cx="291375" cy="281375"/>
          </a:xfrm>
        </p:grpSpPr>
        <p:sp>
          <p:nvSpPr>
            <p:cNvPr id="109" name="Google Shape;109;p2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1105050" y="4149150"/>
            <a:ext cx="444275" cy="398525"/>
            <a:chOff x="2495125" y="2142250"/>
            <a:chExt cx="444275" cy="398525"/>
          </a:xfrm>
        </p:grpSpPr>
        <p:sp>
          <p:nvSpPr>
            <p:cNvPr id="120" name="Google Shape;120;p2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6975800" y="4368950"/>
            <a:ext cx="291375" cy="281375"/>
            <a:chOff x="3243875" y="2372825"/>
            <a:chExt cx="291375" cy="281375"/>
          </a:xfrm>
        </p:grpSpPr>
        <p:sp>
          <p:nvSpPr>
            <p:cNvPr id="123" name="Google Shape;123;p2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11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803" name="Google Shape;803;p11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11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805" name="Google Shape;805;p11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11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8" name="Google Shape;808;p11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809" name="Google Shape;809;p11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11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812" name="Google Shape;812;p11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4" name="Google Shape;814;p11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815" name="Google Shape;815;p11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7" name="Google Shape;817;p11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818" name="Google Shape;818;p11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" name="Google Shape;820;p11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821" name="Google Shape;821;p11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3" name="Google Shape;823;p11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11"/>
          <p:cNvSpPr txBox="1">
            <a:spLocks noGrp="1"/>
          </p:cNvSpPr>
          <p:nvPr>
            <p:ph type="title" hasCustomPrompt="1"/>
          </p:nvPr>
        </p:nvSpPr>
        <p:spPr>
          <a:xfrm>
            <a:off x="1816863" y="1707588"/>
            <a:ext cx="5511600" cy="14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6" name="Google Shape;826;p11"/>
          <p:cNvSpPr txBox="1">
            <a:spLocks noGrp="1"/>
          </p:cNvSpPr>
          <p:nvPr>
            <p:ph type="subTitle" idx="1"/>
          </p:nvPr>
        </p:nvSpPr>
        <p:spPr>
          <a:xfrm>
            <a:off x="1815538" y="2971813"/>
            <a:ext cx="55116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1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1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1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1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1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1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1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1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1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1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11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1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1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1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1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1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11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1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1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1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1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1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1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1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1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1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1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1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1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1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1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1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1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1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1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1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1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1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1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1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1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11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1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1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1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1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1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11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3"/>
          <p:cNvSpPr/>
          <p:nvPr/>
        </p:nvSpPr>
        <p:spPr>
          <a:xfrm>
            <a:off x="395925" y="291324"/>
            <a:ext cx="8336062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3"/>
          <p:cNvSpPr/>
          <p:nvPr/>
        </p:nvSpPr>
        <p:spPr>
          <a:xfrm>
            <a:off x="661185" y="219519"/>
            <a:ext cx="8068819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13"/>
          <p:cNvSpPr/>
          <p:nvPr/>
        </p:nvSpPr>
        <p:spPr>
          <a:xfrm>
            <a:off x="8341543" y="4447718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13"/>
          <p:cNvGrpSpPr/>
          <p:nvPr/>
        </p:nvGrpSpPr>
        <p:grpSpPr>
          <a:xfrm>
            <a:off x="8341543" y="2282008"/>
            <a:ext cx="569676" cy="380612"/>
            <a:chOff x="8341543" y="2282008"/>
            <a:chExt cx="569676" cy="380612"/>
          </a:xfrm>
        </p:grpSpPr>
        <p:sp>
          <p:nvSpPr>
            <p:cNvPr id="883" name="Google Shape;883;p13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3"/>
          <p:cNvGrpSpPr/>
          <p:nvPr/>
        </p:nvGrpSpPr>
        <p:grpSpPr>
          <a:xfrm>
            <a:off x="8341543" y="1721094"/>
            <a:ext cx="569676" cy="380612"/>
            <a:chOff x="8341543" y="1721094"/>
            <a:chExt cx="569676" cy="380612"/>
          </a:xfrm>
        </p:grpSpPr>
        <p:sp>
          <p:nvSpPr>
            <p:cNvPr id="886" name="Google Shape;886;p13"/>
            <p:cNvSpPr/>
            <p:nvPr/>
          </p:nvSpPr>
          <p:spPr>
            <a:xfrm>
              <a:off x="8341543" y="1800869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8341543" y="1721094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3"/>
          <p:cNvGrpSpPr/>
          <p:nvPr/>
        </p:nvGrpSpPr>
        <p:grpSpPr>
          <a:xfrm>
            <a:off x="8346273" y="1183592"/>
            <a:ext cx="568486" cy="388014"/>
            <a:chOff x="8346273" y="1183592"/>
            <a:chExt cx="568486" cy="388014"/>
          </a:xfrm>
        </p:grpSpPr>
        <p:sp>
          <p:nvSpPr>
            <p:cNvPr id="889" name="Google Shape;889;p13"/>
            <p:cNvSpPr/>
            <p:nvPr/>
          </p:nvSpPr>
          <p:spPr>
            <a:xfrm>
              <a:off x="8346273" y="1263367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8346273" y="1183592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3"/>
          <p:cNvGrpSpPr/>
          <p:nvPr/>
        </p:nvGrpSpPr>
        <p:grpSpPr>
          <a:xfrm>
            <a:off x="8341543" y="606635"/>
            <a:ext cx="569676" cy="388014"/>
            <a:chOff x="8341543" y="606635"/>
            <a:chExt cx="569676" cy="388014"/>
          </a:xfrm>
        </p:grpSpPr>
        <p:sp>
          <p:nvSpPr>
            <p:cNvPr id="892" name="Google Shape;892;p13"/>
            <p:cNvSpPr/>
            <p:nvPr/>
          </p:nvSpPr>
          <p:spPr>
            <a:xfrm>
              <a:off x="8341543" y="686410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8341543" y="606635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3"/>
          <p:cNvGrpSpPr/>
          <p:nvPr/>
        </p:nvGrpSpPr>
        <p:grpSpPr>
          <a:xfrm>
            <a:off x="8341543" y="2842933"/>
            <a:ext cx="569676" cy="380612"/>
            <a:chOff x="8341543" y="2282008"/>
            <a:chExt cx="569676" cy="380612"/>
          </a:xfrm>
        </p:grpSpPr>
        <p:sp>
          <p:nvSpPr>
            <p:cNvPr id="895" name="Google Shape;895;p13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3"/>
          <p:cNvGrpSpPr/>
          <p:nvPr/>
        </p:nvGrpSpPr>
        <p:grpSpPr>
          <a:xfrm>
            <a:off x="8341543" y="3403858"/>
            <a:ext cx="569676" cy="380612"/>
            <a:chOff x="8341543" y="2282008"/>
            <a:chExt cx="569676" cy="380612"/>
          </a:xfrm>
        </p:grpSpPr>
        <p:sp>
          <p:nvSpPr>
            <p:cNvPr id="898" name="Google Shape;898;p13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13"/>
          <p:cNvSpPr/>
          <p:nvPr/>
        </p:nvSpPr>
        <p:spPr>
          <a:xfrm>
            <a:off x="8341543" y="4367943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3"/>
          <p:cNvSpPr/>
          <p:nvPr/>
        </p:nvSpPr>
        <p:spPr>
          <a:xfrm>
            <a:off x="395894" y="219519"/>
            <a:ext cx="8053438" cy="4788281"/>
          </a:xfrm>
          <a:custGeom>
            <a:avLst/>
            <a:gdLst/>
            <a:ahLst/>
            <a:cxnLst/>
            <a:rect l="l" t="t" r="r" b="b"/>
            <a:pathLst>
              <a:path w="257093" h="146846" extrusionOk="0">
                <a:moveTo>
                  <a:pt x="7146" y="1"/>
                </a:moveTo>
                <a:cubicBezTo>
                  <a:pt x="3177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177" y="146845"/>
                  <a:pt x="7146" y="146845"/>
                </a:cubicBezTo>
                <a:lnTo>
                  <a:pt x="249947" y="146845"/>
                </a:lnTo>
                <a:cubicBezTo>
                  <a:pt x="253879" y="146845"/>
                  <a:pt x="257093" y="143632"/>
                  <a:pt x="257093" y="139700"/>
                </a:cubicBezTo>
                <a:lnTo>
                  <a:pt x="257093" y="7146"/>
                </a:lnTo>
                <a:cubicBezTo>
                  <a:pt x="257093" y="3214"/>
                  <a:pt x="253879" y="1"/>
                  <a:pt x="2499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3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3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3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3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13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13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13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3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3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3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13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3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3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3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3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3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3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3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3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3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3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3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3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3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3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3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3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3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3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3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3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13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13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13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3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13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13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3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3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3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3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13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13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13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3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13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13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13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13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13"/>
          <p:cNvSpPr/>
          <p:nvPr/>
        </p:nvSpPr>
        <p:spPr>
          <a:xfrm>
            <a:off x="228900" y="135685"/>
            <a:ext cx="794715" cy="686714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13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13"/>
          <p:cNvSpPr txBox="1">
            <a:spLocks noGrp="1"/>
          </p:cNvSpPr>
          <p:nvPr>
            <p:ph type="title"/>
          </p:nvPr>
        </p:nvSpPr>
        <p:spPr>
          <a:xfrm>
            <a:off x="718750" y="438312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13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796843" y="1229700"/>
            <a:ext cx="2728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5" name="Google Shape;955;p13"/>
          <p:cNvSpPr txBox="1">
            <a:spLocks noGrp="1"/>
          </p:cNvSpPr>
          <p:nvPr>
            <p:ph type="subTitle" idx="2"/>
          </p:nvPr>
        </p:nvSpPr>
        <p:spPr>
          <a:xfrm>
            <a:off x="1796034" y="1542315"/>
            <a:ext cx="27300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6" name="Google Shape;956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>
            <a:off x="1182965" y="1544397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7" name="Google Shape;957;p13"/>
          <p:cNvSpPr txBox="1">
            <a:spLocks noGrp="1"/>
          </p:cNvSpPr>
          <p:nvPr>
            <p:ph type="subTitle" idx="4"/>
          </p:nvPr>
        </p:nvSpPr>
        <p:spPr>
          <a:xfrm>
            <a:off x="1799701" y="2422672"/>
            <a:ext cx="2736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8" name="Google Shape;958;p13"/>
          <p:cNvSpPr txBox="1">
            <a:spLocks noGrp="1"/>
          </p:cNvSpPr>
          <p:nvPr>
            <p:ph type="subTitle" idx="5"/>
          </p:nvPr>
        </p:nvSpPr>
        <p:spPr>
          <a:xfrm>
            <a:off x="1794612" y="2737363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9" name="Google Shape;959;p13"/>
          <p:cNvSpPr txBox="1">
            <a:spLocks noGrp="1"/>
          </p:cNvSpPr>
          <p:nvPr>
            <p:ph type="title" idx="6" hasCustomPrompt="1"/>
          </p:nvPr>
        </p:nvSpPr>
        <p:spPr>
          <a:xfrm>
            <a:off x="1183878" y="2756608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0" name="Google Shape;960;p13"/>
          <p:cNvSpPr txBox="1">
            <a:spLocks noGrp="1"/>
          </p:cNvSpPr>
          <p:nvPr>
            <p:ph type="subTitle" idx="7"/>
          </p:nvPr>
        </p:nvSpPr>
        <p:spPr>
          <a:xfrm>
            <a:off x="1801331" y="3617146"/>
            <a:ext cx="2730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1" name="Google Shape;961;p13"/>
          <p:cNvSpPr txBox="1">
            <a:spLocks noGrp="1"/>
          </p:cNvSpPr>
          <p:nvPr>
            <p:ph type="subTitle" idx="8"/>
          </p:nvPr>
        </p:nvSpPr>
        <p:spPr>
          <a:xfrm>
            <a:off x="1794612" y="3932456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2" name="Google Shape;962;p13"/>
          <p:cNvSpPr txBox="1">
            <a:spLocks noGrp="1"/>
          </p:cNvSpPr>
          <p:nvPr>
            <p:ph type="title" idx="9" hasCustomPrompt="1"/>
          </p:nvPr>
        </p:nvSpPr>
        <p:spPr>
          <a:xfrm>
            <a:off x="1183878" y="3926170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3" name="Google Shape;963;p13"/>
          <p:cNvSpPr txBox="1">
            <a:spLocks noGrp="1"/>
          </p:cNvSpPr>
          <p:nvPr>
            <p:ph type="subTitle" idx="13"/>
          </p:nvPr>
        </p:nvSpPr>
        <p:spPr>
          <a:xfrm>
            <a:off x="5218933" y="1231500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4" name="Google Shape;964;p13"/>
          <p:cNvSpPr txBox="1">
            <a:spLocks noGrp="1"/>
          </p:cNvSpPr>
          <p:nvPr>
            <p:ph type="subTitle" idx="14"/>
          </p:nvPr>
        </p:nvSpPr>
        <p:spPr>
          <a:xfrm>
            <a:off x="5212184" y="1540665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5" name="Google Shape;965;p13"/>
          <p:cNvSpPr txBox="1">
            <a:spLocks noGrp="1"/>
          </p:cNvSpPr>
          <p:nvPr>
            <p:ph type="title" idx="15" hasCustomPrompt="1"/>
          </p:nvPr>
        </p:nvSpPr>
        <p:spPr>
          <a:xfrm>
            <a:off x="4621067" y="1545297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6" name="Google Shape;966;p13"/>
          <p:cNvSpPr txBox="1">
            <a:spLocks noGrp="1"/>
          </p:cNvSpPr>
          <p:nvPr>
            <p:ph type="subTitle" idx="16"/>
          </p:nvPr>
        </p:nvSpPr>
        <p:spPr>
          <a:xfrm>
            <a:off x="5218933" y="2422672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7" name="Google Shape;967;p13"/>
          <p:cNvSpPr txBox="1">
            <a:spLocks noGrp="1"/>
          </p:cNvSpPr>
          <p:nvPr>
            <p:ph type="subTitle" idx="17"/>
          </p:nvPr>
        </p:nvSpPr>
        <p:spPr>
          <a:xfrm>
            <a:off x="5212188" y="2737363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8" name="Google Shape;968;p13"/>
          <p:cNvSpPr txBox="1">
            <a:spLocks noGrp="1"/>
          </p:cNvSpPr>
          <p:nvPr>
            <p:ph type="title" idx="18" hasCustomPrompt="1"/>
          </p:nvPr>
        </p:nvSpPr>
        <p:spPr>
          <a:xfrm>
            <a:off x="4621067" y="2756608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9" name="Google Shape;969;p13"/>
          <p:cNvSpPr txBox="1">
            <a:spLocks noGrp="1"/>
          </p:cNvSpPr>
          <p:nvPr>
            <p:ph type="subTitle" idx="19"/>
          </p:nvPr>
        </p:nvSpPr>
        <p:spPr>
          <a:xfrm>
            <a:off x="5218933" y="3617146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0" name="Google Shape;970;p13"/>
          <p:cNvSpPr txBox="1">
            <a:spLocks noGrp="1"/>
          </p:cNvSpPr>
          <p:nvPr>
            <p:ph type="subTitle" idx="20"/>
          </p:nvPr>
        </p:nvSpPr>
        <p:spPr>
          <a:xfrm>
            <a:off x="5212188" y="3932456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1" hasCustomPrompt="1"/>
          </p:nvPr>
        </p:nvSpPr>
        <p:spPr>
          <a:xfrm>
            <a:off x="4621067" y="3926170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972" name="Google Shape;972;p13"/>
          <p:cNvGrpSpPr/>
          <p:nvPr/>
        </p:nvGrpSpPr>
        <p:grpSpPr>
          <a:xfrm>
            <a:off x="1063250" y="831175"/>
            <a:ext cx="444275" cy="398525"/>
            <a:chOff x="2495125" y="2142250"/>
            <a:chExt cx="444275" cy="398525"/>
          </a:xfrm>
        </p:grpSpPr>
        <p:sp>
          <p:nvSpPr>
            <p:cNvPr id="973" name="Google Shape;973;p13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13"/>
          <p:cNvGrpSpPr/>
          <p:nvPr/>
        </p:nvGrpSpPr>
        <p:grpSpPr>
          <a:xfrm>
            <a:off x="7814250" y="4463750"/>
            <a:ext cx="291375" cy="281375"/>
            <a:chOff x="3243875" y="2372825"/>
            <a:chExt cx="291375" cy="281375"/>
          </a:xfrm>
        </p:grpSpPr>
        <p:sp>
          <p:nvSpPr>
            <p:cNvPr id="976" name="Google Shape;976;p13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3"/>
          <p:cNvGrpSpPr/>
          <p:nvPr/>
        </p:nvGrpSpPr>
        <p:grpSpPr>
          <a:xfrm>
            <a:off x="7553550" y="700850"/>
            <a:ext cx="166675" cy="168575"/>
            <a:chOff x="4954425" y="2036375"/>
            <a:chExt cx="166675" cy="168575"/>
          </a:xfrm>
        </p:grpSpPr>
        <p:sp>
          <p:nvSpPr>
            <p:cNvPr id="987" name="Google Shape;987;p13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13"/>
          <p:cNvSpPr/>
          <p:nvPr/>
        </p:nvSpPr>
        <p:spPr>
          <a:xfrm>
            <a:off x="1877550" y="539050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13"/>
          <p:cNvSpPr/>
          <p:nvPr/>
        </p:nvSpPr>
        <p:spPr>
          <a:xfrm>
            <a:off x="8218500" y="4065000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Google Shape;992;p14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993" name="Google Shape;993;p14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14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995" name="Google Shape;995;p14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7" name="Google Shape;997;p14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8" name="Google Shape;998;p14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999" name="Google Shape;999;p14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14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005" name="Google Shape;1005;p14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14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008" name="Google Shape;1008;p14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14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011" name="Google Shape;1011;p14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14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14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16" name="Google Shape;1016;p14"/>
          <p:cNvGrpSpPr/>
          <p:nvPr/>
        </p:nvGrpSpPr>
        <p:grpSpPr>
          <a:xfrm>
            <a:off x="775050" y="4536650"/>
            <a:ext cx="444275" cy="398525"/>
            <a:chOff x="2495125" y="2142250"/>
            <a:chExt cx="444275" cy="398525"/>
          </a:xfrm>
        </p:grpSpPr>
        <p:sp>
          <p:nvSpPr>
            <p:cNvPr id="1017" name="Google Shape;1017;p14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14"/>
          <p:cNvGrpSpPr/>
          <p:nvPr/>
        </p:nvGrpSpPr>
        <p:grpSpPr>
          <a:xfrm>
            <a:off x="7240750" y="398350"/>
            <a:ext cx="291375" cy="281375"/>
            <a:chOff x="3243875" y="2372825"/>
            <a:chExt cx="291375" cy="281375"/>
          </a:xfrm>
        </p:grpSpPr>
        <p:sp>
          <p:nvSpPr>
            <p:cNvPr id="1020" name="Google Shape;1020;p14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14"/>
          <p:cNvGrpSpPr/>
          <p:nvPr/>
        </p:nvGrpSpPr>
        <p:grpSpPr>
          <a:xfrm>
            <a:off x="8067000" y="1014038"/>
            <a:ext cx="166675" cy="168575"/>
            <a:chOff x="4954425" y="2036375"/>
            <a:chExt cx="166675" cy="168575"/>
          </a:xfrm>
        </p:grpSpPr>
        <p:sp>
          <p:nvSpPr>
            <p:cNvPr id="1031" name="Google Shape;1031;p14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14"/>
          <p:cNvSpPr/>
          <p:nvPr/>
        </p:nvSpPr>
        <p:spPr>
          <a:xfrm>
            <a:off x="1548175" y="477372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14"/>
          <p:cNvSpPr/>
          <p:nvPr/>
        </p:nvSpPr>
        <p:spPr>
          <a:xfrm>
            <a:off x="7960175" y="4401813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5" name="Google Shape;1035;p14"/>
          <p:cNvGrpSpPr/>
          <p:nvPr/>
        </p:nvGrpSpPr>
        <p:grpSpPr>
          <a:xfrm>
            <a:off x="775050" y="4233250"/>
            <a:ext cx="166675" cy="168575"/>
            <a:chOff x="4954425" y="2036375"/>
            <a:chExt cx="166675" cy="168575"/>
          </a:xfrm>
        </p:grpSpPr>
        <p:sp>
          <p:nvSpPr>
            <p:cNvPr id="1036" name="Google Shape;1036;p14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14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14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14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14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14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14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14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14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4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14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14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14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14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14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14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14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14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14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14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14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14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14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14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14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14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14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14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14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14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14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4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14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14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14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14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14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14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14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4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4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4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4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4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4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14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14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14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14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14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14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16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1187" name="Google Shape;1187;p16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16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1189" name="Google Shape;1189;p16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6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1" name="Google Shape;1191;p16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16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1193" name="Google Shape;1193;p16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6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5" name="Google Shape;1195;p16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196" name="Google Shape;1196;p16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6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8" name="Google Shape;1198;p16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199" name="Google Shape;1199;p16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6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1" name="Google Shape;1201;p16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202" name="Google Shape;1202;p16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6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6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205" name="Google Shape;1205;p16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6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7" name="Google Shape;1207;p16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16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16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16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16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16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16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16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16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16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16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6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16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16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16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6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16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16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16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16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16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16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16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16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16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16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16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16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16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16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16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16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16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16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16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16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16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16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16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16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16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16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16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16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16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6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6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6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6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16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16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9" name="Google Shape;1259;p16"/>
          <p:cNvGrpSpPr/>
          <p:nvPr/>
        </p:nvGrpSpPr>
        <p:grpSpPr>
          <a:xfrm>
            <a:off x="726213" y="4500425"/>
            <a:ext cx="291375" cy="281375"/>
            <a:chOff x="3243875" y="2372825"/>
            <a:chExt cx="291375" cy="281375"/>
          </a:xfrm>
        </p:grpSpPr>
        <p:sp>
          <p:nvSpPr>
            <p:cNvPr id="1260" name="Google Shape;1260;p16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16"/>
          <p:cNvSpPr/>
          <p:nvPr/>
        </p:nvSpPr>
        <p:spPr>
          <a:xfrm>
            <a:off x="7335600" y="508075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1" name="Google Shape;1271;p16"/>
          <p:cNvGrpSpPr/>
          <p:nvPr/>
        </p:nvGrpSpPr>
        <p:grpSpPr>
          <a:xfrm>
            <a:off x="1514950" y="454750"/>
            <a:ext cx="166675" cy="168575"/>
            <a:chOff x="4954425" y="2036375"/>
            <a:chExt cx="166675" cy="168575"/>
          </a:xfrm>
        </p:grpSpPr>
        <p:sp>
          <p:nvSpPr>
            <p:cNvPr id="1272" name="Google Shape;1272;p16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4" name="Google Shape;1274;p16"/>
          <p:cNvSpPr/>
          <p:nvPr/>
        </p:nvSpPr>
        <p:spPr>
          <a:xfrm>
            <a:off x="1427950" y="4781788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6" name="Google Shape;1276;p17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1277" name="Google Shape;1277;p17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17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1279" name="Google Shape;1279;p1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1" name="Google Shape;1281;p17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2" name="Google Shape;1282;p17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1283" name="Google Shape;1283;p17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7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5" name="Google Shape;1285;p17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286" name="Google Shape;1286;p17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7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8" name="Google Shape;1288;p17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289" name="Google Shape;1289;p17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7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1" name="Google Shape;1291;p17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292" name="Google Shape;1292;p1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4" name="Google Shape;1294;p17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295" name="Google Shape;1295;p1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7" name="Google Shape;1297;p17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9" name="Google Shape;1299;p17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17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7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17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17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17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17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17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17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17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17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17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17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17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17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17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17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17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17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17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17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17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7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17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17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7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17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17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17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17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17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17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17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17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17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17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17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17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17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17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17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17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17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17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17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17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17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17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17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17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" name="Google Shape;1349;p17"/>
          <p:cNvGrpSpPr/>
          <p:nvPr/>
        </p:nvGrpSpPr>
        <p:grpSpPr>
          <a:xfrm>
            <a:off x="504088" y="319075"/>
            <a:ext cx="444275" cy="398525"/>
            <a:chOff x="2495125" y="2142250"/>
            <a:chExt cx="444275" cy="398525"/>
          </a:xfrm>
        </p:grpSpPr>
        <p:sp>
          <p:nvSpPr>
            <p:cNvPr id="1350" name="Google Shape;1350;p17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17"/>
          <p:cNvGrpSpPr/>
          <p:nvPr/>
        </p:nvGrpSpPr>
        <p:grpSpPr>
          <a:xfrm>
            <a:off x="7942288" y="4463763"/>
            <a:ext cx="291375" cy="281375"/>
            <a:chOff x="3243875" y="2372825"/>
            <a:chExt cx="291375" cy="281375"/>
          </a:xfrm>
        </p:grpSpPr>
        <p:sp>
          <p:nvSpPr>
            <p:cNvPr id="1353" name="Google Shape;1353;p17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17"/>
          <p:cNvGrpSpPr/>
          <p:nvPr/>
        </p:nvGrpSpPr>
        <p:grpSpPr>
          <a:xfrm>
            <a:off x="1236250" y="319063"/>
            <a:ext cx="166675" cy="168575"/>
            <a:chOff x="4954425" y="2036375"/>
            <a:chExt cx="166675" cy="168575"/>
          </a:xfrm>
        </p:grpSpPr>
        <p:sp>
          <p:nvSpPr>
            <p:cNvPr id="1364" name="Google Shape;1364;p17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17"/>
          <p:cNvSpPr/>
          <p:nvPr/>
        </p:nvSpPr>
        <p:spPr>
          <a:xfrm>
            <a:off x="8028425" y="362763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17"/>
          <p:cNvSpPr/>
          <p:nvPr/>
        </p:nvSpPr>
        <p:spPr>
          <a:xfrm>
            <a:off x="8149363" y="4193975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17"/>
          <p:cNvGrpSpPr/>
          <p:nvPr/>
        </p:nvGrpSpPr>
        <p:grpSpPr>
          <a:xfrm>
            <a:off x="7442275" y="4651625"/>
            <a:ext cx="166675" cy="168575"/>
            <a:chOff x="4954425" y="2036375"/>
            <a:chExt cx="166675" cy="168575"/>
          </a:xfrm>
        </p:grpSpPr>
        <p:sp>
          <p:nvSpPr>
            <p:cNvPr id="1369" name="Google Shape;1369;p17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_1_1_1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18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1373" name="Google Shape;1373;p18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4" name="Google Shape;1374;p18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1375" name="Google Shape;1375;p1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7" name="Google Shape;1377;p18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8" name="Google Shape;1378;p18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1379" name="Google Shape;1379;p18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8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1" name="Google Shape;1381;p18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382" name="Google Shape;1382;p18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8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4" name="Google Shape;1384;p18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385" name="Google Shape;1385;p18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8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7" name="Google Shape;1387;p18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388" name="Google Shape;1388;p1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" name="Google Shape;1390;p18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391" name="Google Shape;1391;p1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3" name="Google Shape;1393;p18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18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18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18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8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18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18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18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18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18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18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18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18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18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18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18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18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18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18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18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18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18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18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18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18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18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18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8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18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18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18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18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18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18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8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18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18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18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18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18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18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18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18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18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18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18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18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18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18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18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18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8"/>
          <p:cNvSpPr/>
          <p:nvPr/>
        </p:nvSpPr>
        <p:spPr>
          <a:xfrm>
            <a:off x="228900" y="135685"/>
            <a:ext cx="794715" cy="686714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6" name="Google Shape;1446;p18"/>
          <p:cNvGrpSpPr/>
          <p:nvPr/>
        </p:nvGrpSpPr>
        <p:grpSpPr>
          <a:xfrm>
            <a:off x="1063250" y="831175"/>
            <a:ext cx="444275" cy="398525"/>
            <a:chOff x="2495125" y="2142250"/>
            <a:chExt cx="444275" cy="398525"/>
          </a:xfrm>
        </p:grpSpPr>
        <p:sp>
          <p:nvSpPr>
            <p:cNvPr id="1447" name="Google Shape;1447;p18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18"/>
          <p:cNvGrpSpPr/>
          <p:nvPr/>
        </p:nvGrpSpPr>
        <p:grpSpPr>
          <a:xfrm>
            <a:off x="7814250" y="4463750"/>
            <a:ext cx="291375" cy="281375"/>
            <a:chOff x="3243875" y="2372825"/>
            <a:chExt cx="291375" cy="281375"/>
          </a:xfrm>
        </p:grpSpPr>
        <p:sp>
          <p:nvSpPr>
            <p:cNvPr id="1450" name="Google Shape;1450;p18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7553550" y="700850"/>
            <a:ext cx="166675" cy="168575"/>
            <a:chOff x="4954425" y="2036375"/>
            <a:chExt cx="166675" cy="168575"/>
          </a:xfrm>
        </p:grpSpPr>
        <p:sp>
          <p:nvSpPr>
            <p:cNvPr id="1461" name="Google Shape;1461;p18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18"/>
          <p:cNvSpPr/>
          <p:nvPr/>
        </p:nvSpPr>
        <p:spPr>
          <a:xfrm>
            <a:off x="1877550" y="539050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8"/>
          <p:cNvSpPr/>
          <p:nvPr/>
        </p:nvSpPr>
        <p:spPr>
          <a:xfrm>
            <a:off x="8218500" y="4065000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_1_1_1_1_1_1"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6" name="Google Shape;1466;p19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1467" name="Google Shape;1467;p19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" name="Google Shape;1468;p19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1469" name="Google Shape;1469;p1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1" name="Google Shape;1471;p19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2" name="Google Shape;1472;p19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1473" name="Google Shape;1473;p19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9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5" name="Google Shape;1475;p19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476" name="Google Shape;1476;p19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9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" name="Google Shape;1478;p19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479" name="Google Shape;1479;p19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9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19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482" name="Google Shape;1482;p1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4" name="Google Shape;1484;p19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485" name="Google Shape;1485;p1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7" name="Google Shape;1487;p19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9" name="Google Shape;1489;p19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19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19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19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19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19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19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19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19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19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19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19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19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9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19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19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19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19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9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9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9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19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9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19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19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19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19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19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19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19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19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19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19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19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19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19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19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19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19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19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19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19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19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19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9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9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19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19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9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19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19"/>
          <p:cNvGrpSpPr/>
          <p:nvPr/>
        </p:nvGrpSpPr>
        <p:grpSpPr>
          <a:xfrm>
            <a:off x="7658900" y="2949438"/>
            <a:ext cx="444275" cy="398525"/>
            <a:chOff x="2495125" y="2142250"/>
            <a:chExt cx="444275" cy="398525"/>
          </a:xfrm>
        </p:grpSpPr>
        <p:sp>
          <p:nvSpPr>
            <p:cNvPr id="1540" name="Google Shape;1540;p19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19"/>
          <p:cNvGrpSpPr/>
          <p:nvPr/>
        </p:nvGrpSpPr>
        <p:grpSpPr>
          <a:xfrm>
            <a:off x="1018050" y="1506975"/>
            <a:ext cx="291375" cy="281375"/>
            <a:chOff x="3243875" y="2372825"/>
            <a:chExt cx="291375" cy="281375"/>
          </a:xfrm>
        </p:grpSpPr>
        <p:sp>
          <p:nvSpPr>
            <p:cNvPr id="1543" name="Google Shape;1543;p19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9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9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19"/>
          <p:cNvGrpSpPr/>
          <p:nvPr/>
        </p:nvGrpSpPr>
        <p:grpSpPr>
          <a:xfrm>
            <a:off x="2071475" y="615963"/>
            <a:ext cx="166675" cy="168575"/>
            <a:chOff x="4954425" y="2036375"/>
            <a:chExt cx="166675" cy="168575"/>
          </a:xfrm>
        </p:grpSpPr>
        <p:sp>
          <p:nvSpPr>
            <p:cNvPr id="1554" name="Google Shape;1554;p19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7006975" y="659650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0"/>
                </a:moveTo>
                <a:cubicBezTo>
                  <a:pt x="255" y="0"/>
                  <a:pt x="1" y="2834"/>
                  <a:pt x="2006" y="3221"/>
                </a:cubicBezTo>
                <a:cubicBezTo>
                  <a:pt x="2122" y="3239"/>
                  <a:pt x="2233" y="3247"/>
                  <a:pt x="2340" y="3247"/>
                </a:cubicBezTo>
                <a:cubicBezTo>
                  <a:pt x="4296" y="3247"/>
                  <a:pt x="4764" y="345"/>
                  <a:pt x="2483" y="12"/>
                </a:cubicBezTo>
                <a:cubicBezTo>
                  <a:pt x="2404" y="4"/>
                  <a:pt x="2327" y="0"/>
                  <a:pt x="22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1821125" y="128462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>
            <a:off x="1018050" y="1000650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>
            <a:off x="7527700" y="4181913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19"/>
          <p:cNvSpPr/>
          <p:nvPr/>
        </p:nvSpPr>
        <p:spPr>
          <a:xfrm>
            <a:off x="1104175" y="370907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19"/>
          <p:cNvGrpSpPr/>
          <p:nvPr/>
        </p:nvGrpSpPr>
        <p:grpSpPr>
          <a:xfrm>
            <a:off x="1529750" y="4285375"/>
            <a:ext cx="291375" cy="281375"/>
            <a:chOff x="3243875" y="2372825"/>
            <a:chExt cx="291375" cy="281375"/>
          </a:xfrm>
        </p:grpSpPr>
        <p:sp>
          <p:nvSpPr>
            <p:cNvPr id="1562" name="Google Shape;1562;p19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19"/>
          <p:cNvGrpSpPr/>
          <p:nvPr/>
        </p:nvGrpSpPr>
        <p:grpSpPr>
          <a:xfrm>
            <a:off x="1254238" y="2592525"/>
            <a:ext cx="444275" cy="398525"/>
            <a:chOff x="2495125" y="2142250"/>
            <a:chExt cx="444275" cy="398525"/>
          </a:xfrm>
        </p:grpSpPr>
        <p:sp>
          <p:nvSpPr>
            <p:cNvPr id="1573" name="Google Shape;1573;p19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9"/>
          <p:cNvGrpSpPr/>
          <p:nvPr/>
        </p:nvGrpSpPr>
        <p:grpSpPr>
          <a:xfrm>
            <a:off x="6975800" y="4368950"/>
            <a:ext cx="291375" cy="281375"/>
            <a:chOff x="3243875" y="2372825"/>
            <a:chExt cx="291375" cy="281375"/>
          </a:xfrm>
        </p:grpSpPr>
        <p:sp>
          <p:nvSpPr>
            <p:cNvPr id="1576" name="Google Shape;1576;p19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19"/>
          <p:cNvGrpSpPr/>
          <p:nvPr/>
        </p:nvGrpSpPr>
        <p:grpSpPr>
          <a:xfrm>
            <a:off x="7185250" y="2202150"/>
            <a:ext cx="166675" cy="168575"/>
            <a:chOff x="4954425" y="2036375"/>
            <a:chExt cx="166675" cy="168575"/>
          </a:xfrm>
        </p:grpSpPr>
        <p:sp>
          <p:nvSpPr>
            <p:cNvPr id="1587" name="Google Shape;1587;p19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19"/>
          <p:cNvGrpSpPr/>
          <p:nvPr/>
        </p:nvGrpSpPr>
        <p:grpSpPr>
          <a:xfrm>
            <a:off x="7658888" y="1125963"/>
            <a:ext cx="444275" cy="398525"/>
            <a:chOff x="2495125" y="2142250"/>
            <a:chExt cx="444275" cy="398525"/>
          </a:xfrm>
        </p:grpSpPr>
        <p:sp>
          <p:nvSpPr>
            <p:cNvPr id="1590" name="Google Shape;1590;p19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395925" y="291324"/>
            <a:ext cx="8336062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3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136" name="Google Shape;136;p3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3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138" name="Google Shape;138;p3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140;p3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" name="Google Shape;141;p3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142" name="Google Shape;142;p3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3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3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3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151" name="Google Shape;151;p3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3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154" name="Google Shape;154;p3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" name="Google Shape;156;p3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3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title"/>
          </p:nvPr>
        </p:nvSpPr>
        <p:spPr>
          <a:xfrm>
            <a:off x="2497874" y="2156593"/>
            <a:ext cx="39681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title" idx="2" hasCustomPrompt="1"/>
          </p:nvPr>
        </p:nvSpPr>
        <p:spPr>
          <a:xfrm>
            <a:off x="3965650" y="1122450"/>
            <a:ext cx="10326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"/>
          <p:cNvSpPr txBox="1">
            <a:spLocks noGrp="1"/>
          </p:cNvSpPr>
          <p:nvPr>
            <p:ph type="subTitle" idx="1"/>
          </p:nvPr>
        </p:nvSpPr>
        <p:spPr>
          <a:xfrm>
            <a:off x="2233575" y="3144850"/>
            <a:ext cx="44967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11" name="Google Shape;211;p3"/>
          <p:cNvGrpSpPr/>
          <p:nvPr/>
        </p:nvGrpSpPr>
        <p:grpSpPr>
          <a:xfrm>
            <a:off x="1030175" y="1581350"/>
            <a:ext cx="444275" cy="398525"/>
            <a:chOff x="2495125" y="2142250"/>
            <a:chExt cx="444275" cy="398525"/>
          </a:xfrm>
        </p:grpSpPr>
        <p:sp>
          <p:nvSpPr>
            <p:cNvPr id="212" name="Google Shape;212;p3"/>
            <p:cNvSpPr/>
            <p:nvPr/>
          </p:nvSpPr>
          <p:spPr>
            <a:xfrm>
              <a:off x="2495125" y="2142250"/>
              <a:ext cx="444275" cy="398525"/>
            </a:xfrm>
            <a:custGeom>
              <a:avLst/>
              <a:gdLst/>
              <a:ahLst/>
              <a:cxnLst/>
              <a:rect l="l" t="t" r="r" b="b"/>
              <a:pathLst>
                <a:path w="17771" h="15941" extrusionOk="0">
                  <a:moveTo>
                    <a:pt x="6542" y="6116"/>
                  </a:moveTo>
                  <a:cubicBezTo>
                    <a:pt x="4437" y="1154"/>
                    <a:pt x="10201" y="1"/>
                    <a:pt x="9224" y="5866"/>
                  </a:cubicBezTo>
                  <a:cubicBezTo>
                    <a:pt x="11780" y="1003"/>
                    <a:pt x="16367" y="6718"/>
                    <a:pt x="10452" y="8021"/>
                  </a:cubicBezTo>
                  <a:cubicBezTo>
                    <a:pt x="17770" y="9525"/>
                    <a:pt x="12382" y="15139"/>
                    <a:pt x="9600" y="9976"/>
                  </a:cubicBezTo>
                  <a:cubicBezTo>
                    <a:pt x="11204" y="15891"/>
                    <a:pt x="5941" y="15941"/>
                    <a:pt x="7068" y="10252"/>
                  </a:cubicBezTo>
                  <a:cubicBezTo>
                    <a:pt x="4662" y="15565"/>
                    <a:pt x="1" y="11555"/>
                    <a:pt x="5414" y="8597"/>
                  </a:cubicBezTo>
                  <a:cubicBezTo>
                    <a:pt x="276" y="8597"/>
                    <a:pt x="1830" y="2031"/>
                    <a:pt x="6542" y="61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655525" y="2307050"/>
              <a:ext cx="94650" cy="73325"/>
            </a:xfrm>
            <a:custGeom>
              <a:avLst/>
              <a:gdLst/>
              <a:ahLst/>
              <a:cxnLst/>
              <a:rect l="l" t="t" r="r" b="b"/>
              <a:pathLst>
                <a:path w="3786" h="2933" extrusionOk="0">
                  <a:moveTo>
                    <a:pt x="1906" y="0"/>
                  </a:moveTo>
                  <a:cubicBezTo>
                    <a:pt x="1" y="0"/>
                    <a:pt x="1" y="2933"/>
                    <a:pt x="1906" y="2933"/>
                  </a:cubicBezTo>
                  <a:cubicBezTo>
                    <a:pt x="3785" y="2933"/>
                    <a:pt x="3785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3"/>
          <p:cNvGrpSpPr/>
          <p:nvPr/>
        </p:nvGrpSpPr>
        <p:grpSpPr>
          <a:xfrm>
            <a:off x="7353450" y="3955275"/>
            <a:ext cx="291375" cy="281375"/>
            <a:chOff x="3243875" y="2372825"/>
            <a:chExt cx="291375" cy="281375"/>
          </a:xfrm>
        </p:grpSpPr>
        <p:sp>
          <p:nvSpPr>
            <p:cNvPr id="215" name="Google Shape;215;p3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"/>
          <p:cNvGrpSpPr/>
          <p:nvPr/>
        </p:nvGrpSpPr>
        <p:grpSpPr>
          <a:xfrm>
            <a:off x="7510400" y="1254438"/>
            <a:ext cx="166675" cy="168575"/>
            <a:chOff x="4954425" y="2036375"/>
            <a:chExt cx="166675" cy="168575"/>
          </a:xfrm>
        </p:grpSpPr>
        <p:sp>
          <p:nvSpPr>
            <p:cNvPr id="226" name="Google Shape;226;p3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3"/>
          <p:cNvSpPr/>
          <p:nvPr/>
        </p:nvSpPr>
        <p:spPr>
          <a:xfrm>
            <a:off x="1531350" y="301707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"/>
          <p:cNvSpPr/>
          <p:nvPr/>
        </p:nvSpPr>
        <p:spPr>
          <a:xfrm>
            <a:off x="8069225" y="2708388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3"/>
          <p:cNvGrpSpPr/>
          <p:nvPr/>
        </p:nvGrpSpPr>
        <p:grpSpPr>
          <a:xfrm>
            <a:off x="1168975" y="4065000"/>
            <a:ext cx="166675" cy="168575"/>
            <a:chOff x="4954425" y="2036375"/>
            <a:chExt cx="166675" cy="168575"/>
          </a:xfrm>
        </p:grpSpPr>
        <p:sp>
          <p:nvSpPr>
            <p:cNvPr id="231" name="Google Shape;231;p3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>
          <a:xfrm>
            <a:off x="395925" y="291324"/>
            <a:ext cx="8336062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"/>
          <p:cNvSpPr/>
          <p:nvPr/>
        </p:nvSpPr>
        <p:spPr>
          <a:xfrm>
            <a:off x="661185" y="219519"/>
            <a:ext cx="8068819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"/>
          <p:cNvSpPr/>
          <p:nvPr/>
        </p:nvSpPr>
        <p:spPr>
          <a:xfrm>
            <a:off x="8341543" y="4447718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4"/>
          <p:cNvGrpSpPr/>
          <p:nvPr/>
        </p:nvGrpSpPr>
        <p:grpSpPr>
          <a:xfrm>
            <a:off x="8341543" y="2282008"/>
            <a:ext cx="569676" cy="380612"/>
            <a:chOff x="8341543" y="2282008"/>
            <a:chExt cx="569676" cy="380612"/>
          </a:xfrm>
        </p:grpSpPr>
        <p:sp>
          <p:nvSpPr>
            <p:cNvPr id="238" name="Google Shape;238;p4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4"/>
          <p:cNvGrpSpPr/>
          <p:nvPr/>
        </p:nvGrpSpPr>
        <p:grpSpPr>
          <a:xfrm>
            <a:off x="8341543" y="1721094"/>
            <a:ext cx="569676" cy="380612"/>
            <a:chOff x="8341543" y="1721094"/>
            <a:chExt cx="569676" cy="380612"/>
          </a:xfrm>
        </p:grpSpPr>
        <p:sp>
          <p:nvSpPr>
            <p:cNvPr id="241" name="Google Shape;241;p4"/>
            <p:cNvSpPr/>
            <p:nvPr/>
          </p:nvSpPr>
          <p:spPr>
            <a:xfrm>
              <a:off x="8341543" y="1800869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8341543" y="1721094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8346273" y="1183592"/>
            <a:ext cx="568486" cy="388014"/>
            <a:chOff x="8346273" y="1183592"/>
            <a:chExt cx="568486" cy="388014"/>
          </a:xfrm>
        </p:grpSpPr>
        <p:sp>
          <p:nvSpPr>
            <p:cNvPr id="244" name="Google Shape;244;p4"/>
            <p:cNvSpPr/>
            <p:nvPr/>
          </p:nvSpPr>
          <p:spPr>
            <a:xfrm>
              <a:off x="8346273" y="1263367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8346273" y="1183592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4"/>
          <p:cNvGrpSpPr/>
          <p:nvPr/>
        </p:nvGrpSpPr>
        <p:grpSpPr>
          <a:xfrm>
            <a:off x="8341543" y="606635"/>
            <a:ext cx="569676" cy="388014"/>
            <a:chOff x="8341543" y="606635"/>
            <a:chExt cx="569676" cy="388014"/>
          </a:xfrm>
        </p:grpSpPr>
        <p:sp>
          <p:nvSpPr>
            <p:cNvPr id="247" name="Google Shape;247;p4"/>
            <p:cNvSpPr/>
            <p:nvPr/>
          </p:nvSpPr>
          <p:spPr>
            <a:xfrm>
              <a:off x="8341543" y="686410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8341543" y="606635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4"/>
          <p:cNvGrpSpPr/>
          <p:nvPr/>
        </p:nvGrpSpPr>
        <p:grpSpPr>
          <a:xfrm>
            <a:off x="8341543" y="2842933"/>
            <a:ext cx="569676" cy="380612"/>
            <a:chOff x="8341543" y="2282008"/>
            <a:chExt cx="569676" cy="380612"/>
          </a:xfrm>
        </p:grpSpPr>
        <p:sp>
          <p:nvSpPr>
            <p:cNvPr id="250" name="Google Shape;250;p4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>
            <a:off x="8341543" y="3403858"/>
            <a:ext cx="569676" cy="380612"/>
            <a:chOff x="8341543" y="2282008"/>
            <a:chExt cx="569676" cy="380612"/>
          </a:xfrm>
        </p:grpSpPr>
        <p:sp>
          <p:nvSpPr>
            <p:cNvPr id="253" name="Google Shape;253;p4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4"/>
          <p:cNvSpPr/>
          <p:nvPr/>
        </p:nvSpPr>
        <p:spPr>
          <a:xfrm>
            <a:off x="8341543" y="4367943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"/>
          <p:cNvSpPr/>
          <p:nvPr/>
        </p:nvSpPr>
        <p:spPr>
          <a:xfrm>
            <a:off x="395894" y="219519"/>
            <a:ext cx="8053438" cy="4788281"/>
          </a:xfrm>
          <a:custGeom>
            <a:avLst/>
            <a:gdLst/>
            <a:ahLst/>
            <a:cxnLst/>
            <a:rect l="l" t="t" r="r" b="b"/>
            <a:pathLst>
              <a:path w="257093" h="146846" extrusionOk="0">
                <a:moveTo>
                  <a:pt x="7146" y="1"/>
                </a:moveTo>
                <a:cubicBezTo>
                  <a:pt x="3177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177" y="146845"/>
                  <a:pt x="7146" y="146845"/>
                </a:cubicBezTo>
                <a:lnTo>
                  <a:pt x="249947" y="146845"/>
                </a:lnTo>
                <a:cubicBezTo>
                  <a:pt x="253879" y="146845"/>
                  <a:pt x="257093" y="143632"/>
                  <a:pt x="257093" y="139700"/>
                </a:cubicBezTo>
                <a:lnTo>
                  <a:pt x="257093" y="7146"/>
                </a:lnTo>
                <a:cubicBezTo>
                  <a:pt x="257093" y="3214"/>
                  <a:pt x="253879" y="1"/>
                  <a:pt x="2499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"/>
          <p:cNvSpPr/>
          <p:nvPr/>
        </p:nvSpPr>
        <p:spPr>
          <a:xfrm>
            <a:off x="228900" y="135685"/>
            <a:ext cx="794715" cy="686714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"/>
          <p:cNvSpPr txBox="1">
            <a:spLocks noGrp="1"/>
          </p:cNvSpPr>
          <p:nvPr>
            <p:ph type="subTitle" idx="1"/>
          </p:nvPr>
        </p:nvSpPr>
        <p:spPr>
          <a:xfrm>
            <a:off x="821325" y="1232150"/>
            <a:ext cx="7501200" cy="3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10" name="Google Shape;310;p4"/>
          <p:cNvSpPr/>
          <p:nvPr/>
        </p:nvSpPr>
        <p:spPr>
          <a:xfrm rot="4238894">
            <a:off x="287196" y="4383386"/>
            <a:ext cx="794710" cy="686759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"/>
          <p:cNvSpPr/>
          <p:nvPr/>
        </p:nvSpPr>
        <p:spPr>
          <a:xfrm>
            <a:off x="7109750" y="732675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"/>
          <p:cNvSpPr/>
          <p:nvPr/>
        </p:nvSpPr>
        <p:spPr>
          <a:xfrm>
            <a:off x="1324400" y="551063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4"/>
          <p:cNvGrpSpPr/>
          <p:nvPr/>
        </p:nvGrpSpPr>
        <p:grpSpPr>
          <a:xfrm>
            <a:off x="7636900" y="441350"/>
            <a:ext cx="291375" cy="281375"/>
            <a:chOff x="3243875" y="2372825"/>
            <a:chExt cx="291375" cy="281375"/>
          </a:xfrm>
        </p:grpSpPr>
        <p:sp>
          <p:nvSpPr>
            <p:cNvPr id="314" name="Google Shape;314;p4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4"/>
          <p:cNvSpPr/>
          <p:nvPr/>
        </p:nvSpPr>
        <p:spPr>
          <a:xfrm>
            <a:off x="8088375" y="1232138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"/>
          <p:cNvSpPr/>
          <p:nvPr/>
        </p:nvSpPr>
        <p:spPr>
          <a:xfrm>
            <a:off x="1023000" y="1014050"/>
            <a:ext cx="119125" cy="81200"/>
          </a:xfrm>
          <a:custGeom>
            <a:avLst/>
            <a:gdLst/>
            <a:ahLst/>
            <a:cxnLst/>
            <a:rect l="l" t="t" r="r" b="b"/>
            <a:pathLst>
              <a:path w="4765" h="3248" extrusionOk="0">
                <a:moveTo>
                  <a:pt x="2253" y="1"/>
                </a:moveTo>
                <a:cubicBezTo>
                  <a:pt x="255" y="1"/>
                  <a:pt x="1" y="2834"/>
                  <a:pt x="2007" y="3221"/>
                </a:cubicBezTo>
                <a:cubicBezTo>
                  <a:pt x="2122" y="3239"/>
                  <a:pt x="2233" y="3248"/>
                  <a:pt x="2340" y="3248"/>
                </a:cubicBezTo>
                <a:cubicBezTo>
                  <a:pt x="4296" y="3248"/>
                  <a:pt x="4764" y="346"/>
                  <a:pt x="2483" y="13"/>
                </a:cubicBezTo>
                <a:cubicBezTo>
                  <a:pt x="2404" y="5"/>
                  <a:pt x="2327" y="1"/>
                  <a:pt x="2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5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328" name="Google Shape;328;p5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5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330" name="Google Shape;330;p5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2" name="Google Shape;332;p5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5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334" name="Google Shape;334;p5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5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337" name="Google Shape;337;p5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5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340" name="Google Shape;340;p5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5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343" name="Google Shape;343;p5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" name="Google Shape;345;p5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346" name="Google Shape;346;p5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5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979838" y="2245525"/>
            <a:ext cx="2342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1979838" y="2603400"/>
            <a:ext cx="23427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4821463" y="2245525"/>
            <a:ext cx="2342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4821463" y="2603404"/>
            <a:ext cx="23427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5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5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5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5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5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5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5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5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/>
          <p:nvPr/>
        </p:nvSpPr>
        <p:spPr>
          <a:xfrm>
            <a:off x="395925" y="291324"/>
            <a:ext cx="8336062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"/>
          <p:cNvSpPr/>
          <p:nvPr/>
        </p:nvSpPr>
        <p:spPr>
          <a:xfrm>
            <a:off x="661185" y="219519"/>
            <a:ext cx="8068819" cy="4788281"/>
          </a:xfrm>
          <a:custGeom>
            <a:avLst/>
            <a:gdLst/>
            <a:ahLst/>
            <a:cxnLst/>
            <a:rect l="l" t="t" r="r" b="b"/>
            <a:pathLst>
              <a:path w="257584" h="146846" extrusionOk="0">
                <a:moveTo>
                  <a:pt x="7146" y="1"/>
                </a:moveTo>
                <a:cubicBezTo>
                  <a:pt x="3214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214" y="146845"/>
                  <a:pt x="7146" y="146845"/>
                </a:cubicBezTo>
                <a:lnTo>
                  <a:pt x="250438" y="146845"/>
                </a:lnTo>
                <a:cubicBezTo>
                  <a:pt x="254408" y="146845"/>
                  <a:pt x="257584" y="143632"/>
                  <a:pt x="257584" y="139700"/>
                </a:cubicBezTo>
                <a:lnTo>
                  <a:pt x="257584" y="7146"/>
                </a:lnTo>
                <a:cubicBezTo>
                  <a:pt x="257584" y="3214"/>
                  <a:pt x="254408" y="1"/>
                  <a:pt x="2504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"/>
          <p:cNvSpPr/>
          <p:nvPr/>
        </p:nvSpPr>
        <p:spPr>
          <a:xfrm>
            <a:off x="8341543" y="4447718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rgbClr val="595959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6"/>
          <p:cNvGrpSpPr/>
          <p:nvPr/>
        </p:nvGrpSpPr>
        <p:grpSpPr>
          <a:xfrm>
            <a:off x="8341543" y="2282008"/>
            <a:ext cx="569676" cy="380612"/>
            <a:chOff x="8341543" y="2282008"/>
            <a:chExt cx="569676" cy="380612"/>
          </a:xfrm>
        </p:grpSpPr>
        <p:sp>
          <p:nvSpPr>
            <p:cNvPr id="410" name="Google Shape;410;p6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6"/>
          <p:cNvGrpSpPr/>
          <p:nvPr/>
        </p:nvGrpSpPr>
        <p:grpSpPr>
          <a:xfrm>
            <a:off x="8341543" y="1721094"/>
            <a:ext cx="569676" cy="380612"/>
            <a:chOff x="8341543" y="1721094"/>
            <a:chExt cx="569676" cy="380612"/>
          </a:xfrm>
        </p:grpSpPr>
        <p:sp>
          <p:nvSpPr>
            <p:cNvPr id="413" name="Google Shape;413;p6"/>
            <p:cNvSpPr/>
            <p:nvPr/>
          </p:nvSpPr>
          <p:spPr>
            <a:xfrm>
              <a:off x="8341543" y="1800869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341543" y="1721094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0"/>
                  </a:moveTo>
                  <a:lnTo>
                    <a:pt x="0" y="9225"/>
                  </a:lnTo>
                  <a:lnTo>
                    <a:pt x="18186" y="9225"/>
                  </a:lnTo>
                  <a:lnTo>
                    <a:pt x="16824" y="4462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6"/>
          <p:cNvGrpSpPr/>
          <p:nvPr/>
        </p:nvGrpSpPr>
        <p:grpSpPr>
          <a:xfrm>
            <a:off x="8346273" y="1183592"/>
            <a:ext cx="568486" cy="388014"/>
            <a:chOff x="8346273" y="1183592"/>
            <a:chExt cx="568486" cy="388014"/>
          </a:xfrm>
        </p:grpSpPr>
        <p:sp>
          <p:nvSpPr>
            <p:cNvPr id="416" name="Google Shape;416;p6"/>
            <p:cNvSpPr/>
            <p:nvPr/>
          </p:nvSpPr>
          <p:spPr>
            <a:xfrm>
              <a:off x="8346273" y="1263367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8346273" y="1183592"/>
              <a:ext cx="568486" cy="308239"/>
            </a:xfrm>
            <a:custGeom>
              <a:avLst/>
              <a:gdLst/>
              <a:ahLst/>
              <a:cxnLst/>
              <a:rect l="l" t="t" r="r" b="b"/>
              <a:pathLst>
                <a:path w="18148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48" y="9452"/>
                  </a:lnTo>
                  <a:lnTo>
                    <a:pt x="16787" y="4688"/>
                  </a:lnTo>
                  <a:lnTo>
                    <a:pt x="18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6"/>
          <p:cNvGrpSpPr/>
          <p:nvPr/>
        </p:nvGrpSpPr>
        <p:grpSpPr>
          <a:xfrm>
            <a:off x="8341543" y="606635"/>
            <a:ext cx="569676" cy="388014"/>
            <a:chOff x="8341543" y="606635"/>
            <a:chExt cx="569676" cy="388014"/>
          </a:xfrm>
        </p:grpSpPr>
        <p:sp>
          <p:nvSpPr>
            <p:cNvPr id="419" name="Google Shape;419;p6"/>
            <p:cNvSpPr/>
            <p:nvPr/>
          </p:nvSpPr>
          <p:spPr>
            <a:xfrm>
              <a:off x="8341543" y="686410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8341543" y="606635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6"/>
          <p:cNvGrpSpPr/>
          <p:nvPr/>
        </p:nvGrpSpPr>
        <p:grpSpPr>
          <a:xfrm>
            <a:off x="8341543" y="2842933"/>
            <a:ext cx="569676" cy="380612"/>
            <a:chOff x="8341543" y="2282008"/>
            <a:chExt cx="569676" cy="380612"/>
          </a:xfrm>
        </p:grpSpPr>
        <p:sp>
          <p:nvSpPr>
            <p:cNvPr id="422" name="Google Shape;422;p6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6"/>
          <p:cNvGrpSpPr/>
          <p:nvPr/>
        </p:nvGrpSpPr>
        <p:grpSpPr>
          <a:xfrm>
            <a:off x="8341543" y="3403858"/>
            <a:ext cx="569676" cy="380612"/>
            <a:chOff x="8341543" y="2282008"/>
            <a:chExt cx="569676" cy="380612"/>
          </a:xfrm>
        </p:grpSpPr>
        <p:sp>
          <p:nvSpPr>
            <p:cNvPr id="425" name="Google Shape;425;p6"/>
            <p:cNvSpPr/>
            <p:nvPr/>
          </p:nvSpPr>
          <p:spPr>
            <a:xfrm>
              <a:off x="8341543" y="2361783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341543" y="2282008"/>
              <a:ext cx="569676" cy="300837"/>
            </a:xfrm>
            <a:custGeom>
              <a:avLst/>
              <a:gdLst/>
              <a:ahLst/>
              <a:cxnLst/>
              <a:rect l="l" t="t" r="r" b="b"/>
              <a:pathLst>
                <a:path w="18186" h="9226" extrusionOk="0">
                  <a:moveTo>
                    <a:pt x="0" y="1"/>
                  </a:moveTo>
                  <a:lnTo>
                    <a:pt x="0" y="9226"/>
                  </a:lnTo>
                  <a:lnTo>
                    <a:pt x="18186" y="9226"/>
                  </a:lnTo>
                  <a:lnTo>
                    <a:pt x="16673" y="4462"/>
                  </a:lnTo>
                  <a:lnTo>
                    <a:pt x="18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6"/>
          <p:cNvSpPr/>
          <p:nvPr/>
        </p:nvSpPr>
        <p:spPr>
          <a:xfrm>
            <a:off x="8341543" y="4367943"/>
            <a:ext cx="569676" cy="308239"/>
          </a:xfrm>
          <a:custGeom>
            <a:avLst/>
            <a:gdLst/>
            <a:ahLst/>
            <a:cxnLst/>
            <a:rect l="l" t="t" r="r" b="b"/>
            <a:pathLst>
              <a:path w="18186" h="9453" extrusionOk="0">
                <a:moveTo>
                  <a:pt x="0" y="0"/>
                </a:moveTo>
                <a:lnTo>
                  <a:pt x="0" y="9452"/>
                </a:lnTo>
                <a:lnTo>
                  <a:pt x="18186" y="9452"/>
                </a:lnTo>
                <a:lnTo>
                  <a:pt x="16824" y="4613"/>
                </a:lnTo>
                <a:lnTo>
                  <a:pt x="18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6"/>
          <p:cNvSpPr/>
          <p:nvPr/>
        </p:nvSpPr>
        <p:spPr>
          <a:xfrm>
            <a:off x="395894" y="219519"/>
            <a:ext cx="8053438" cy="4788281"/>
          </a:xfrm>
          <a:custGeom>
            <a:avLst/>
            <a:gdLst/>
            <a:ahLst/>
            <a:cxnLst/>
            <a:rect l="l" t="t" r="r" b="b"/>
            <a:pathLst>
              <a:path w="257093" h="146846" extrusionOk="0">
                <a:moveTo>
                  <a:pt x="7146" y="1"/>
                </a:moveTo>
                <a:cubicBezTo>
                  <a:pt x="3177" y="1"/>
                  <a:pt x="1" y="3214"/>
                  <a:pt x="1" y="7146"/>
                </a:cubicBezTo>
                <a:lnTo>
                  <a:pt x="1" y="139700"/>
                </a:lnTo>
                <a:cubicBezTo>
                  <a:pt x="1" y="143632"/>
                  <a:pt x="3177" y="146845"/>
                  <a:pt x="7146" y="146845"/>
                </a:cubicBezTo>
                <a:lnTo>
                  <a:pt x="249947" y="146845"/>
                </a:lnTo>
                <a:cubicBezTo>
                  <a:pt x="253879" y="146845"/>
                  <a:pt x="257093" y="143632"/>
                  <a:pt x="257093" y="139700"/>
                </a:cubicBezTo>
                <a:lnTo>
                  <a:pt x="257093" y="7146"/>
                </a:lnTo>
                <a:cubicBezTo>
                  <a:pt x="257093" y="3214"/>
                  <a:pt x="253879" y="1"/>
                  <a:pt x="2499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6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6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6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6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6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6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6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6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6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6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6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6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6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6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6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6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6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6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6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6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6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6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6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6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6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6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6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6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6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6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"/>
          <p:cNvSpPr/>
          <p:nvPr/>
        </p:nvSpPr>
        <p:spPr>
          <a:xfrm>
            <a:off x="228900" y="135685"/>
            <a:ext cx="794715" cy="686714"/>
          </a:xfrm>
          <a:custGeom>
            <a:avLst/>
            <a:gdLst/>
            <a:ahLst/>
            <a:cxnLst/>
            <a:rect l="l" t="t" r="r" b="b"/>
            <a:pathLst>
              <a:path w="25370" h="21060" extrusionOk="0">
                <a:moveTo>
                  <a:pt x="20833" y="1"/>
                </a:moveTo>
                <a:lnTo>
                  <a:pt x="1" y="14443"/>
                </a:lnTo>
                <a:cubicBezTo>
                  <a:pt x="1" y="14443"/>
                  <a:pt x="1097" y="14443"/>
                  <a:pt x="1513" y="14972"/>
                </a:cubicBezTo>
                <a:cubicBezTo>
                  <a:pt x="1891" y="15540"/>
                  <a:pt x="1551" y="16371"/>
                  <a:pt x="1551" y="16371"/>
                </a:cubicBezTo>
                <a:cubicBezTo>
                  <a:pt x="1551" y="16371"/>
                  <a:pt x="2647" y="16371"/>
                  <a:pt x="3063" y="16938"/>
                </a:cubicBezTo>
                <a:cubicBezTo>
                  <a:pt x="3479" y="17543"/>
                  <a:pt x="3139" y="18867"/>
                  <a:pt x="3139" y="18867"/>
                </a:cubicBezTo>
                <a:cubicBezTo>
                  <a:pt x="3139" y="18867"/>
                  <a:pt x="4349" y="19018"/>
                  <a:pt x="4613" y="19396"/>
                </a:cubicBezTo>
                <a:cubicBezTo>
                  <a:pt x="4878" y="19774"/>
                  <a:pt x="4727" y="21060"/>
                  <a:pt x="4727" y="21060"/>
                </a:cubicBezTo>
                <a:lnTo>
                  <a:pt x="25370" y="6768"/>
                </a:lnTo>
                <a:cubicBezTo>
                  <a:pt x="23442" y="6579"/>
                  <a:pt x="23782" y="4575"/>
                  <a:pt x="23782" y="4575"/>
                </a:cubicBezTo>
                <a:cubicBezTo>
                  <a:pt x="23782" y="4575"/>
                  <a:pt x="22912" y="4235"/>
                  <a:pt x="22459" y="3819"/>
                </a:cubicBezTo>
                <a:cubicBezTo>
                  <a:pt x="22043" y="3403"/>
                  <a:pt x="22345" y="2156"/>
                  <a:pt x="22345" y="2156"/>
                </a:cubicBezTo>
                <a:cubicBezTo>
                  <a:pt x="22345" y="2156"/>
                  <a:pt x="21173" y="2118"/>
                  <a:pt x="20795" y="1626"/>
                </a:cubicBezTo>
                <a:cubicBezTo>
                  <a:pt x="20455" y="1135"/>
                  <a:pt x="20833" y="1"/>
                  <a:pt x="208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81" name="Google Shape;481;p6"/>
          <p:cNvGrpSpPr/>
          <p:nvPr/>
        </p:nvGrpSpPr>
        <p:grpSpPr>
          <a:xfrm>
            <a:off x="726213" y="4500425"/>
            <a:ext cx="291375" cy="281375"/>
            <a:chOff x="3243875" y="2372825"/>
            <a:chExt cx="291375" cy="281375"/>
          </a:xfrm>
        </p:grpSpPr>
        <p:sp>
          <p:nvSpPr>
            <p:cNvPr id="482" name="Google Shape;482;p6"/>
            <p:cNvSpPr/>
            <p:nvPr/>
          </p:nvSpPr>
          <p:spPr>
            <a:xfrm>
              <a:off x="3287125" y="2403550"/>
              <a:ext cx="205525" cy="200525"/>
            </a:xfrm>
            <a:custGeom>
              <a:avLst/>
              <a:gdLst/>
              <a:ahLst/>
              <a:cxnLst/>
              <a:rect l="l" t="t" r="r" b="b"/>
              <a:pathLst>
                <a:path w="8221" h="8021" fill="none" extrusionOk="0">
                  <a:moveTo>
                    <a:pt x="8221" y="0"/>
                  </a:moveTo>
                  <a:cubicBezTo>
                    <a:pt x="5765" y="2982"/>
                    <a:pt x="2807" y="5338"/>
                    <a:pt x="0" y="802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304025" y="2403550"/>
              <a:ext cx="191125" cy="210550"/>
            </a:xfrm>
            <a:custGeom>
              <a:avLst/>
              <a:gdLst/>
              <a:ahLst/>
              <a:cxnLst/>
              <a:rect l="l" t="t" r="r" b="b"/>
              <a:pathLst>
                <a:path w="7645" h="8422" fill="none" extrusionOk="0">
                  <a:moveTo>
                    <a:pt x="1" y="0"/>
                  </a:moveTo>
                  <a:cubicBezTo>
                    <a:pt x="1404" y="1830"/>
                    <a:pt x="3159" y="3409"/>
                    <a:pt x="4738" y="5088"/>
                  </a:cubicBezTo>
                  <a:cubicBezTo>
                    <a:pt x="6066" y="6491"/>
                    <a:pt x="6292" y="6993"/>
                    <a:pt x="7645" y="842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396775" y="2372825"/>
              <a:ext cx="10675" cy="281375"/>
            </a:xfrm>
            <a:custGeom>
              <a:avLst/>
              <a:gdLst/>
              <a:ahLst/>
              <a:cxnLst/>
              <a:rect l="l" t="t" r="r" b="b"/>
              <a:pathLst>
                <a:path w="427" h="11255" fill="none" extrusionOk="0">
                  <a:moveTo>
                    <a:pt x="150" y="1"/>
                  </a:moveTo>
                  <a:cubicBezTo>
                    <a:pt x="75" y="2507"/>
                    <a:pt x="426" y="5013"/>
                    <a:pt x="150" y="7470"/>
                  </a:cubicBezTo>
                  <a:cubicBezTo>
                    <a:pt x="25" y="8798"/>
                    <a:pt x="0" y="9951"/>
                    <a:pt x="0" y="11254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3243875" y="2495650"/>
              <a:ext cx="285125" cy="10675"/>
            </a:xfrm>
            <a:custGeom>
              <a:avLst/>
              <a:gdLst/>
              <a:ahLst/>
              <a:cxnLst/>
              <a:rect l="l" t="t" r="r" b="b"/>
              <a:pathLst>
                <a:path w="11405" h="427" fill="none" extrusionOk="0">
                  <a:moveTo>
                    <a:pt x="11404" y="426"/>
                  </a:moveTo>
                  <a:cubicBezTo>
                    <a:pt x="7495" y="0"/>
                    <a:pt x="3886" y="201"/>
                    <a:pt x="1" y="50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3340375" y="2379100"/>
              <a:ext cx="104650" cy="267575"/>
            </a:xfrm>
            <a:custGeom>
              <a:avLst/>
              <a:gdLst/>
              <a:ahLst/>
              <a:cxnLst/>
              <a:rect l="l" t="t" r="r" b="b"/>
              <a:pathLst>
                <a:path w="4186" h="10703" fill="none" extrusionOk="0">
                  <a:moveTo>
                    <a:pt x="0" y="1"/>
                  </a:moveTo>
                  <a:cubicBezTo>
                    <a:pt x="1780" y="3409"/>
                    <a:pt x="2833" y="7043"/>
                    <a:pt x="4186" y="1070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3267075" y="2458675"/>
              <a:ext cx="268175" cy="94000"/>
            </a:xfrm>
            <a:custGeom>
              <a:avLst/>
              <a:gdLst/>
              <a:ahLst/>
              <a:cxnLst/>
              <a:rect l="l" t="t" r="r" b="b"/>
              <a:pathLst>
                <a:path w="10727" h="3760" fill="none" extrusionOk="0">
                  <a:moveTo>
                    <a:pt x="0" y="3760"/>
                  </a:moveTo>
                  <a:cubicBezTo>
                    <a:pt x="2231" y="3184"/>
                    <a:pt x="4361" y="2181"/>
                    <a:pt x="6516" y="1379"/>
                  </a:cubicBezTo>
                  <a:cubicBezTo>
                    <a:pt x="8346" y="702"/>
                    <a:pt x="8897" y="677"/>
                    <a:pt x="10727" y="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3276475" y="2451775"/>
              <a:ext cx="257525" cy="112825"/>
            </a:xfrm>
            <a:custGeom>
              <a:avLst/>
              <a:gdLst/>
              <a:ahLst/>
              <a:cxnLst/>
              <a:rect l="l" t="t" r="r" b="b"/>
              <a:pathLst>
                <a:path w="10301" h="4513" fill="none" extrusionOk="0">
                  <a:moveTo>
                    <a:pt x="0" y="1"/>
                  </a:moveTo>
                  <a:cubicBezTo>
                    <a:pt x="2281" y="1028"/>
                    <a:pt x="4712" y="1680"/>
                    <a:pt x="6867" y="2908"/>
                  </a:cubicBezTo>
                  <a:cubicBezTo>
                    <a:pt x="8045" y="3535"/>
                    <a:pt x="9098" y="4011"/>
                    <a:pt x="10301" y="4512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3329100" y="2385375"/>
              <a:ext cx="120325" cy="258800"/>
            </a:xfrm>
            <a:custGeom>
              <a:avLst/>
              <a:gdLst/>
              <a:ahLst/>
              <a:cxnLst/>
              <a:rect l="l" t="t" r="r" b="b"/>
              <a:pathLst>
                <a:path w="4813" h="10352" fill="none" extrusionOk="0">
                  <a:moveTo>
                    <a:pt x="4812" y="0"/>
                  </a:moveTo>
                  <a:cubicBezTo>
                    <a:pt x="2883" y="3434"/>
                    <a:pt x="1654" y="6842"/>
                    <a:pt x="0" y="10351"/>
                  </a:cubicBezTo>
                </a:path>
              </a:pathLst>
            </a:custGeom>
            <a:noFill/>
            <a:ln w="29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3327850" y="2438625"/>
              <a:ext cx="133475" cy="132850"/>
            </a:xfrm>
            <a:custGeom>
              <a:avLst/>
              <a:gdLst/>
              <a:ahLst/>
              <a:cxnLst/>
              <a:rect l="l" t="t" r="r" b="b"/>
              <a:pathLst>
                <a:path w="5339" h="5314" extrusionOk="0">
                  <a:moveTo>
                    <a:pt x="4887" y="1830"/>
                  </a:moveTo>
                  <a:cubicBezTo>
                    <a:pt x="5339" y="3058"/>
                    <a:pt x="4712" y="4412"/>
                    <a:pt x="3484" y="4863"/>
                  </a:cubicBezTo>
                  <a:cubicBezTo>
                    <a:pt x="2281" y="5314"/>
                    <a:pt x="928" y="4687"/>
                    <a:pt x="451" y="3484"/>
                  </a:cubicBezTo>
                  <a:cubicBezTo>
                    <a:pt x="0" y="2256"/>
                    <a:pt x="627" y="903"/>
                    <a:pt x="1855" y="452"/>
                  </a:cubicBezTo>
                  <a:cubicBezTo>
                    <a:pt x="3058" y="1"/>
                    <a:pt x="4411" y="602"/>
                    <a:pt x="4887" y="18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3358550" y="2469325"/>
              <a:ext cx="72075" cy="71450"/>
            </a:xfrm>
            <a:custGeom>
              <a:avLst/>
              <a:gdLst/>
              <a:ahLst/>
              <a:cxnLst/>
              <a:rect l="l" t="t" r="r" b="b"/>
              <a:pathLst>
                <a:path w="2883" h="2858" extrusionOk="0">
                  <a:moveTo>
                    <a:pt x="2632" y="978"/>
                  </a:moveTo>
                  <a:cubicBezTo>
                    <a:pt x="2882" y="1630"/>
                    <a:pt x="2532" y="2382"/>
                    <a:pt x="1880" y="2607"/>
                  </a:cubicBezTo>
                  <a:cubicBezTo>
                    <a:pt x="1228" y="2858"/>
                    <a:pt x="502" y="2532"/>
                    <a:pt x="251" y="1880"/>
                  </a:cubicBezTo>
                  <a:cubicBezTo>
                    <a:pt x="0" y="1204"/>
                    <a:pt x="326" y="477"/>
                    <a:pt x="1003" y="226"/>
                  </a:cubicBezTo>
                  <a:cubicBezTo>
                    <a:pt x="1654" y="1"/>
                    <a:pt x="2381" y="326"/>
                    <a:pt x="2632" y="9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6"/>
          <p:cNvSpPr/>
          <p:nvPr/>
        </p:nvSpPr>
        <p:spPr>
          <a:xfrm>
            <a:off x="7335600" y="508075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6"/>
          <p:cNvGrpSpPr/>
          <p:nvPr/>
        </p:nvGrpSpPr>
        <p:grpSpPr>
          <a:xfrm>
            <a:off x="1514950" y="454750"/>
            <a:ext cx="166675" cy="168575"/>
            <a:chOff x="4954425" y="2036375"/>
            <a:chExt cx="166675" cy="168575"/>
          </a:xfrm>
        </p:grpSpPr>
        <p:sp>
          <p:nvSpPr>
            <p:cNvPr id="494" name="Google Shape;494;p6"/>
            <p:cNvSpPr/>
            <p:nvPr/>
          </p:nvSpPr>
          <p:spPr>
            <a:xfrm>
              <a:off x="4954425" y="2036375"/>
              <a:ext cx="166675" cy="168575"/>
            </a:xfrm>
            <a:custGeom>
              <a:avLst/>
              <a:gdLst/>
              <a:ahLst/>
              <a:cxnLst/>
              <a:rect l="l" t="t" r="r" b="b"/>
              <a:pathLst>
                <a:path w="6667" h="6743" extrusionOk="0">
                  <a:moveTo>
                    <a:pt x="1930" y="3584"/>
                  </a:moveTo>
                  <a:cubicBezTo>
                    <a:pt x="0" y="2882"/>
                    <a:pt x="1529" y="1178"/>
                    <a:pt x="2607" y="2306"/>
                  </a:cubicBezTo>
                  <a:cubicBezTo>
                    <a:pt x="2231" y="0"/>
                    <a:pt x="4712" y="802"/>
                    <a:pt x="3935" y="2406"/>
                  </a:cubicBezTo>
                  <a:cubicBezTo>
                    <a:pt x="5088" y="877"/>
                    <a:pt x="6667" y="2506"/>
                    <a:pt x="4812" y="3384"/>
                  </a:cubicBezTo>
                  <a:cubicBezTo>
                    <a:pt x="6617" y="3885"/>
                    <a:pt x="5940" y="5464"/>
                    <a:pt x="4386" y="4837"/>
                  </a:cubicBezTo>
                  <a:cubicBezTo>
                    <a:pt x="4386" y="6742"/>
                    <a:pt x="2431" y="6517"/>
                    <a:pt x="2757" y="4787"/>
                  </a:cubicBezTo>
                  <a:cubicBezTo>
                    <a:pt x="1203" y="6141"/>
                    <a:pt x="151" y="4311"/>
                    <a:pt x="1930" y="3584"/>
                  </a:cubicBezTo>
                  <a:cubicBezTo>
                    <a:pt x="1755" y="3509"/>
                    <a:pt x="1830" y="3634"/>
                    <a:pt x="1930" y="3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5008925" y="2104675"/>
              <a:ext cx="52650" cy="40750"/>
            </a:xfrm>
            <a:custGeom>
              <a:avLst/>
              <a:gdLst/>
              <a:ahLst/>
              <a:cxnLst/>
              <a:rect l="l" t="t" r="r" b="b"/>
              <a:pathLst>
                <a:path w="2106" h="1630" extrusionOk="0">
                  <a:moveTo>
                    <a:pt x="1053" y="0"/>
                  </a:moveTo>
                  <a:cubicBezTo>
                    <a:pt x="1" y="0"/>
                    <a:pt x="1" y="1629"/>
                    <a:pt x="1053" y="1629"/>
                  </a:cubicBezTo>
                  <a:cubicBezTo>
                    <a:pt x="2106" y="1629"/>
                    <a:pt x="2106" y="0"/>
                    <a:pt x="1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6"/>
          <p:cNvSpPr/>
          <p:nvPr/>
        </p:nvSpPr>
        <p:spPr>
          <a:xfrm>
            <a:off x="1427950" y="4781788"/>
            <a:ext cx="87000" cy="61925"/>
          </a:xfrm>
          <a:custGeom>
            <a:avLst/>
            <a:gdLst/>
            <a:ahLst/>
            <a:cxnLst/>
            <a:rect l="l" t="t" r="r" b="b"/>
            <a:pathLst>
              <a:path w="3480" h="2477" extrusionOk="0">
                <a:moveTo>
                  <a:pt x="2112" y="1"/>
                </a:moveTo>
                <a:cubicBezTo>
                  <a:pt x="1992" y="1"/>
                  <a:pt x="1862" y="18"/>
                  <a:pt x="1722" y="57"/>
                </a:cubicBezTo>
                <a:cubicBezTo>
                  <a:pt x="1690" y="55"/>
                  <a:pt x="1659" y="54"/>
                  <a:pt x="1628" y="54"/>
                </a:cubicBezTo>
                <a:cubicBezTo>
                  <a:pt x="35" y="54"/>
                  <a:pt x="1" y="2476"/>
                  <a:pt x="1610" y="2476"/>
                </a:cubicBezTo>
                <a:cubicBezTo>
                  <a:pt x="1678" y="2476"/>
                  <a:pt x="1748" y="2472"/>
                  <a:pt x="1822" y="2463"/>
                </a:cubicBezTo>
                <a:cubicBezTo>
                  <a:pt x="3480" y="2279"/>
                  <a:pt x="3466" y="1"/>
                  <a:pt x="2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7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499" name="Google Shape;499;p7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0" name="Google Shape;500;p7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501" name="Google Shape;501;p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7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7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505" name="Google Shape;505;p7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7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7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511" name="Google Shape;511;p7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7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7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517" name="Google Shape;517;p7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7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7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7"/>
          <p:cNvSpPr txBox="1">
            <a:spLocks noGrp="1"/>
          </p:cNvSpPr>
          <p:nvPr>
            <p:ph type="subTitle" idx="1"/>
          </p:nvPr>
        </p:nvSpPr>
        <p:spPr>
          <a:xfrm>
            <a:off x="5558685" y="2109350"/>
            <a:ext cx="2417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7"/>
          <p:cNvSpPr txBox="1">
            <a:spLocks noGrp="1"/>
          </p:cNvSpPr>
          <p:nvPr>
            <p:ph type="subTitle" idx="2"/>
          </p:nvPr>
        </p:nvSpPr>
        <p:spPr>
          <a:xfrm>
            <a:off x="5556263" y="2463297"/>
            <a:ext cx="24174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24" name="Google Shape;524;p7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7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7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7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7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7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7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7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7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7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7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7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7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7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7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7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7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7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7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7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7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7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7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7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7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7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7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7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7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7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7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7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7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7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7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7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7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7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7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7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7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7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7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8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576" name="Google Shape;576;p8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8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578" name="Google Shape;578;p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8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1" name="Google Shape;581;p8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582" name="Google Shape;582;p8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8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585" name="Google Shape;585;p8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8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588" name="Google Shape;588;p8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8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591" name="Google Shape;591;p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8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594" name="Google Shape;594;p8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" name="Google Shape;596;p8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8"/>
          <p:cNvSpPr txBox="1">
            <a:spLocks noGrp="1"/>
          </p:cNvSpPr>
          <p:nvPr>
            <p:ph type="title"/>
          </p:nvPr>
        </p:nvSpPr>
        <p:spPr>
          <a:xfrm>
            <a:off x="1529550" y="1682550"/>
            <a:ext cx="60849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8"/>
          <p:cNvSpPr txBox="1">
            <a:spLocks noGrp="1"/>
          </p:cNvSpPr>
          <p:nvPr>
            <p:ph type="subTitle" idx="1"/>
          </p:nvPr>
        </p:nvSpPr>
        <p:spPr>
          <a:xfrm>
            <a:off x="1534825" y="2405250"/>
            <a:ext cx="60849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8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8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8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8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8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8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8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8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8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8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8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8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8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8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8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8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8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8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8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8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8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8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8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8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8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8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8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8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8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8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8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8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8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8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8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8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8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8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8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8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8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8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8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8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9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652" name="Google Shape;652;p9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9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654" name="Google Shape;654;p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6" name="Google Shape;656;p9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9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658" name="Google Shape;658;p9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9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661" name="Google Shape;661;p9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9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664" name="Google Shape;664;p9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9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667" name="Google Shape;667;p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9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670" name="Google Shape;670;p9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2" name="Google Shape;672;p9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9"/>
          <p:cNvSpPr txBox="1">
            <a:spLocks noGrp="1"/>
          </p:cNvSpPr>
          <p:nvPr>
            <p:ph type="title"/>
          </p:nvPr>
        </p:nvSpPr>
        <p:spPr>
          <a:xfrm>
            <a:off x="2014800" y="1482700"/>
            <a:ext cx="51144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9"/>
          <p:cNvSpPr txBox="1">
            <a:spLocks noGrp="1"/>
          </p:cNvSpPr>
          <p:nvPr>
            <p:ph type="subTitle" idx="1"/>
          </p:nvPr>
        </p:nvSpPr>
        <p:spPr>
          <a:xfrm>
            <a:off x="2594250" y="2750800"/>
            <a:ext cx="39555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76" name="Google Shape;676;p9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9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9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9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9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9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9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9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9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9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9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9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9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9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9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9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9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9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9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9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9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9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9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9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9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9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9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9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9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9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9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9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9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9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9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9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9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9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9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9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9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9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9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9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9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9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9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9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9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10"/>
          <p:cNvGrpSpPr/>
          <p:nvPr/>
        </p:nvGrpSpPr>
        <p:grpSpPr>
          <a:xfrm>
            <a:off x="395894" y="219519"/>
            <a:ext cx="8518865" cy="4788281"/>
            <a:chOff x="395894" y="219519"/>
            <a:chExt cx="8518865" cy="4788281"/>
          </a:xfrm>
        </p:grpSpPr>
        <p:sp>
          <p:nvSpPr>
            <p:cNvPr id="728" name="Google Shape;728;p10"/>
            <p:cNvSpPr/>
            <p:nvPr/>
          </p:nvSpPr>
          <p:spPr>
            <a:xfrm>
              <a:off x="661185" y="219519"/>
              <a:ext cx="8068819" cy="4788281"/>
            </a:xfrm>
            <a:custGeom>
              <a:avLst/>
              <a:gdLst/>
              <a:ahLst/>
              <a:cxnLst/>
              <a:rect l="l" t="t" r="r" b="b"/>
              <a:pathLst>
                <a:path w="257584" h="146846" extrusionOk="0">
                  <a:moveTo>
                    <a:pt x="7146" y="1"/>
                  </a:moveTo>
                  <a:cubicBezTo>
                    <a:pt x="3214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214" y="146845"/>
                    <a:pt x="7146" y="146845"/>
                  </a:cubicBezTo>
                  <a:lnTo>
                    <a:pt x="250438" y="146845"/>
                  </a:lnTo>
                  <a:cubicBezTo>
                    <a:pt x="254408" y="146845"/>
                    <a:pt x="257584" y="143632"/>
                    <a:pt x="257584" y="139700"/>
                  </a:cubicBezTo>
                  <a:lnTo>
                    <a:pt x="257584" y="7146"/>
                  </a:lnTo>
                  <a:cubicBezTo>
                    <a:pt x="257584" y="3214"/>
                    <a:pt x="254408" y="1"/>
                    <a:pt x="250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10"/>
            <p:cNvGrpSpPr/>
            <p:nvPr/>
          </p:nvGrpSpPr>
          <p:grpSpPr>
            <a:xfrm>
              <a:off x="8341543" y="2282008"/>
              <a:ext cx="569676" cy="380612"/>
              <a:chOff x="8341543" y="2282008"/>
              <a:chExt cx="569676" cy="380612"/>
            </a:xfrm>
          </p:grpSpPr>
          <p:sp>
            <p:nvSpPr>
              <p:cNvPr id="730" name="Google Shape;730;p10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2" name="Google Shape;732;p10"/>
            <p:cNvSpPr/>
            <p:nvPr/>
          </p:nvSpPr>
          <p:spPr>
            <a:xfrm>
              <a:off x="8341543" y="4447718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595959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3" name="Google Shape;733;p10"/>
            <p:cNvGrpSpPr/>
            <p:nvPr/>
          </p:nvGrpSpPr>
          <p:grpSpPr>
            <a:xfrm>
              <a:off x="8341543" y="1721094"/>
              <a:ext cx="569676" cy="380612"/>
              <a:chOff x="8341543" y="1721094"/>
              <a:chExt cx="569676" cy="380612"/>
            </a:xfrm>
          </p:grpSpPr>
          <p:sp>
            <p:nvSpPr>
              <p:cNvPr id="734" name="Google Shape;734;p10"/>
              <p:cNvSpPr/>
              <p:nvPr/>
            </p:nvSpPr>
            <p:spPr>
              <a:xfrm>
                <a:off x="8341543" y="1800869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8341543" y="1721094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0"/>
                    </a:moveTo>
                    <a:lnTo>
                      <a:pt x="0" y="9225"/>
                    </a:lnTo>
                    <a:lnTo>
                      <a:pt x="18186" y="9225"/>
                    </a:lnTo>
                    <a:lnTo>
                      <a:pt x="16824" y="4462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6" name="Google Shape;736;p10"/>
            <p:cNvGrpSpPr/>
            <p:nvPr/>
          </p:nvGrpSpPr>
          <p:grpSpPr>
            <a:xfrm>
              <a:off x="8346273" y="1183592"/>
              <a:ext cx="568486" cy="388014"/>
              <a:chOff x="8346273" y="1183592"/>
              <a:chExt cx="568486" cy="388014"/>
            </a:xfrm>
          </p:grpSpPr>
          <p:sp>
            <p:nvSpPr>
              <p:cNvPr id="737" name="Google Shape;737;p10"/>
              <p:cNvSpPr/>
              <p:nvPr/>
            </p:nvSpPr>
            <p:spPr>
              <a:xfrm>
                <a:off x="8346273" y="1263367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8346273" y="1183592"/>
                <a:ext cx="56848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48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48" y="9452"/>
                    </a:lnTo>
                    <a:lnTo>
                      <a:pt x="16787" y="4688"/>
                    </a:lnTo>
                    <a:lnTo>
                      <a:pt x="18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" name="Google Shape;739;p10"/>
            <p:cNvGrpSpPr/>
            <p:nvPr/>
          </p:nvGrpSpPr>
          <p:grpSpPr>
            <a:xfrm>
              <a:off x="8341543" y="606635"/>
              <a:ext cx="569676" cy="388014"/>
              <a:chOff x="8341543" y="606635"/>
              <a:chExt cx="569676" cy="388014"/>
            </a:xfrm>
          </p:grpSpPr>
          <p:sp>
            <p:nvSpPr>
              <p:cNvPr id="740" name="Google Shape;740;p10"/>
              <p:cNvSpPr/>
              <p:nvPr/>
            </p:nvSpPr>
            <p:spPr>
              <a:xfrm>
                <a:off x="8341543" y="686410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341543" y="606635"/>
                <a:ext cx="569676" cy="308239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453" extrusionOk="0">
                    <a:moveTo>
                      <a:pt x="0" y="0"/>
                    </a:moveTo>
                    <a:lnTo>
                      <a:pt x="0" y="9452"/>
                    </a:lnTo>
                    <a:lnTo>
                      <a:pt x="18186" y="9452"/>
                    </a:lnTo>
                    <a:lnTo>
                      <a:pt x="16824" y="4613"/>
                    </a:lnTo>
                    <a:lnTo>
                      <a:pt x="181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10"/>
            <p:cNvGrpSpPr/>
            <p:nvPr/>
          </p:nvGrpSpPr>
          <p:grpSpPr>
            <a:xfrm>
              <a:off x="8341543" y="2842933"/>
              <a:ext cx="569676" cy="380612"/>
              <a:chOff x="8341543" y="2282008"/>
              <a:chExt cx="569676" cy="380612"/>
            </a:xfrm>
          </p:grpSpPr>
          <p:sp>
            <p:nvSpPr>
              <p:cNvPr id="743" name="Google Shape;743;p10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" name="Google Shape;745;p10"/>
            <p:cNvGrpSpPr/>
            <p:nvPr/>
          </p:nvGrpSpPr>
          <p:grpSpPr>
            <a:xfrm>
              <a:off x="8341543" y="3403858"/>
              <a:ext cx="569676" cy="380612"/>
              <a:chOff x="8341543" y="2282008"/>
              <a:chExt cx="569676" cy="380612"/>
            </a:xfrm>
          </p:grpSpPr>
          <p:sp>
            <p:nvSpPr>
              <p:cNvPr id="746" name="Google Shape;746;p10"/>
              <p:cNvSpPr/>
              <p:nvPr/>
            </p:nvSpPr>
            <p:spPr>
              <a:xfrm>
                <a:off x="8341543" y="2361783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rgbClr val="595959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341543" y="2282008"/>
                <a:ext cx="569676" cy="300837"/>
              </a:xfrm>
              <a:custGeom>
                <a:avLst/>
                <a:gdLst/>
                <a:ahLst/>
                <a:cxnLst/>
                <a:rect l="l" t="t" r="r" b="b"/>
                <a:pathLst>
                  <a:path w="18186" h="9226" extrusionOk="0">
                    <a:moveTo>
                      <a:pt x="0" y="1"/>
                    </a:moveTo>
                    <a:lnTo>
                      <a:pt x="0" y="9226"/>
                    </a:lnTo>
                    <a:lnTo>
                      <a:pt x="18186" y="9226"/>
                    </a:lnTo>
                    <a:lnTo>
                      <a:pt x="16673" y="4462"/>
                    </a:lnTo>
                    <a:lnTo>
                      <a:pt x="181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8" name="Google Shape;748;p10"/>
            <p:cNvSpPr/>
            <p:nvPr/>
          </p:nvSpPr>
          <p:spPr>
            <a:xfrm>
              <a:off x="8341543" y="4367943"/>
              <a:ext cx="569676" cy="308239"/>
            </a:xfrm>
            <a:custGeom>
              <a:avLst/>
              <a:gdLst/>
              <a:ahLst/>
              <a:cxnLst/>
              <a:rect l="l" t="t" r="r" b="b"/>
              <a:pathLst>
                <a:path w="18186" h="9453" extrusionOk="0">
                  <a:moveTo>
                    <a:pt x="0" y="0"/>
                  </a:moveTo>
                  <a:lnTo>
                    <a:pt x="0" y="9452"/>
                  </a:lnTo>
                  <a:lnTo>
                    <a:pt x="18186" y="9452"/>
                  </a:lnTo>
                  <a:lnTo>
                    <a:pt x="16824" y="4613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395894" y="219519"/>
              <a:ext cx="8053438" cy="4788281"/>
            </a:xfrm>
            <a:custGeom>
              <a:avLst/>
              <a:gdLst/>
              <a:ahLst/>
              <a:cxnLst/>
              <a:rect l="l" t="t" r="r" b="b"/>
              <a:pathLst>
                <a:path w="257093" h="146846" extrusionOk="0">
                  <a:moveTo>
                    <a:pt x="7146" y="1"/>
                  </a:moveTo>
                  <a:cubicBezTo>
                    <a:pt x="3177" y="1"/>
                    <a:pt x="1" y="3214"/>
                    <a:pt x="1" y="7146"/>
                  </a:cubicBezTo>
                  <a:lnTo>
                    <a:pt x="1" y="139700"/>
                  </a:lnTo>
                  <a:cubicBezTo>
                    <a:pt x="1" y="143632"/>
                    <a:pt x="3177" y="146845"/>
                    <a:pt x="7146" y="146845"/>
                  </a:cubicBezTo>
                  <a:lnTo>
                    <a:pt x="249947" y="146845"/>
                  </a:lnTo>
                  <a:cubicBezTo>
                    <a:pt x="253879" y="146845"/>
                    <a:pt x="257093" y="143632"/>
                    <a:pt x="257093" y="139700"/>
                  </a:cubicBezTo>
                  <a:lnTo>
                    <a:pt x="257093" y="7146"/>
                  </a:lnTo>
                  <a:cubicBezTo>
                    <a:pt x="257093" y="3214"/>
                    <a:pt x="253879" y="1"/>
                    <a:pt x="249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10"/>
          <p:cNvSpPr txBox="1">
            <a:spLocks noGrp="1"/>
          </p:cNvSpPr>
          <p:nvPr>
            <p:ph type="title"/>
          </p:nvPr>
        </p:nvSpPr>
        <p:spPr>
          <a:xfrm>
            <a:off x="3438550" y="2009550"/>
            <a:ext cx="49794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10"/>
          <p:cNvSpPr/>
          <p:nvPr/>
        </p:nvSpPr>
        <p:spPr>
          <a:xfrm>
            <a:off x="546317" y="9419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0"/>
          <p:cNvSpPr/>
          <p:nvPr/>
        </p:nvSpPr>
        <p:spPr>
          <a:xfrm>
            <a:off x="281025" y="966589"/>
            <a:ext cx="324527" cy="82660"/>
          </a:xfrm>
          <a:custGeom>
            <a:avLst/>
            <a:gdLst/>
            <a:ahLst/>
            <a:cxnLst/>
            <a:rect l="l" t="t" r="r" b="b"/>
            <a:pathLst>
              <a:path w="10360" h="2535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0"/>
          <p:cNvSpPr/>
          <p:nvPr/>
        </p:nvSpPr>
        <p:spPr>
          <a:xfrm>
            <a:off x="304707" y="104921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0"/>
          <p:cNvSpPr/>
          <p:nvPr/>
        </p:nvSpPr>
        <p:spPr>
          <a:xfrm>
            <a:off x="605521" y="10072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0"/>
          <p:cNvSpPr/>
          <p:nvPr/>
        </p:nvSpPr>
        <p:spPr>
          <a:xfrm>
            <a:off x="546317" y="1298240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3"/>
                  <a:pt x="1286" y="4083"/>
                </a:cubicBezTo>
                <a:cubicBezTo>
                  <a:pt x="1966" y="4083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0"/>
          <p:cNvSpPr/>
          <p:nvPr/>
        </p:nvSpPr>
        <p:spPr>
          <a:xfrm>
            <a:off x="281025" y="132413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8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28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0"/>
          <p:cNvSpPr/>
          <p:nvPr/>
        </p:nvSpPr>
        <p:spPr>
          <a:xfrm>
            <a:off x="304707" y="14054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0"/>
          <p:cNvSpPr/>
          <p:nvPr/>
        </p:nvSpPr>
        <p:spPr>
          <a:xfrm>
            <a:off x="605521" y="136479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0"/>
          <p:cNvSpPr/>
          <p:nvPr/>
        </p:nvSpPr>
        <p:spPr>
          <a:xfrm>
            <a:off x="282216" y="133521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lnTo>
                  <a:pt x="10057" y="0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3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78" y="2118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0"/>
          <p:cNvSpPr/>
          <p:nvPr/>
        </p:nvSpPr>
        <p:spPr>
          <a:xfrm>
            <a:off x="546317" y="165574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04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04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0"/>
          <p:cNvSpPr/>
          <p:nvPr/>
        </p:nvSpPr>
        <p:spPr>
          <a:xfrm>
            <a:off x="281025" y="1680400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0"/>
          <p:cNvSpPr/>
          <p:nvPr/>
        </p:nvSpPr>
        <p:spPr>
          <a:xfrm>
            <a:off x="304707" y="1761756"/>
            <a:ext cx="32014" cy="1272"/>
          </a:xfrm>
          <a:custGeom>
            <a:avLst/>
            <a:gdLst/>
            <a:ahLst/>
            <a:cxnLst/>
            <a:rect l="l" t="t" r="r" b="b"/>
            <a:pathLst>
              <a:path w="1022" h="39" extrusionOk="0">
                <a:moveTo>
                  <a:pt x="1021" y="39"/>
                </a:moveTo>
                <a:lnTo>
                  <a:pt x="38" y="39"/>
                </a:ln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lnTo>
                  <a:pt x="1021" y="39"/>
                </a:lnTo>
                <a:lnTo>
                  <a:pt x="102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lnTo>
                  <a:pt x="1" y="39"/>
                </a:lnTo>
                <a:lnTo>
                  <a:pt x="1" y="39"/>
                </a:lnTo>
                <a:close/>
                <a:moveTo>
                  <a:pt x="1" y="39"/>
                </a:moveTo>
                <a:cubicBezTo>
                  <a:pt x="1" y="39"/>
                  <a:pt x="1" y="39"/>
                  <a:pt x="1" y="1"/>
                </a:cubicBezTo>
                <a:cubicBezTo>
                  <a:pt x="1" y="39"/>
                  <a:pt x="1" y="39"/>
                  <a:pt x="1" y="39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0"/>
          <p:cNvSpPr/>
          <p:nvPr/>
        </p:nvSpPr>
        <p:spPr>
          <a:xfrm>
            <a:off x="605521" y="17210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0"/>
          <p:cNvSpPr/>
          <p:nvPr/>
        </p:nvSpPr>
        <p:spPr>
          <a:xfrm>
            <a:off x="282216" y="169148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03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38"/>
                  <a:pt x="0" y="1249"/>
                </a:cubicBezTo>
                <a:lnTo>
                  <a:pt x="0" y="1249"/>
                </a:lnTo>
                <a:cubicBezTo>
                  <a:pt x="76" y="1740"/>
                  <a:pt x="340" y="2156"/>
                  <a:pt x="719" y="2156"/>
                </a:cubicBezTo>
                <a:cubicBezTo>
                  <a:pt x="719" y="2194"/>
                  <a:pt x="719" y="2194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08"/>
                </a:cubicBez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0"/>
          <p:cNvSpPr/>
          <p:nvPr/>
        </p:nvSpPr>
        <p:spPr>
          <a:xfrm>
            <a:off x="546317" y="2012018"/>
            <a:ext cx="79378" cy="133202"/>
          </a:xfrm>
          <a:custGeom>
            <a:avLst/>
            <a:gdLst/>
            <a:ahLst/>
            <a:cxnLst/>
            <a:rect l="l" t="t" r="r" b="b"/>
            <a:pathLst>
              <a:path w="2534" h="4085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77"/>
                  <a:pt x="567" y="4084"/>
                  <a:pt x="1286" y="4084"/>
                </a:cubicBezTo>
                <a:cubicBezTo>
                  <a:pt x="1966" y="4084"/>
                  <a:pt x="2533" y="3177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0"/>
          <p:cNvSpPr/>
          <p:nvPr/>
        </p:nvSpPr>
        <p:spPr>
          <a:xfrm>
            <a:off x="281025" y="203790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0"/>
          <p:cNvSpPr/>
          <p:nvPr/>
        </p:nvSpPr>
        <p:spPr>
          <a:xfrm>
            <a:off x="304707" y="211929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0"/>
          <p:cNvSpPr/>
          <p:nvPr/>
        </p:nvSpPr>
        <p:spPr>
          <a:xfrm>
            <a:off x="605521" y="207736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0"/>
          <p:cNvSpPr/>
          <p:nvPr/>
        </p:nvSpPr>
        <p:spPr>
          <a:xfrm>
            <a:off x="282216" y="204902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76"/>
                  <a:pt x="10095" y="189"/>
                  <a:pt x="10095" y="303"/>
                </a:cubicBezTo>
                <a:cubicBezTo>
                  <a:pt x="10095" y="983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10"/>
                </a:cubicBezTo>
                <a:lnTo>
                  <a:pt x="0" y="1210"/>
                </a:lnTo>
                <a:cubicBezTo>
                  <a:pt x="76" y="1739"/>
                  <a:pt x="340" y="2117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lnTo>
                  <a:pt x="10322" y="870"/>
                </a:ln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0"/>
          <p:cNvSpPr/>
          <p:nvPr/>
        </p:nvSpPr>
        <p:spPr>
          <a:xfrm>
            <a:off x="546317" y="236956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04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04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0"/>
          <p:cNvSpPr/>
          <p:nvPr/>
        </p:nvSpPr>
        <p:spPr>
          <a:xfrm>
            <a:off x="281025" y="2394211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66"/>
                  <a:pt x="341" y="2495"/>
                  <a:pt x="794" y="2495"/>
                </a:cubicBezTo>
                <a:lnTo>
                  <a:pt x="9566" y="2495"/>
                </a:lnTo>
                <a:cubicBezTo>
                  <a:pt x="10019" y="2495"/>
                  <a:pt x="10360" y="1966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0"/>
          <p:cNvSpPr/>
          <p:nvPr/>
        </p:nvSpPr>
        <p:spPr>
          <a:xfrm>
            <a:off x="304707" y="247556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0"/>
          <p:cNvSpPr/>
          <p:nvPr/>
        </p:nvSpPr>
        <p:spPr>
          <a:xfrm>
            <a:off x="605521" y="2434872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0"/>
          <p:cNvSpPr/>
          <p:nvPr/>
        </p:nvSpPr>
        <p:spPr>
          <a:xfrm>
            <a:off x="282216" y="2405297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4"/>
                  <a:pt x="10095" y="189"/>
                  <a:pt x="10095" y="303"/>
                </a:cubicBezTo>
                <a:cubicBezTo>
                  <a:pt x="10095" y="1021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626"/>
                  <a:pt x="10322" y="908"/>
                </a:cubicBezTo>
                <a:cubicBezTo>
                  <a:pt x="10322" y="530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10"/>
          <p:cNvSpPr/>
          <p:nvPr/>
        </p:nvSpPr>
        <p:spPr>
          <a:xfrm>
            <a:off x="546317" y="2725829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38"/>
                  <a:pt x="567" y="4046"/>
                  <a:pt x="1286" y="4046"/>
                </a:cubicBezTo>
                <a:cubicBezTo>
                  <a:pt x="1966" y="4046"/>
                  <a:pt x="2533" y="3138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0"/>
          <p:cNvSpPr/>
          <p:nvPr/>
        </p:nvSpPr>
        <p:spPr>
          <a:xfrm>
            <a:off x="281025" y="2751719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30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30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0"/>
          <p:cNvSpPr/>
          <p:nvPr/>
        </p:nvSpPr>
        <p:spPr>
          <a:xfrm>
            <a:off x="304707" y="283307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0"/>
          <p:cNvSpPr/>
          <p:nvPr/>
        </p:nvSpPr>
        <p:spPr>
          <a:xfrm>
            <a:off x="605521" y="2791174"/>
            <a:ext cx="31" cy="1272"/>
          </a:xfrm>
          <a:custGeom>
            <a:avLst/>
            <a:gdLst/>
            <a:ahLst/>
            <a:cxnLst/>
            <a:rect l="l" t="t" r="r" b="b"/>
            <a:pathLst>
              <a:path w="1" h="39" extrusionOk="0">
                <a:moveTo>
                  <a:pt x="1" y="38"/>
                </a:moveTo>
                <a:lnTo>
                  <a:pt x="1" y="38"/>
                </a:lnTo>
                <a:lnTo>
                  <a:pt x="1" y="38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10"/>
          <p:cNvSpPr/>
          <p:nvPr/>
        </p:nvSpPr>
        <p:spPr>
          <a:xfrm>
            <a:off x="282216" y="2761567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1"/>
                </a:moveTo>
                <a:cubicBezTo>
                  <a:pt x="10095" y="114"/>
                  <a:pt x="10095" y="228"/>
                  <a:pt x="10095" y="341"/>
                </a:cubicBezTo>
                <a:cubicBezTo>
                  <a:pt x="10095" y="1022"/>
                  <a:pt x="9755" y="1589"/>
                  <a:pt x="9301" y="1589"/>
                </a:cubicBezTo>
                <a:lnTo>
                  <a:pt x="530" y="1589"/>
                </a:lnTo>
                <a:cubicBezTo>
                  <a:pt x="303" y="1589"/>
                  <a:pt x="114" y="1475"/>
                  <a:pt x="0" y="1248"/>
                </a:cubicBezTo>
                <a:lnTo>
                  <a:pt x="0" y="1248"/>
                </a:lnTo>
                <a:cubicBezTo>
                  <a:pt x="76" y="1778"/>
                  <a:pt x="340" y="2156"/>
                  <a:pt x="719" y="2194"/>
                </a:cubicBezTo>
                <a:lnTo>
                  <a:pt x="9528" y="2194"/>
                </a:lnTo>
                <a:cubicBezTo>
                  <a:pt x="9981" y="2194"/>
                  <a:pt x="10322" y="1627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8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0"/>
          <p:cNvSpPr/>
          <p:nvPr/>
        </p:nvSpPr>
        <p:spPr>
          <a:xfrm>
            <a:off x="546317" y="308333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04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04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10"/>
          <p:cNvSpPr/>
          <p:nvPr/>
        </p:nvSpPr>
        <p:spPr>
          <a:xfrm>
            <a:off x="281025" y="3107989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68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0"/>
          <p:cNvSpPr/>
          <p:nvPr/>
        </p:nvSpPr>
        <p:spPr>
          <a:xfrm>
            <a:off x="304707" y="3189377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0"/>
          <p:cNvSpPr/>
          <p:nvPr/>
        </p:nvSpPr>
        <p:spPr>
          <a:xfrm>
            <a:off x="605521" y="314868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0"/>
          <p:cNvSpPr/>
          <p:nvPr/>
        </p:nvSpPr>
        <p:spPr>
          <a:xfrm>
            <a:off x="282216" y="3119108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0"/>
                </a:moveTo>
                <a:cubicBezTo>
                  <a:pt x="10095" y="113"/>
                  <a:pt x="10095" y="189"/>
                  <a:pt x="10095" y="302"/>
                </a:cubicBezTo>
                <a:cubicBezTo>
                  <a:pt x="10095" y="1021"/>
                  <a:pt x="9755" y="1550"/>
                  <a:pt x="9301" y="1550"/>
                </a:cubicBezTo>
                <a:lnTo>
                  <a:pt x="530" y="1550"/>
                </a:lnTo>
                <a:cubicBezTo>
                  <a:pt x="303" y="1550"/>
                  <a:pt x="114" y="1437"/>
                  <a:pt x="0" y="1248"/>
                </a:cubicBezTo>
                <a:lnTo>
                  <a:pt x="0" y="1248"/>
                </a:lnTo>
                <a:cubicBezTo>
                  <a:pt x="76" y="1739"/>
                  <a:pt x="340" y="2155"/>
                  <a:pt x="719" y="2155"/>
                </a:cubicBezTo>
                <a:lnTo>
                  <a:pt x="9528" y="2155"/>
                </a:lnTo>
                <a:cubicBezTo>
                  <a:pt x="9981" y="2155"/>
                  <a:pt x="10322" y="1588"/>
                  <a:pt x="10322" y="907"/>
                </a:cubicBezTo>
                <a:cubicBezTo>
                  <a:pt x="10322" y="529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0"/>
          <p:cNvSpPr/>
          <p:nvPr/>
        </p:nvSpPr>
        <p:spPr>
          <a:xfrm>
            <a:off x="546317" y="3439640"/>
            <a:ext cx="79378" cy="131930"/>
          </a:xfrm>
          <a:custGeom>
            <a:avLst/>
            <a:gdLst/>
            <a:ahLst/>
            <a:cxnLst/>
            <a:rect l="l" t="t" r="r" b="b"/>
            <a:pathLst>
              <a:path w="2534" h="4046" extrusionOk="0">
                <a:moveTo>
                  <a:pt x="1286" y="0"/>
                </a:moveTo>
                <a:cubicBezTo>
                  <a:pt x="567" y="0"/>
                  <a:pt x="0" y="907"/>
                  <a:pt x="0" y="2042"/>
                </a:cubicBezTo>
                <a:cubicBezTo>
                  <a:pt x="0" y="3138"/>
                  <a:pt x="567" y="4045"/>
                  <a:pt x="1286" y="4045"/>
                </a:cubicBezTo>
                <a:cubicBezTo>
                  <a:pt x="1966" y="4045"/>
                  <a:pt x="2533" y="3138"/>
                  <a:pt x="2533" y="2042"/>
                </a:cubicBezTo>
                <a:cubicBezTo>
                  <a:pt x="2533" y="907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0"/>
          <p:cNvSpPr/>
          <p:nvPr/>
        </p:nvSpPr>
        <p:spPr>
          <a:xfrm>
            <a:off x="281025" y="3465498"/>
            <a:ext cx="324527" cy="81421"/>
          </a:xfrm>
          <a:custGeom>
            <a:avLst/>
            <a:gdLst/>
            <a:ahLst/>
            <a:cxnLst/>
            <a:rect l="l" t="t" r="r" b="b"/>
            <a:pathLst>
              <a:path w="10360" h="2497" extrusionOk="0">
                <a:moveTo>
                  <a:pt x="794" y="1"/>
                </a:moveTo>
                <a:cubicBezTo>
                  <a:pt x="341" y="1"/>
                  <a:pt x="0" y="530"/>
                  <a:pt x="0" y="1249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9"/>
                </a:cubicBezTo>
                <a:cubicBezTo>
                  <a:pt x="10360" y="530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0"/>
          <p:cNvSpPr/>
          <p:nvPr/>
        </p:nvSpPr>
        <p:spPr>
          <a:xfrm>
            <a:off x="304707" y="3546886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0"/>
                </a:move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1021" y="0"/>
                </a:lnTo>
                <a:lnTo>
                  <a:pt x="102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0"/>
          <p:cNvSpPr/>
          <p:nvPr/>
        </p:nvSpPr>
        <p:spPr>
          <a:xfrm>
            <a:off x="605521" y="350495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0"/>
          <p:cNvSpPr/>
          <p:nvPr/>
        </p:nvSpPr>
        <p:spPr>
          <a:xfrm>
            <a:off x="282216" y="347537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lnTo>
                  <a:pt x="10057" y="0"/>
                </a:ln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6"/>
                </a:cubicBezTo>
                <a:lnTo>
                  <a:pt x="10322" y="908"/>
                </a:lnTo>
                <a:cubicBezTo>
                  <a:pt x="10322" y="568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0"/>
          <p:cNvSpPr/>
          <p:nvPr/>
        </p:nvSpPr>
        <p:spPr>
          <a:xfrm>
            <a:off x="546317" y="3795909"/>
            <a:ext cx="79378" cy="133169"/>
          </a:xfrm>
          <a:custGeom>
            <a:avLst/>
            <a:gdLst/>
            <a:ahLst/>
            <a:cxnLst/>
            <a:rect l="l" t="t" r="r" b="b"/>
            <a:pathLst>
              <a:path w="2534" h="4084" extrusionOk="0">
                <a:moveTo>
                  <a:pt x="1286" y="0"/>
                </a:moveTo>
                <a:cubicBezTo>
                  <a:pt x="567" y="0"/>
                  <a:pt x="0" y="908"/>
                  <a:pt x="0" y="2042"/>
                </a:cubicBezTo>
                <a:cubicBezTo>
                  <a:pt x="0" y="3176"/>
                  <a:pt x="567" y="4084"/>
                  <a:pt x="1286" y="4084"/>
                </a:cubicBezTo>
                <a:cubicBezTo>
                  <a:pt x="1966" y="4084"/>
                  <a:pt x="2533" y="3176"/>
                  <a:pt x="2533" y="2042"/>
                </a:cubicBezTo>
                <a:cubicBezTo>
                  <a:pt x="2533" y="908"/>
                  <a:pt x="1966" y="0"/>
                  <a:pt x="1286" y="0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0"/>
          <p:cNvSpPr/>
          <p:nvPr/>
        </p:nvSpPr>
        <p:spPr>
          <a:xfrm>
            <a:off x="281025" y="3821800"/>
            <a:ext cx="324527" cy="81388"/>
          </a:xfrm>
          <a:custGeom>
            <a:avLst/>
            <a:gdLst/>
            <a:ahLst/>
            <a:cxnLst/>
            <a:rect l="l" t="t" r="r" b="b"/>
            <a:pathLst>
              <a:path w="10360" h="2496" extrusionOk="0">
                <a:moveTo>
                  <a:pt x="794" y="0"/>
                </a:moveTo>
                <a:cubicBezTo>
                  <a:pt x="341" y="0"/>
                  <a:pt x="0" y="567"/>
                  <a:pt x="0" y="1248"/>
                </a:cubicBezTo>
                <a:cubicBezTo>
                  <a:pt x="0" y="1929"/>
                  <a:pt x="341" y="2496"/>
                  <a:pt x="794" y="2496"/>
                </a:cubicBezTo>
                <a:lnTo>
                  <a:pt x="9566" y="2496"/>
                </a:lnTo>
                <a:cubicBezTo>
                  <a:pt x="10019" y="2496"/>
                  <a:pt x="10360" y="1929"/>
                  <a:pt x="10360" y="1248"/>
                </a:cubicBezTo>
                <a:cubicBezTo>
                  <a:pt x="10360" y="567"/>
                  <a:pt x="10019" y="0"/>
                  <a:pt x="9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0"/>
          <p:cNvSpPr/>
          <p:nvPr/>
        </p:nvSpPr>
        <p:spPr>
          <a:xfrm>
            <a:off x="304707" y="3903155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0"/>
          <p:cNvSpPr/>
          <p:nvPr/>
        </p:nvSpPr>
        <p:spPr>
          <a:xfrm>
            <a:off x="605521" y="3862494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0"/>
          <p:cNvSpPr/>
          <p:nvPr/>
        </p:nvSpPr>
        <p:spPr>
          <a:xfrm>
            <a:off x="282216" y="3832886"/>
            <a:ext cx="323337" cy="70302"/>
          </a:xfrm>
          <a:custGeom>
            <a:avLst/>
            <a:gdLst/>
            <a:ahLst/>
            <a:cxnLst/>
            <a:rect l="l" t="t" r="r" b="b"/>
            <a:pathLst>
              <a:path w="10322" h="2156" extrusionOk="0">
                <a:moveTo>
                  <a:pt x="10057" y="1"/>
                </a:moveTo>
                <a:lnTo>
                  <a:pt x="10057" y="1"/>
                </a:lnTo>
                <a:cubicBezTo>
                  <a:pt x="10095" y="76"/>
                  <a:pt x="10095" y="190"/>
                  <a:pt x="10095" y="303"/>
                </a:cubicBezTo>
                <a:cubicBezTo>
                  <a:pt x="10095" y="984"/>
                  <a:pt x="9755" y="1551"/>
                  <a:pt x="9301" y="1551"/>
                </a:cubicBezTo>
                <a:lnTo>
                  <a:pt x="530" y="1551"/>
                </a:lnTo>
                <a:cubicBezTo>
                  <a:pt x="303" y="1551"/>
                  <a:pt x="114" y="1437"/>
                  <a:pt x="0" y="1210"/>
                </a:cubicBezTo>
                <a:lnTo>
                  <a:pt x="0" y="1210"/>
                </a:lnTo>
                <a:cubicBezTo>
                  <a:pt x="76" y="1740"/>
                  <a:pt x="340" y="2118"/>
                  <a:pt x="719" y="2156"/>
                </a:cubicBezTo>
                <a:lnTo>
                  <a:pt x="9528" y="2156"/>
                </a:lnTo>
                <a:cubicBezTo>
                  <a:pt x="9981" y="2156"/>
                  <a:pt x="10322" y="1589"/>
                  <a:pt x="10322" y="908"/>
                </a:cubicBezTo>
                <a:cubicBezTo>
                  <a:pt x="10322" y="530"/>
                  <a:pt x="10208" y="227"/>
                  <a:pt x="10057" y="1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0"/>
          <p:cNvSpPr/>
          <p:nvPr/>
        </p:nvSpPr>
        <p:spPr>
          <a:xfrm>
            <a:off x="546317" y="4153418"/>
            <a:ext cx="79378" cy="131963"/>
          </a:xfrm>
          <a:custGeom>
            <a:avLst/>
            <a:gdLst/>
            <a:ahLst/>
            <a:cxnLst/>
            <a:rect l="l" t="t" r="r" b="b"/>
            <a:pathLst>
              <a:path w="2534" h="4047" extrusionOk="0">
                <a:moveTo>
                  <a:pt x="1286" y="1"/>
                </a:moveTo>
                <a:cubicBezTo>
                  <a:pt x="567" y="1"/>
                  <a:pt x="0" y="908"/>
                  <a:pt x="0" y="2042"/>
                </a:cubicBezTo>
                <a:cubicBezTo>
                  <a:pt x="0" y="3139"/>
                  <a:pt x="567" y="4046"/>
                  <a:pt x="1286" y="4046"/>
                </a:cubicBezTo>
                <a:cubicBezTo>
                  <a:pt x="1966" y="4046"/>
                  <a:pt x="2533" y="3139"/>
                  <a:pt x="2533" y="2042"/>
                </a:cubicBezTo>
                <a:cubicBezTo>
                  <a:pt x="2533" y="908"/>
                  <a:pt x="1966" y="1"/>
                  <a:pt x="1286" y="1"/>
                </a:cubicBezTo>
                <a:close/>
              </a:path>
            </a:pathLst>
          </a:custGeom>
          <a:solidFill>
            <a:srgbClr val="E2C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0"/>
          <p:cNvSpPr/>
          <p:nvPr/>
        </p:nvSpPr>
        <p:spPr>
          <a:xfrm>
            <a:off x="281025" y="4178069"/>
            <a:ext cx="324527" cy="82627"/>
          </a:xfrm>
          <a:custGeom>
            <a:avLst/>
            <a:gdLst/>
            <a:ahLst/>
            <a:cxnLst/>
            <a:rect l="l" t="t" r="r" b="b"/>
            <a:pathLst>
              <a:path w="10360" h="2534" extrusionOk="0">
                <a:moveTo>
                  <a:pt x="794" y="1"/>
                </a:moveTo>
                <a:cubicBezTo>
                  <a:pt x="341" y="1"/>
                  <a:pt x="0" y="568"/>
                  <a:pt x="0" y="1286"/>
                </a:cubicBezTo>
                <a:cubicBezTo>
                  <a:pt x="0" y="1967"/>
                  <a:pt x="341" y="2534"/>
                  <a:pt x="794" y="2534"/>
                </a:cubicBezTo>
                <a:lnTo>
                  <a:pt x="9566" y="2534"/>
                </a:lnTo>
                <a:cubicBezTo>
                  <a:pt x="10019" y="2534"/>
                  <a:pt x="10360" y="1967"/>
                  <a:pt x="10360" y="1286"/>
                </a:cubicBezTo>
                <a:cubicBezTo>
                  <a:pt x="10360" y="568"/>
                  <a:pt x="10019" y="1"/>
                  <a:pt x="9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0"/>
          <p:cNvSpPr/>
          <p:nvPr/>
        </p:nvSpPr>
        <p:spPr>
          <a:xfrm>
            <a:off x="304707" y="4260664"/>
            <a:ext cx="32014" cy="33"/>
          </a:xfrm>
          <a:custGeom>
            <a:avLst/>
            <a:gdLst/>
            <a:ahLst/>
            <a:cxnLst/>
            <a:rect l="l" t="t" r="r" b="b"/>
            <a:pathLst>
              <a:path w="1022" h="1" extrusionOk="0">
                <a:moveTo>
                  <a:pt x="1021" y="1"/>
                </a:move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1021" y="1"/>
                </a:lnTo>
                <a:lnTo>
                  <a:pt x="102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6C2D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0"/>
          <p:cNvSpPr/>
          <p:nvPr/>
        </p:nvSpPr>
        <p:spPr>
          <a:xfrm>
            <a:off x="605521" y="4218763"/>
            <a:ext cx="31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BEAD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0"/>
          <p:cNvSpPr/>
          <p:nvPr/>
        </p:nvSpPr>
        <p:spPr>
          <a:xfrm>
            <a:off x="282216" y="4189188"/>
            <a:ext cx="323337" cy="71508"/>
          </a:xfrm>
          <a:custGeom>
            <a:avLst/>
            <a:gdLst/>
            <a:ahLst/>
            <a:cxnLst/>
            <a:rect l="l" t="t" r="r" b="b"/>
            <a:pathLst>
              <a:path w="10322" h="2193" extrusionOk="0">
                <a:moveTo>
                  <a:pt x="10057" y="0"/>
                </a:moveTo>
                <a:lnTo>
                  <a:pt x="10057" y="0"/>
                </a:lnTo>
                <a:cubicBezTo>
                  <a:pt x="10095" y="113"/>
                  <a:pt x="10095" y="227"/>
                  <a:pt x="10095" y="340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78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7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0"/>
          <p:cNvSpPr/>
          <p:nvPr/>
        </p:nvSpPr>
        <p:spPr>
          <a:xfrm>
            <a:off x="282216" y="977708"/>
            <a:ext cx="323337" cy="71541"/>
          </a:xfrm>
          <a:custGeom>
            <a:avLst/>
            <a:gdLst/>
            <a:ahLst/>
            <a:cxnLst/>
            <a:rect l="l" t="t" r="r" b="b"/>
            <a:pathLst>
              <a:path w="10322" h="2194" extrusionOk="0">
                <a:moveTo>
                  <a:pt x="10057" y="0"/>
                </a:moveTo>
                <a:cubicBezTo>
                  <a:pt x="10095" y="114"/>
                  <a:pt x="10095" y="227"/>
                  <a:pt x="10095" y="341"/>
                </a:cubicBezTo>
                <a:cubicBezTo>
                  <a:pt x="10095" y="1021"/>
                  <a:pt x="9755" y="1588"/>
                  <a:pt x="9301" y="1588"/>
                </a:cubicBezTo>
                <a:lnTo>
                  <a:pt x="530" y="1588"/>
                </a:lnTo>
                <a:cubicBezTo>
                  <a:pt x="303" y="1588"/>
                  <a:pt x="114" y="1437"/>
                  <a:pt x="0" y="1248"/>
                </a:cubicBezTo>
                <a:lnTo>
                  <a:pt x="0" y="1248"/>
                </a:lnTo>
                <a:cubicBezTo>
                  <a:pt x="76" y="1777"/>
                  <a:pt x="340" y="2155"/>
                  <a:pt x="719" y="2193"/>
                </a:cubicBezTo>
                <a:lnTo>
                  <a:pt x="9528" y="2193"/>
                </a:lnTo>
                <a:cubicBezTo>
                  <a:pt x="9981" y="2193"/>
                  <a:pt x="10322" y="1626"/>
                  <a:pt x="10322" y="945"/>
                </a:cubicBezTo>
                <a:lnTo>
                  <a:pt x="10322" y="908"/>
                </a:lnTo>
                <a:cubicBezTo>
                  <a:pt x="10322" y="567"/>
                  <a:pt x="10208" y="227"/>
                  <a:pt x="10057" y="0"/>
                </a:cubicBez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●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○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■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●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○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■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●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○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A80"/>
              </a:buClr>
              <a:buSzPts val="1600"/>
              <a:buFont typeface="Quicksand Medium"/>
              <a:buChar char="■"/>
              <a:defRPr sz="1600">
                <a:solidFill>
                  <a:srgbClr val="174A8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23"/>
          <p:cNvSpPr txBox="1">
            <a:spLocks noGrp="1"/>
          </p:cNvSpPr>
          <p:nvPr>
            <p:ph type="ctrTitle"/>
          </p:nvPr>
        </p:nvSpPr>
        <p:spPr>
          <a:xfrm>
            <a:off x="1415667" y="1698400"/>
            <a:ext cx="6312666" cy="12352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期末作業</a:t>
            </a:r>
            <a:endParaRPr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31" name="Google Shape;1731;p23"/>
          <p:cNvSpPr txBox="1">
            <a:spLocks noGrp="1"/>
          </p:cNvSpPr>
          <p:nvPr>
            <p:ph type="subTitle" idx="1"/>
          </p:nvPr>
        </p:nvSpPr>
        <p:spPr>
          <a:xfrm>
            <a:off x="1138675" y="3114175"/>
            <a:ext cx="6866700" cy="5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記帳系統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S07352009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危浚宏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24"/>
          <p:cNvSpPr txBox="1">
            <a:spLocks noGrp="1"/>
          </p:cNvSpPr>
          <p:nvPr>
            <p:ph type="subTitle" idx="1"/>
          </p:nvPr>
        </p:nvSpPr>
        <p:spPr>
          <a:xfrm>
            <a:off x="4130607" y="1397613"/>
            <a:ext cx="882636" cy="2947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303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2E3D62-7785-4552-B789-4B00DC151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90" y="1018174"/>
            <a:ext cx="5112720" cy="3968327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17A0F7B8-1BA1-40D4-9A26-929D0A98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63" y="365155"/>
            <a:ext cx="7691400" cy="572700"/>
          </a:xfrm>
        </p:spPr>
        <p:txBody>
          <a:bodyPr/>
          <a:lstStyle/>
          <a:p>
            <a:r>
              <a:rPr lang="zh-TW" altLang="en-US" dirty="0"/>
              <a:t>主畫面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200CF61-992F-4045-8D50-2AA085E1C20D}"/>
              </a:ext>
            </a:extLst>
          </p:cNvPr>
          <p:cNvSpPr txBox="1"/>
          <p:nvPr/>
        </p:nvSpPr>
        <p:spPr>
          <a:xfrm>
            <a:off x="8186353" y="46708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25"/>
          <p:cNvSpPr txBox="1">
            <a:spLocks noGrp="1"/>
          </p:cNvSpPr>
          <p:nvPr>
            <p:ph type="title"/>
          </p:nvPr>
        </p:nvSpPr>
        <p:spPr>
          <a:xfrm>
            <a:off x="718750" y="438312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/>
              <a:t>下拉選單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E63939-41E1-4F72-82D7-41CC453D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89" y="1152654"/>
            <a:ext cx="3129693" cy="25416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AD32809-C618-424D-8DFF-C555C40AC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33" y="1136877"/>
            <a:ext cx="3282861" cy="255740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4DF2928-5F8E-42E3-9AA4-A66150A903AA}"/>
              </a:ext>
            </a:extLst>
          </p:cNvPr>
          <p:cNvSpPr txBox="1"/>
          <p:nvPr/>
        </p:nvSpPr>
        <p:spPr>
          <a:xfrm>
            <a:off x="1910867" y="390776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選擇該字會變色成黃色可警惕自己已輸入或者想要變更不動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BBEF4D-A358-41B6-A603-1432D0420C1D}"/>
              </a:ext>
            </a:extLst>
          </p:cNvPr>
          <p:cNvSpPr txBox="1"/>
          <p:nvPr/>
        </p:nvSpPr>
        <p:spPr>
          <a:xfrm>
            <a:off x="8186353" y="46708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27"/>
          <p:cNvSpPr txBox="1">
            <a:spLocks noGrp="1"/>
          </p:cNvSpPr>
          <p:nvPr>
            <p:ph type="title"/>
          </p:nvPr>
        </p:nvSpPr>
        <p:spPr>
          <a:xfrm>
            <a:off x="719950" y="526449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卡片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6" name="Google Shape;2016;p27">
            <a:hlinkClick r:id="rId3" action="ppaction://hlinksldjump"/>
          </p:cNvPr>
          <p:cNvSpPr/>
          <p:nvPr/>
        </p:nvSpPr>
        <p:spPr>
          <a:xfrm rot="-2700000">
            <a:off x="94578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27">
            <a:hlinkClick r:id="rId4" action="ppaction://hlinksldjump"/>
          </p:cNvPr>
          <p:cNvSpPr/>
          <p:nvPr/>
        </p:nvSpPr>
        <p:spPr>
          <a:xfrm rot="8100000">
            <a:off x="802723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8" name="Google Shape;2018;p27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2019" name="Google Shape;2019;p27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0" name="Google Shape;2020;p27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1" name="Google Shape;2021;p27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2" name="Google Shape;2022;p27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3" name="Google Shape;2023;p27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24" name="Google Shape;2024;p27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01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25" name="Google Shape;2025;p27">
            <a:hlinkClick r:id="rId5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02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26" name="Google Shape;2026;p27">
            <a:hlinkClick r:id="" action="ppaction://noaction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03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27" name="Google Shape;2027;p27">
            <a:hlinkClick r:id="" action="ppaction://noaction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04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28" name="Google Shape;2028;p27">
            <a:hlinkClick r:id="" action="ppaction://noaction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05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29" name="Google Shape;2029;p27">
            <a:hlinkClick r:id="" action="ppaction://noaction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06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30" name="Google Shape;2030;p27">
            <a:hlinkClick r:id="rId6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FDCC67E-53C4-9A46-930D-0C5DEAFFF29B}"/>
              </a:ext>
            </a:extLst>
          </p:cNvPr>
          <p:cNvSpPr txBox="1"/>
          <p:nvPr/>
        </p:nvSpPr>
        <p:spPr>
          <a:xfrm>
            <a:off x="5885724" y="1718353"/>
            <a:ext cx="1219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擬定訪綱</a:t>
            </a:r>
          </a:p>
        </p:txBody>
      </p: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FA2F7D3A-55CF-5A44-B784-4254DFDE6B54}"/>
              </a:ext>
            </a:extLst>
          </p:cNvPr>
          <p:cNvSpPr txBox="1"/>
          <p:nvPr/>
        </p:nvSpPr>
        <p:spPr>
          <a:xfrm>
            <a:off x="5885722" y="2596673"/>
            <a:ext cx="1219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進行訪談</a:t>
            </a:r>
          </a:p>
        </p:txBody>
      </p:sp>
      <p:sp>
        <p:nvSpPr>
          <p:cNvPr id="5" name="向下箭號 4">
            <a:extLst>
              <a:ext uri="{FF2B5EF4-FFF2-40B4-BE49-F238E27FC236}">
                <a16:creationId xmlns:a16="http://schemas.microsoft.com/office/drawing/2014/main" id="{20B24FAF-EC63-A041-ADA5-E3501B34C84B}"/>
              </a:ext>
            </a:extLst>
          </p:cNvPr>
          <p:cNvSpPr/>
          <p:nvPr/>
        </p:nvSpPr>
        <p:spPr>
          <a:xfrm>
            <a:off x="6390025" y="2277901"/>
            <a:ext cx="210543" cy="21548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8" name="向下箭號 247">
            <a:extLst>
              <a:ext uri="{FF2B5EF4-FFF2-40B4-BE49-F238E27FC236}">
                <a16:creationId xmlns:a16="http://schemas.microsoft.com/office/drawing/2014/main" id="{31074295-4B05-C748-B947-518ABC0ED3F8}"/>
              </a:ext>
            </a:extLst>
          </p:cNvPr>
          <p:cNvSpPr/>
          <p:nvPr/>
        </p:nvSpPr>
        <p:spPr>
          <a:xfrm>
            <a:off x="6390024" y="3128146"/>
            <a:ext cx="210543" cy="21548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15ABCAB1-201F-4BEE-9E80-40A2B7BD0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35" y="941352"/>
            <a:ext cx="5112720" cy="3968327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2515F98-A4BB-4E6D-AB0F-207E941AA05D}"/>
              </a:ext>
            </a:extLst>
          </p:cNvPr>
          <p:cNvCxnSpPr/>
          <p:nvPr/>
        </p:nvCxnSpPr>
        <p:spPr>
          <a:xfrm>
            <a:off x="5121876" y="1235676"/>
            <a:ext cx="971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364578-029F-41A4-A13A-BB6543EF47E6}"/>
              </a:ext>
            </a:extLst>
          </p:cNvPr>
          <p:cNvSpPr txBox="1"/>
          <p:nvPr/>
        </p:nvSpPr>
        <p:spPr>
          <a:xfrm>
            <a:off x="6093407" y="107662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使用卡片當作標題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99BF7DE-5B05-44AE-97BB-76763FA7842C}"/>
              </a:ext>
            </a:extLst>
          </p:cNvPr>
          <p:cNvSpPr txBox="1"/>
          <p:nvPr/>
        </p:nvSpPr>
        <p:spPr>
          <a:xfrm>
            <a:off x="8186353" y="46708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6" name="Google Shape;3266;p35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3267" name="Google Shape;3267;p35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8" name="Google Shape;3268;p35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9" name="Google Shape;3269;p35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0" name="Google Shape;3270;p35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1" name="Google Shape;3271;p35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72" name="Google Shape;3272;p35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01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3" name="Google Shape;3273;p35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02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4" name="Google Shape;3274;p35">
            <a:hlinkClick r:id="" action="ppaction://noaction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03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5" name="Google Shape;3275;p35">
            <a:hlinkClick r:id="" action="ppaction://noaction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04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6" name="Google Shape;3276;p35">
            <a:hlinkClick r:id="" action="ppaction://noaction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05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7" name="Google Shape;3277;p35">
            <a:hlinkClick r:id="" action="ppaction://noaction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06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8" name="Google Shape;3278;p35">
            <a:hlinkClick r:id="rId5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3279;p35">
            <a:hlinkClick r:id="" action="ppaction://noaction"/>
          </p:cNvPr>
          <p:cNvSpPr/>
          <p:nvPr/>
        </p:nvSpPr>
        <p:spPr>
          <a:xfrm rot="-2700000">
            <a:off x="94578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3280;p35">
            <a:hlinkClick r:id="rId6" action="ppaction://hlinksldjump"/>
          </p:cNvPr>
          <p:cNvSpPr/>
          <p:nvPr/>
        </p:nvSpPr>
        <p:spPr>
          <a:xfrm rot="8100000">
            <a:off x="802723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95FA353-7E7A-4906-84AF-23CC3FC60A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35" y="941352"/>
            <a:ext cx="5112720" cy="3968327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4ECC3C0-623C-4008-9F1B-FBFB40FA35AB}"/>
              </a:ext>
            </a:extLst>
          </p:cNvPr>
          <p:cNvCxnSpPr/>
          <p:nvPr/>
        </p:nvCxnSpPr>
        <p:spPr>
          <a:xfrm>
            <a:off x="4837670" y="1709824"/>
            <a:ext cx="108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8FBF5D-38E1-42B7-BBAC-E93151869290}"/>
              </a:ext>
            </a:extLst>
          </p:cNvPr>
          <p:cNvSpPr txBox="1"/>
          <p:nvPr/>
        </p:nvSpPr>
        <p:spPr>
          <a:xfrm>
            <a:off x="5866466" y="1568997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jumbotron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jumbotron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container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裡面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jumbotron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出來時兩邊會留白</a:t>
            </a: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0A98EA80-3EDC-4912-8749-375BE5DF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Jumbotron&amp; container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0AB9510-966B-4959-9C54-7183882C695D}"/>
              </a:ext>
            </a:extLst>
          </p:cNvPr>
          <p:cNvSpPr txBox="1"/>
          <p:nvPr/>
        </p:nvSpPr>
        <p:spPr>
          <a:xfrm>
            <a:off x="8186353" y="46708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241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6" name="Google Shape;3266;p35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3267" name="Google Shape;3267;p35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8" name="Google Shape;3268;p35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9" name="Google Shape;3269;p35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0" name="Google Shape;3270;p35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1" name="Google Shape;3271;p35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72" name="Google Shape;3272;p35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01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3" name="Google Shape;3273;p35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02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4" name="Google Shape;3274;p35">
            <a:hlinkClick r:id="" action="ppaction://noaction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03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5" name="Google Shape;3275;p35">
            <a:hlinkClick r:id="" action="ppaction://noaction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04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6" name="Google Shape;3276;p35">
            <a:hlinkClick r:id="" action="ppaction://noaction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05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7" name="Google Shape;3277;p35">
            <a:hlinkClick r:id="" action="ppaction://noaction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06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8" name="Google Shape;3278;p35">
            <a:hlinkClick r:id="rId5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3279;p35">
            <a:hlinkClick r:id="" action="ppaction://noaction"/>
          </p:cNvPr>
          <p:cNvSpPr/>
          <p:nvPr/>
        </p:nvSpPr>
        <p:spPr>
          <a:xfrm rot="-2700000">
            <a:off x="94578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3280;p35">
            <a:hlinkClick r:id="rId6" action="ppaction://hlinksldjump"/>
          </p:cNvPr>
          <p:cNvSpPr/>
          <p:nvPr/>
        </p:nvSpPr>
        <p:spPr>
          <a:xfrm rot="8100000">
            <a:off x="802723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194;p35">
            <a:extLst>
              <a:ext uri="{FF2B5EF4-FFF2-40B4-BE49-F238E27FC236}">
                <a16:creationId xmlns:a16="http://schemas.microsoft.com/office/drawing/2014/main" id="{7CF70450-795D-495F-A85E-28835747D8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1675" y="570251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警告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按鈕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69D61DC-B21F-4EE4-8836-DB513B52A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070" y="1203229"/>
            <a:ext cx="4490011" cy="3596036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35DCEFDE-1B3E-4EA2-B8FA-8E519DDF37D9}"/>
              </a:ext>
            </a:extLst>
          </p:cNvPr>
          <p:cNvCxnSpPr/>
          <p:nvPr/>
        </p:nvCxnSpPr>
        <p:spPr>
          <a:xfrm>
            <a:off x="5362832" y="4077730"/>
            <a:ext cx="722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8BFE1F-AACF-43FC-9E4A-43E518B26E0F}"/>
              </a:ext>
            </a:extLst>
          </p:cNvPr>
          <p:cNvSpPr txBox="1"/>
          <p:nvPr/>
        </p:nvSpPr>
        <p:spPr>
          <a:xfrm>
            <a:off x="6079525" y="3929447"/>
            <a:ext cx="1699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點擊輸入後會顯示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9AC0123-F18F-4271-9B5E-F006D018514C}"/>
              </a:ext>
            </a:extLst>
          </p:cNvPr>
          <p:cNvSpPr txBox="1"/>
          <p:nvPr/>
        </p:nvSpPr>
        <p:spPr>
          <a:xfrm>
            <a:off x="8186353" y="46708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6" name="Google Shape;3266;p35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3267" name="Google Shape;3267;p35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8" name="Google Shape;3268;p35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9" name="Google Shape;3269;p35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0" name="Google Shape;3270;p35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1" name="Google Shape;3271;p35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72" name="Google Shape;3272;p35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01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3" name="Google Shape;3273;p35">
            <a:hlinkClick r:id="rId4" action="ppaction://hlinksldjump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02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4" name="Google Shape;3274;p35">
            <a:hlinkClick r:id="" action="ppaction://noaction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03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5" name="Google Shape;3275;p35">
            <a:hlinkClick r:id="" action="ppaction://noaction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04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6" name="Google Shape;3276;p35">
            <a:hlinkClick r:id="" action="ppaction://noaction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05</a:t>
            </a:r>
            <a:endParaRPr sz="15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7" name="Google Shape;3277;p35">
            <a:hlinkClick r:id="" action="ppaction://noaction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06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78" name="Google Shape;3278;p35">
            <a:hlinkClick r:id="rId5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3279;p35">
            <a:hlinkClick r:id="" action="ppaction://noaction"/>
          </p:cNvPr>
          <p:cNvSpPr/>
          <p:nvPr/>
        </p:nvSpPr>
        <p:spPr>
          <a:xfrm rot="-2700000">
            <a:off x="94578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3280;p35">
            <a:hlinkClick r:id="rId6" action="ppaction://hlinksldjump"/>
          </p:cNvPr>
          <p:cNvSpPr/>
          <p:nvPr/>
        </p:nvSpPr>
        <p:spPr>
          <a:xfrm rot="8100000">
            <a:off x="802723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194;p35">
            <a:extLst>
              <a:ext uri="{FF2B5EF4-FFF2-40B4-BE49-F238E27FC236}">
                <a16:creationId xmlns:a16="http://schemas.microsoft.com/office/drawing/2014/main" id="{7CF70450-795D-495F-A85E-28835747D8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1675" y="570251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記帳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E544BC88-BFE2-440C-BB4A-01A1CF013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070" y="1142951"/>
            <a:ext cx="4490011" cy="359603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9B1F9A2-5284-4891-A7C7-54DFCCF86DA3}"/>
              </a:ext>
            </a:extLst>
          </p:cNvPr>
          <p:cNvSpPr txBox="1"/>
          <p:nvPr/>
        </p:nvSpPr>
        <p:spPr>
          <a:xfrm>
            <a:off x="5476955" y="1604071"/>
            <a:ext cx="3057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輸入數字後會顯示該次輸入總金額，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以及每個分別的花費還有當下時間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A1B392-370E-4C06-942A-81AFFDB1790F}"/>
              </a:ext>
            </a:extLst>
          </p:cNvPr>
          <p:cNvSpPr txBox="1"/>
          <p:nvPr/>
        </p:nvSpPr>
        <p:spPr>
          <a:xfrm>
            <a:off x="8186353" y="46708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52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2" name="Google Shape;3462;p36"/>
          <p:cNvGrpSpPr/>
          <p:nvPr/>
        </p:nvGrpSpPr>
        <p:grpSpPr>
          <a:xfrm>
            <a:off x="8569288" y="4423863"/>
            <a:ext cx="194021" cy="191487"/>
            <a:chOff x="6232000" y="1435050"/>
            <a:chExt cx="488225" cy="481850"/>
          </a:xfrm>
        </p:grpSpPr>
        <p:sp>
          <p:nvSpPr>
            <p:cNvPr id="3463" name="Google Shape;3463;p36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4" name="Google Shape;3464;p36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5" name="Google Shape;3465;p36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6" name="Google Shape;3466;p36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7" name="Google Shape;3467;p36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68" name="Google Shape;3468;p36">
            <a:hlinkClick r:id="rId3" action="ppaction://hlinksldjump"/>
          </p:cNvPr>
          <p:cNvSpPr txBox="1"/>
          <p:nvPr/>
        </p:nvSpPr>
        <p:spPr>
          <a:xfrm>
            <a:off x="8416250" y="607452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01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469" name="Google Shape;3469;p36">
            <a:hlinkClick r:id="" action="ppaction://noaction"/>
          </p:cNvPr>
          <p:cNvSpPr txBox="1"/>
          <p:nvPr/>
        </p:nvSpPr>
        <p:spPr>
          <a:xfrm>
            <a:off x="8416250" y="117177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02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470" name="Google Shape;3470;p36">
            <a:hlinkClick r:id="" action="ppaction://noaction"/>
          </p:cNvPr>
          <p:cNvSpPr txBox="1"/>
          <p:nvPr/>
        </p:nvSpPr>
        <p:spPr>
          <a:xfrm>
            <a:off x="8416250" y="1709824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03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471" name="Google Shape;3471;p36">
            <a:hlinkClick r:id="" action="ppaction://noaction"/>
          </p:cNvPr>
          <p:cNvSpPr txBox="1"/>
          <p:nvPr/>
        </p:nvSpPr>
        <p:spPr>
          <a:xfrm>
            <a:off x="8416250" y="2263998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04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472" name="Google Shape;3472;p36">
            <a:hlinkClick r:id="" action="ppaction://noaction"/>
          </p:cNvPr>
          <p:cNvSpPr txBox="1"/>
          <p:nvPr/>
        </p:nvSpPr>
        <p:spPr>
          <a:xfrm>
            <a:off x="8416250" y="2834297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05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473" name="Google Shape;3473;p36">
            <a:hlinkClick r:id="" action="ppaction://noaction"/>
          </p:cNvPr>
          <p:cNvSpPr txBox="1"/>
          <p:nvPr/>
        </p:nvSpPr>
        <p:spPr>
          <a:xfrm>
            <a:off x="8416250" y="3396535"/>
            <a:ext cx="5001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06</a:t>
            </a:r>
            <a:endParaRPr sz="15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474" name="Google Shape;3474;p36">
            <a:hlinkClick r:id="rId4" action="ppaction://hlinksldjump"/>
          </p:cNvPr>
          <p:cNvSpPr/>
          <p:nvPr/>
        </p:nvSpPr>
        <p:spPr>
          <a:xfrm>
            <a:off x="8473075" y="4372025"/>
            <a:ext cx="443400" cy="29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36">
            <a:hlinkClick r:id="rId5" action="ppaction://hlinksldjump"/>
          </p:cNvPr>
          <p:cNvSpPr/>
          <p:nvPr/>
        </p:nvSpPr>
        <p:spPr>
          <a:xfrm rot="-2700000">
            <a:off x="94578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6" name="Google Shape;3476;p36">
            <a:hlinkClick r:id="rId3" action="ppaction://hlinksldjump"/>
          </p:cNvPr>
          <p:cNvSpPr/>
          <p:nvPr/>
        </p:nvSpPr>
        <p:spPr>
          <a:xfrm rot="8100000">
            <a:off x="8027236" y="642199"/>
            <a:ext cx="170978" cy="170978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924;p54">
            <a:extLst>
              <a:ext uri="{FF2B5EF4-FFF2-40B4-BE49-F238E27FC236}">
                <a16:creationId xmlns:a16="http://schemas.microsoft.com/office/drawing/2014/main" id="{96E8AD92-6355-BC4D-A445-FCC5000A2AFA}"/>
              </a:ext>
            </a:extLst>
          </p:cNvPr>
          <p:cNvSpPr txBox="1">
            <a:spLocks/>
          </p:cNvSpPr>
          <p:nvPr/>
        </p:nvSpPr>
        <p:spPr>
          <a:xfrm>
            <a:off x="1401052" y="2230672"/>
            <a:ext cx="6341895" cy="75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 i="0" u="none" strike="noStrike" cap="none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 i="0" u="none" strike="noStrike" cap="none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 i="0" u="none" strike="noStrike" cap="none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 i="0" u="none" strike="noStrike" cap="none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 i="0" u="none" strike="noStrike" cap="none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 i="0" u="none" strike="noStrike" cap="none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 i="0" u="none" strike="noStrike" cap="none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 i="0" u="none" strike="noStrike" cap="none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Jua"/>
              <a:buNone/>
              <a:defRPr sz="2800" b="1" i="0" u="none" strike="noStrike" cap="none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r>
              <a:rPr lang="en" sz="4800" dirty="0"/>
              <a:t>Thanks</a:t>
            </a:r>
            <a:r>
              <a:rPr lang="zh-TW" altLang="en-US" sz="4800" dirty="0"/>
              <a:t> </a:t>
            </a:r>
            <a:r>
              <a:rPr lang="en-US" altLang="zh-TW" sz="4800" dirty="0"/>
              <a:t>for Watching </a:t>
            </a:r>
            <a:r>
              <a:rPr lang="en" sz="4800" dirty="0"/>
              <a:t>!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FA69A8F-5238-4E04-B360-347039D71CDE}"/>
              </a:ext>
            </a:extLst>
          </p:cNvPr>
          <p:cNvSpPr txBox="1"/>
          <p:nvPr/>
        </p:nvSpPr>
        <p:spPr>
          <a:xfrm>
            <a:off x="8186353" y="46708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ure Activities Binder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FEC9A1"/>
      </a:lt2>
      <a:accent1>
        <a:srgbClr val="FD9E66"/>
      </a:accent1>
      <a:accent2>
        <a:srgbClr val="B7E1E0"/>
      </a:accent2>
      <a:accent3>
        <a:srgbClr val="FAE39D"/>
      </a:accent3>
      <a:accent4>
        <a:srgbClr val="F9C357"/>
      </a:accent4>
      <a:accent5>
        <a:srgbClr val="92CAD6"/>
      </a:accent5>
      <a:accent6>
        <a:srgbClr val="85A8C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132</Words>
  <Application>Microsoft Office PowerPoint</Application>
  <PresentationFormat>如螢幕大小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Quicksand Medium</vt:lpstr>
      <vt:lpstr>Times New Roman</vt:lpstr>
      <vt:lpstr>Microsoft JhengHei</vt:lpstr>
      <vt:lpstr>標楷體</vt:lpstr>
      <vt:lpstr>Jua</vt:lpstr>
      <vt:lpstr>新細明體</vt:lpstr>
      <vt:lpstr>Arial</vt:lpstr>
      <vt:lpstr>Nature Activities Binder by Slidesgo</vt:lpstr>
      <vt:lpstr>WEB期末作業</vt:lpstr>
      <vt:lpstr>主畫面</vt:lpstr>
      <vt:lpstr>下拉選單</vt:lpstr>
      <vt:lpstr>卡片</vt:lpstr>
      <vt:lpstr>Jumbotron&amp; container</vt:lpstr>
      <vt:lpstr>警告&amp;按鈕</vt:lpstr>
      <vt:lpstr>記帳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使用者經驗 User Experience</dc:title>
  <dc:creator>Administrator</dc:creator>
  <cp:lastModifiedBy>危浚宏(s07352009)</cp:lastModifiedBy>
  <cp:revision>28</cp:revision>
  <dcterms:modified xsi:type="dcterms:W3CDTF">2022-01-10T08:07:47Z</dcterms:modified>
</cp:coreProperties>
</file>