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56B63-703F-49C5-A980-1F47CD968C6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53CA16-254B-4F37-96ED-3704AA4E071A}">
      <dgm:prSet phldrT="[Текст]"/>
      <dgm:spPr/>
      <dgm:t>
        <a:bodyPr/>
        <a:lstStyle/>
        <a:p>
          <a:r>
            <a:rPr lang="ru-RU" dirty="0" smtClean="0"/>
            <a:t>Разработать техническое задание</a:t>
          </a:r>
          <a:endParaRPr lang="ru-RU" dirty="0"/>
        </a:p>
      </dgm:t>
    </dgm:pt>
    <dgm:pt modelId="{49F2CFDA-9ABD-42C7-A5CC-6F36D9E9804E}" type="parTrans" cxnId="{7790ABF3-3C90-4CD0-B3BA-73470343A620}">
      <dgm:prSet/>
      <dgm:spPr/>
      <dgm:t>
        <a:bodyPr/>
        <a:lstStyle/>
        <a:p>
          <a:endParaRPr lang="ru-RU"/>
        </a:p>
      </dgm:t>
    </dgm:pt>
    <dgm:pt modelId="{7C09AEF8-10E2-4C19-B508-CA24175804C9}" type="sibTrans" cxnId="{7790ABF3-3C90-4CD0-B3BA-73470343A620}">
      <dgm:prSet/>
      <dgm:spPr/>
      <dgm:t>
        <a:bodyPr/>
        <a:lstStyle/>
        <a:p>
          <a:endParaRPr lang="ru-RU"/>
        </a:p>
      </dgm:t>
    </dgm:pt>
    <dgm:pt modelId="{1522905D-F8D7-4B4D-99F0-0D7EADFF40C0}">
      <dgm:prSet phldrT="[Текст]"/>
      <dgm:spPr/>
      <dgm:t>
        <a:bodyPr/>
        <a:lstStyle/>
        <a:p>
          <a:r>
            <a:rPr lang="ru-RU" dirty="0" smtClean="0"/>
            <a:t>Разработать серверную часть</a:t>
          </a:r>
          <a:endParaRPr lang="ru-RU" dirty="0"/>
        </a:p>
      </dgm:t>
    </dgm:pt>
    <dgm:pt modelId="{3DD088BE-A8B4-4E3D-A22E-77ABB0F4273E}" type="parTrans" cxnId="{9BEC78EA-07CE-4386-92E2-7BBBF8EBE452}">
      <dgm:prSet/>
      <dgm:spPr/>
      <dgm:t>
        <a:bodyPr/>
        <a:lstStyle/>
        <a:p>
          <a:endParaRPr lang="ru-RU"/>
        </a:p>
      </dgm:t>
    </dgm:pt>
    <dgm:pt modelId="{77CD8A56-D84F-4921-B08A-40FFEB09AF65}" type="sibTrans" cxnId="{9BEC78EA-07CE-4386-92E2-7BBBF8EBE452}">
      <dgm:prSet/>
      <dgm:spPr/>
      <dgm:t>
        <a:bodyPr/>
        <a:lstStyle/>
        <a:p>
          <a:endParaRPr lang="ru-RU"/>
        </a:p>
      </dgm:t>
    </dgm:pt>
    <dgm:pt modelId="{A3D0F4A9-1DF0-47AE-A8FF-6BB6B081F70E}">
      <dgm:prSet phldrT="[Текст]"/>
      <dgm:spPr/>
      <dgm:t>
        <a:bodyPr/>
        <a:lstStyle/>
        <a:p>
          <a:r>
            <a:rPr lang="ru-RU" dirty="0" smtClean="0"/>
            <a:t>Документирование результатов</a:t>
          </a:r>
          <a:endParaRPr lang="ru-RU" dirty="0"/>
        </a:p>
      </dgm:t>
    </dgm:pt>
    <dgm:pt modelId="{0E0B3534-FC77-4CA0-844C-66841600B917}" type="parTrans" cxnId="{05B5F5DE-3C57-400B-8AE4-931F7D2959C9}">
      <dgm:prSet/>
      <dgm:spPr/>
      <dgm:t>
        <a:bodyPr/>
        <a:lstStyle/>
        <a:p>
          <a:endParaRPr lang="ru-RU"/>
        </a:p>
      </dgm:t>
    </dgm:pt>
    <dgm:pt modelId="{801D1055-6A5C-4B1C-8863-4594B89F5872}" type="sibTrans" cxnId="{05B5F5DE-3C57-400B-8AE4-931F7D2959C9}">
      <dgm:prSet/>
      <dgm:spPr/>
      <dgm:t>
        <a:bodyPr/>
        <a:lstStyle/>
        <a:p>
          <a:endParaRPr lang="ru-RU"/>
        </a:p>
      </dgm:t>
    </dgm:pt>
    <dgm:pt modelId="{E340B730-48A3-4CF9-BCF4-65A1736292F5}">
      <dgm:prSet phldrT="[Текст]"/>
      <dgm:spPr/>
      <dgm:t>
        <a:bodyPr/>
        <a:lstStyle/>
        <a:p>
          <a:r>
            <a:rPr lang="ru-RU" dirty="0" smtClean="0"/>
            <a:t>Сверстать мобильное приложение</a:t>
          </a:r>
          <a:endParaRPr lang="ru-RU" dirty="0"/>
        </a:p>
      </dgm:t>
    </dgm:pt>
    <dgm:pt modelId="{43217D56-31F1-4602-981B-B510707D30C5}" type="parTrans" cxnId="{B36DB395-A500-4B48-B08B-C0852249A290}">
      <dgm:prSet/>
      <dgm:spPr/>
      <dgm:t>
        <a:bodyPr/>
        <a:lstStyle/>
        <a:p>
          <a:endParaRPr lang="ru-RU"/>
        </a:p>
      </dgm:t>
    </dgm:pt>
    <dgm:pt modelId="{E3959F31-93E2-407F-9A33-BDE84B660834}" type="sibTrans" cxnId="{B36DB395-A500-4B48-B08B-C0852249A290}">
      <dgm:prSet/>
      <dgm:spPr/>
      <dgm:t>
        <a:bodyPr/>
        <a:lstStyle/>
        <a:p>
          <a:endParaRPr lang="ru-RU"/>
        </a:p>
      </dgm:t>
    </dgm:pt>
    <dgm:pt modelId="{9AA0B422-4B34-4805-B2A0-F9A9DA875F4E}">
      <dgm:prSet phldrT="[Текст]"/>
      <dgm:spPr/>
      <dgm:t>
        <a:bodyPr/>
        <a:lstStyle/>
        <a:p>
          <a:r>
            <a:rPr lang="ru-RU" dirty="0" smtClean="0"/>
            <a:t>Разработать функционал</a:t>
          </a:r>
          <a:endParaRPr lang="ru-RU" dirty="0"/>
        </a:p>
      </dgm:t>
    </dgm:pt>
    <dgm:pt modelId="{7BC30E61-723E-4BFF-BB15-AEC129262902}" type="parTrans" cxnId="{CA1D4DDB-7F86-4EFB-906E-7CD9D42AE992}">
      <dgm:prSet/>
      <dgm:spPr/>
      <dgm:t>
        <a:bodyPr/>
        <a:lstStyle/>
        <a:p>
          <a:endParaRPr lang="ru-RU"/>
        </a:p>
      </dgm:t>
    </dgm:pt>
    <dgm:pt modelId="{5C51F28A-1D40-4ABF-8372-F81FE429C5F3}" type="sibTrans" cxnId="{CA1D4DDB-7F86-4EFB-906E-7CD9D42AE992}">
      <dgm:prSet/>
      <dgm:spPr/>
      <dgm:t>
        <a:bodyPr/>
        <a:lstStyle/>
        <a:p>
          <a:endParaRPr lang="ru-RU"/>
        </a:p>
      </dgm:t>
    </dgm:pt>
    <dgm:pt modelId="{01102AA2-F141-4CDE-B919-28729D6AB4F7}" type="pres">
      <dgm:prSet presAssocID="{08456B63-703F-49C5-A980-1F47CD968C65}" presName="CompostProcess" presStyleCnt="0">
        <dgm:presLayoutVars>
          <dgm:dir/>
          <dgm:resizeHandles val="exact"/>
        </dgm:presLayoutVars>
      </dgm:prSet>
      <dgm:spPr/>
    </dgm:pt>
    <dgm:pt modelId="{83CC94A7-9D5B-41FE-96B2-9FE9526F69E5}" type="pres">
      <dgm:prSet presAssocID="{08456B63-703F-49C5-A980-1F47CD968C65}" presName="arrow" presStyleLbl="bgShp" presStyleIdx="0" presStyleCnt="1" custScaleX="117647" custLinFactNeighborX="-1268" custLinFactNeighborY="388"/>
      <dgm:spPr>
        <a:prstGeom prst="mathMinus">
          <a:avLst/>
        </a:prstGeom>
      </dgm:spPr>
    </dgm:pt>
    <dgm:pt modelId="{501BDBB7-9E27-4D95-B240-C48E4D26088C}" type="pres">
      <dgm:prSet presAssocID="{08456B63-703F-49C5-A980-1F47CD968C65}" presName="linearProcess" presStyleCnt="0"/>
      <dgm:spPr/>
    </dgm:pt>
    <dgm:pt modelId="{0960FF41-36DF-4844-B9BF-A5C7B4D3A4CF}" type="pres">
      <dgm:prSet presAssocID="{4053CA16-254B-4F37-96ED-3704AA4E071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9931E7-C8F6-4B97-AD60-B0BEFCD7A4A4}" type="pres">
      <dgm:prSet presAssocID="{7C09AEF8-10E2-4C19-B508-CA24175804C9}" presName="sibTrans" presStyleCnt="0"/>
      <dgm:spPr/>
    </dgm:pt>
    <dgm:pt modelId="{1D51BE27-F2B9-4C06-9794-2FF927BA1B53}" type="pres">
      <dgm:prSet presAssocID="{1522905D-F8D7-4B4D-99F0-0D7EADFF40C0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B9BB1C-9E3C-4425-8E53-A3A75F9F32D8}" type="pres">
      <dgm:prSet presAssocID="{77CD8A56-D84F-4921-B08A-40FFEB09AF65}" presName="sibTrans" presStyleCnt="0"/>
      <dgm:spPr/>
    </dgm:pt>
    <dgm:pt modelId="{67983E38-CE26-424F-A3A6-A6CCD3AD7D14}" type="pres">
      <dgm:prSet presAssocID="{E340B730-48A3-4CF9-BCF4-65A1736292F5}" presName="textNode" presStyleLbl="node1" presStyleIdx="2" presStyleCnt="5">
        <dgm:presLayoutVars>
          <dgm:bulletEnabled val="1"/>
        </dgm:presLayoutVars>
      </dgm:prSet>
      <dgm:spPr/>
    </dgm:pt>
    <dgm:pt modelId="{4B20EE1F-1A4B-4BF1-A27C-903C55EF694C}" type="pres">
      <dgm:prSet presAssocID="{E3959F31-93E2-407F-9A33-BDE84B660834}" presName="sibTrans" presStyleCnt="0"/>
      <dgm:spPr/>
    </dgm:pt>
    <dgm:pt modelId="{10BBE2A7-4A51-4CFD-A6D4-989F9B4404BE}" type="pres">
      <dgm:prSet presAssocID="{9AA0B422-4B34-4805-B2A0-F9A9DA875F4E}" presName="textNode" presStyleLbl="node1" presStyleIdx="3" presStyleCnt="5">
        <dgm:presLayoutVars>
          <dgm:bulletEnabled val="1"/>
        </dgm:presLayoutVars>
      </dgm:prSet>
      <dgm:spPr/>
    </dgm:pt>
    <dgm:pt modelId="{1D4C902C-F16C-44F2-8BEC-3744200FA1F8}" type="pres">
      <dgm:prSet presAssocID="{5C51F28A-1D40-4ABF-8372-F81FE429C5F3}" presName="sibTrans" presStyleCnt="0"/>
      <dgm:spPr/>
    </dgm:pt>
    <dgm:pt modelId="{AB7AC1F9-679C-4E15-8EF5-DEDD3DF9D012}" type="pres">
      <dgm:prSet presAssocID="{A3D0F4A9-1DF0-47AE-A8FF-6BB6B081F70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790ABF3-3C90-4CD0-B3BA-73470343A620}" srcId="{08456B63-703F-49C5-A980-1F47CD968C65}" destId="{4053CA16-254B-4F37-96ED-3704AA4E071A}" srcOrd="0" destOrd="0" parTransId="{49F2CFDA-9ABD-42C7-A5CC-6F36D9E9804E}" sibTransId="{7C09AEF8-10E2-4C19-B508-CA24175804C9}"/>
    <dgm:cxn modelId="{B6E4A3B2-B5BD-4FC1-A59E-EC1FF031C451}" type="presOf" srcId="{E340B730-48A3-4CF9-BCF4-65A1736292F5}" destId="{67983E38-CE26-424F-A3A6-A6CCD3AD7D14}" srcOrd="0" destOrd="0" presId="urn:microsoft.com/office/officeart/2005/8/layout/hProcess9"/>
    <dgm:cxn modelId="{3314D0DC-D5D6-4886-A34F-10356FF33FBB}" type="presOf" srcId="{08456B63-703F-49C5-A980-1F47CD968C65}" destId="{01102AA2-F141-4CDE-B919-28729D6AB4F7}" srcOrd="0" destOrd="0" presId="urn:microsoft.com/office/officeart/2005/8/layout/hProcess9"/>
    <dgm:cxn modelId="{60445265-BDC1-4EC9-B61F-E0604ED573B1}" type="presOf" srcId="{A3D0F4A9-1DF0-47AE-A8FF-6BB6B081F70E}" destId="{AB7AC1F9-679C-4E15-8EF5-DEDD3DF9D012}" srcOrd="0" destOrd="0" presId="urn:microsoft.com/office/officeart/2005/8/layout/hProcess9"/>
    <dgm:cxn modelId="{420D6C23-4F67-40CD-9BC2-26226A060644}" type="presOf" srcId="{9AA0B422-4B34-4805-B2A0-F9A9DA875F4E}" destId="{10BBE2A7-4A51-4CFD-A6D4-989F9B4404BE}" srcOrd="0" destOrd="0" presId="urn:microsoft.com/office/officeart/2005/8/layout/hProcess9"/>
    <dgm:cxn modelId="{CA1D4DDB-7F86-4EFB-906E-7CD9D42AE992}" srcId="{08456B63-703F-49C5-A980-1F47CD968C65}" destId="{9AA0B422-4B34-4805-B2A0-F9A9DA875F4E}" srcOrd="3" destOrd="0" parTransId="{7BC30E61-723E-4BFF-BB15-AEC129262902}" sibTransId="{5C51F28A-1D40-4ABF-8372-F81FE429C5F3}"/>
    <dgm:cxn modelId="{14DF73D6-D72E-4783-8F1A-D5226B88642C}" type="presOf" srcId="{1522905D-F8D7-4B4D-99F0-0D7EADFF40C0}" destId="{1D51BE27-F2B9-4C06-9794-2FF927BA1B53}" srcOrd="0" destOrd="0" presId="urn:microsoft.com/office/officeart/2005/8/layout/hProcess9"/>
    <dgm:cxn modelId="{B36DB395-A500-4B48-B08B-C0852249A290}" srcId="{08456B63-703F-49C5-A980-1F47CD968C65}" destId="{E340B730-48A3-4CF9-BCF4-65A1736292F5}" srcOrd="2" destOrd="0" parTransId="{43217D56-31F1-4602-981B-B510707D30C5}" sibTransId="{E3959F31-93E2-407F-9A33-BDE84B660834}"/>
    <dgm:cxn modelId="{9BEC78EA-07CE-4386-92E2-7BBBF8EBE452}" srcId="{08456B63-703F-49C5-A980-1F47CD968C65}" destId="{1522905D-F8D7-4B4D-99F0-0D7EADFF40C0}" srcOrd="1" destOrd="0" parTransId="{3DD088BE-A8B4-4E3D-A22E-77ABB0F4273E}" sibTransId="{77CD8A56-D84F-4921-B08A-40FFEB09AF65}"/>
    <dgm:cxn modelId="{8EBBAC9A-1D75-4EBF-8BA0-311D91886563}" type="presOf" srcId="{4053CA16-254B-4F37-96ED-3704AA4E071A}" destId="{0960FF41-36DF-4844-B9BF-A5C7B4D3A4CF}" srcOrd="0" destOrd="0" presId="urn:microsoft.com/office/officeart/2005/8/layout/hProcess9"/>
    <dgm:cxn modelId="{05B5F5DE-3C57-400B-8AE4-931F7D2959C9}" srcId="{08456B63-703F-49C5-A980-1F47CD968C65}" destId="{A3D0F4A9-1DF0-47AE-A8FF-6BB6B081F70E}" srcOrd="4" destOrd="0" parTransId="{0E0B3534-FC77-4CA0-844C-66841600B917}" sibTransId="{801D1055-6A5C-4B1C-8863-4594B89F5872}"/>
    <dgm:cxn modelId="{9CB0A2CD-B3A5-494E-9077-9B24BD3D70B3}" type="presParOf" srcId="{01102AA2-F141-4CDE-B919-28729D6AB4F7}" destId="{83CC94A7-9D5B-41FE-96B2-9FE9526F69E5}" srcOrd="0" destOrd="0" presId="urn:microsoft.com/office/officeart/2005/8/layout/hProcess9"/>
    <dgm:cxn modelId="{AF895441-E60A-4A8A-9226-FD695D395FB0}" type="presParOf" srcId="{01102AA2-F141-4CDE-B919-28729D6AB4F7}" destId="{501BDBB7-9E27-4D95-B240-C48E4D26088C}" srcOrd="1" destOrd="0" presId="urn:microsoft.com/office/officeart/2005/8/layout/hProcess9"/>
    <dgm:cxn modelId="{7E870D2D-BBB5-4804-BEF8-A03FE0CF7CE8}" type="presParOf" srcId="{501BDBB7-9E27-4D95-B240-C48E4D26088C}" destId="{0960FF41-36DF-4844-B9BF-A5C7B4D3A4CF}" srcOrd="0" destOrd="0" presId="urn:microsoft.com/office/officeart/2005/8/layout/hProcess9"/>
    <dgm:cxn modelId="{A39AC251-3D85-457A-8ECC-C1CA6BB84456}" type="presParOf" srcId="{501BDBB7-9E27-4D95-B240-C48E4D26088C}" destId="{EE9931E7-C8F6-4B97-AD60-B0BEFCD7A4A4}" srcOrd="1" destOrd="0" presId="urn:microsoft.com/office/officeart/2005/8/layout/hProcess9"/>
    <dgm:cxn modelId="{500FFEA0-21BA-4C91-A622-73FF135F7852}" type="presParOf" srcId="{501BDBB7-9E27-4D95-B240-C48E4D26088C}" destId="{1D51BE27-F2B9-4C06-9794-2FF927BA1B53}" srcOrd="2" destOrd="0" presId="urn:microsoft.com/office/officeart/2005/8/layout/hProcess9"/>
    <dgm:cxn modelId="{9CBE3625-EFFD-482A-93C9-E251C183093D}" type="presParOf" srcId="{501BDBB7-9E27-4D95-B240-C48E4D26088C}" destId="{57B9BB1C-9E3C-4425-8E53-A3A75F9F32D8}" srcOrd="3" destOrd="0" presId="urn:microsoft.com/office/officeart/2005/8/layout/hProcess9"/>
    <dgm:cxn modelId="{14625F6F-779C-41DE-B1B6-4DA43972B72D}" type="presParOf" srcId="{501BDBB7-9E27-4D95-B240-C48E4D26088C}" destId="{67983E38-CE26-424F-A3A6-A6CCD3AD7D14}" srcOrd="4" destOrd="0" presId="urn:microsoft.com/office/officeart/2005/8/layout/hProcess9"/>
    <dgm:cxn modelId="{BBA1724C-316D-423D-8F01-ADB8B2D94F9E}" type="presParOf" srcId="{501BDBB7-9E27-4D95-B240-C48E4D26088C}" destId="{4B20EE1F-1A4B-4BF1-A27C-903C55EF694C}" srcOrd="5" destOrd="0" presId="urn:microsoft.com/office/officeart/2005/8/layout/hProcess9"/>
    <dgm:cxn modelId="{8B6F132E-A366-4DA0-BEDB-F5AE8DC13716}" type="presParOf" srcId="{501BDBB7-9E27-4D95-B240-C48E4D26088C}" destId="{10BBE2A7-4A51-4CFD-A6D4-989F9B4404BE}" srcOrd="6" destOrd="0" presId="urn:microsoft.com/office/officeart/2005/8/layout/hProcess9"/>
    <dgm:cxn modelId="{9048DB63-94E8-4AAE-B7D5-34CDAF214139}" type="presParOf" srcId="{501BDBB7-9E27-4D95-B240-C48E4D26088C}" destId="{1D4C902C-F16C-44F2-8BEC-3744200FA1F8}" srcOrd="7" destOrd="0" presId="urn:microsoft.com/office/officeart/2005/8/layout/hProcess9"/>
    <dgm:cxn modelId="{8EB85E9C-3F49-4C81-89B5-398C45549DF5}" type="presParOf" srcId="{501BDBB7-9E27-4D95-B240-C48E4D26088C}" destId="{AB7AC1F9-679C-4E15-8EF5-DEDD3DF9D01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CC94A7-9D5B-41FE-96B2-9FE9526F69E5}">
      <dsp:nvSpPr>
        <dsp:cNvPr id="0" name=""/>
        <dsp:cNvSpPr/>
      </dsp:nvSpPr>
      <dsp:spPr>
        <a:xfrm>
          <a:off x="0" y="0"/>
          <a:ext cx="7848868" cy="4064000"/>
        </a:xfrm>
        <a:prstGeom prst="mathMinus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0FF41-36DF-4844-B9BF-A5C7B4D3A4CF}">
      <dsp:nvSpPr>
        <dsp:cNvPr id="0" name=""/>
        <dsp:cNvSpPr/>
      </dsp:nvSpPr>
      <dsp:spPr>
        <a:xfrm>
          <a:off x="3449" y="1219199"/>
          <a:ext cx="150807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Разработать техническое задание</a:t>
          </a:r>
          <a:endParaRPr lang="ru-RU" sz="1200" kern="1200" dirty="0"/>
        </a:p>
      </dsp:txBody>
      <dsp:txXfrm>
        <a:off x="3449" y="1219199"/>
        <a:ext cx="1508071" cy="1625600"/>
      </dsp:txXfrm>
    </dsp:sp>
    <dsp:sp modelId="{1D51BE27-F2B9-4C06-9794-2FF927BA1B53}">
      <dsp:nvSpPr>
        <dsp:cNvPr id="0" name=""/>
        <dsp:cNvSpPr/>
      </dsp:nvSpPr>
      <dsp:spPr>
        <a:xfrm>
          <a:off x="1586924" y="1219199"/>
          <a:ext cx="150807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Разработать серверную часть</a:t>
          </a:r>
          <a:endParaRPr lang="ru-RU" sz="1200" kern="1200" dirty="0"/>
        </a:p>
      </dsp:txBody>
      <dsp:txXfrm>
        <a:off x="1586924" y="1219199"/>
        <a:ext cx="1508071" cy="1625600"/>
      </dsp:txXfrm>
    </dsp:sp>
    <dsp:sp modelId="{67983E38-CE26-424F-A3A6-A6CCD3AD7D14}">
      <dsp:nvSpPr>
        <dsp:cNvPr id="0" name=""/>
        <dsp:cNvSpPr/>
      </dsp:nvSpPr>
      <dsp:spPr>
        <a:xfrm>
          <a:off x="3170400" y="1219199"/>
          <a:ext cx="150807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Сверстать мобильное приложение</a:t>
          </a:r>
          <a:endParaRPr lang="ru-RU" sz="1200" kern="1200" dirty="0"/>
        </a:p>
      </dsp:txBody>
      <dsp:txXfrm>
        <a:off x="3170400" y="1219199"/>
        <a:ext cx="1508071" cy="1625600"/>
      </dsp:txXfrm>
    </dsp:sp>
    <dsp:sp modelId="{10BBE2A7-4A51-4CFD-A6D4-989F9B4404BE}">
      <dsp:nvSpPr>
        <dsp:cNvPr id="0" name=""/>
        <dsp:cNvSpPr/>
      </dsp:nvSpPr>
      <dsp:spPr>
        <a:xfrm>
          <a:off x="4753875" y="1219199"/>
          <a:ext cx="150807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Разработать функционал</a:t>
          </a:r>
          <a:endParaRPr lang="ru-RU" sz="1200" kern="1200" dirty="0"/>
        </a:p>
      </dsp:txBody>
      <dsp:txXfrm>
        <a:off x="4753875" y="1219199"/>
        <a:ext cx="1508071" cy="1625600"/>
      </dsp:txXfrm>
    </dsp:sp>
    <dsp:sp modelId="{AB7AC1F9-679C-4E15-8EF5-DEDD3DF9D012}">
      <dsp:nvSpPr>
        <dsp:cNvPr id="0" name=""/>
        <dsp:cNvSpPr/>
      </dsp:nvSpPr>
      <dsp:spPr>
        <a:xfrm>
          <a:off x="6337350" y="1219199"/>
          <a:ext cx="1508071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Документирование результатов</a:t>
          </a:r>
          <a:endParaRPr lang="ru-RU" sz="1200" kern="1200" dirty="0"/>
        </a:p>
      </dsp:txBody>
      <dsp:txXfrm>
        <a:off x="6337350" y="1219199"/>
        <a:ext cx="1508071" cy="162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ameBox\AppData\Local\Temp\Rar$DRa1868.31317\start_up_pitch_deck_\000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67544" y="3140968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ПП.01.01 Разработка мобильных приложений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51520" y="4797152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Выполнил: студент группы ПР312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Мазур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И.Д.</a:t>
            </a:r>
          </a:p>
          <a:p>
            <a:pPr algn="l"/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Проверяющий преподаватель: Домбровский Никита Сергеевич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meBox\AppData\Local\Temp\Rar$DRa1868.35386\start_up_pitch_deck_\001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graphicFrame>
        <p:nvGraphicFramePr>
          <p:cNvPr id="6" name="Схема 5"/>
          <p:cNvGraphicFramePr/>
          <p:nvPr/>
        </p:nvGraphicFramePr>
        <p:xfrm>
          <a:off x="683568" y="1397000"/>
          <a:ext cx="78488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ameBox\AppData\Local\Temp\Rar$DRa1868.36604\start_up_pitch_deck_\002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Figma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22669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340768"/>
            <a:ext cx="22193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412776"/>
            <a:ext cx="2286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ameBox\AppData\Local\Temp\Rar$DRa1868.37588\start_up_pitch_deck_\003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Supabase</a:t>
            </a:r>
            <a:endParaRPr lang="ru-RU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268760"/>
            <a:ext cx="6192688" cy="51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ameBox\AppData\Local\Temp\Rar$DRa1868.38622\start_up_pitch_deck_\004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приложения</a:t>
            </a:r>
            <a:endParaRPr lang="ru-RU" dirty="0"/>
          </a:p>
        </p:txBody>
      </p:sp>
      <p:pic>
        <p:nvPicPr>
          <p:cNvPr id="6" name="Рисунок 5" descr="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9" y="1628800"/>
            <a:ext cx="1872208" cy="4521324"/>
          </a:xfrm>
          <a:prstGeom prst="rect">
            <a:avLst/>
          </a:prstGeom>
        </p:spPr>
      </p:pic>
      <p:pic>
        <p:nvPicPr>
          <p:cNvPr id="7" name="Рисунок 6" descr="19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760" y="1628800"/>
            <a:ext cx="2016225" cy="4536504"/>
          </a:xfrm>
          <a:prstGeom prst="rect">
            <a:avLst/>
          </a:prstGeom>
        </p:spPr>
      </p:pic>
      <p:pic>
        <p:nvPicPr>
          <p:cNvPr id="8" name="Рисунок 7" descr="9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4008" y="1628800"/>
            <a:ext cx="2016224" cy="4536504"/>
          </a:xfrm>
          <a:prstGeom prst="rect">
            <a:avLst/>
          </a:prstGeom>
        </p:spPr>
      </p:pic>
      <p:pic>
        <p:nvPicPr>
          <p:cNvPr id="9" name="Рисунок 8" descr="14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76256" y="1628801"/>
            <a:ext cx="201622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GameBox\AppData\Local\Temp\Rar$DRa1868.39800\start_up_pitch_deck_\005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3880610" cy="369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708920"/>
            <a:ext cx="4667488" cy="389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ameBox\AppData\Local\Temp\Rar$DRa1868.35386\start_up_pitch_deck_\001_presentations_16_9_start_up_pitch_deck_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76872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ПП.01.01 Разработка мобильных приложений</vt:lpstr>
      <vt:lpstr>Цели и задачи</vt:lpstr>
      <vt:lpstr>Figma</vt:lpstr>
      <vt:lpstr>Supabase</vt:lpstr>
      <vt:lpstr>Дизайн приложения</vt:lpstr>
      <vt:lpstr>Функции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ПП.01.01 Разработка мобильных приложений</dc:title>
  <dc:creator>GameBox</dc:creator>
  <cp:lastModifiedBy>GameBox</cp:lastModifiedBy>
  <cp:revision>3</cp:revision>
  <dcterms:created xsi:type="dcterms:W3CDTF">2025-06-17T13:03:50Z</dcterms:created>
  <dcterms:modified xsi:type="dcterms:W3CDTF">2025-06-17T13:33:36Z</dcterms:modified>
</cp:coreProperties>
</file>