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69" r:id="rId2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66B"/>
    <a:srgbClr val="FFA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t" userId="b3ac044bc19b56be" providerId="LiveId" clId="{B286A017-5970-4B3A-95FC-B90665B08292}"/>
    <pc:docChg chg="custSel modSld">
      <pc:chgData name="Amrit" userId="b3ac044bc19b56be" providerId="LiveId" clId="{B286A017-5970-4B3A-95FC-B90665B08292}" dt="2023-02-08T14:36:08.475" v="16" actId="478"/>
      <pc:docMkLst>
        <pc:docMk/>
      </pc:docMkLst>
      <pc:sldChg chg="delSp mod">
        <pc:chgData name="Amrit" userId="b3ac044bc19b56be" providerId="LiveId" clId="{B286A017-5970-4B3A-95FC-B90665B08292}" dt="2023-02-08T14:34:14.715" v="0" actId="478"/>
        <pc:sldMkLst>
          <pc:docMk/>
          <pc:sldMk cId="0" sldId="256"/>
        </pc:sldMkLst>
        <pc:picChg chg="del">
          <ac:chgData name="Amrit" userId="b3ac044bc19b56be" providerId="LiveId" clId="{B286A017-5970-4B3A-95FC-B90665B08292}" dt="2023-02-08T14:34:14.715" v="0" actId="478"/>
          <ac:picMkLst>
            <pc:docMk/>
            <pc:sldMk cId="0" sldId="256"/>
            <ac:picMk id="3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4:18.051" v="1" actId="478"/>
        <pc:sldMkLst>
          <pc:docMk/>
          <pc:sldMk cId="0" sldId="257"/>
        </pc:sldMkLst>
        <pc:picChg chg="del">
          <ac:chgData name="Amrit" userId="b3ac044bc19b56be" providerId="LiveId" clId="{B286A017-5970-4B3A-95FC-B90665B08292}" dt="2023-02-08T14:34:18.051" v="1" actId="478"/>
          <ac:picMkLst>
            <pc:docMk/>
            <pc:sldMk cId="0" sldId="257"/>
            <ac:picMk id="10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4:21.732" v="2" actId="478"/>
        <pc:sldMkLst>
          <pc:docMk/>
          <pc:sldMk cId="0" sldId="258"/>
        </pc:sldMkLst>
        <pc:picChg chg="del">
          <ac:chgData name="Amrit" userId="b3ac044bc19b56be" providerId="LiveId" clId="{B286A017-5970-4B3A-95FC-B90665B08292}" dt="2023-02-08T14:34:21.732" v="2" actId="478"/>
          <ac:picMkLst>
            <pc:docMk/>
            <pc:sldMk cId="0" sldId="258"/>
            <ac:picMk id="8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4:25.761" v="3" actId="478"/>
        <pc:sldMkLst>
          <pc:docMk/>
          <pc:sldMk cId="0" sldId="259"/>
        </pc:sldMkLst>
        <pc:picChg chg="del">
          <ac:chgData name="Amrit" userId="b3ac044bc19b56be" providerId="LiveId" clId="{B286A017-5970-4B3A-95FC-B90665B08292}" dt="2023-02-08T14:34:25.761" v="3" actId="478"/>
          <ac:picMkLst>
            <pc:docMk/>
            <pc:sldMk cId="0" sldId="259"/>
            <ac:picMk id="5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4:30.883" v="4" actId="478"/>
        <pc:sldMkLst>
          <pc:docMk/>
          <pc:sldMk cId="0" sldId="260"/>
        </pc:sldMkLst>
        <pc:picChg chg="del">
          <ac:chgData name="Amrit" userId="b3ac044bc19b56be" providerId="LiveId" clId="{B286A017-5970-4B3A-95FC-B90665B08292}" dt="2023-02-08T14:34:30.883" v="4" actId="478"/>
          <ac:picMkLst>
            <pc:docMk/>
            <pc:sldMk cId="0" sldId="260"/>
            <ac:picMk id="10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4:33.949" v="5" actId="478"/>
        <pc:sldMkLst>
          <pc:docMk/>
          <pc:sldMk cId="0" sldId="261"/>
        </pc:sldMkLst>
        <pc:picChg chg="del">
          <ac:chgData name="Amrit" userId="b3ac044bc19b56be" providerId="LiveId" clId="{B286A017-5970-4B3A-95FC-B90665B08292}" dt="2023-02-08T14:34:33.949" v="5" actId="478"/>
          <ac:picMkLst>
            <pc:docMk/>
            <pc:sldMk cId="0" sldId="261"/>
            <ac:picMk id="7" creationId="{00000000-0000-0000-0000-000000000000}"/>
          </ac:picMkLst>
        </pc:picChg>
      </pc:sldChg>
      <pc:sldChg chg="addSp delSp modSp mod">
        <pc:chgData name="Amrit" userId="b3ac044bc19b56be" providerId="LiveId" clId="{B286A017-5970-4B3A-95FC-B90665B08292}" dt="2023-02-08T14:36:08.475" v="16" actId="478"/>
        <pc:sldMkLst>
          <pc:docMk/>
          <pc:sldMk cId="0" sldId="262"/>
        </pc:sldMkLst>
        <pc:graphicFrameChg chg="add del mod modGraphic">
          <ac:chgData name="Amrit" userId="b3ac044bc19b56be" providerId="LiveId" clId="{B286A017-5970-4B3A-95FC-B90665B08292}" dt="2023-02-08T14:36:08.475" v="16" actId="478"/>
          <ac:graphicFrameMkLst>
            <pc:docMk/>
            <pc:sldMk cId="0" sldId="262"/>
            <ac:graphicFrameMk id="7" creationId="{329D6B25-B859-8EC7-8C9B-CEBD763D9685}"/>
          </ac:graphicFrameMkLst>
        </pc:graphicFrameChg>
      </pc:sldChg>
      <pc:sldChg chg="delSp modSp mod">
        <pc:chgData name="Amrit" userId="b3ac044bc19b56be" providerId="LiveId" clId="{B286A017-5970-4B3A-95FC-B90665B08292}" dt="2023-02-08T14:35:20.197" v="9" actId="1076"/>
        <pc:sldMkLst>
          <pc:docMk/>
          <pc:sldMk cId="0" sldId="263"/>
        </pc:sldMkLst>
        <pc:spChg chg="mod topLvl">
          <ac:chgData name="Amrit" userId="b3ac044bc19b56be" providerId="LiveId" clId="{B286A017-5970-4B3A-95FC-B90665B08292}" dt="2023-02-08T14:35:20.197" v="9" actId="1076"/>
          <ac:spMkLst>
            <pc:docMk/>
            <pc:sldMk cId="0" sldId="263"/>
            <ac:spMk id="5" creationId="{00000000-0000-0000-0000-000000000000}"/>
          </ac:spMkLst>
        </pc:spChg>
        <pc:grpChg chg="del mod">
          <ac:chgData name="Amrit" userId="b3ac044bc19b56be" providerId="LiveId" clId="{B286A017-5970-4B3A-95FC-B90665B08292}" dt="2023-02-08T14:35:11.732" v="7" actId="165"/>
          <ac:grpSpMkLst>
            <pc:docMk/>
            <pc:sldMk cId="0" sldId="263"/>
            <ac:grpSpMk id="4" creationId="{00000000-0000-0000-0000-000000000000}"/>
          </ac:grpSpMkLst>
        </pc:grpChg>
        <pc:picChg chg="del mod topLvl">
          <ac:chgData name="Amrit" userId="b3ac044bc19b56be" providerId="LiveId" clId="{B286A017-5970-4B3A-95FC-B90665B08292}" dt="2023-02-08T14:35:14.927" v="8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5:26.685" v="10" actId="478"/>
        <pc:sldMkLst>
          <pc:docMk/>
          <pc:sldMk cId="0" sldId="265"/>
        </pc:sldMkLst>
        <pc:picChg chg="del">
          <ac:chgData name="Amrit" userId="b3ac044bc19b56be" providerId="LiveId" clId="{B286A017-5970-4B3A-95FC-B90665B08292}" dt="2023-02-08T14:35:26.685" v="10" actId="478"/>
          <ac:picMkLst>
            <pc:docMk/>
            <pc:sldMk cId="0" sldId="265"/>
            <ac:picMk id="8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5:29.194" v="11" actId="478"/>
        <pc:sldMkLst>
          <pc:docMk/>
          <pc:sldMk cId="0" sldId="266"/>
        </pc:sldMkLst>
        <pc:picChg chg="del">
          <ac:chgData name="Amrit" userId="b3ac044bc19b56be" providerId="LiveId" clId="{B286A017-5970-4B3A-95FC-B90665B08292}" dt="2023-02-08T14:35:29.194" v="11" actId="478"/>
          <ac:picMkLst>
            <pc:docMk/>
            <pc:sldMk cId="0" sldId="266"/>
            <ac:picMk id="89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5:35.884" v="12" actId="478"/>
        <pc:sldMkLst>
          <pc:docMk/>
          <pc:sldMk cId="942854351" sldId="273"/>
        </pc:sldMkLst>
        <pc:picChg chg="del">
          <ac:chgData name="Amrit" userId="b3ac044bc19b56be" providerId="LiveId" clId="{B286A017-5970-4B3A-95FC-B90665B08292}" dt="2023-02-08T14:35:35.884" v="12" actId="478"/>
          <ac:picMkLst>
            <pc:docMk/>
            <pc:sldMk cId="942854351" sldId="273"/>
            <ac:picMk id="8" creationId="{00000000-0000-0000-0000-000000000000}"/>
          </ac:picMkLst>
        </pc:picChg>
      </pc:sldChg>
      <pc:sldChg chg="delSp mod">
        <pc:chgData name="Amrit" userId="b3ac044bc19b56be" providerId="LiveId" clId="{B286A017-5970-4B3A-95FC-B90665B08292}" dt="2023-02-08T14:35:38.379" v="13" actId="478"/>
        <pc:sldMkLst>
          <pc:docMk/>
          <pc:sldMk cId="3567940171" sldId="274"/>
        </pc:sldMkLst>
        <pc:picChg chg="del">
          <ac:chgData name="Amrit" userId="b3ac044bc19b56be" providerId="LiveId" clId="{B286A017-5970-4B3A-95FC-B90665B08292}" dt="2023-02-08T14:35:38.379" v="13" actId="478"/>
          <ac:picMkLst>
            <pc:docMk/>
            <pc:sldMk cId="3567940171" sldId="274"/>
            <ac:picMk id="89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2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3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3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3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3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4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7:06:4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4600-5DA9-496F-9303-423E0D89BFA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54C3E-0C3C-4913-B369-6460907A9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0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54C3E-0C3C-4913-B369-6460907A927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5151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15151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5151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15151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332264" y="2980374"/>
            <a:ext cx="8124190" cy="6290310"/>
          </a:xfrm>
          <a:custGeom>
            <a:avLst/>
            <a:gdLst/>
            <a:ahLst/>
            <a:cxnLst/>
            <a:rect l="l" t="t" r="r" b="b"/>
            <a:pathLst>
              <a:path w="8124190" h="6290309">
                <a:moveTo>
                  <a:pt x="1137281" y="5838962"/>
                </a:moveTo>
                <a:lnTo>
                  <a:pt x="1007142" y="5778000"/>
                </a:lnTo>
                <a:lnTo>
                  <a:pt x="912122" y="5726352"/>
                </a:lnTo>
                <a:lnTo>
                  <a:pt x="819636" y="5668556"/>
                </a:lnTo>
                <a:lnTo>
                  <a:pt x="729971" y="5603652"/>
                </a:lnTo>
                <a:lnTo>
                  <a:pt x="671903" y="5555959"/>
                </a:lnTo>
                <a:lnTo>
                  <a:pt x="615301" y="5504396"/>
                </a:lnTo>
                <a:lnTo>
                  <a:pt x="560250" y="5448677"/>
                </a:lnTo>
                <a:lnTo>
                  <a:pt x="506835" y="5388517"/>
                </a:lnTo>
                <a:lnTo>
                  <a:pt x="455142" y="5323634"/>
                </a:lnTo>
                <a:lnTo>
                  <a:pt x="405254" y="5253740"/>
                </a:lnTo>
                <a:lnTo>
                  <a:pt x="357257" y="5178553"/>
                </a:lnTo>
                <a:lnTo>
                  <a:pt x="311237" y="5097788"/>
                </a:lnTo>
                <a:lnTo>
                  <a:pt x="267278" y="5011159"/>
                </a:lnTo>
                <a:lnTo>
                  <a:pt x="225464" y="4918382"/>
                </a:lnTo>
                <a:lnTo>
                  <a:pt x="185882" y="4819173"/>
                </a:lnTo>
                <a:lnTo>
                  <a:pt x="148616" y="4713246"/>
                </a:lnTo>
                <a:lnTo>
                  <a:pt x="113750" y="4600318"/>
                </a:lnTo>
                <a:lnTo>
                  <a:pt x="81371" y="4480104"/>
                </a:lnTo>
                <a:lnTo>
                  <a:pt x="51563" y="4352319"/>
                </a:lnTo>
                <a:lnTo>
                  <a:pt x="24411" y="4216678"/>
                </a:lnTo>
                <a:lnTo>
                  <a:pt x="0" y="4072897"/>
                </a:lnTo>
                <a:lnTo>
                  <a:pt x="84941" y="3775875"/>
                </a:lnTo>
                <a:lnTo>
                  <a:pt x="377046" y="2659517"/>
                </a:lnTo>
                <a:lnTo>
                  <a:pt x="498139" y="2243489"/>
                </a:lnTo>
                <a:lnTo>
                  <a:pt x="577241" y="2017832"/>
                </a:lnTo>
                <a:lnTo>
                  <a:pt x="650003" y="1842415"/>
                </a:lnTo>
                <a:lnTo>
                  <a:pt x="714165" y="1709835"/>
                </a:lnTo>
                <a:lnTo>
                  <a:pt x="784752" y="1583754"/>
                </a:lnTo>
                <a:lnTo>
                  <a:pt x="842540" y="1493237"/>
                </a:lnTo>
                <a:lnTo>
                  <a:pt x="904974" y="1406017"/>
                </a:lnTo>
                <a:lnTo>
                  <a:pt x="972495" y="1321940"/>
                </a:lnTo>
                <a:lnTo>
                  <a:pt x="1045546" y="1240851"/>
                </a:lnTo>
                <a:lnTo>
                  <a:pt x="1124568" y="1162597"/>
                </a:lnTo>
                <a:lnTo>
                  <a:pt x="1210003" y="1087024"/>
                </a:lnTo>
                <a:lnTo>
                  <a:pt x="1302293" y="1013978"/>
                </a:lnTo>
                <a:lnTo>
                  <a:pt x="1401881" y="943306"/>
                </a:lnTo>
                <a:lnTo>
                  <a:pt x="1509207" y="874854"/>
                </a:lnTo>
                <a:lnTo>
                  <a:pt x="1624714" y="808467"/>
                </a:lnTo>
                <a:lnTo>
                  <a:pt x="1748844" y="743993"/>
                </a:lnTo>
                <a:lnTo>
                  <a:pt x="1928528" y="660736"/>
                </a:lnTo>
                <a:lnTo>
                  <a:pt x="2125374" y="580240"/>
                </a:lnTo>
                <a:lnTo>
                  <a:pt x="2340429" y="502141"/>
                </a:lnTo>
                <a:lnTo>
                  <a:pt x="2574742" y="426074"/>
                </a:lnTo>
                <a:lnTo>
                  <a:pt x="2825894" y="352395"/>
                </a:lnTo>
                <a:lnTo>
                  <a:pt x="3261775" y="240895"/>
                </a:lnTo>
                <a:lnTo>
                  <a:pt x="3667960" y="155058"/>
                </a:lnTo>
                <a:lnTo>
                  <a:pt x="4082428" y="85558"/>
                </a:lnTo>
                <a:lnTo>
                  <a:pt x="4453997" y="39512"/>
                </a:lnTo>
                <a:lnTo>
                  <a:pt x="4778846" y="12803"/>
                </a:lnTo>
                <a:lnTo>
                  <a:pt x="5101121" y="0"/>
                </a:lnTo>
                <a:lnTo>
                  <a:pt x="5373633" y="983"/>
                </a:lnTo>
                <a:lnTo>
                  <a:pt x="5641235" y="13785"/>
                </a:lnTo>
                <a:lnTo>
                  <a:pt x="5859482" y="34013"/>
                </a:lnTo>
                <a:lnTo>
                  <a:pt x="6072547" y="63389"/>
                </a:lnTo>
                <a:lnTo>
                  <a:pt x="6279623" y="102341"/>
                </a:lnTo>
                <a:lnTo>
                  <a:pt x="6440430" y="140684"/>
                </a:lnTo>
                <a:lnTo>
                  <a:pt x="6596476" y="185648"/>
                </a:lnTo>
                <a:lnTo>
                  <a:pt x="6747347" y="237452"/>
                </a:lnTo>
                <a:lnTo>
                  <a:pt x="6892632" y="296314"/>
                </a:lnTo>
                <a:lnTo>
                  <a:pt x="7031917" y="362455"/>
                </a:lnTo>
                <a:lnTo>
                  <a:pt x="7132195" y="416968"/>
                </a:lnTo>
                <a:lnTo>
                  <a:pt x="7228691" y="475791"/>
                </a:lnTo>
                <a:lnTo>
                  <a:pt x="7321233" y="539015"/>
                </a:lnTo>
                <a:lnTo>
                  <a:pt x="7409645" y="606733"/>
                </a:lnTo>
                <a:lnTo>
                  <a:pt x="7493753" y="679038"/>
                </a:lnTo>
                <a:lnTo>
                  <a:pt x="7573384" y="756021"/>
                </a:lnTo>
                <a:lnTo>
                  <a:pt x="7648363" y="837776"/>
                </a:lnTo>
                <a:lnTo>
                  <a:pt x="7718516" y="924394"/>
                </a:lnTo>
                <a:lnTo>
                  <a:pt x="7783669" y="1015969"/>
                </a:lnTo>
                <a:lnTo>
                  <a:pt x="7843648" y="1112591"/>
                </a:lnTo>
                <a:lnTo>
                  <a:pt x="7898278" y="1214355"/>
                </a:lnTo>
                <a:lnTo>
                  <a:pt x="7947386" y="1321351"/>
                </a:lnTo>
                <a:lnTo>
                  <a:pt x="7990797" y="1433673"/>
                </a:lnTo>
                <a:lnTo>
                  <a:pt x="8028337" y="1551413"/>
                </a:lnTo>
                <a:lnTo>
                  <a:pt x="8059833" y="1674663"/>
                </a:lnTo>
                <a:lnTo>
                  <a:pt x="8085109" y="1803515"/>
                </a:lnTo>
                <a:lnTo>
                  <a:pt x="8103993" y="1938063"/>
                </a:lnTo>
                <a:lnTo>
                  <a:pt x="8117568" y="2096645"/>
                </a:lnTo>
                <a:lnTo>
                  <a:pt x="8123173" y="2225754"/>
                </a:lnTo>
                <a:lnTo>
                  <a:pt x="8124053" y="2351894"/>
                </a:lnTo>
                <a:lnTo>
                  <a:pt x="8120369" y="2475080"/>
                </a:lnTo>
                <a:lnTo>
                  <a:pt x="8112283" y="2595332"/>
                </a:lnTo>
                <a:lnTo>
                  <a:pt x="8099954" y="2712666"/>
                </a:lnTo>
                <a:lnTo>
                  <a:pt x="8083544" y="2827100"/>
                </a:lnTo>
                <a:lnTo>
                  <a:pt x="8063213" y="2938652"/>
                </a:lnTo>
                <a:lnTo>
                  <a:pt x="8039123" y="3047340"/>
                </a:lnTo>
                <a:lnTo>
                  <a:pt x="8011434" y="3153180"/>
                </a:lnTo>
                <a:lnTo>
                  <a:pt x="7980306" y="3256192"/>
                </a:lnTo>
                <a:lnTo>
                  <a:pt x="7945900" y="3356391"/>
                </a:lnTo>
                <a:lnTo>
                  <a:pt x="7908378" y="3453797"/>
                </a:lnTo>
                <a:lnTo>
                  <a:pt x="7867900" y="3548426"/>
                </a:lnTo>
                <a:lnTo>
                  <a:pt x="7824627" y="3640296"/>
                </a:lnTo>
                <a:lnTo>
                  <a:pt x="7754827" y="3772968"/>
                </a:lnTo>
                <a:lnTo>
                  <a:pt x="7679642" y="3899531"/>
                </a:lnTo>
                <a:lnTo>
                  <a:pt x="7599615" y="4020046"/>
                </a:lnTo>
                <a:lnTo>
                  <a:pt x="7515288" y="4134572"/>
                </a:lnTo>
                <a:lnTo>
                  <a:pt x="7427204" y="4243168"/>
                </a:lnTo>
                <a:lnTo>
                  <a:pt x="7335905" y="4345895"/>
                </a:lnTo>
                <a:lnTo>
                  <a:pt x="7241933" y="4442810"/>
                </a:lnTo>
                <a:lnTo>
                  <a:pt x="7145832" y="4533975"/>
                </a:lnTo>
                <a:lnTo>
                  <a:pt x="7015323" y="4646685"/>
                </a:lnTo>
                <a:lnTo>
                  <a:pt x="6883278" y="4749418"/>
                </a:lnTo>
                <a:lnTo>
                  <a:pt x="6750983" y="4842315"/>
                </a:lnTo>
                <a:lnTo>
                  <a:pt x="6619726" y="4925516"/>
                </a:lnTo>
                <a:lnTo>
                  <a:pt x="6459071" y="5016099"/>
                </a:lnTo>
                <a:lnTo>
                  <a:pt x="6304558" y="5092030"/>
                </a:lnTo>
                <a:lnTo>
                  <a:pt x="6158699" y="5153584"/>
                </a:lnTo>
                <a:lnTo>
                  <a:pt x="6024005" y="5201035"/>
                </a:lnTo>
                <a:lnTo>
                  <a:pt x="5910643" y="5254405"/>
                </a:lnTo>
                <a:lnTo>
                  <a:pt x="5281600" y="5530968"/>
                </a:lnTo>
                <a:lnTo>
                  <a:pt x="4707631" y="5758440"/>
                </a:lnTo>
                <a:lnTo>
                  <a:pt x="4214333" y="5934037"/>
                </a:lnTo>
                <a:lnTo>
                  <a:pt x="3829998" y="6055583"/>
                </a:lnTo>
                <a:lnTo>
                  <a:pt x="3508100" y="6144482"/>
                </a:lnTo>
                <a:lnTo>
                  <a:pt x="3249770" y="6205009"/>
                </a:lnTo>
                <a:lnTo>
                  <a:pt x="3052114" y="6243044"/>
                </a:lnTo>
                <a:lnTo>
                  <a:pt x="2864401" y="6270677"/>
                </a:lnTo>
                <a:lnTo>
                  <a:pt x="2731217" y="6283929"/>
                </a:lnTo>
                <a:lnTo>
                  <a:pt x="2605385" y="6290269"/>
                </a:lnTo>
                <a:lnTo>
                  <a:pt x="2487661" y="6289243"/>
                </a:lnTo>
                <a:lnTo>
                  <a:pt x="2414055" y="6284242"/>
                </a:lnTo>
                <a:lnTo>
                  <a:pt x="2344611" y="6275631"/>
                </a:lnTo>
                <a:lnTo>
                  <a:pt x="2279552" y="6263275"/>
                </a:lnTo>
                <a:lnTo>
                  <a:pt x="2219103" y="6247038"/>
                </a:lnTo>
                <a:lnTo>
                  <a:pt x="2163485" y="6226787"/>
                </a:lnTo>
                <a:lnTo>
                  <a:pt x="2033598" y="6167691"/>
                </a:lnTo>
                <a:lnTo>
                  <a:pt x="1859091" y="6097997"/>
                </a:lnTo>
                <a:lnTo>
                  <a:pt x="1338492" y="5918094"/>
                </a:lnTo>
                <a:lnTo>
                  <a:pt x="1137281" y="5838962"/>
                </a:lnTo>
                <a:close/>
              </a:path>
            </a:pathLst>
          </a:custGeom>
          <a:solidFill>
            <a:srgbClr val="FDA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01966" y="2638960"/>
            <a:ext cx="6407785" cy="6260465"/>
          </a:xfrm>
          <a:custGeom>
            <a:avLst/>
            <a:gdLst/>
            <a:ahLst/>
            <a:cxnLst/>
            <a:rect l="l" t="t" r="r" b="b"/>
            <a:pathLst>
              <a:path w="6407784" h="6260465">
                <a:moveTo>
                  <a:pt x="2905390" y="6259842"/>
                </a:moveTo>
                <a:lnTo>
                  <a:pt x="2861371" y="6258668"/>
                </a:lnTo>
                <a:lnTo>
                  <a:pt x="2820467" y="6255864"/>
                </a:lnTo>
                <a:lnTo>
                  <a:pt x="2749039" y="6245037"/>
                </a:lnTo>
                <a:lnTo>
                  <a:pt x="2684512" y="6227172"/>
                </a:lnTo>
                <a:lnTo>
                  <a:pt x="2646411" y="6219402"/>
                </a:lnTo>
                <a:lnTo>
                  <a:pt x="2605015" y="6213389"/>
                </a:lnTo>
                <a:lnTo>
                  <a:pt x="2560612" y="6208986"/>
                </a:lnTo>
                <a:lnTo>
                  <a:pt x="2513487" y="6206044"/>
                </a:lnTo>
                <a:lnTo>
                  <a:pt x="2463925" y="6204415"/>
                </a:lnTo>
                <a:lnTo>
                  <a:pt x="2412214" y="6203951"/>
                </a:lnTo>
                <a:lnTo>
                  <a:pt x="2358638" y="6204502"/>
                </a:lnTo>
                <a:lnTo>
                  <a:pt x="2303485" y="6205922"/>
                </a:lnTo>
                <a:lnTo>
                  <a:pt x="2247039" y="6208061"/>
                </a:lnTo>
                <a:lnTo>
                  <a:pt x="2189587" y="6210771"/>
                </a:lnTo>
                <a:lnTo>
                  <a:pt x="2131415" y="6213903"/>
                </a:lnTo>
                <a:lnTo>
                  <a:pt x="1955437" y="6224355"/>
                </a:lnTo>
                <a:lnTo>
                  <a:pt x="1897245" y="6227696"/>
                </a:lnTo>
                <a:lnTo>
                  <a:pt x="1839762" y="6230717"/>
                </a:lnTo>
                <a:lnTo>
                  <a:pt x="1783275" y="6233271"/>
                </a:lnTo>
                <a:lnTo>
                  <a:pt x="1728069" y="6235210"/>
                </a:lnTo>
                <a:lnTo>
                  <a:pt x="1674432" y="6236385"/>
                </a:lnTo>
                <a:lnTo>
                  <a:pt x="1622648" y="6236647"/>
                </a:lnTo>
                <a:lnTo>
                  <a:pt x="1573004" y="6235849"/>
                </a:lnTo>
                <a:lnTo>
                  <a:pt x="1525786" y="6233842"/>
                </a:lnTo>
                <a:lnTo>
                  <a:pt x="1481280" y="6230477"/>
                </a:lnTo>
                <a:lnTo>
                  <a:pt x="1439772" y="6225607"/>
                </a:lnTo>
                <a:lnTo>
                  <a:pt x="1401547" y="6219082"/>
                </a:lnTo>
                <a:lnTo>
                  <a:pt x="1336093" y="6200478"/>
                </a:lnTo>
                <a:lnTo>
                  <a:pt x="1287206" y="6173477"/>
                </a:lnTo>
                <a:lnTo>
                  <a:pt x="1255705" y="6148669"/>
                </a:lnTo>
                <a:lnTo>
                  <a:pt x="1221207" y="6121789"/>
                </a:lnTo>
                <a:lnTo>
                  <a:pt x="1144679" y="6062757"/>
                </a:lnTo>
                <a:lnTo>
                  <a:pt x="926444" y="5895409"/>
                </a:lnTo>
                <a:lnTo>
                  <a:pt x="881103" y="5860434"/>
                </a:lnTo>
                <a:lnTo>
                  <a:pt x="836048" y="5825507"/>
                </a:lnTo>
                <a:lnTo>
                  <a:pt x="791646" y="5790862"/>
                </a:lnTo>
                <a:lnTo>
                  <a:pt x="748260" y="5756736"/>
                </a:lnTo>
                <a:lnTo>
                  <a:pt x="706256" y="5723363"/>
                </a:lnTo>
                <a:lnTo>
                  <a:pt x="665999" y="5690979"/>
                </a:lnTo>
                <a:lnTo>
                  <a:pt x="627853" y="5659820"/>
                </a:lnTo>
                <a:lnTo>
                  <a:pt x="592184" y="5630121"/>
                </a:lnTo>
                <a:lnTo>
                  <a:pt x="559356" y="5602118"/>
                </a:lnTo>
                <a:lnTo>
                  <a:pt x="529735" y="5576045"/>
                </a:lnTo>
                <a:lnTo>
                  <a:pt x="481323" y="5528842"/>
                </a:lnTo>
                <a:lnTo>
                  <a:pt x="439960" y="5472935"/>
                </a:lnTo>
                <a:lnTo>
                  <a:pt x="402150" y="5405662"/>
                </a:lnTo>
                <a:lnTo>
                  <a:pt x="384227" y="5368160"/>
                </a:lnTo>
                <a:lnTo>
                  <a:pt x="366772" y="5328293"/>
                </a:lnTo>
                <a:lnTo>
                  <a:pt x="349645" y="5286219"/>
                </a:lnTo>
                <a:lnTo>
                  <a:pt x="332707" y="5242096"/>
                </a:lnTo>
                <a:lnTo>
                  <a:pt x="315817" y="5196084"/>
                </a:lnTo>
                <a:lnTo>
                  <a:pt x="298837" y="5148341"/>
                </a:lnTo>
                <a:lnTo>
                  <a:pt x="245948" y="4996311"/>
                </a:lnTo>
                <a:lnTo>
                  <a:pt x="227203" y="4943230"/>
                </a:lnTo>
                <a:lnTo>
                  <a:pt x="207668" y="4889211"/>
                </a:lnTo>
                <a:lnTo>
                  <a:pt x="187202" y="4834413"/>
                </a:lnTo>
                <a:lnTo>
                  <a:pt x="165666" y="4778993"/>
                </a:lnTo>
                <a:lnTo>
                  <a:pt x="142920" y="4723112"/>
                </a:lnTo>
                <a:lnTo>
                  <a:pt x="118823" y="4666927"/>
                </a:lnTo>
                <a:lnTo>
                  <a:pt x="93236" y="4610597"/>
                </a:lnTo>
                <a:lnTo>
                  <a:pt x="75130" y="4567969"/>
                </a:lnTo>
                <a:lnTo>
                  <a:pt x="59275" y="4522602"/>
                </a:lnTo>
                <a:lnTo>
                  <a:pt x="45563" y="4474789"/>
                </a:lnTo>
                <a:lnTo>
                  <a:pt x="33885" y="4424827"/>
                </a:lnTo>
                <a:lnTo>
                  <a:pt x="24133" y="4373011"/>
                </a:lnTo>
                <a:lnTo>
                  <a:pt x="16199" y="4319635"/>
                </a:lnTo>
                <a:lnTo>
                  <a:pt x="9974" y="4264996"/>
                </a:lnTo>
                <a:lnTo>
                  <a:pt x="5349" y="4209387"/>
                </a:lnTo>
                <a:lnTo>
                  <a:pt x="2218" y="4153105"/>
                </a:lnTo>
                <a:lnTo>
                  <a:pt x="471" y="4096444"/>
                </a:lnTo>
                <a:lnTo>
                  <a:pt x="0" y="4039701"/>
                </a:lnTo>
                <a:lnTo>
                  <a:pt x="696" y="3983169"/>
                </a:lnTo>
                <a:lnTo>
                  <a:pt x="2451" y="3927145"/>
                </a:lnTo>
                <a:lnTo>
                  <a:pt x="5158" y="3871923"/>
                </a:lnTo>
                <a:lnTo>
                  <a:pt x="8707" y="3817798"/>
                </a:lnTo>
                <a:lnTo>
                  <a:pt x="12990" y="3765067"/>
                </a:lnTo>
                <a:lnTo>
                  <a:pt x="17899" y="3714023"/>
                </a:lnTo>
                <a:lnTo>
                  <a:pt x="23326" y="3664963"/>
                </a:lnTo>
                <a:lnTo>
                  <a:pt x="29162" y="3618181"/>
                </a:lnTo>
                <a:lnTo>
                  <a:pt x="35298" y="3573973"/>
                </a:lnTo>
                <a:lnTo>
                  <a:pt x="41628" y="3532634"/>
                </a:lnTo>
                <a:lnTo>
                  <a:pt x="48041" y="3494458"/>
                </a:lnTo>
                <a:lnTo>
                  <a:pt x="54430" y="3459742"/>
                </a:lnTo>
                <a:lnTo>
                  <a:pt x="53253" y="3418976"/>
                </a:lnTo>
                <a:lnTo>
                  <a:pt x="52511" y="3373945"/>
                </a:lnTo>
                <a:lnTo>
                  <a:pt x="52285" y="3325290"/>
                </a:lnTo>
                <a:lnTo>
                  <a:pt x="52656" y="3273652"/>
                </a:lnTo>
                <a:lnTo>
                  <a:pt x="53706" y="3219671"/>
                </a:lnTo>
                <a:lnTo>
                  <a:pt x="55517" y="3163989"/>
                </a:lnTo>
                <a:lnTo>
                  <a:pt x="58169" y="3107246"/>
                </a:lnTo>
                <a:lnTo>
                  <a:pt x="61745" y="3050082"/>
                </a:lnTo>
                <a:lnTo>
                  <a:pt x="66325" y="2993140"/>
                </a:lnTo>
                <a:lnTo>
                  <a:pt x="71992" y="2937058"/>
                </a:lnTo>
                <a:lnTo>
                  <a:pt x="78826" y="2882478"/>
                </a:lnTo>
                <a:lnTo>
                  <a:pt x="86909" y="2830042"/>
                </a:lnTo>
                <a:lnTo>
                  <a:pt x="96323" y="2780389"/>
                </a:lnTo>
                <a:lnTo>
                  <a:pt x="107149" y="2734160"/>
                </a:lnTo>
                <a:lnTo>
                  <a:pt x="119468" y="2691996"/>
                </a:lnTo>
                <a:lnTo>
                  <a:pt x="133362" y="2654538"/>
                </a:lnTo>
                <a:lnTo>
                  <a:pt x="166200" y="2596302"/>
                </a:lnTo>
                <a:lnTo>
                  <a:pt x="1307887" y="1157507"/>
                </a:lnTo>
                <a:lnTo>
                  <a:pt x="1340044" y="1118131"/>
                </a:lnTo>
                <a:lnTo>
                  <a:pt x="1374077" y="1078628"/>
                </a:lnTo>
                <a:lnTo>
                  <a:pt x="1409850" y="1039079"/>
                </a:lnTo>
                <a:lnTo>
                  <a:pt x="1447226" y="999566"/>
                </a:lnTo>
                <a:lnTo>
                  <a:pt x="1486066" y="960171"/>
                </a:lnTo>
                <a:lnTo>
                  <a:pt x="1526233" y="920977"/>
                </a:lnTo>
                <a:lnTo>
                  <a:pt x="1567591" y="882066"/>
                </a:lnTo>
                <a:lnTo>
                  <a:pt x="1610001" y="843519"/>
                </a:lnTo>
                <a:lnTo>
                  <a:pt x="1653327" y="805418"/>
                </a:lnTo>
                <a:lnTo>
                  <a:pt x="1697431" y="767847"/>
                </a:lnTo>
                <a:lnTo>
                  <a:pt x="1742175" y="730886"/>
                </a:lnTo>
                <a:lnTo>
                  <a:pt x="1787422" y="694618"/>
                </a:lnTo>
                <a:lnTo>
                  <a:pt x="1833035" y="659125"/>
                </a:lnTo>
                <a:lnTo>
                  <a:pt x="1878877" y="624490"/>
                </a:lnTo>
                <a:lnTo>
                  <a:pt x="1924810" y="590793"/>
                </a:lnTo>
                <a:lnTo>
                  <a:pt x="1970696" y="558117"/>
                </a:lnTo>
                <a:lnTo>
                  <a:pt x="2016399" y="526545"/>
                </a:lnTo>
                <a:lnTo>
                  <a:pt x="2061781" y="496158"/>
                </a:lnTo>
                <a:lnTo>
                  <a:pt x="2106704" y="467039"/>
                </a:lnTo>
                <a:lnTo>
                  <a:pt x="2151032" y="439269"/>
                </a:lnTo>
                <a:lnTo>
                  <a:pt x="2194626" y="412930"/>
                </a:lnTo>
                <a:lnTo>
                  <a:pt x="2237350" y="388106"/>
                </a:lnTo>
                <a:lnTo>
                  <a:pt x="2279066" y="364877"/>
                </a:lnTo>
                <a:lnTo>
                  <a:pt x="2319636" y="343325"/>
                </a:lnTo>
                <a:lnTo>
                  <a:pt x="2358924" y="323534"/>
                </a:lnTo>
                <a:lnTo>
                  <a:pt x="2396792" y="305585"/>
                </a:lnTo>
                <a:lnTo>
                  <a:pt x="2433103" y="289559"/>
                </a:lnTo>
                <a:lnTo>
                  <a:pt x="2500502" y="263609"/>
                </a:lnTo>
                <a:lnTo>
                  <a:pt x="2560023" y="246340"/>
                </a:lnTo>
                <a:lnTo>
                  <a:pt x="2610566" y="238408"/>
                </a:lnTo>
                <a:lnTo>
                  <a:pt x="2631235" y="236448"/>
                </a:lnTo>
                <a:lnTo>
                  <a:pt x="2653553" y="233269"/>
                </a:lnTo>
                <a:lnTo>
                  <a:pt x="2703078" y="223600"/>
                </a:lnTo>
                <a:lnTo>
                  <a:pt x="2759016" y="210094"/>
                </a:lnTo>
                <a:lnTo>
                  <a:pt x="2821244" y="193444"/>
                </a:lnTo>
                <a:lnTo>
                  <a:pt x="2964075" y="153480"/>
                </a:lnTo>
                <a:lnTo>
                  <a:pt x="3003520" y="142607"/>
                </a:lnTo>
                <a:lnTo>
                  <a:pt x="3044430" y="131553"/>
                </a:lnTo>
                <a:lnTo>
                  <a:pt x="3086788" y="120406"/>
                </a:lnTo>
                <a:lnTo>
                  <a:pt x="3130580" y="109252"/>
                </a:lnTo>
                <a:lnTo>
                  <a:pt x="3175789" y="98178"/>
                </a:lnTo>
                <a:lnTo>
                  <a:pt x="3222401" y="87270"/>
                </a:lnTo>
                <a:lnTo>
                  <a:pt x="3270399" y="76615"/>
                </a:lnTo>
                <a:lnTo>
                  <a:pt x="3319769" y="66299"/>
                </a:lnTo>
                <a:lnTo>
                  <a:pt x="3370494" y="56410"/>
                </a:lnTo>
                <a:lnTo>
                  <a:pt x="3422560" y="47033"/>
                </a:lnTo>
                <a:lnTo>
                  <a:pt x="3475951" y="38256"/>
                </a:lnTo>
                <a:lnTo>
                  <a:pt x="3530651" y="30164"/>
                </a:lnTo>
                <a:lnTo>
                  <a:pt x="3586646" y="22845"/>
                </a:lnTo>
                <a:lnTo>
                  <a:pt x="3643919" y="16385"/>
                </a:lnTo>
                <a:lnTo>
                  <a:pt x="3702454" y="10870"/>
                </a:lnTo>
                <a:lnTo>
                  <a:pt x="3762238" y="6388"/>
                </a:lnTo>
                <a:lnTo>
                  <a:pt x="3823253" y="3024"/>
                </a:lnTo>
                <a:lnTo>
                  <a:pt x="3885486" y="866"/>
                </a:lnTo>
                <a:lnTo>
                  <a:pt x="3948919" y="0"/>
                </a:lnTo>
                <a:lnTo>
                  <a:pt x="4013538" y="512"/>
                </a:lnTo>
                <a:lnTo>
                  <a:pt x="4079327" y="2489"/>
                </a:lnTo>
                <a:lnTo>
                  <a:pt x="4146271" y="6018"/>
                </a:lnTo>
                <a:lnTo>
                  <a:pt x="4214354" y="11185"/>
                </a:lnTo>
                <a:lnTo>
                  <a:pt x="4283561" y="18077"/>
                </a:lnTo>
                <a:lnTo>
                  <a:pt x="4353876" y="26781"/>
                </a:lnTo>
                <a:lnTo>
                  <a:pt x="4425284" y="37383"/>
                </a:lnTo>
                <a:lnTo>
                  <a:pt x="4490994" y="49164"/>
                </a:lnTo>
                <a:lnTo>
                  <a:pt x="4554777" y="62982"/>
                </a:lnTo>
                <a:lnTo>
                  <a:pt x="4616666" y="78744"/>
                </a:lnTo>
                <a:lnTo>
                  <a:pt x="4676695" y="96357"/>
                </a:lnTo>
                <a:lnTo>
                  <a:pt x="4734896" y="115729"/>
                </a:lnTo>
                <a:lnTo>
                  <a:pt x="4791303" y="136765"/>
                </a:lnTo>
                <a:lnTo>
                  <a:pt x="4845949" y="159374"/>
                </a:lnTo>
                <a:lnTo>
                  <a:pt x="4898866" y="183463"/>
                </a:lnTo>
                <a:lnTo>
                  <a:pt x="4950089" y="208939"/>
                </a:lnTo>
                <a:lnTo>
                  <a:pt x="4999650" y="235709"/>
                </a:lnTo>
                <a:lnTo>
                  <a:pt x="5047583" y="263680"/>
                </a:lnTo>
                <a:lnTo>
                  <a:pt x="5093921" y="292760"/>
                </a:lnTo>
                <a:lnTo>
                  <a:pt x="5138696" y="322856"/>
                </a:lnTo>
                <a:lnTo>
                  <a:pt x="5181942" y="353874"/>
                </a:lnTo>
                <a:lnTo>
                  <a:pt x="5223692" y="385723"/>
                </a:lnTo>
                <a:lnTo>
                  <a:pt x="5263979" y="418309"/>
                </a:lnTo>
                <a:lnTo>
                  <a:pt x="5302837" y="451539"/>
                </a:lnTo>
                <a:lnTo>
                  <a:pt x="5340298" y="485321"/>
                </a:lnTo>
                <a:lnTo>
                  <a:pt x="5376396" y="519561"/>
                </a:lnTo>
                <a:lnTo>
                  <a:pt x="5411164" y="554168"/>
                </a:lnTo>
                <a:lnTo>
                  <a:pt x="5444635" y="589048"/>
                </a:lnTo>
                <a:lnTo>
                  <a:pt x="5476841" y="624108"/>
                </a:lnTo>
                <a:lnTo>
                  <a:pt x="5507817" y="659256"/>
                </a:lnTo>
                <a:lnTo>
                  <a:pt x="5537596" y="694399"/>
                </a:lnTo>
                <a:lnTo>
                  <a:pt x="5566210" y="729443"/>
                </a:lnTo>
                <a:lnTo>
                  <a:pt x="5593693" y="764297"/>
                </a:lnTo>
                <a:lnTo>
                  <a:pt x="5620078" y="798867"/>
                </a:lnTo>
                <a:lnTo>
                  <a:pt x="5645397" y="833060"/>
                </a:lnTo>
                <a:lnTo>
                  <a:pt x="5669685" y="866785"/>
                </a:lnTo>
                <a:lnTo>
                  <a:pt x="5692975" y="899947"/>
                </a:lnTo>
                <a:lnTo>
                  <a:pt x="5715298" y="932454"/>
                </a:lnTo>
                <a:lnTo>
                  <a:pt x="5736690" y="964213"/>
                </a:lnTo>
                <a:lnTo>
                  <a:pt x="5776808" y="1025118"/>
                </a:lnTo>
                <a:lnTo>
                  <a:pt x="5847314" y="1133869"/>
                </a:lnTo>
                <a:lnTo>
                  <a:pt x="5863107" y="1157796"/>
                </a:lnTo>
                <a:lnTo>
                  <a:pt x="5878233" y="1180232"/>
                </a:lnTo>
                <a:lnTo>
                  <a:pt x="5892725" y="1201085"/>
                </a:lnTo>
                <a:lnTo>
                  <a:pt x="5913322" y="1232554"/>
                </a:lnTo>
                <a:lnTo>
                  <a:pt x="5933542" y="1268080"/>
                </a:lnTo>
                <a:lnTo>
                  <a:pt x="5953343" y="1307332"/>
                </a:lnTo>
                <a:lnTo>
                  <a:pt x="5972682" y="1349979"/>
                </a:lnTo>
                <a:lnTo>
                  <a:pt x="5991517" y="1395690"/>
                </a:lnTo>
                <a:lnTo>
                  <a:pt x="6009806" y="1444135"/>
                </a:lnTo>
                <a:lnTo>
                  <a:pt x="6027508" y="1494983"/>
                </a:lnTo>
                <a:lnTo>
                  <a:pt x="6044580" y="1547903"/>
                </a:lnTo>
                <a:lnTo>
                  <a:pt x="6060980" y="1602564"/>
                </a:lnTo>
                <a:lnTo>
                  <a:pt x="6076665" y="1658636"/>
                </a:lnTo>
                <a:lnTo>
                  <a:pt x="6091595" y="1715787"/>
                </a:lnTo>
                <a:lnTo>
                  <a:pt x="6105726" y="1773687"/>
                </a:lnTo>
                <a:lnTo>
                  <a:pt x="6119016" y="1832006"/>
                </a:lnTo>
                <a:lnTo>
                  <a:pt x="6131425" y="1890412"/>
                </a:lnTo>
                <a:lnTo>
                  <a:pt x="6142908" y="1948574"/>
                </a:lnTo>
                <a:lnTo>
                  <a:pt x="6153425" y="2006163"/>
                </a:lnTo>
                <a:lnTo>
                  <a:pt x="6162933" y="2062846"/>
                </a:lnTo>
                <a:lnTo>
                  <a:pt x="6171390" y="2118294"/>
                </a:lnTo>
                <a:lnTo>
                  <a:pt x="6178755" y="2172175"/>
                </a:lnTo>
                <a:lnTo>
                  <a:pt x="6184984" y="2224159"/>
                </a:lnTo>
                <a:lnTo>
                  <a:pt x="6190036" y="2273915"/>
                </a:lnTo>
                <a:lnTo>
                  <a:pt x="6193869" y="2321112"/>
                </a:lnTo>
                <a:lnTo>
                  <a:pt x="6196440" y="2365419"/>
                </a:lnTo>
                <a:lnTo>
                  <a:pt x="6197708" y="2406506"/>
                </a:lnTo>
                <a:lnTo>
                  <a:pt x="6197631" y="2444042"/>
                </a:lnTo>
                <a:lnTo>
                  <a:pt x="6196165" y="2477696"/>
                </a:lnTo>
                <a:lnTo>
                  <a:pt x="6193270" y="2507137"/>
                </a:lnTo>
                <a:lnTo>
                  <a:pt x="6188904" y="2532035"/>
                </a:lnTo>
                <a:lnTo>
                  <a:pt x="6183238" y="2566391"/>
                </a:lnTo>
                <a:lnTo>
                  <a:pt x="6181108" y="2603006"/>
                </a:lnTo>
                <a:lnTo>
                  <a:pt x="6182195" y="2641744"/>
                </a:lnTo>
                <a:lnTo>
                  <a:pt x="6186180" y="2682471"/>
                </a:lnTo>
                <a:lnTo>
                  <a:pt x="6192742" y="2725055"/>
                </a:lnTo>
                <a:lnTo>
                  <a:pt x="6201563" y="2769359"/>
                </a:lnTo>
                <a:lnTo>
                  <a:pt x="6212324" y="2815250"/>
                </a:lnTo>
                <a:lnTo>
                  <a:pt x="6224705" y="2862594"/>
                </a:lnTo>
                <a:lnTo>
                  <a:pt x="6238387" y="2911256"/>
                </a:lnTo>
                <a:lnTo>
                  <a:pt x="6253050" y="2961102"/>
                </a:lnTo>
                <a:lnTo>
                  <a:pt x="6284043" y="3063811"/>
                </a:lnTo>
                <a:lnTo>
                  <a:pt x="6299734" y="3116404"/>
                </a:lnTo>
                <a:lnTo>
                  <a:pt x="6315130" y="3169645"/>
                </a:lnTo>
                <a:lnTo>
                  <a:pt x="6329910" y="3223399"/>
                </a:lnTo>
                <a:lnTo>
                  <a:pt x="6343756" y="3277531"/>
                </a:lnTo>
                <a:lnTo>
                  <a:pt x="6356348" y="3331908"/>
                </a:lnTo>
                <a:lnTo>
                  <a:pt x="6367367" y="3386395"/>
                </a:lnTo>
                <a:lnTo>
                  <a:pt x="6376493" y="3440858"/>
                </a:lnTo>
                <a:lnTo>
                  <a:pt x="6384968" y="3500912"/>
                </a:lnTo>
                <a:lnTo>
                  <a:pt x="6392265" y="3559454"/>
                </a:lnTo>
                <a:lnTo>
                  <a:pt x="6398259" y="3616475"/>
                </a:lnTo>
                <a:lnTo>
                  <a:pt x="6402826" y="3671964"/>
                </a:lnTo>
                <a:lnTo>
                  <a:pt x="6405842" y="3725911"/>
                </a:lnTo>
                <a:lnTo>
                  <a:pt x="6407184" y="3778305"/>
                </a:lnTo>
                <a:lnTo>
                  <a:pt x="6406727" y="3829137"/>
                </a:lnTo>
                <a:lnTo>
                  <a:pt x="6404348" y="3878395"/>
                </a:lnTo>
                <a:lnTo>
                  <a:pt x="6399923" y="3926069"/>
                </a:lnTo>
                <a:lnTo>
                  <a:pt x="6393327" y="3972149"/>
                </a:lnTo>
                <a:lnTo>
                  <a:pt x="6384437" y="4016625"/>
                </a:lnTo>
                <a:lnTo>
                  <a:pt x="6373129" y="4059487"/>
                </a:lnTo>
                <a:lnTo>
                  <a:pt x="6359278" y="4100723"/>
                </a:lnTo>
                <a:lnTo>
                  <a:pt x="6342762" y="4140324"/>
                </a:lnTo>
                <a:lnTo>
                  <a:pt x="6323456" y="4178279"/>
                </a:lnTo>
                <a:lnTo>
                  <a:pt x="6301236" y="4214577"/>
                </a:lnTo>
                <a:lnTo>
                  <a:pt x="6275978" y="4249210"/>
                </a:lnTo>
                <a:lnTo>
                  <a:pt x="6256997" y="4274073"/>
                </a:lnTo>
                <a:lnTo>
                  <a:pt x="6236570" y="4302486"/>
                </a:lnTo>
                <a:lnTo>
                  <a:pt x="6214762" y="4334130"/>
                </a:lnTo>
                <a:lnTo>
                  <a:pt x="6191641" y="4368687"/>
                </a:lnTo>
                <a:lnTo>
                  <a:pt x="6167273" y="4405837"/>
                </a:lnTo>
                <a:lnTo>
                  <a:pt x="6058650" y="4573982"/>
                </a:lnTo>
                <a:lnTo>
                  <a:pt x="6029038" y="4619310"/>
                </a:lnTo>
                <a:lnTo>
                  <a:pt x="5998577" y="4665315"/>
                </a:lnTo>
                <a:lnTo>
                  <a:pt x="5967333" y="4711679"/>
                </a:lnTo>
                <a:lnTo>
                  <a:pt x="5935372" y="4758083"/>
                </a:lnTo>
                <a:lnTo>
                  <a:pt x="5902760" y="4804208"/>
                </a:lnTo>
                <a:lnTo>
                  <a:pt x="5869563" y="4849734"/>
                </a:lnTo>
                <a:lnTo>
                  <a:pt x="5835849" y="4894342"/>
                </a:lnTo>
                <a:lnTo>
                  <a:pt x="5801683" y="4937713"/>
                </a:lnTo>
                <a:lnTo>
                  <a:pt x="5767131" y="4979529"/>
                </a:lnTo>
                <a:lnTo>
                  <a:pt x="5732261" y="5019469"/>
                </a:lnTo>
                <a:lnTo>
                  <a:pt x="5697137" y="5057214"/>
                </a:lnTo>
                <a:lnTo>
                  <a:pt x="5661827" y="5092447"/>
                </a:lnTo>
                <a:lnTo>
                  <a:pt x="5626397" y="5124846"/>
                </a:lnTo>
                <a:lnTo>
                  <a:pt x="5590913" y="5154094"/>
                </a:lnTo>
                <a:lnTo>
                  <a:pt x="5555441" y="5179870"/>
                </a:lnTo>
                <a:lnTo>
                  <a:pt x="5520048" y="5201857"/>
                </a:lnTo>
                <a:lnTo>
                  <a:pt x="5485847" y="5221584"/>
                </a:lnTo>
                <a:lnTo>
                  <a:pt x="5448850" y="5243617"/>
                </a:lnTo>
                <a:lnTo>
                  <a:pt x="5409321" y="5267752"/>
                </a:lnTo>
                <a:lnTo>
                  <a:pt x="5367526" y="5293784"/>
                </a:lnTo>
                <a:lnTo>
                  <a:pt x="5323727" y="5321508"/>
                </a:lnTo>
                <a:lnTo>
                  <a:pt x="5278191" y="5350720"/>
                </a:lnTo>
                <a:lnTo>
                  <a:pt x="5231182" y="5381214"/>
                </a:lnTo>
                <a:lnTo>
                  <a:pt x="5182965" y="5412787"/>
                </a:lnTo>
                <a:lnTo>
                  <a:pt x="5133804" y="5445233"/>
                </a:lnTo>
                <a:lnTo>
                  <a:pt x="5083964" y="5478347"/>
                </a:lnTo>
                <a:lnTo>
                  <a:pt x="4983305" y="5545764"/>
                </a:lnTo>
                <a:lnTo>
                  <a:pt x="4883107" y="5613399"/>
                </a:lnTo>
                <a:lnTo>
                  <a:pt x="4566602" y="5828196"/>
                </a:lnTo>
                <a:lnTo>
                  <a:pt x="4494675" y="5876547"/>
                </a:lnTo>
                <a:lnTo>
                  <a:pt x="4434853" y="5916109"/>
                </a:lnTo>
                <a:lnTo>
                  <a:pt x="4389254" y="5945245"/>
                </a:lnTo>
                <a:lnTo>
                  <a:pt x="4350621" y="5965010"/>
                </a:lnTo>
                <a:lnTo>
                  <a:pt x="4294394" y="5987800"/>
                </a:lnTo>
                <a:lnTo>
                  <a:pt x="4222644" y="6012958"/>
                </a:lnTo>
                <a:lnTo>
                  <a:pt x="4181597" y="6026218"/>
                </a:lnTo>
                <a:lnTo>
                  <a:pt x="4137446" y="6039823"/>
                </a:lnTo>
                <a:lnTo>
                  <a:pt x="4090451" y="6053691"/>
                </a:lnTo>
                <a:lnTo>
                  <a:pt x="4040871" y="6067739"/>
                </a:lnTo>
                <a:lnTo>
                  <a:pt x="3988965" y="6081886"/>
                </a:lnTo>
                <a:lnTo>
                  <a:pt x="3934992" y="6096048"/>
                </a:lnTo>
                <a:lnTo>
                  <a:pt x="3879211" y="6110143"/>
                </a:lnTo>
                <a:lnTo>
                  <a:pt x="3821882" y="6124089"/>
                </a:lnTo>
                <a:lnTo>
                  <a:pt x="3763263" y="6137805"/>
                </a:lnTo>
                <a:lnTo>
                  <a:pt x="3703613" y="6151207"/>
                </a:lnTo>
                <a:lnTo>
                  <a:pt x="3643192" y="6164213"/>
                </a:lnTo>
                <a:lnTo>
                  <a:pt x="3582258" y="6176741"/>
                </a:lnTo>
                <a:lnTo>
                  <a:pt x="3521071" y="6188709"/>
                </a:lnTo>
                <a:lnTo>
                  <a:pt x="3459890" y="6200034"/>
                </a:lnTo>
                <a:lnTo>
                  <a:pt x="3398973" y="6210635"/>
                </a:lnTo>
                <a:lnTo>
                  <a:pt x="3338581" y="6220428"/>
                </a:lnTo>
                <a:lnTo>
                  <a:pt x="3278971" y="6229332"/>
                </a:lnTo>
                <a:lnTo>
                  <a:pt x="3220404" y="6237264"/>
                </a:lnTo>
                <a:lnTo>
                  <a:pt x="3163137" y="6244142"/>
                </a:lnTo>
                <a:lnTo>
                  <a:pt x="3107431" y="6249884"/>
                </a:lnTo>
                <a:lnTo>
                  <a:pt x="3053544" y="6254407"/>
                </a:lnTo>
                <a:lnTo>
                  <a:pt x="3001736" y="6257629"/>
                </a:lnTo>
                <a:lnTo>
                  <a:pt x="2952265" y="6259468"/>
                </a:lnTo>
                <a:lnTo>
                  <a:pt x="2905390" y="6259842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5151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618605" cy="5829300"/>
          </a:xfrm>
          <a:custGeom>
            <a:avLst/>
            <a:gdLst/>
            <a:ahLst/>
            <a:cxnLst/>
            <a:rect l="l" t="t" r="r" b="b"/>
            <a:pathLst>
              <a:path w="6618605" h="5829300">
                <a:moveTo>
                  <a:pt x="3888693" y="5816600"/>
                </a:moveTo>
                <a:lnTo>
                  <a:pt x="3392799" y="5816600"/>
                </a:lnTo>
                <a:lnTo>
                  <a:pt x="3356069" y="5803900"/>
                </a:lnTo>
                <a:lnTo>
                  <a:pt x="3316394" y="5791200"/>
                </a:lnTo>
                <a:lnTo>
                  <a:pt x="3273145" y="5778500"/>
                </a:lnTo>
                <a:lnTo>
                  <a:pt x="3225691" y="5765800"/>
                </a:lnTo>
                <a:lnTo>
                  <a:pt x="3173404" y="5753100"/>
                </a:lnTo>
                <a:lnTo>
                  <a:pt x="3115654" y="5740400"/>
                </a:lnTo>
                <a:lnTo>
                  <a:pt x="3064460" y="5727700"/>
                </a:lnTo>
                <a:lnTo>
                  <a:pt x="3017629" y="5702300"/>
                </a:lnTo>
                <a:lnTo>
                  <a:pt x="2934291" y="5689600"/>
                </a:lnTo>
                <a:lnTo>
                  <a:pt x="2896401" y="5676900"/>
                </a:lnTo>
                <a:lnTo>
                  <a:pt x="2753899" y="5626100"/>
                </a:lnTo>
                <a:lnTo>
                  <a:pt x="2717081" y="5613400"/>
                </a:lnTo>
                <a:lnTo>
                  <a:pt x="2678403" y="5600700"/>
                </a:lnTo>
                <a:lnTo>
                  <a:pt x="2637174" y="5575300"/>
                </a:lnTo>
                <a:lnTo>
                  <a:pt x="2592702" y="5562600"/>
                </a:lnTo>
                <a:lnTo>
                  <a:pt x="2544296" y="5537200"/>
                </a:lnTo>
                <a:lnTo>
                  <a:pt x="2491264" y="5511800"/>
                </a:lnTo>
                <a:lnTo>
                  <a:pt x="2432915" y="5486400"/>
                </a:lnTo>
                <a:lnTo>
                  <a:pt x="2368557" y="5448300"/>
                </a:lnTo>
                <a:lnTo>
                  <a:pt x="2297499" y="5410200"/>
                </a:lnTo>
                <a:lnTo>
                  <a:pt x="2223184" y="5372100"/>
                </a:lnTo>
                <a:lnTo>
                  <a:pt x="2157674" y="5334000"/>
                </a:lnTo>
                <a:lnTo>
                  <a:pt x="2100039" y="5308600"/>
                </a:lnTo>
                <a:lnTo>
                  <a:pt x="2049351" y="5270500"/>
                </a:lnTo>
                <a:lnTo>
                  <a:pt x="2004681" y="5245100"/>
                </a:lnTo>
                <a:lnTo>
                  <a:pt x="1965100" y="5219700"/>
                </a:lnTo>
                <a:lnTo>
                  <a:pt x="1929679" y="5194300"/>
                </a:lnTo>
                <a:lnTo>
                  <a:pt x="1897489" y="5181600"/>
                </a:lnTo>
                <a:lnTo>
                  <a:pt x="1867602" y="5156200"/>
                </a:lnTo>
                <a:lnTo>
                  <a:pt x="1839089" y="5143500"/>
                </a:lnTo>
                <a:lnTo>
                  <a:pt x="1811019" y="5118100"/>
                </a:lnTo>
                <a:lnTo>
                  <a:pt x="1782466" y="5105400"/>
                </a:lnTo>
                <a:lnTo>
                  <a:pt x="1752499" y="5080000"/>
                </a:lnTo>
                <a:lnTo>
                  <a:pt x="1720191" y="5054600"/>
                </a:lnTo>
                <a:lnTo>
                  <a:pt x="1684611" y="5029200"/>
                </a:lnTo>
                <a:lnTo>
                  <a:pt x="1644832" y="5003800"/>
                </a:lnTo>
                <a:lnTo>
                  <a:pt x="1599923" y="4978400"/>
                </a:lnTo>
                <a:lnTo>
                  <a:pt x="1555840" y="4953000"/>
                </a:lnTo>
                <a:lnTo>
                  <a:pt x="1513723" y="4927600"/>
                </a:lnTo>
                <a:lnTo>
                  <a:pt x="1473388" y="4902200"/>
                </a:lnTo>
                <a:lnTo>
                  <a:pt x="1434652" y="4864100"/>
                </a:lnTo>
                <a:lnTo>
                  <a:pt x="1397332" y="4838700"/>
                </a:lnTo>
                <a:lnTo>
                  <a:pt x="1361244" y="4813300"/>
                </a:lnTo>
                <a:lnTo>
                  <a:pt x="1326204" y="4775200"/>
                </a:lnTo>
                <a:lnTo>
                  <a:pt x="1292028" y="4749800"/>
                </a:lnTo>
                <a:lnTo>
                  <a:pt x="1258534" y="4711700"/>
                </a:lnTo>
                <a:lnTo>
                  <a:pt x="1225538" y="4673600"/>
                </a:lnTo>
                <a:lnTo>
                  <a:pt x="1192855" y="4648200"/>
                </a:lnTo>
                <a:lnTo>
                  <a:pt x="1094856" y="4533900"/>
                </a:lnTo>
                <a:lnTo>
                  <a:pt x="1061594" y="4495800"/>
                </a:lnTo>
                <a:lnTo>
                  <a:pt x="1027729" y="4457700"/>
                </a:lnTo>
                <a:lnTo>
                  <a:pt x="993076" y="4419600"/>
                </a:lnTo>
                <a:lnTo>
                  <a:pt x="957452" y="4381500"/>
                </a:lnTo>
                <a:lnTo>
                  <a:pt x="913609" y="4330700"/>
                </a:lnTo>
                <a:lnTo>
                  <a:pt x="874177" y="4292600"/>
                </a:lnTo>
                <a:lnTo>
                  <a:pt x="838589" y="4241800"/>
                </a:lnTo>
                <a:lnTo>
                  <a:pt x="806274" y="4203700"/>
                </a:lnTo>
                <a:lnTo>
                  <a:pt x="776663" y="4152900"/>
                </a:lnTo>
                <a:lnTo>
                  <a:pt x="749188" y="4114800"/>
                </a:lnTo>
                <a:lnTo>
                  <a:pt x="723280" y="4076700"/>
                </a:lnTo>
                <a:lnTo>
                  <a:pt x="698369" y="4038600"/>
                </a:lnTo>
                <a:lnTo>
                  <a:pt x="673886" y="4000500"/>
                </a:lnTo>
                <a:lnTo>
                  <a:pt x="649263" y="3949700"/>
                </a:lnTo>
                <a:lnTo>
                  <a:pt x="623930" y="3911600"/>
                </a:lnTo>
                <a:lnTo>
                  <a:pt x="597318" y="3873500"/>
                </a:lnTo>
                <a:lnTo>
                  <a:pt x="568858" y="3835400"/>
                </a:lnTo>
                <a:lnTo>
                  <a:pt x="544373" y="3797300"/>
                </a:lnTo>
                <a:lnTo>
                  <a:pt x="515418" y="3759200"/>
                </a:lnTo>
                <a:lnTo>
                  <a:pt x="482840" y="3721100"/>
                </a:lnTo>
                <a:lnTo>
                  <a:pt x="447483" y="3683000"/>
                </a:lnTo>
                <a:lnTo>
                  <a:pt x="410191" y="3632200"/>
                </a:lnTo>
                <a:lnTo>
                  <a:pt x="371808" y="3594100"/>
                </a:lnTo>
                <a:lnTo>
                  <a:pt x="333180" y="3543300"/>
                </a:lnTo>
                <a:lnTo>
                  <a:pt x="258566" y="3454400"/>
                </a:lnTo>
                <a:lnTo>
                  <a:pt x="224269" y="3416300"/>
                </a:lnTo>
                <a:lnTo>
                  <a:pt x="193105" y="3378200"/>
                </a:lnTo>
                <a:lnTo>
                  <a:pt x="165919" y="3340100"/>
                </a:lnTo>
                <a:lnTo>
                  <a:pt x="143554" y="3314700"/>
                </a:lnTo>
                <a:lnTo>
                  <a:pt x="126857" y="3289300"/>
                </a:lnTo>
                <a:lnTo>
                  <a:pt x="0" y="3111500"/>
                </a:lnTo>
                <a:lnTo>
                  <a:pt x="0" y="0"/>
                </a:lnTo>
                <a:lnTo>
                  <a:pt x="4974964" y="0"/>
                </a:lnTo>
                <a:lnTo>
                  <a:pt x="5000784" y="25400"/>
                </a:lnTo>
                <a:lnTo>
                  <a:pt x="5034456" y="76200"/>
                </a:lnTo>
                <a:lnTo>
                  <a:pt x="5067055" y="127000"/>
                </a:lnTo>
                <a:lnTo>
                  <a:pt x="5098454" y="177800"/>
                </a:lnTo>
                <a:lnTo>
                  <a:pt x="5128523" y="215900"/>
                </a:lnTo>
                <a:lnTo>
                  <a:pt x="5157133" y="266700"/>
                </a:lnTo>
                <a:lnTo>
                  <a:pt x="5184154" y="304800"/>
                </a:lnTo>
                <a:lnTo>
                  <a:pt x="5209457" y="342900"/>
                </a:lnTo>
                <a:lnTo>
                  <a:pt x="5232913" y="381000"/>
                </a:lnTo>
                <a:lnTo>
                  <a:pt x="5254392" y="406400"/>
                </a:lnTo>
                <a:lnTo>
                  <a:pt x="5273765" y="444500"/>
                </a:lnTo>
                <a:lnTo>
                  <a:pt x="5290904" y="469900"/>
                </a:lnTo>
                <a:lnTo>
                  <a:pt x="5384648" y="622300"/>
                </a:lnTo>
                <a:lnTo>
                  <a:pt x="5415679" y="660400"/>
                </a:lnTo>
                <a:lnTo>
                  <a:pt x="5477345" y="762000"/>
                </a:lnTo>
                <a:lnTo>
                  <a:pt x="5538402" y="863600"/>
                </a:lnTo>
                <a:lnTo>
                  <a:pt x="5568672" y="914400"/>
                </a:lnTo>
                <a:lnTo>
                  <a:pt x="5598754" y="965200"/>
                </a:lnTo>
                <a:lnTo>
                  <a:pt x="5628636" y="1016000"/>
                </a:lnTo>
                <a:lnTo>
                  <a:pt x="5658306" y="1066800"/>
                </a:lnTo>
                <a:lnTo>
                  <a:pt x="5687752" y="1117600"/>
                </a:lnTo>
                <a:lnTo>
                  <a:pt x="5716961" y="1168400"/>
                </a:lnTo>
                <a:lnTo>
                  <a:pt x="5745923" y="1219200"/>
                </a:lnTo>
                <a:lnTo>
                  <a:pt x="5774625" y="1270000"/>
                </a:lnTo>
                <a:lnTo>
                  <a:pt x="5803055" y="1320800"/>
                </a:lnTo>
                <a:lnTo>
                  <a:pt x="5831201" y="1371600"/>
                </a:lnTo>
                <a:lnTo>
                  <a:pt x="5859051" y="1422400"/>
                </a:lnTo>
                <a:lnTo>
                  <a:pt x="5886594" y="1473200"/>
                </a:lnTo>
                <a:lnTo>
                  <a:pt x="5913816" y="1511300"/>
                </a:lnTo>
                <a:lnTo>
                  <a:pt x="5940707" y="1562100"/>
                </a:lnTo>
                <a:lnTo>
                  <a:pt x="5967254" y="1612900"/>
                </a:lnTo>
                <a:lnTo>
                  <a:pt x="5993446" y="1663700"/>
                </a:lnTo>
                <a:lnTo>
                  <a:pt x="6019270" y="1714500"/>
                </a:lnTo>
                <a:lnTo>
                  <a:pt x="6044714" y="1765300"/>
                </a:lnTo>
                <a:lnTo>
                  <a:pt x="6069767" y="1816100"/>
                </a:lnTo>
                <a:lnTo>
                  <a:pt x="6094416" y="1854200"/>
                </a:lnTo>
                <a:lnTo>
                  <a:pt x="6118650" y="1905000"/>
                </a:lnTo>
                <a:lnTo>
                  <a:pt x="6142456" y="1955800"/>
                </a:lnTo>
                <a:lnTo>
                  <a:pt x="6165823" y="2006600"/>
                </a:lnTo>
                <a:lnTo>
                  <a:pt x="6188738" y="2044700"/>
                </a:lnTo>
                <a:lnTo>
                  <a:pt x="6211190" y="2095500"/>
                </a:lnTo>
                <a:lnTo>
                  <a:pt x="6233167" y="2133600"/>
                </a:lnTo>
                <a:lnTo>
                  <a:pt x="6254656" y="2184400"/>
                </a:lnTo>
                <a:lnTo>
                  <a:pt x="6275646" y="2235200"/>
                </a:lnTo>
                <a:lnTo>
                  <a:pt x="6296125" y="2273300"/>
                </a:lnTo>
                <a:lnTo>
                  <a:pt x="6316081" y="2324100"/>
                </a:lnTo>
                <a:lnTo>
                  <a:pt x="6335502" y="2362200"/>
                </a:lnTo>
                <a:lnTo>
                  <a:pt x="6354375" y="2413000"/>
                </a:lnTo>
                <a:lnTo>
                  <a:pt x="6372689" y="2451100"/>
                </a:lnTo>
                <a:lnTo>
                  <a:pt x="6390433" y="2489200"/>
                </a:lnTo>
                <a:lnTo>
                  <a:pt x="6407593" y="2540000"/>
                </a:lnTo>
                <a:lnTo>
                  <a:pt x="6424158" y="2578100"/>
                </a:lnTo>
                <a:lnTo>
                  <a:pt x="6440116" y="2616200"/>
                </a:lnTo>
                <a:lnTo>
                  <a:pt x="6455456" y="2654300"/>
                </a:lnTo>
                <a:lnTo>
                  <a:pt x="6470164" y="2692400"/>
                </a:lnTo>
                <a:lnTo>
                  <a:pt x="6484230" y="2730500"/>
                </a:lnTo>
                <a:lnTo>
                  <a:pt x="6497641" y="2781300"/>
                </a:lnTo>
                <a:lnTo>
                  <a:pt x="6510385" y="2819400"/>
                </a:lnTo>
                <a:lnTo>
                  <a:pt x="6533825" y="2882900"/>
                </a:lnTo>
                <a:lnTo>
                  <a:pt x="6544497" y="2921000"/>
                </a:lnTo>
                <a:lnTo>
                  <a:pt x="6554454" y="2959100"/>
                </a:lnTo>
                <a:lnTo>
                  <a:pt x="6563685" y="2997200"/>
                </a:lnTo>
                <a:lnTo>
                  <a:pt x="6572177" y="3022600"/>
                </a:lnTo>
                <a:lnTo>
                  <a:pt x="6579918" y="3060700"/>
                </a:lnTo>
                <a:lnTo>
                  <a:pt x="6586897" y="3098800"/>
                </a:lnTo>
                <a:lnTo>
                  <a:pt x="6593738" y="3124200"/>
                </a:lnTo>
                <a:lnTo>
                  <a:pt x="6599839" y="3175000"/>
                </a:lnTo>
                <a:lnTo>
                  <a:pt x="6605150" y="3213100"/>
                </a:lnTo>
                <a:lnTo>
                  <a:pt x="6609623" y="3251200"/>
                </a:lnTo>
                <a:lnTo>
                  <a:pt x="6613207" y="3302000"/>
                </a:lnTo>
                <a:lnTo>
                  <a:pt x="6615854" y="3352800"/>
                </a:lnTo>
                <a:lnTo>
                  <a:pt x="6617513" y="3403600"/>
                </a:lnTo>
                <a:lnTo>
                  <a:pt x="6618135" y="3454400"/>
                </a:lnTo>
                <a:lnTo>
                  <a:pt x="6617670" y="3505200"/>
                </a:lnTo>
                <a:lnTo>
                  <a:pt x="6616069" y="3568700"/>
                </a:lnTo>
                <a:lnTo>
                  <a:pt x="6613283" y="3619500"/>
                </a:lnTo>
                <a:lnTo>
                  <a:pt x="6609261" y="3670300"/>
                </a:lnTo>
                <a:lnTo>
                  <a:pt x="6603955" y="3733800"/>
                </a:lnTo>
                <a:lnTo>
                  <a:pt x="6597314" y="3784600"/>
                </a:lnTo>
                <a:lnTo>
                  <a:pt x="6589290" y="3835400"/>
                </a:lnTo>
                <a:lnTo>
                  <a:pt x="6579832" y="3898900"/>
                </a:lnTo>
                <a:lnTo>
                  <a:pt x="6568892" y="3949700"/>
                </a:lnTo>
                <a:lnTo>
                  <a:pt x="6556418" y="4000500"/>
                </a:lnTo>
                <a:lnTo>
                  <a:pt x="6542363" y="4051300"/>
                </a:lnTo>
                <a:lnTo>
                  <a:pt x="6526677" y="4102100"/>
                </a:lnTo>
                <a:lnTo>
                  <a:pt x="6509309" y="4152900"/>
                </a:lnTo>
                <a:lnTo>
                  <a:pt x="6489962" y="4203700"/>
                </a:lnTo>
                <a:lnTo>
                  <a:pt x="6470133" y="4241800"/>
                </a:lnTo>
                <a:lnTo>
                  <a:pt x="6449776" y="4292600"/>
                </a:lnTo>
                <a:lnTo>
                  <a:pt x="6428846" y="4330700"/>
                </a:lnTo>
                <a:lnTo>
                  <a:pt x="6407299" y="4368800"/>
                </a:lnTo>
                <a:lnTo>
                  <a:pt x="6385091" y="4406900"/>
                </a:lnTo>
                <a:lnTo>
                  <a:pt x="6362175" y="4457700"/>
                </a:lnTo>
                <a:lnTo>
                  <a:pt x="6338509" y="4495800"/>
                </a:lnTo>
                <a:lnTo>
                  <a:pt x="6314046" y="4521200"/>
                </a:lnTo>
                <a:lnTo>
                  <a:pt x="6288742" y="4559300"/>
                </a:lnTo>
                <a:lnTo>
                  <a:pt x="6262553" y="4597400"/>
                </a:lnTo>
                <a:lnTo>
                  <a:pt x="6235433" y="4635500"/>
                </a:lnTo>
                <a:lnTo>
                  <a:pt x="6207338" y="4660900"/>
                </a:lnTo>
                <a:lnTo>
                  <a:pt x="6178223" y="4699000"/>
                </a:lnTo>
                <a:lnTo>
                  <a:pt x="6148043" y="4724400"/>
                </a:lnTo>
                <a:lnTo>
                  <a:pt x="6116754" y="4762500"/>
                </a:lnTo>
                <a:lnTo>
                  <a:pt x="6084311" y="4787900"/>
                </a:lnTo>
                <a:lnTo>
                  <a:pt x="6050669" y="4826000"/>
                </a:lnTo>
                <a:lnTo>
                  <a:pt x="6015783" y="4851400"/>
                </a:lnTo>
                <a:lnTo>
                  <a:pt x="5979608" y="4889500"/>
                </a:lnTo>
                <a:lnTo>
                  <a:pt x="5942101" y="4914900"/>
                </a:lnTo>
                <a:lnTo>
                  <a:pt x="5903215" y="4953000"/>
                </a:lnTo>
                <a:lnTo>
                  <a:pt x="5862907" y="4978400"/>
                </a:lnTo>
                <a:lnTo>
                  <a:pt x="5821131" y="5016500"/>
                </a:lnTo>
                <a:lnTo>
                  <a:pt x="5777843" y="5041900"/>
                </a:lnTo>
                <a:lnTo>
                  <a:pt x="5732998" y="5080000"/>
                </a:lnTo>
                <a:lnTo>
                  <a:pt x="5686552" y="5118100"/>
                </a:lnTo>
                <a:lnTo>
                  <a:pt x="5638458" y="5143500"/>
                </a:lnTo>
                <a:lnTo>
                  <a:pt x="5588674" y="5181600"/>
                </a:lnTo>
                <a:lnTo>
                  <a:pt x="5537153" y="5219700"/>
                </a:lnTo>
                <a:lnTo>
                  <a:pt x="5483852" y="5257800"/>
                </a:lnTo>
                <a:lnTo>
                  <a:pt x="5428725" y="5295900"/>
                </a:lnTo>
                <a:lnTo>
                  <a:pt x="5379339" y="5334000"/>
                </a:lnTo>
                <a:lnTo>
                  <a:pt x="5331634" y="5359400"/>
                </a:lnTo>
                <a:lnTo>
                  <a:pt x="5285449" y="5397500"/>
                </a:lnTo>
                <a:lnTo>
                  <a:pt x="5240625" y="5422900"/>
                </a:lnTo>
                <a:lnTo>
                  <a:pt x="5197000" y="5448300"/>
                </a:lnTo>
                <a:lnTo>
                  <a:pt x="5154416" y="5486400"/>
                </a:lnTo>
                <a:lnTo>
                  <a:pt x="5112711" y="5511800"/>
                </a:lnTo>
                <a:lnTo>
                  <a:pt x="5071726" y="5524500"/>
                </a:lnTo>
                <a:lnTo>
                  <a:pt x="4991273" y="5575300"/>
                </a:lnTo>
                <a:lnTo>
                  <a:pt x="4951486" y="5588000"/>
                </a:lnTo>
                <a:lnTo>
                  <a:pt x="4911777" y="5613400"/>
                </a:lnTo>
                <a:lnTo>
                  <a:pt x="4871987" y="5626100"/>
                </a:lnTo>
                <a:lnTo>
                  <a:pt x="4831956" y="5651500"/>
                </a:lnTo>
                <a:lnTo>
                  <a:pt x="4708811" y="5689600"/>
                </a:lnTo>
                <a:lnTo>
                  <a:pt x="4622571" y="5715000"/>
                </a:lnTo>
                <a:lnTo>
                  <a:pt x="4531521" y="5740400"/>
                </a:lnTo>
                <a:lnTo>
                  <a:pt x="4483792" y="5740400"/>
                </a:lnTo>
                <a:lnTo>
                  <a:pt x="4383124" y="5765800"/>
                </a:lnTo>
                <a:lnTo>
                  <a:pt x="4329865" y="5765800"/>
                </a:lnTo>
                <a:lnTo>
                  <a:pt x="4274443" y="5778500"/>
                </a:lnTo>
                <a:lnTo>
                  <a:pt x="4216696" y="5778500"/>
                </a:lnTo>
                <a:lnTo>
                  <a:pt x="4156466" y="5791200"/>
                </a:lnTo>
                <a:lnTo>
                  <a:pt x="4093592" y="5791200"/>
                </a:lnTo>
                <a:lnTo>
                  <a:pt x="4018376" y="5803900"/>
                </a:lnTo>
                <a:lnTo>
                  <a:pt x="3950286" y="5803900"/>
                </a:lnTo>
                <a:lnTo>
                  <a:pt x="3888693" y="5816600"/>
                </a:lnTo>
                <a:close/>
              </a:path>
              <a:path w="6618605" h="5829300">
                <a:moveTo>
                  <a:pt x="3736602" y="5829300"/>
                </a:moveTo>
                <a:lnTo>
                  <a:pt x="3459942" y="5829300"/>
                </a:lnTo>
                <a:lnTo>
                  <a:pt x="3427213" y="5816600"/>
                </a:lnTo>
                <a:lnTo>
                  <a:pt x="3782481" y="5816600"/>
                </a:lnTo>
                <a:lnTo>
                  <a:pt x="3736602" y="5829300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25977" y="0"/>
            <a:ext cx="2456815" cy="1282065"/>
          </a:xfrm>
          <a:custGeom>
            <a:avLst/>
            <a:gdLst/>
            <a:ahLst/>
            <a:cxnLst/>
            <a:rect l="l" t="t" r="r" b="b"/>
            <a:pathLst>
              <a:path w="2456815" h="1282065">
                <a:moveTo>
                  <a:pt x="1049112" y="1281437"/>
                </a:moveTo>
                <a:lnTo>
                  <a:pt x="981697" y="1276660"/>
                </a:lnTo>
                <a:lnTo>
                  <a:pt x="914673" y="1262527"/>
                </a:lnTo>
                <a:lnTo>
                  <a:pt x="847284" y="1238359"/>
                </a:lnTo>
                <a:lnTo>
                  <a:pt x="778775" y="1203480"/>
                </a:lnTo>
                <a:lnTo>
                  <a:pt x="743863" y="1181812"/>
                </a:lnTo>
                <a:lnTo>
                  <a:pt x="708388" y="1157213"/>
                </a:lnTo>
                <a:lnTo>
                  <a:pt x="672255" y="1129597"/>
                </a:lnTo>
                <a:lnTo>
                  <a:pt x="635369" y="1098880"/>
                </a:lnTo>
                <a:lnTo>
                  <a:pt x="597636" y="1064978"/>
                </a:lnTo>
                <a:lnTo>
                  <a:pt x="558961" y="1027805"/>
                </a:lnTo>
                <a:lnTo>
                  <a:pt x="531867" y="1000453"/>
                </a:lnTo>
                <a:lnTo>
                  <a:pt x="504867" y="972190"/>
                </a:lnTo>
                <a:lnTo>
                  <a:pt x="478010" y="943045"/>
                </a:lnTo>
                <a:lnTo>
                  <a:pt x="451349" y="913048"/>
                </a:lnTo>
                <a:lnTo>
                  <a:pt x="424932" y="882226"/>
                </a:lnTo>
                <a:lnTo>
                  <a:pt x="398812" y="850608"/>
                </a:lnTo>
                <a:lnTo>
                  <a:pt x="373038" y="818223"/>
                </a:lnTo>
                <a:lnTo>
                  <a:pt x="347661" y="785100"/>
                </a:lnTo>
                <a:lnTo>
                  <a:pt x="322733" y="751268"/>
                </a:lnTo>
                <a:lnTo>
                  <a:pt x="298302" y="716755"/>
                </a:lnTo>
                <a:lnTo>
                  <a:pt x="274421" y="681590"/>
                </a:lnTo>
                <a:lnTo>
                  <a:pt x="251139" y="645802"/>
                </a:lnTo>
                <a:lnTo>
                  <a:pt x="228508" y="609419"/>
                </a:lnTo>
                <a:lnTo>
                  <a:pt x="206578" y="572471"/>
                </a:lnTo>
                <a:lnTo>
                  <a:pt x="185399" y="534985"/>
                </a:lnTo>
                <a:lnTo>
                  <a:pt x="165022" y="496992"/>
                </a:lnTo>
                <a:lnTo>
                  <a:pt x="145499" y="458518"/>
                </a:lnTo>
                <a:lnTo>
                  <a:pt x="126879" y="419594"/>
                </a:lnTo>
                <a:lnTo>
                  <a:pt x="109213" y="380248"/>
                </a:lnTo>
                <a:lnTo>
                  <a:pt x="92552" y="340508"/>
                </a:lnTo>
                <a:lnTo>
                  <a:pt x="76946" y="300404"/>
                </a:lnTo>
                <a:lnTo>
                  <a:pt x="62446" y="259964"/>
                </a:lnTo>
                <a:lnTo>
                  <a:pt x="49103" y="219217"/>
                </a:lnTo>
                <a:lnTo>
                  <a:pt x="36968" y="178191"/>
                </a:lnTo>
                <a:lnTo>
                  <a:pt x="26090" y="136916"/>
                </a:lnTo>
                <a:lnTo>
                  <a:pt x="16521" y="95420"/>
                </a:lnTo>
                <a:lnTo>
                  <a:pt x="8311" y="53731"/>
                </a:lnTo>
                <a:lnTo>
                  <a:pt x="1510" y="11879"/>
                </a:lnTo>
                <a:lnTo>
                  <a:pt x="0" y="0"/>
                </a:lnTo>
                <a:lnTo>
                  <a:pt x="2453206" y="0"/>
                </a:lnTo>
                <a:lnTo>
                  <a:pt x="2454430" y="29965"/>
                </a:lnTo>
                <a:lnTo>
                  <a:pt x="2455581" y="64795"/>
                </a:lnTo>
                <a:lnTo>
                  <a:pt x="2456207" y="99652"/>
                </a:lnTo>
                <a:lnTo>
                  <a:pt x="2456054" y="134645"/>
                </a:lnTo>
                <a:lnTo>
                  <a:pt x="2452404" y="205466"/>
                </a:lnTo>
                <a:lnTo>
                  <a:pt x="2442616" y="278117"/>
                </a:lnTo>
                <a:lnTo>
                  <a:pt x="2424672" y="353457"/>
                </a:lnTo>
                <a:lnTo>
                  <a:pt x="2412011" y="392404"/>
                </a:lnTo>
                <a:lnTo>
                  <a:pt x="2396555" y="432345"/>
                </a:lnTo>
                <a:lnTo>
                  <a:pt x="2378051" y="473388"/>
                </a:lnTo>
                <a:lnTo>
                  <a:pt x="2356248" y="515640"/>
                </a:lnTo>
                <a:lnTo>
                  <a:pt x="2330893" y="559209"/>
                </a:lnTo>
                <a:lnTo>
                  <a:pt x="2301734" y="604202"/>
                </a:lnTo>
                <a:lnTo>
                  <a:pt x="2268520" y="650726"/>
                </a:lnTo>
                <a:lnTo>
                  <a:pt x="2230997" y="698888"/>
                </a:lnTo>
                <a:lnTo>
                  <a:pt x="2188914" y="748797"/>
                </a:lnTo>
                <a:lnTo>
                  <a:pt x="2142019" y="800559"/>
                </a:lnTo>
                <a:lnTo>
                  <a:pt x="2090059" y="854282"/>
                </a:lnTo>
                <a:lnTo>
                  <a:pt x="2032782" y="910074"/>
                </a:lnTo>
                <a:lnTo>
                  <a:pt x="1911154" y="963534"/>
                </a:lnTo>
                <a:lnTo>
                  <a:pt x="1504172" y="1151518"/>
                </a:lnTo>
                <a:lnTo>
                  <a:pt x="1460687" y="1170710"/>
                </a:lnTo>
                <a:lnTo>
                  <a:pt x="1418529" y="1188664"/>
                </a:lnTo>
                <a:lnTo>
                  <a:pt x="1377602" y="1205294"/>
                </a:lnTo>
                <a:lnTo>
                  <a:pt x="1337813" y="1220516"/>
                </a:lnTo>
                <a:lnTo>
                  <a:pt x="1299067" y="1234244"/>
                </a:lnTo>
                <a:lnTo>
                  <a:pt x="1261270" y="1246396"/>
                </a:lnTo>
                <a:lnTo>
                  <a:pt x="1224327" y="1256885"/>
                </a:lnTo>
                <a:lnTo>
                  <a:pt x="1152624" y="1272539"/>
                </a:lnTo>
                <a:lnTo>
                  <a:pt x="1083203" y="1280528"/>
                </a:lnTo>
                <a:lnTo>
                  <a:pt x="1049112" y="1281437"/>
                </a:lnTo>
                <a:close/>
              </a:path>
            </a:pathLst>
          </a:custGeom>
          <a:solidFill>
            <a:srgbClr val="FBB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972831" y="1902723"/>
            <a:ext cx="5315585" cy="6223000"/>
          </a:xfrm>
          <a:custGeom>
            <a:avLst/>
            <a:gdLst/>
            <a:ahLst/>
            <a:cxnLst/>
            <a:rect l="l" t="t" r="r" b="b"/>
            <a:pathLst>
              <a:path w="5315584" h="6223000">
                <a:moveTo>
                  <a:pt x="5315167" y="431800"/>
                </a:moveTo>
                <a:lnTo>
                  <a:pt x="1736103" y="431800"/>
                </a:lnTo>
                <a:lnTo>
                  <a:pt x="1766734" y="419100"/>
                </a:lnTo>
                <a:lnTo>
                  <a:pt x="1800613" y="419100"/>
                </a:lnTo>
                <a:lnTo>
                  <a:pt x="1837542" y="406400"/>
                </a:lnTo>
                <a:lnTo>
                  <a:pt x="1877323" y="406400"/>
                </a:lnTo>
                <a:lnTo>
                  <a:pt x="1919756" y="393700"/>
                </a:lnTo>
                <a:lnTo>
                  <a:pt x="1964644" y="381000"/>
                </a:lnTo>
                <a:lnTo>
                  <a:pt x="2011788" y="381000"/>
                </a:lnTo>
                <a:lnTo>
                  <a:pt x="2112050" y="355600"/>
                </a:lnTo>
                <a:lnTo>
                  <a:pt x="2164771" y="330200"/>
                </a:lnTo>
                <a:lnTo>
                  <a:pt x="2388291" y="279400"/>
                </a:lnTo>
                <a:lnTo>
                  <a:pt x="2504853" y="241300"/>
                </a:lnTo>
                <a:lnTo>
                  <a:pt x="2563640" y="228600"/>
                </a:lnTo>
                <a:lnTo>
                  <a:pt x="2622500" y="203200"/>
                </a:lnTo>
                <a:lnTo>
                  <a:pt x="2910941" y="139700"/>
                </a:lnTo>
                <a:lnTo>
                  <a:pt x="3072175" y="101600"/>
                </a:lnTo>
                <a:lnTo>
                  <a:pt x="3171426" y="76200"/>
                </a:lnTo>
                <a:lnTo>
                  <a:pt x="3217985" y="76200"/>
                </a:lnTo>
                <a:lnTo>
                  <a:pt x="3262235" y="63500"/>
                </a:lnTo>
                <a:lnTo>
                  <a:pt x="3343013" y="63500"/>
                </a:lnTo>
                <a:lnTo>
                  <a:pt x="3379144" y="50800"/>
                </a:lnTo>
                <a:lnTo>
                  <a:pt x="3742384" y="50800"/>
                </a:lnTo>
                <a:lnTo>
                  <a:pt x="3790832" y="38100"/>
                </a:lnTo>
                <a:lnTo>
                  <a:pt x="3996881" y="38100"/>
                </a:lnTo>
                <a:lnTo>
                  <a:pt x="4106085" y="25400"/>
                </a:lnTo>
                <a:lnTo>
                  <a:pt x="4275726" y="25400"/>
                </a:lnTo>
                <a:lnTo>
                  <a:pt x="4333493" y="12700"/>
                </a:lnTo>
                <a:lnTo>
                  <a:pt x="4568422" y="12700"/>
                </a:lnTo>
                <a:lnTo>
                  <a:pt x="4627701" y="0"/>
                </a:lnTo>
                <a:lnTo>
                  <a:pt x="5315167" y="0"/>
                </a:lnTo>
                <a:lnTo>
                  <a:pt x="5315167" y="431800"/>
                </a:lnTo>
                <a:close/>
              </a:path>
              <a:path w="5315584" h="6223000">
                <a:moveTo>
                  <a:pt x="1286917" y="406400"/>
                </a:moveTo>
                <a:lnTo>
                  <a:pt x="1076102" y="406400"/>
                </a:lnTo>
                <a:lnTo>
                  <a:pt x="1130027" y="393700"/>
                </a:lnTo>
                <a:lnTo>
                  <a:pt x="1235555" y="393700"/>
                </a:lnTo>
                <a:lnTo>
                  <a:pt x="1286917" y="406400"/>
                </a:lnTo>
                <a:close/>
              </a:path>
              <a:path w="5315584" h="6223000">
                <a:moveTo>
                  <a:pt x="1567852" y="419100"/>
                </a:moveTo>
                <a:lnTo>
                  <a:pt x="855476" y="419100"/>
                </a:lnTo>
                <a:lnTo>
                  <a:pt x="911130" y="406400"/>
                </a:lnTo>
                <a:lnTo>
                  <a:pt x="1524875" y="406400"/>
                </a:lnTo>
                <a:lnTo>
                  <a:pt x="1567852" y="419100"/>
                </a:lnTo>
                <a:close/>
              </a:path>
              <a:path w="5315584" h="6223000">
                <a:moveTo>
                  <a:pt x="5315167" y="6223000"/>
                </a:moveTo>
                <a:lnTo>
                  <a:pt x="5303516" y="6210300"/>
                </a:lnTo>
                <a:lnTo>
                  <a:pt x="5274904" y="6172200"/>
                </a:lnTo>
                <a:lnTo>
                  <a:pt x="5245564" y="6134100"/>
                </a:lnTo>
                <a:lnTo>
                  <a:pt x="5215551" y="6096000"/>
                </a:lnTo>
                <a:lnTo>
                  <a:pt x="5184915" y="6057900"/>
                </a:lnTo>
                <a:lnTo>
                  <a:pt x="5153709" y="6019800"/>
                </a:lnTo>
                <a:lnTo>
                  <a:pt x="5121987" y="5981700"/>
                </a:lnTo>
                <a:lnTo>
                  <a:pt x="5089799" y="5943600"/>
                </a:lnTo>
                <a:lnTo>
                  <a:pt x="5057200" y="5905500"/>
                </a:lnTo>
                <a:lnTo>
                  <a:pt x="5024242" y="5854700"/>
                </a:lnTo>
                <a:lnTo>
                  <a:pt x="4957455" y="5778500"/>
                </a:lnTo>
                <a:lnTo>
                  <a:pt x="4923733" y="5727700"/>
                </a:lnTo>
                <a:lnTo>
                  <a:pt x="4889861" y="5689600"/>
                </a:lnTo>
                <a:lnTo>
                  <a:pt x="4855892" y="5638800"/>
                </a:lnTo>
                <a:lnTo>
                  <a:pt x="4821878" y="5600700"/>
                </a:lnTo>
                <a:lnTo>
                  <a:pt x="4753926" y="5499100"/>
                </a:lnTo>
                <a:lnTo>
                  <a:pt x="4720094" y="5461000"/>
                </a:lnTo>
                <a:lnTo>
                  <a:pt x="4652977" y="5359400"/>
                </a:lnTo>
                <a:lnTo>
                  <a:pt x="4619797" y="5321300"/>
                </a:lnTo>
                <a:lnTo>
                  <a:pt x="4586941" y="5270500"/>
                </a:lnTo>
                <a:lnTo>
                  <a:pt x="4554460" y="5219700"/>
                </a:lnTo>
                <a:lnTo>
                  <a:pt x="4522407" y="5181600"/>
                </a:lnTo>
                <a:lnTo>
                  <a:pt x="4490834" y="5130800"/>
                </a:lnTo>
                <a:lnTo>
                  <a:pt x="4459794" y="5092700"/>
                </a:lnTo>
                <a:lnTo>
                  <a:pt x="4429339" y="5041900"/>
                </a:lnTo>
                <a:lnTo>
                  <a:pt x="4399522" y="4991100"/>
                </a:lnTo>
                <a:lnTo>
                  <a:pt x="4370395" y="4953000"/>
                </a:lnTo>
                <a:lnTo>
                  <a:pt x="4342011" y="4902200"/>
                </a:lnTo>
                <a:lnTo>
                  <a:pt x="4314422" y="4864100"/>
                </a:lnTo>
                <a:lnTo>
                  <a:pt x="4287681" y="4813300"/>
                </a:lnTo>
                <a:lnTo>
                  <a:pt x="4252506" y="4762500"/>
                </a:lnTo>
                <a:lnTo>
                  <a:pt x="4217895" y="4699000"/>
                </a:lnTo>
                <a:lnTo>
                  <a:pt x="4183811" y="4648200"/>
                </a:lnTo>
                <a:lnTo>
                  <a:pt x="4150215" y="4597400"/>
                </a:lnTo>
                <a:lnTo>
                  <a:pt x="4117069" y="4559300"/>
                </a:lnTo>
                <a:lnTo>
                  <a:pt x="4084336" y="4508500"/>
                </a:lnTo>
                <a:lnTo>
                  <a:pt x="4051976" y="4470400"/>
                </a:lnTo>
                <a:lnTo>
                  <a:pt x="4019953" y="4432300"/>
                </a:lnTo>
                <a:lnTo>
                  <a:pt x="3988228" y="4381500"/>
                </a:lnTo>
                <a:lnTo>
                  <a:pt x="3956762" y="4343400"/>
                </a:lnTo>
                <a:lnTo>
                  <a:pt x="3925518" y="4318000"/>
                </a:lnTo>
                <a:lnTo>
                  <a:pt x="3863544" y="4241800"/>
                </a:lnTo>
                <a:lnTo>
                  <a:pt x="3832738" y="4216400"/>
                </a:lnTo>
                <a:lnTo>
                  <a:pt x="3802001" y="4178300"/>
                </a:lnTo>
                <a:lnTo>
                  <a:pt x="3740583" y="4127500"/>
                </a:lnTo>
                <a:lnTo>
                  <a:pt x="3709827" y="4089400"/>
                </a:lnTo>
                <a:lnTo>
                  <a:pt x="3678987" y="4064000"/>
                </a:lnTo>
                <a:lnTo>
                  <a:pt x="3554043" y="3962400"/>
                </a:lnTo>
                <a:lnTo>
                  <a:pt x="3490085" y="3898900"/>
                </a:lnTo>
                <a:lnTo>
                  <a:pt x="3424730" y="3848100"/>
                </a:lnTo>
                <a:lnTo>
                  <a:pt x="3391434" y="3810000"/>
                </a:lnTo>
                <a:lnTo>
                  <a:pt x="3357675" y="3784600"/>
                </a:lnTo>
                <a:lnTo>
                  <a:pt x="3323415" y="3759200"/>
                </a:lnTo>
                <a:lnTo>
                  <a:pt x="3288615" y="3721100"/>
                </a:lnTo>
                <a:lnTo>
                  <a:pt x="3253237" y="3683000"/>
                </a:lnTo>
                <a:lnTo>
                  <a:pt x="3217244" y="3657600"/>
                </a:lnTo>
                <a:lnTo>
                  <a:pt x="3180597" y="3619500"/>
                </a:lnTo>
                <a:lnTo>
                  <a:pt x="3143259" y="3581400"/>
                </a:lnTo>
                <a:lnTo>
                  <a:pt x="3105191" y="3543300"/>
                </a:lnTo>
                <a:lnTo>
                  <a:pt x="3066355" y="3492500"/>
                </a:lnTo>
                <a:lnTo>
                  <a:pt x="3026714" y="3454400"/>
                </a:lnTo>
                <a:lnTo>
                  <a:pt x="2970630" y="3390900"/>
                </a:lnTo>
                <a:lnTo>
                  <a:pt x="2919237" y="3340100"/>
                </a:lnTo>
                <a:lnTo>
                  <a:pt x="2872189" y="3289300"/>
                </a:lnTo>
                <a:lnTo>
                  <a:pt x="2829143" y="3238500"/>
                </a:lnTo>
                <a:lnTo>
                  <a:pt x="2789753" y="3200400"/>
                </a:lnTo>
                <a:lnTo>
                  <a:pt x="2753675" y="3162300"/>
                </a:lnTo>
                <a:lnTo>
                  <a:pt x="2720563" y="3124200"/>
                </a:lnTo>
                <a:lnTo>
                  <a:pt x="2690073" y="3098800"/>
                </a:lnTo>
                <a:lnTo>
                  <a:pt x="2661860" y="3073400"/>
                </a:lnTo>
                <a:lnTo>
                  <a:pt x="2635580" y="3048000"/>
                </a:lnTo>
                <a:lnTo>
                  <a:pt x="2610887" y="3022600"/>
                </a:lnTo>
                <a:lnTo>
                  <a:pt x="2587436" y="3009900"/>
                </a:lnTo>
                <a:lnTo>
                  <a:pt x="2564884" y="2984500"/>
                </a:lnTo>
                <a:lnTo>
                  <a:pt x="2499165" y="2946400"/>
                </a:lnTo>
                <a:lnTo>
                  <a:pt x="2476756" y="2933700"/>
                </a:lnTo>
                <a:lnTo>
                  <a:pt x="2453520" y="2921000"/>
                </a:lnTo>
                <a:lnTo>
                  <a:pt x="2429113" y="2895600"/>
                </a:lnTo>
                <a:lnTo>
                  <a:pt x="2375408" y="2870200"/>
                </a:lnTo>
                <a:lnTo>
                  <a:pt x="2345420" y="2844800"/>
                </a:lnTo>
                <a:lnTo>
                  <a:pt x="2312881" y="2832100"/>
                </a:lnTo>
                <a:lnTo>
                  <a:pt x="2277447" y="2806700"/>
                </a:lnTo>
                <a:lnTo>
                  <a:pt x="2238773" y="2781300"/>
                </a:lnTo>
                <a:lnTo>
                  <a:pt x="2196515" y="2755900"/>
                </a:lnTo>
                <a:lnTo>
                  <a:pt x="2158727" y="2730500"/>
                </a:lnTo>
                <a:lnTo>
                  <a:pt x="2118984" y="2705100"/>
                </a:lnTo>
                <a:lnTo>
                  <a:pt x="2077482" y="2679700"/>
                </a:lnTo>
                <a:lnTo>
                  <a:pt x="2034417" y="2654300"/>
                </a:lnTo>
                <a:lnTo>
                  <a:pt x="1989986" y="2628900"/>
                </a:lnTo>
                <a:lnTo>
                  <a:pt x="1944384" y="2590800"/>
                </a:lnTo>
                <a:lnTo>
                  <a:pt x="1897807" y="2565400"/>
                </a:lnTo>
                <a:lnTo>
                  <a:pt x="1754190" y="2489200"/>
                </a:lnTo>
                <a:lnTo>
                  <a:pt x="1705675" y="2451100"/>
                </a:lnTo>
                <a:lnTo>
                  <a:pt x="1560948" y="2374900"/>
                </a:lnTo>
                <a:lnTo>
                  <a:pt x="1467104" y="2311400"/>
                </a:lnTo>
                <a:lnTo>
                  <a:pt x="1421562" y="2286000"/>
                </a:lnTo>
                <a:lnTo>
                  <a:pt x="1377202" y="2260600"/>
                </a:lnTo>
                <a:lnTo>
                  <a:pt x="1334220" y="2235200"/>
                </a:lnTo>
                <a:lnTo>
                  <a:pt x="1292811" y="2209800"/>
                </a:lnTo>
                <a:lnTo>
                  <a:pt x="1253172" y="2197100"/>
                </a:lnTo>
                <a:lnTo>
                  <a:pt x="1215499" y="2171700"/>
                </a:lnTo>
                <a:lnTo>
                  <a:pt x="1179987" y="2146300"/>
                </a:lnTo>
                <a:lnTo>
                  <a:pt x="1146833" y="2133600"/>
                </a:lnTo>
                <a:lnTo>
                  <a:pt x="1116233" y="2108200"/>
                </a:lnTo>
                <a:lnTo>
                  <a:pt x="1070844" y="2082800"/>
                </a:lnTo>
                <a:lnTo>
                  <a:pt x="1024274" y="2057400"/>
                </a:lnTo>
                <a:lnTo>
                  <a:pt x="976754" y="2019300"/>
                </a:lnTo>
                <a:lnTo>
                  <a:pt x="928514" y="1993900"/>
                </a:lnTo>
                <a:lnTo>
                  <a:pt x="879787" y="1955800"/>
                </a:lnTo>
                <a:lnTo>
                  <a:pt x="830803" y="1930400"/>
                </a:lnTo>
                <a:lnTo>
                  <a:pt x="781794" y="1892300"/>
                </a:lnTo>
                <a:lnTo>
                  <a:pt x="732990" y="1866900"/>
                </a:lnTo>
                <a:lnTo>
                  <a:pt x="684624" y="1828800"/>
                </a:lnTo>
                <a:lnTo>
                  <a:pt x="636925" y="1803400"/>
                </a:lnTo>
                <a:lnTo>
                  <a:pt x="590125" y="1765300"/>
                </a:lnTo>
                <a:lnTo>
                  <a:pt x="544456" y="1739900"/>
                </a:lnTo>
                <a:lnTo>
                  <a:pt x="500148" y="1701800"/>
                </a:lnTo>
                <a:lnTo>
                  <a:pt x="457433" y="1676400"/>
                </a:lnTo>
                <a:lnTo>
                  <a:pt x="416541" y="1638300"/>
                </a:lnTo>
                <a:lnTo>
                  <a:pt x="377705" y="1612900"/>
                </a:lnTo>
                <a:lnTo>
                  <a:pt x="341154" y="1574800"/>
                </a:lnTo>
                <a:lnTo>
                  <a:pt x="307121" y="1549400"/>
                </a:lnTo>
                <a:lnTo>
                  <a:pt x="275837" y="1524000"/>
                </a:lnTo>
                <a:lnTo>
                  <a:pt x="247531" y="1498600"/>
                </a:lnTo>
                <a:lnTo>
                  <a:pt x="222437" y="1460500"/>
                </a:lnTo>
                <a:lnTo>
                  <a:pt x="200785" y="1435100"/>
                </a:lnTo>
                <a:lnTo>
                  <a:pt x="182805" y="1422400"/>
                </a:lnTo>
                <a:lnTo>
                  <a:pt x="141786" y="1358900"/>
                </a:lnTo>
                <a:lnTo>
                  <a:pt x="106517" y="1295400"/>
                </a:lnTo>
                <a:lnTo>
                  <a:pt x="76753" y="1231900"/>
                </a:lnTo>
                <a:lnTo>
                  <a:pt x="52247" y="1181100"/>
                </a:lnTo>
                <a:lnTo>
                  <a:pt x="32754" y="1130300"/>
                </a:lnTo>
                <a:lnTo>
                  <a:pt x="18029" y="1079500"/>
                </a:lnTo>
                <a:lnTo>
                  <a:pt x="7825" y="1041400"/>
                </a:lnTo>
                <a:lnTo>
                  <a:pt x="1897" y="1003300"/>
                </a:lnTo>
                <a:lnTo>
                  <a:pt x="0" y="965200"/>
                </a:lnTo>
                <a:lnTo>
                  <a:pt x="1887" y="927100"/>
                </a:lnTo>
                <a:lnTo>
                  <a:pt x="7313" y="889000"/>
                </a:lnTo>
                <a:lnTo>
                  <a:pt x="16033" y="850900"/>
                </a:lnTo>
                <a:lnTo>
                  <a:pt x="27800" y="825500"/>
                </a:lnTo>
                <a:lnTo>
                  <a:pt x="42369" y="800100"/>
                </a:lnTo>
                <a:lnTo>
                  <a:pt x="59495" y="762000"/>
                </a:lnTo>
                <a:lnTo>
                  <a:pt x="78931" y="736600"/>
                </a:lnTo>
                <a:lnTo>
                  <a:pt x="94114" y="723900"/>
                </a:lnTo>
                <a:lnTo>
                  <a:pt x="113987" y="698500"/>
                </a:lnTo>
                <a:lnTo>
                  <a:pt x="138516" y="685800"/>
                </a:lnTo>
                <a:lnTo>
                  <a:pt x="167670" y="660400"/>
                </a:lnTo>
                <a:lnTo>
                  <a:pt x="201415" y="635000"/>
                </a:lnTo>
                <a:lnTo>
                  <a:pt x="239719" y="609600"/>
                </a:lnTo>
                <a:lnTo>
                  <a:pt x="282550" y="584200"/>
                </a:lnTo>
                <a:lnTo>
                  <a:pt x="329874" y="558800"/>
                </a:lnTo>
                <a:lnTo>
                  <a:pt x="381660" y="533400"/>
                </a:lnTo>
                <a:lnTo>
                  <a:pt x="437874" y="508000"/>
                </a:lnTo>
                <a:lnTo>
                  <a:pt x="498485" y="482600"/>
                </a:lnTo>
                <a:lnTo>
                  <a:pt x="563459" y="469900"/>
                </a:lnTo>
                <a:lnTo>
                  <a:pt x="632763" y="457200"/>
                </a:lnTo>
                <a:lnTo>
                  <a:pt x="799692" y="419100"/>
                </a:lnTo>
                <a:lnTo>
                  <a:pt x="1648225" y="419100"/>
                </a:lnTo>
                <a:lnTo>
                  <a:pt x="1685380" y="431800"/>
                </a:lnTo>
                <a:lnTo>
                  <a:pt x="5315167" y="431800"/>
                </a:lnTo>
                <a:lnTo>
                  <a:pt x="5315167" y="6223000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503021"/>
            <a:ext cx="2992755" cy="2784475"/>
          </a:xfrm>
          <a:custGeom>
            <a:avLst/>
            <a:gdLst/>
            <a:ahLst/>
            <a:cxnLst/>
            <a:rect l="l" t="t" r="r" b="b"/>
            <a:pathLst>
              <a:path w="2992755" h="2784475">
                <a:moveTo>
                  <a:pt x="2992366" y="2783977"/>
                </a:moveTo>
                <a:lnTo>
                  <a:pt x="0" y="2783977"/>
                </a:lnTo>
                <a:lnTo>
                  <a:pt x="0" y="172843"/>
                </a:lnTo>
                <a:lnTo>
                  <a:pt x="26402" y="165838"/>
                </a:lnTo>
                <a:lnTo>
                  <a:pt x="212033" y="114293"/>
                </a:lnTo>
                <a:lnTo>
                  <a:pt x="299226" y="91533"/>
                </a:lnTo>
                <a:lnTo>
                  <a:pt x="345500" y="80226"/>
                </a:lnTo>
                <a:lnTo>
                  <a:pt x="393528" y="69145"/>
                </a:lnTo>
                <a:lnTo>
                  <a:pt x="443286" y="58423"/>
                </a:lnTo>
                <a:lnTo>
                  <a:pt x="494750" y="48192"/>
                </a:lnTo>
                <a:lnTo>
                  <a:pt x="547897" y="38586"/>
                </a:lnTo>
                <a:lnTo>
                  <a:pt x="602702" y="29737"/>
                </a:lnTo>
                <a:lnTo>
                  <a:pt x="659142" y="21779"/>
                </a:lnTo>
                <a:lnTo>
                  <a:pt x="717192" y="14845"/>
                </a:lnTo>
                <a:lnTo>
                  <a:pt x="776831" y="9067"/>
                </a:lnTo>
                <a:lnTo>
                  <a:pt x="838032" y="4578"/>
                </a:lnTo>
                <a:lnTo>
                  <a:pt x="900774" y="1511"/>
                </a:lnTo>
                <a:lnTo>
                  <a:pt x="965031" y="0"/>
                </a:lnTo>
                <a:lnTo>
                  <a:pt x="1030781" y="176"/>
                </a:lnTo>
                <a:lnTo>
                  <a:pt x="1098000" y="2174"/>
                </a:lnTo>
                <a:lnTo>
                  <a:pt x="1166663" y="6125"/>
                </a:lnTo>
                <a:lnTo>
                  <a:pt x="1236746" y="12163"/>
                </a:lnTo>
                <a:lnTo>
                  <a:pt x="1308228" y="20422"/>
                </a:lnTo>
                <a:lnTo>
                  <a:pt x="1381082" y="31033"/>
                </a:lnTo>
                <a:lnTo>
                  <a:pt x="1446947" y="43088"/>
                </a:lnTo>
                <a:lnTo>
                  <a:pt x="1510485" y="57588"/>
                </a:lnTo>
                <a:lnTo>
                  <a:pt x="1571742" y="74398"/>
                </a:lnTo>
                <a:lnTo>
                  <a:pt x="1630769" y="93382"/>
                </a:lnTo>
                <a:lnTo>
                  <a:pt x="1687613" y="114405"/>
                </a:lnTo>
                <a:lnTo>
                  <a:pt x="1742324" y="137330"/>
                </a:lnTo>
                <a:lnTo>
                  <a:pt x="1794949" y="162023"/>
                </a:lnTo>
                <a:lnTo>
                  <a:pt x="1845536" y="188347"/>
                </a:lnTo>
                <a:lnTo>
                  <a:pt x="1894135" y="216167"/>
                </a:lnTo>
                <a:lnTo>
                  <a:pt x="1940794" y="245347"/>
                </a:lnTo>
                <a:lnTo>
                  <a:pt x="1985561" y="275752"/>
                </a:lnTo>
                <a:lnTo>
                  <a:pt x="2028485" y="307245"/>
                </a:lnTo>
                <a:lnTo>
                  <a:pt x="2069615" y="339691"/>
                </a:lnTo>
                <a:lnTo>
                  <a:pt x="2108998" y="372956"/>
                </a:lnTo>
                <a:lnTo>
                  <a:pt x="2146683" y="406902"/>
                </a:lnTo>
                <a:lnTo>
                  <a:pt x="2182719" y="441394"/>
                </a:lnTo>
                <a:lnTo>
                  <a:pt x="2217153" y="476296"/>
                </a:lnTo>
                <a:lnTo>
                  <a:pt x="2250036" y="511474"/>
                </a:lnTo>
                <a:lnTo>
                  <a:pt x="2281414" y="546791"/>
                </a:lnTo>
                <a:lnTo>
                  <a:pt x="2311337" y="582111"/>
                </a:lnTo>
                <a:lnTo>
                  <a:pt x="2339853" y="617300"/>
                </a:lnTo>
                <a:lnTo>
                  <a:pt x="2367011" y="652220"/>
                </a:lnTo>
                <a:lnTo>
                  <a:pt x="2392858" y="686738"/>
                </a:lnTo>
                <a:lnTo>
                  <a:pt x="2417444" y="720716"/>
                </a:lnTo>
                <a:lnTo>
                  <a:pt x="2440817" y="754019"/>
                </a:lnTo>
                <a:lnTo>
                  <a:pt x="2463025" y="786512"/>
                </a:lnTo>
                <a:lnTo>
                  <a:pt x="2504140" y="848525"/>
                </a:lnTo>
                <a:lnTo>
                  <a:pt x="2558290" y="932074"/>
                </a:lnTo>
                <a:lnTo>
                  <a:pt x="2574528" y="956857"/>
                </a:lnTo>
                <a:lnTo>
                  <a:pt x="2589940" y="979879"/>
                </a:lnTo>
                <a:lnTo>
                  <a:pt x="2604575" y="1001005"/>
                </a:lnTo>
                <a:lnTo>
                  <a:pt x="2625441" y="1033394"/>
                </a:lnTo>
                <a:lnTo>
                  <a:pt x="2645829" y="1070705"/>
                </a:lnTo>
                <a:lnTo>
                  <a:pt x="2665676" y="1112441"/>
                </a:lnTo>
                <a:lnTo>
                  <a:pt x="2684919" y="1158105"/>
                </a:lnTo>
                <a:lnTo>
                  <a:pt x="2703494" y="1207200"/>
                </a:lnTo>
                <a:lnTo>
                  <a:pt x="2721338" y="1259227"/>
                </a:lnTo>
                <a:lnTo>
                  <a:pt x="2738388" y="1313689"/>
                </a:lnTo>
                <a:lnTo>
                  <a:pt x="2754580" y="1370090"/>
                </a:lnTo>
                <a:lnTo>
                  <a:pt x="2769852" y="1427930"/>
                </a:lnTo>
                <a:lnTo>
                  <a:pt x="2784139" y="1486714"/>
                </a:lnTo>
                <a:lnTo>
                  <a:pt x="2797379" y="1545943"/>
                </a:lnTo>
                <a:lnTo>
                  <a:pt x="2809509" y="1605121"/>
                </a:lnTo>
                <a:lnTo>
                  <a:pt x="2820464" y="1663749"/>
                </a:lnTo>
                <a:lnTo>
                  <a:pt x="2830181" y="1721331"/>
                </a:lnTo>
                <a:lnTo>
                  <a:pt x="2838598" y="1777368"/>
                </a:lnTo>
                <a:lnTo>
                  <a:pt x="2845651" y="1831363"/>
                </a:lnTo>
                <a:lnTo>
                  <a:pt x="2851276" y="1882820"/>
                </a:lnTo>
                <a:lnTo>
                  <a:pt x="2855411" y="1931239"/>
                </a:lnTo>
                <a:lnTo>
                  <a:pt x="2857991" y="1976125"/>
                </a:lnTo>
                <a:lnTo>
                  <a:pt x="2858955" y="2016980"/>
                </a:lnTo>
                <a:lnTo>
                  <a:pt x="2858237" y="2053305"/>
                </a:lnTo>
                <a:lnTo>
                  <a:pt x="2855776" y="2084604"/>
                </a:lnTo>
                <a:lnTo>
                  <a:pt x="2851507" y="2110379"/>
                </a:lnTo>
                <a:lnTo>
                  <a:pt x="2846236" y="2144596"/>
                </a:lnTo>
                <a:lnTo>
                  <a:pt x="2847506" y="2220718"/>
                </a:lnTo>
                <a:lnTo>
                  <a:pt x="2853157" y="2262248"/>
                </a:lnTo>
                <a:lnTo>
                  <a:pt x="2861558" y="2305840"/>
                </a:lnTo>
                <a:lnTo>
                  <a:pt x="2872262" y="2351308"/>
                </a:lnTo>
                <a:lnTo>
                  <a:pt x="2884823" y="2398463"/>
                </a:lnTo>
                <a:lnTo>
                  <a:pt x="2898797" y="2447119"/>
                </a:lnTo>
                <a:lnTo>
                  <a:pt x="2913736" y="2497088"/>
                </a:lnTo>
                <a:lnTo>
                  <a:pt x="2929196" y="2548183"/>
                </a:lnTo>
                <a:lnTo>
                  <a:pt x="2944731" y="2600216"/>
                </a:lnTo>
                <a:lnTo>
                  <a:pt x="2959894" y="2653000"/>
                </a:lnTo>
                <a:lnTo>
                  <a:pt x="2974239" y="2706347"/>
                </a:lnTo>
                <a:lnTo>
                  <a:pt x="2987322" y="2760070"/>
                </a:lnTo>
                <a:lnTo>
                  <a:pt x="2992366" y="2783977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295892" y="8200752"/>
            <a:ext cx="865505" cy="894080"/>
          </a:xfrm>
          <a:custGeom>
            <a:avLst/>
            <a:gdLst/>
            <a:ahLst/>
            <a:cxnLst/>
            <a:rect l="l" t="t" r="r" b="b"/>
            <a:pathLst>
              <a:path w="865504" h="894079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FDA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177637" y="7539619"/>
            <a:ext cx="1733550" cy="1543050"/>
          </a:xfrm>
          <a:custGeom>
            <a:avLst/>
            <a:gdLst/>
            <a:ahLst/>
            <a:cxnLst/>
            <a:rect l="l" t="t" r="r" b="b"/>
            <a:pathLst>
              <a:path w="1733550" h="1543050">
                <a:moveTo>
                  <a:pt x="1114134" y="1542901"/>
                </a:moveTo>
                <a:lnTo>
                  <a:pt x="1085895" y="1542216"/>
                </a:lnTo>
                <a:lnTo>
                  <a:pt x="1060251" y="1539768"/>
                </a:lnTo>
                <a:lnTo>
                  <a:pt x="1020313" y="1541295"/>
                </a:lnTo>
                <a:lnTo>
                  <a:pt x="976351" y="1542186"/>
                </a:lnTo>
                <a:lnTo>
                  <a:pt x="929010" y="1542328"/>
                </a:lnTo>
                <a:lnTo>
                  <a:pt x="878936" y="1541606"/>
                </a:lnTo>
                <a:lnTo>
                  <a:pt x="826774" y="1539906"/>
                </a:lnTo>
                <a:lnTo>
                  <a:pt x="773168" y="1537115"/>
                </a:lnTo>
                <a:lnTo>
                  <a:pt x="718764" y="1533120"/>
                </a:lnTo>
                <a:lnTo>
                  <a:pt x="664207" y="1527805"/>
                </a:lnTo>
                <a:lnTo>
                  <a:pt x="610142" y="1521058"/>
                </a:lnTo>
                <a:lnTo>
                  <a:pt x="557214" y="1512765"/>
                </a:lnTo>
                <a:lnTo>
                  <a:pt x="506069" y="1502812"/>
                </a:lnTo>
                <a:lnTo>
                  <a:pt x="457352" y="1491086"/>
                </a:lnTo>
                <a:lnTo>
                  <a:pt x="411707" y="1477471"/>
                </a:lnTo>
                <a:lnTo>
                  <a:pt x="369780" y="1461856"/>
                </a:lnTo>
                <a:lnTo>
                  <a:pt x="332217" y="1444125"/>
                </a:lnTo>
                <a:lnTo>
                  <a:pt x="299661" y="1424165"/>
                </a:lnTo>
                <a:lnTo>
                  <a:pt x="252155" y="1377105"/>
                </a:lnTo>
                <a:lnTo>
                  <a:pt x="230069" y="1345684"/>
                </a:lnTo>
                <a:lnTo>
                  <a:pt x="207150" y="1316104"/>
                </a:lnTo>
                <a:lnTo>
                  <a:pt x="183766" y="1287796"/>
                </a:lnTo>
                <a:lnTo>
                  <a:pt x="137065" y="1232719"/>
                </a:lnTo>
                <a:lnTo>
                  <a:pt x="114480" y="1204813"/>
                </a:lnTo>
                <a:lnTo>
                  <a:pt x="72667" y="1145419"/>
                </a:lnTo>
                <a:lnTo>
                  <a:pt x="37772" y="1077457"/>
                </a:lnTo>
                <a:lnTo>
                  <a:pt x="23832" y="1038841"/>
                </a:lnTo>
                <a:lnTo>
                  <a:pt x="12719" y="996376"/>
                </a:lnTo>
                <a:lnTo>
                  <a:pt x="4799" y="949493"/>
                </a:lnTo>
                <a:lnTo>
                  <a:pt x="437" y="897623"/>
                </a:lnTo>
                <a:lnTo>
                  <a:pt x="0" y="840197"/>
                </a:lnTo>
                <a:lnTo>
                  <a:pt x="3852" y="776646"/>
                </a:lnTo>
                <a:lnTo>
                  <a:pt x="12359" y="706402"/>
                </a:lnTo>
                <a:lnTo>
                  <a:pt x="25888" y="628895"/>
                </a:lnTo>
                <a:lnTo>
                  <a:pt x="60955" y="573156"/>
                </a:lnTo>
                <a:lnTo>
                  <a:pt x="93623" y="519817"/>
                </a:lnTo>
                <a:lnTo>
                  <a:pt x="124186" y="468907"/>
                </a:lnTo>
                <a:lnTo>
                  <a:pt x="180177" y="374486"/>
                </a:lnTo>
                <a:lnTo>
                  <a:pt x="206195" y="331031"/>
                </a:lnTo>
                <a:lnTo>
                  <a:pt x="231287" y="290117"/>
                </a:lnTo>
                <a:lnTo>
                  <a:pt x="255747" y="251773"/>
                </a:lnTo>
                <a:lnTo>
                  <a:pt x="279871" y="216027"/>
                </a:lnTo>
                <a:lnTo>
                  <a:pt x="303952" y="182908"/>
                </a:lnTo>
                <a:lnTo>
                  <a:pt x="328286" y="152443"/>
                </a:lnTo>
                <a:lnTo>
                  <a:pt x="378891" y="99589"/>
                </a:lnTo>
                <a:lnTo>
                  <a:pt x="434040" y="57692"/>
                </a:lnTo>
                <a:lnTo>
                  <a:pt x="496092" y="26977"/>
                </a:lnTo>
                <a:lnTo>
                  <a:pt x="567404" y="7671"/>
                </a:lnTo>
                <a:lnTo>
                  <a:pt x="607269" y="2367"/>
                </a:lnTo>
                <a:lnTo>
                  <a:pt x="650332" y="0"/>
                </a:lnTo>
                <a:lnTo>
                  <a:pt x="696889" y="597"/>
                </a:lnTo>
                <a:lnTo>
                  <a:pt x="747233" y="4188"/>
                </a:lnTo>
                <a:lnTo>
                  <a:pt x="801660" y="10801"/>
                </a:lnTo>
                <a:lnTo>
                  <a:pt x="840823" y="16938"/>
                </a:lnTo>
                <a:lnTo>
                  <a:pt x="880646" y="24203"/>
                </a:lnTo>
                <a:lnTo>
                  <a:pt x="920998" y="32612"/>
                </a:lnTo>
                <a:lnTo>
                  <a:pt x="961748" y="42176"/>
                </a:lnTo>
                <a:lnTo>
                  <a:pt x="1002765" y="52911"/>
                </a:lnTo>
                <a:lnTo>
                  <a:pt x="1043917" y="64829"/>
                </a:lnTo>
                <a:lnTo>
                  <a:pt x="1085075" y="77945"/>
                </a:lnTo>
                <a:lnTo>
                  <a:pt x="1126105" y="92271"/>
                </a:lnTo>
                <a:lnTo>
                  <a:pt x="1166878" y="107822"/>
                </a:lnTo>
                <a:lnTo>
                  <a:pt x="1207262" y="124612"/>
                </a:lnTo>
                <a:lnTo>
                  <a:pt x="1247125" y="142653"/>
                </a:lnTo>
                <a:lnTo>
                  <a:pt x="1286337" y="161960"/>
                </a:lnTo>
                <a:lnTo>
                  <a:pt x="1324767" y="182546"/>
                </a:lnTo>
                <a:lnTo>
                  <a:pt x="1362283" y="204425"/>
                </a:lnTo>
                <a:lnTo>
                  <a:pt x="1398754" y="227610"/>
                </a:lnTo>
                <a:lnTo>
                  <a:pt x="1434049" y="252116"/>
                </a:lnTo>
                <a:lnTo>
                  <a:pt x="1468037" y="277956"/>
                </a:lnTo>
                <a:lnTo>
                  <a:pt x="1500586" y="305143"/>
                </a:lnTo>
                <a:lnTo>
                  <a:pt x="1531565" y="333691"/>
                </a:lnTo>
                <a:lnTo>
                  <a:pt x="1560844" y="363614"/>
                </a:lnTo>
                <a:lnTo>
                  <a:pt x="1588291" y="394926"/>
                </a:lnTo>
                <a:lnTo>
                  <a:pt x="1613774" y="427640"/>
                </a:lnTo>
                <a:lnTo>
                  <a:pt x="1637164" y="461770"/>
                </a:lnTo>
                <a:lnTo>
                  <a:pt x="1658327" y="497329"/>
                </a:lnTo>
                <a:lnTo>
                  <a:pt x="1677134" y="534331"/>
                </a:lnTo>
                <a:lnTo>
                  <a:pt x="1693453" y="572790"/>
                </a:lnTo>
                <a:lnTo>
                  <a:pt x="1707153" y="612720"/>
                </a:lnTo>
                <a:lnTo>
                  <a:pt x="1718103" y="654134"/>
                </a:lnTo>
                <a:lnTo>
                  <a:pt x="1726171" y="697045"/>
                </a:lnTo>
                <a:lnTo>
                  <a:pt x="1731227" y="741468"/>
                </a:lnTo>
                <a:lnTo>
                  <a:pt x="1733139" y="787416"/>
                </a:lnTo>
                <a:lnTo>
                  <a:pt x="1731776" y="834903"/>
                </a:lnTo>
                <a:lnTo>
                  <a:pt x="1727007" y="883942"/>
                </a:lnTo>
                <a:lnTo>
                  <a:pt x="1718700" y="934548"/>
                </a:lnTo>
                <a:lnTo>
                  <a:pt x="1706725" y="986733"/>
                </a:lnTo>
                <a:lnTo>
                  <a:pt x="1685686" y="1057836"/>
                </a:lnTo>
                <a:lnTo>
                  <a:pt x="1661569" y="1122960"/>
                </a:lnTo>
                <a:lnTo>
                  <a:pt x="1634687" y="1182339"/>
                </a:lnTo>
                <a:lnTo>
                  <a:pt x="1605358" y="1236208"/>
                </a:lnTo>
                <a:lnTo>
                  <a:pt x="1573894" y="1284799"/>
                </a:lnTo>
                <a:lnTo>
                  <a:pt x="1540613" y="1328349"/>
                </a:lnTo>
                <a:lnTo>
                  <a:pt x="1505829" y="1367090"/>
                </a:lnTo>
                <a:lnTo>
                  <a:pt x="1469856" y="1401257"/>
                </a:lnTo>
                <a:lnTo>
                  <a:pt x="1433011" y="1431085"/>
                </a:lnTo>
                <a:lnTo>
                  <a:pt x="1395608" y="1456807"/>
                </a:lnTo>
                <a:lnTo>
                  <a:pt x="1357963" y="1478659"/>
                </a:lnTo>
                <a:lnTo>
                  <a:pt x="1320391" y="1496873"/>
                </a:lnTo>
                <a:lnTo>
                  <a:pt x="1283206" y="1511685"/>
                </a:lnTo>
                <a:lnTo>
                  <a:pt x="1246725" y="1523328"/>
                </a:lnTo>
                <a:lnTo>
                  <a:pt x="1177132" y="1538046"/>
                </a:lnTo>
                <a:lnTo>
                  <a:pt x="1144651" y="1541590"/>
                </a:lnTo>
                <a:lnTo>
                  <a:pt x="1114134" y="1542901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5151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8812" y="549741"/>
            <a:ext cx="1641037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5151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7757" y="2942378"/>
            <a:ext cx="9632950" cy="609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15151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7.png"/><Relationship Id="rId10" Type="http://schemas.openxmlformats.org/officeDocument/2006/relationships/customXml" Target="../ink/ink6.xml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9713" y="2347314"/>
            <a:ext cx="7517130" cy="5264150"/>
          </a:xfrm>
          <a:prstGeom prst="rect">
            <a:avLst/>
          </a:prstGeom>
        </p:spPr>
        <p:txBody>
          <a:bodyPr vert="horz" wrap="square" lIns="0" tIns="488950" rIns="0" bIns="0" rtlCol="0">
            <a:spAutoFit/>
          </a:bodyPr>
          <a:lstStyle/>
          <a:p>
            <a:pPr marL="12700" marR="5080" indent="318770">
              <a:lnSpc>
                <a:spcPts val="18750"/>
              </a:lnSpc>
              <a:spcBef>
                <a:spcPts val="3850"/>
              </a:spcBef>
            </a:pPr>
            <a:r>
              <a:rPr sz="18750" spc="55" dirty="0">
                <a:solidFill>
                  <a:srgbClr val="000000"/>
                </a:solidFill>
              </a:rPr>
              <a:t>Graph </a:t>
            </a:r>
            <a:r>
              <a:rPr sz="18750" spc="-90" dirty="0">
                <a:solidFill>
                  <a:srgbClr val="000000"/>
                </a:solidFill>
              </a:rPr>
              <a:t>Theory</a:t>
            </a:r>
            <a:endParaRPr sz="18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7477" y="8344482"/>
            <a:ext cx="3430904" cy="1943100"/>
          </a:xfrm>
          <a:custGeom>
            <a:avLst/>
            <a:gdLst/>
            <a:ahLst/>
            <a:cxnLst/>
            <a:rect l="l" t="t" r="r" b="b"/>
            <a:pathLst>
              <a:path w="3430905" h="1943100">
                <a:moveTo>
                  <a:pt x="3430521" y="1942517"/>
                </a:moveTo>
                <a:lnTo>
                  <a:pt x="0" y="1942517"/>
                </a:lnTo>
                <a:lnTo>
                  <a:pt x="17184" y="1897999"/>
                </a:lnTo>
                <a:lnTo>
                  <a:pt x="36573" y="1851658"/>
                </a:lnTo>
                <a:lnTo>
                  <a:pt x="57024" y="1806328"/>
                </a:lnTo>
                <a:lnTo>
                  <a:pt x="78488" y="1762006"/>
                </a:lnTo>
                <a:lnTo>
                  <a:pt x="100915" y="1718689"/>
                </a:lnTo>
                <a:lnTo>
                  <a:pt x="124258" y="1676374"/>
                </a:lnTo>
                <a:lnTo>
                  <a:pt x="148466" y="1635058"/>
                </a:lnTo>
                <a:lnTo>
                  <a:pt x="173492" y="1594740"/>
                </a:lnTo>
                <a:lnTo>
                  <a:pt x="199286" y="1555415"/>
                </a:lnTo>
                <a:lnTo>
                  <a:pt x="225799" y="1517082"/>
                </a:lnTo>
                <a:lnTo>
                  <a:pt x="252983" y="1479737"/>
                </a:lnTo>
                <a:lnTo>
                  <a:pt x="280788" y="1443377"/>
                </a:lnTo>
                <a:lnTo>
                  <a:pt x="309166" y="1408001"/>
                </a:lnTo>
                <a:lnTo>
                  <a:pt x="338067" y="1373605"/>
                </a:lnTo>
                <a:lnTo>
                  <a:pt x="367444" y="1340186"/>
                </a:lnTo>
                <a:lnTo>
                  <a:pt x="397246" y="1307742"/>
                </a:lnTo>
                <a:lnTo>
                  <a:pt x="427426" y="1276270"/>
                </a:lnTo>
                <a:lnTo>
                  <a:pt x="457933" y="1245767"/>
                </a:lnTo>
                <a:lnTo>
                  <a:pt x="488720" y="1216231"/>
                </a:lnTo>
                <a:lnTo>
                  <a:pt x="519738" y="1187658"/>
                </a:lnTo>
                <a:lnTo>
                  <a:pt x="550936" y="1160046"/>
                </a:lnTo>
                <a:lnTo>
                  <a:pt x="582268" y="1133392"/>
                </a:lnTo>
                <a:lnTo>
                  <a:pt x="613683" y="1107693"/>
                </a:lnTo>
                <a:lnTo>
                  <a:pt x="645132" y="1082947"/>
                </a:lnTo>
                <a:lnTo>
                  <a:pt x="676568" y="1059150"/>
                </a:lnTo>
                <a:lnTo>
                  <a:pt x="707941" y="1036301"/>
                </a:lnTo>
                <a:lnTo>
                  <a:pt x="739201" y="1014396"/>
                </a:lnTo>
                <a:lnTo>
                  <a:pt x="801192" y="973408"/>
                </a:lnTo>
                <a:lnTo>
                  <a:pt x="862147" y="936164"/>
                </a:lnTo>
                <a:lnTo>
                  <a:pt x="921677" y="902642"/>
                </a:lnTo>
                <a:lnTo>
                  <a:pt x="979391" y="872820"/>
                </a:lnTo>
                <a:lnTo>
                  <a:pt x="1034896" y="846675"/>
                </a:lnTo>
                <a:lnTo>
                  <a:pt x="1087802" y="824186"/>
                </a:lnTo>
                <a:lnTo>
                  <a:pt x="1113158" y="814306"/>
                </a:lnTo>
                <a:lnTo>
                  <a:pt x="1225147" y="754060"/>
                </a:lnTo>
                <a:lnTo>
                  <a:pt x="1349470" y="689421"/>
                </a:lnTo>
                <a:lnTo>
                  <a:pt x="1484353" y="621602"/>
                </a:lnTo>
                <a:lnTo>
                  <a:pt x="1628022" y="551816"/>
                </a:lnTo>
                <a:lnTo>
                  <a:pt x="1778703" y="481274"/>
                </a:lnTo>
                <a:lnTo>
                  <a:pt x="1934622" y="411190"/>
                </a:lnTo>
                <a:lnTo>
                  <a:pt x="2040601" y="365320"/>
                </a:lnTo>
                <a:lnTo>
                  <a:pt x="2147593" y="320552"/>
                </a:lnTo>
                <a:lnTo>
                  <a:pt x="2255074" y="277244"/>
                </a:lnTo>
                <a:lnTo>
                  <a:pt x="2362516" y="235756"/>
                </a:lnTo>
                <a:lnTo>
                  <a:pt x="2469395" y="196446"/>
                </a:lnTo>
                <a:lnTo>
                  <a:pt x="2522458" y="177721"/>
                </a:lnTo>
                <a:lnTo>
                  <a:pt x="2575184" y="159676"/>
                </a:lnTo>
                <a:lnTo>
                  <a:pt x="2627506" y="142354"/>
                </a:lnTo>
                <a:lnTo>
                  <a:pt x="2679358" y="125803"/>
                </a:lnTo>
                <a:lnTo>
                  <a:pt x="2730675" y="110065"/>
                </a:lnTo>
                <a:lnTo>
                  <a:pt x="2781391" y="95186"/>
                </a:lnTo>
                <a:lnTo>
                  <a:pt x="2831441" y="81212"/>
                </a:lnTo>
                <a:lnTo>
                  <a:pt x="2880758" y="68186"/>
                </a:lnTo>
                <a:lnTo>
                  <a:pt x="2929277" y="56154"/>
                </a:lnTo>
                <a:lnTo>
                  <a:pt x="2976932" y="45161"/>
                </a:lnTo>
                <a:lnTo>
                  <a:pt x="3023658" y="35252"/>
                </a:lnTo>
                <a:lnTo>
                  <a:pt x="3069389" y="26471"/>
                </a:lnTo>
                <a:lnTo>
                  <a:pt x="3114058" y="18863"/>
                </a:lnTo>
                <a:lnTo>
                  <a:pt x="3157601" y="12474"/>
                </a:lnTo>
                <a:lnTo>
                  <a:pt x="3199952" y="7348"/>
                </a:lnTo>
                <a:lnTo>
                  <a:pt x="3241044" y="3531"/>
                </a:lnTo>
                <a:lnTo>
                  <a:pt x="3280813" y="1066"/>
                </a:lnTo>
                <a:lnTo>
                  <a:pt x="3319192" y="0"/>
                </a:lnTo>
                <a:lnTo>
                  <a:pt x="3356116" y="376"/>
                </a:lnTo>
                <a:lnTo>
                  <a:pt x="3391519" y="2240"/>
                </a:lnTo>
                <a:lnTo>
                  <a:pt x="3425335" y="5637"/>
                </a:lnTo>
                <a:lnTo>
                  <a:pt x="3430521" y="6439"/>
                </a:lnTo>
                <a:lnTo>
                  <a:pt x="3430521" y="1942517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46214" y="5"/>
            <a:ext cx="2638425" cy="2604135"/>
          </a:xfrm>
          <a:custGeom>
            <a:avLst/>
            <a:gdLst/>
            <a:ahLst/>
            <a:cxnLst/>
            <a:rect l="l" t="t" r="r" b="b"/>
            <a:pathLst>
              <a:path w="2638425" h="2604135">
                <a:moveTo>
                  <a:pt x="2638378" y="2603602"/>
                </a:moveTo>
                <a:lnTo>
                  <a:pt x="2605934" y="2583411"/>
                </a:lnTo>
                <a:lnTo>
                  <a:pt x="2567036" y="2557521"/>
                </a:lnTo>
                <a:lnTo>
                  <a:pt x="2523951" y="2526919"/>
                </a:lnTo>
                <a:lnTo>
                  <a:pt x="2478946" y="2492592"/>
                </a:lnTo>
                <a:lnTo>
                  <a:pt x="2434285" y="2455526"/>
                </a:lnTo>
                <a:lnTo>
                  <a:pt x="2392238" y="2416708"/>
                </a:lnTo>
                <a:lnTo>
                  <a:pt x="2355069" y="2377127"/>
                </a:lnTo>
                <a:lnTo>
                  <a:pt x="2325046" y="2337768"/>
                </a:lnTo>
                <a:lnTo>
                  <a:pt x="2308339" y="2315157"/>
                </a:lnTo>
                <a:lnTo>
                  <a:pt x="2288468" y="2292965"/>
                </a:lnTo>
                <a:lnTo>
                  <a:pt x="2239347" y="2248920"/>
                </a:lnTo>
                <a:lnTo>
                  <a:pt x="2177909" y="2203809"/>
                </a:lnTo>
                <a:lnTo>
                  <a:pt x="2142644" y="2180284"/>
                </a:lnTo>
                <a:lnTo>
                  <a:pt x="2104384" y="2155810"/>
                </a:lnTo>
                <a:lnTo>
                  <a:pt x="1869184" y="2011204"/>
                </a:lnTo>
                <a:lnTo>
                  <a:pt x="1813562" y="1976242"/>
                </a:lnTo>
                <a:lnTo>
                  <a:pt x="1755147" y="1938733"/>
                </a:lnTo>
                <a:lnTo>
                  <a:pt x="1693966" y="1898451"/>
                </a:lnTo>
                <a:lnTo>
                  <a:pt x="1630047" y="1855167"/>
                </a:lnTo>
                <a:lnTo>
                  <a:pt x="1556901" y="1803909"/>
                </a:lnTo>
                <a:lnTo>
                  <a:pt x="1495130" y="1758585"/>
                </a:lnTo>
                <a:lnTo>
                  <a:pt x="1443450" y="1718459"/>
                </a:lnTo>
                <a:lnTo>
                  <a:pt x="1400577" y="1682793"/>
                </a:lnTo>
                <a:lnTo>
                  <a:pt x="1365224" y="1650849"/>
                </a:lnTo>
                <a:lnTo>
                  <a:pt x="1336106" y="1621890"/>
                </a:lnTo>
                <a:lnTo>
                  <a:pt x="1291436" y="1569978"/>
                </a:lnTo>
                <a:lnTo>
                  <a:pt x="1256285" y="1521156"/>
                </a:lnTo>
                <a:lnTo>
                  <a:pt x="1239066" y="1496061"/>
                </a:lnTo>
                <a:lnTo>
                  <a:pt x="1220371" y="1469526"/>
                </a:lnTo>
                <a:lnTo>
                  <a:pt x="1173412" y="1409187"/>
                </a:lnTo>
                <a:lnTo>
                  <a:pt x="1139724" y="1371338"/>
                </a:lnTo>
                <a:lnTo>
                  <a:pt x="1102054" y="1332894"/>
                </a:lnTo>
                <a:lnTo>
                  <a:pt x="1061565" y="1294507"/>
                </a:lnTo>
                <a:lnTo>
                  <a:pt x="1019420" y="1256833"/>
                </a:lnTo>
                <a:lnTo>
                  <a:pt x="976782" y="1220526"/>
                </a:lnTo>
                <a:lnTo>
                  <a:pt x="934815" y="1186239"/>
                </a:lnTo>
                <a:lnTo>
                  <a:pt x="894682" y="1154626"/>
                </a:lnTo>
                <a:lnTo>
                  <a:pt x="857546" y="1126343"/>
                </a:lnTo>
                <a:lnTo>
                  <a:pt x="824569" y="1102043"/>
                </a:lnTo>
                <a:lnTo>
                  <a:pt x="796917" y="1082381"/>
                </a:lnTo>
                <a:lnTo>
                  <a:pt x="776307" y="1058357"/>
                </a:lnTo>
                <a:lnTo>
                  <a:pt x="728450" y="1001548"/>
                </a:lnTo>
                <a:lnTo>
                  <a:pt x="701609" y="969171"/>
                </a:lnTo>
                <a:lnTo>
                  <a:pt x="673097" y="934421"/>
                </a:lnTo>
                <a:lnTo>
                  <a:pt x="643118" y="897501"/>
                </a:lnTo>
                <a:lnTo>
                  <a:pt x="611875" y="858618"/>
                </a:lnTo>
                <a:lnTo>
                  <a:pt x="579571" y="817975"/>
                </a:lnTo>
                <a:lnTo>
                  <a:pt x="546410" y="775779"/>
                </a:lnTo>
                <a:lnTo>
                  <a:pt x="512595" y="732234"/>
                </a:lnTo>
                <a:lnTo>
                  <a:pt x="478329" y="687546"/>
                </a:lnTo>
                <a:lnTo>
                  <a:pt x="443816" y="641919"/>
                </a:lnTo>
                <a:lnTo>
                  <a:pt x="409259" y="595558"/>
                </a:lnTo>
                <a:lnTo>
                  <a:pt x="374862" y="548669"/>
                </a:lnTo>
                <a:lnTo>
                  <a:pt x="340828" y="501457"/>
                </a:lnTo>
                <a:lnTo>
                  <a:pt x="307359" y="454127"/>
                </a:lnTo>
                <a:lnTo>
                  <a:pt x="274661" y="406884"/>
                </a:lnTo>
                <a:lnTo>
                  <a:pt x="242935" y="359933"/>
                </a:lnTo>
                <a:lnTo>
                  <a:pt x="212385" y="313479"/>
                </a:lnTo>
                <a:lnTo>
                  <a:pt x="183214" y="267727"/>
                </a:lnTo>
                <a:lnTo>
                  <a:pt x="155627" y="222883"/>
                </a:lnTo>
                <a:lnTo>
                  <a:pt x="121089" y="167323"/>
                </a:lnTo>
                <a:lnTo>
                  <a:pt x="87548" y="116677"/>
                </a:lnTo>
                <a:lnTo>
                  <a:pt x="54867" y="70480"/>
                </a:lnTo>
                <a:lnTo>
                  <a:pt x="22911" y="28265"/>
                </a:lnTo>
                <a:lnTo>
                  <a:pt x="0" y="0"/>
                </a:lnTo>
                <a:lnTo>
                  <a:pt x="662141" y="0"/>
                </a:lnTo>
                <a:lnTo>
                  <a:pt x="681321" y="34629"/>
                </a:lnTo>
                <a:lnTo>
                  <a:pt x="716931" y="91565"/>
                </a:lnTo>
                <a:lnTo>
                  <a:pt x="751146" y="139934"/>
                </a:lnTo>
                <a:lnTo>
                  <a:pt x="783965" y="181044"/>
                </a:lnTo>
                <a:lnTo>
                  <a:pt x="815385" y="216201"/>
                </a:lnTo>
                <a:lnTo>
                  <a:pt x="845406" y="246715"/>
                </a:lnTo>
                <a:lnTo>
                  <a:pt x="874027" y="273891"/>
                </a:lnTo>
                <a:lnTo>
                  <a:pt x="901245" y="299039"/>
                </a:lnTo>
                <a:lnTo>
                  <a:pt x="927061" y="323466"/>
                </a:lnTo>
                <a:lnTo>
                  <a:pt x="951472" y="348479"/>
                </a:lnTo>
                <a:lnTo>
                  <a:pt x="974478" y="375387"/>
                </a:lnTo>
                <a:lnTo>
                  <a:pt x="996076" y="405497"/>
                </a:lnTo>
                <a:lnTo>
                  <a:pt x="1016267" y="440117"/>
                </a:lnTo>
                <a:lnTo>
                  <a:pt x="1046304" y="490283"/>
                </a:lnTo>
                <a:lnTo>
                  <a:pt x="1079291" y="533757"/>
                </a:lnTo>
                <a:lnTo>
                  <a:pt x="1113975" y="571670"/>
                </a:lnTo>
                <a:lnTo>
                  <a:pt x="1149108" y="605152"/>
                </a:lnTo>
                <a:lnTo>
                  <a:pt x="1183438" y="635335"/>
                </a:lnTo>
                <a:lnTo>
                  <a:pt x="1215716" y="663351"/>
                </a:lnTo>
                <a:lnTo>
                  <a:pt x="1244689" y="690329"/>
                </a:lnTo>
                <a:lnTo>
                  <a:pt x="1269109" y="717403"/>
                </a:lnTo>
                <a:lnTo>
                  <a:pt x="1287724" y="745703"/>
                </a:lnTo>
                <a:lnTo>
                  <a:pt x="1303817" y="771527"/>
                </a:lnTo>
                <a:lnTo>
                  <a:pt x="1326290" y="800878"/>
                </a:lnTo>
                <a:lnTo>
                  <a:pt x="1353977" y="833455"/>
                </a:lnTo>
                <a:lnTo>
                  <a:pt x="1385715" y="868959"/>
                </a:lnTo>
                <a:lnTo>
                  <a:pt x="1420338" y="907091"/>
                </a:lnTo>
                <a:lnTo>
                  <a:pt x="1456681" y="947551"/>
                </a:lnTo>
                <a:lnTo>
                  <a:pt x="1493579" y="990040"/>
                </a:lnTo>
                <a:lnTo>
                  <a:pt x="1529869" y="1034259"/>
                </a:lnTo>
                <a:lnTo>
                  <a:pt x="1564384" y="1079909"/>
                </a:lnTo>
                <a:lnTo>
                  <a:pt x="1595960" y="1126689"/>
                </a:lnTo>
                <a:lnTo>
                  <a:pt x="1623432" y="1174302"/>
                </a:lnTo>
                <a:lnTo>
                  <a:pt x="1644535" y="1208203"/>
                </a:lnTo>
                <a:lnTo>
                  <a:pt x="1670580" y="1239946"/>
                </a:lnTo>
                <a:lnTo>
                  <a:pt x="1700737" y="1270029"/>
                </a:lnTo>
                <a:lnTo>
                  <a:pt x="1734176" y="1298947"/>
                </a:lnTo>
                <a:lnTo>
                  <a:pt x="1770066" y="1327198"/>
                </a:lnTo>
                <a:lnTo>
                  <a:pt x="1845880" y="1383686"/>
                </a:lnTo>
                <a:lnTo>
                  <a:pt x="1884144" y="1412917"/>
                </a:lnTo>
                <a:lnTo>
                  <a:pt x="1921538" y="1443468"/>
                </a:lnTo>
                <a:lnTo>
                  <a:pt x="1957232" y="1475837"/>
                </a:lnTo>
                <a:lnTo>
                  <a:pt x="1990397" y="1510520"/>
                </a:lnTo>
                <a:lnTo>
                  <a:pt x="2020202" y="1548014"/>
                </a:lnTo>
                <a:lnTo>
                  <a:pt x="2045816" y="1588816"/>
                </a:lnTo>
                <a:lnTo>
                  <a:pt x="2066410" y="1633423"/>
                </a:lnTo>
                <a:lnTo>
                  <a:pt x="2081154" y="1682332"/>
                </a:lnTo>
                <a:lnTo>
                  <a:pt x="2095009" y="1735043"/>
                </a:lnTo>
                <a:lnTo>
                  <a:pt x="2109907" y="1776228"/>
                </a:lnTo>
                <a:lnTo>
                  <a:pt x="2142655" y="1831637"/>
                </a:lnTo>
                <a:lnTo>
                  <a:pt x="2179045" y="1863792"/>
                </a:lnTo>
                <a:lnTo>
                  <a:pt x="2218724" y="1887927"/>
                </a:lnTo>
                <a:lnTo>
                  <a:pt x="2239687" y="1901748"/>
                </a:lnTo>
                <a:lnTo>
                  <a:pt x="2261340" y="1919275"/>
                </a:lnTo>
                <a:lnTo>
                  <a:pt x="2283638" y="1942414"/>
                </a:lnTo>
                <a:lnTo>
                  <a:pt x="2306538" y="1973068"/>
                </a:lnTo>
                <a:lnTo>
                  <a:pt x="2329996" y="2013142"/>
                </a:lnTo>
                <a:lnTo>
                  <a:pt x="2638378" y="260360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292725"/>
            <a:ext cx="2751455" cy="1994535"/>
          </a:xfrm>
          <a:custGeom>
            <a:avLst/>
            <a:gdLst/>
            <a:ahLst/>
            <a:cxnLst/>
            <a:rect l="l" t="t" r="r" b="b"/>
            <a:pathLst>
              <a:path w="2751455" h="1994534">
                <a:moveTo>
                  <a:pt x="2751313" y="1994274"/>
                </a:moveTo>
                <a:lnTo>
                  <a:pt x="0" y="1994274"/>
                </a:lnTo>
                <a:lnTo>
                  <a:pt x="0" y="143396"/>
                </a:lnTo>
                <a:lnTo>
                  <a:pt x="104926" y="114293"/>
                </a:lnTo>
                <a:lnTo>
                  <a:pt x="192119" y="91533"/>
                </a:lnTo>
                <a:lnTo>
                  <a:pt x="238394" y="80226"/>
                </a:lnTo>
                <a:lnTo>
                  <a:pt x="286422" y="69145"/>
                </a:lnTo>
                <a:lnTo>
                  <a:pt x="336180" y="58423"/>
                </a:lnTo>
                <a:lnTo>
                  <a:pt x="387644" y="48192"/>
                </a:lnTo>
                <a:lnTo>
                  <a:pt x="440790" y="38586"/>
                </a:lnTo>
                <a:lnTo>
                  <a:pt x="495595" y="29737"/>
                </a:lnTo>
                <a:lnTo>
                  <a:pt x="552035" y="21779"/>
                </a:lnTo>
                <a:lnTo>
                  <a:pt x="610086" y="14845"/>
                </a:lnTo>
                <a:lnTo>
                  <a:pt x="669724" y="9067"/>
                </a:lnTo>
                <a:lnTo>
                  <a:pt x="730926" y="4578"/>
                </a:lnTo>
                <a:lnTo>
                  <a:pt x="793667" y="1511"/>
                </a:lnTo>
                <a:lnTo>
                  <a:pt x="857925" y="0"/>
                </a:lnTo>
                <a:lnTo>
                  <a:pt x="923675" y="176"/>
                </a:lnTo>
                <a:lnTo>
                  <a:pt x="990893" y="2174"/>
                </a:lnTo>
                <a:lnTo>
                  <a:pt x="1059556" y="6125"/>
                </a:lnTo>
                <a:lnTo>
                  <a:pt x="1129640" y="12163"/>
                </a:lnTo>
                <a:lnTo>
                  <a:pt x="1201121" y="20422"/>
                </a:lnTo>
                <a:lnTo>
                  <a:pt x="1273976" y="31033"/>
                </a:lnTo>
                <a:lnTo>
                  <a:pt x="1339841" y="43088"/>
                </a:lnTo>
                <a:lnTo>
                  <a:pt x="1403378" y="57588"/>
                </a:lnTo>
                <a:lnTo>
                  <a:pt x="1464636" y="74398"/>
                </a:lnTo>
                <a:lnTo>
                  <a:pt x="1523663" y="93382"/>
                </a:lnTo>
                <a:lnTo>
                  <a:pt x="1580507" y="114405"/>
                </a:lnTo>
                <a:lnTo>
                  <a:pt x="1635217" y="137330"/>
                </a:lnTo>
                <a:lnTo>
                  <a:pt x="1687842" y="162023"/>
                </a:lnTo>
                <a:lnTo>
                  <a:pt x="1738430" y="188347"/>
                </a:lnTo>
                <a:lnTo>
                  <a:pt x="1787029" y="216167"/>
                </a:lnTo>
                <a:lnTo>
                  <a:pt x="1833688" y="245347"/>
                </a:lnTo>
                <a:lnTo>
                  <a:pt x="1878455" y="275752"/>
                </a:lnTo>
                <a:lnTo>
                  <a:pt x="1921379" y="307245"/>
                </a:lnTo>
                <a:lnTo>
                  <a:pt x="1962508" y="339691"/>
                </a:lnTo>
                <a:lnTo>
                  <a:pt x="2001891" y="372956"/>
                </a:lnTo>
                <a:lnTo>
                  <a:pt x="2039576" y="406902"/>
                </a:lnTo>
                <a:lnTo>
                  <a:pt x="2075612" y="441394"/>
                </a:lnTo>
                <a:lnTo>
                  <a:pt x="2110047" y="476296"/>
                </a:lnTo>
                <a:lnTo>
                  <a:pt x="2142929" y="511474"/>
                </a:lnTo>
                <a:lnTo>
                  <a:pt x="2174308" y="546791"/>
                </a:lnTo>
                <a:lnTo>
                  <a:pt x="2204231" y="582111"/>
                </a:lnTo>
                <a:lnTo>
                  <a:pt x="2232747" y="617300"/>
                </a:lnTo>
                <a:lnTo>
                  <a:pt x="2259904" y="652220"/>
                </a:lnTo>
                <a:lnTo>
                  <a:pt x="2285752" y="686738"/>
                </a:lnTo>
                <a:lnTo>
                  <a:pt x="2310338" y="720716"/>
                </a:lnTo>
                <a:lnTo>
                  <a:pt x="2333710" y="754019"/>
                </a:lnTo>
                <a:lnTo>
                  <a:pt x="2355918" y="786512"/>
                </a:lnTo>
                <a:lnTo>
                  <a:pt x="2397034" y="848525"/>
                </a:lnTo>
                <a:lnTo>
                  <a:pt x="2451184" y="932074"/>
                </a:lnTo>
                <a:lnTo>
                  <a:pt x="2467421" y="956857"/>
                </a:lnTo>
                <a:lnTo>
                  <a:pt x="2482834" y="979879"/>
                </a:lnTo>
                <a:lnTo>
                  <a:pt x="2497469" y="1001005"/>
                </a:lnTo>
                <a:lnTo>
                  <a:pt x="2518334" y="1033394"/>
                </a:lnTo>
                <a:lnTo>
                  <a:pt x="2538722" y="1070705"/>
                </a:lnTo>
                <a:lnTo>
                  <a:pt x="2558569" y="1112441"/>
                </a:lnTo>
                <a:lnTo>
                  <a:pt x="2577812" y="1158105"/>
                </a:lnTo>
                <a:lnTo>
                  <a:pt x="2596387" y="1207200"/>
                </a:lnTo>
                <a:lnTo>
                  <a:pt x="2614231" y="1259227"/>
                </a:lnTo>
                <a:lnTo>
                  <a:pt x="2631281" y="1313689"/>
                </a:lnTo>
                <a:lnTo>
                  <a:pt x="2647474" y="1370090"/>
                </a:lnTo>
                <a:lnTo>
                  <a:pt x="2662746" y="1427930"/>
                </a:lnTo>
                <a:lnTo>
                  <a:pt x="2677033" y="1486714"/>
                </a:lnTo>
                <a:lnTo>
                  <a:pt x="2690273" y="1545943"/>
                </a:lnTo>
                <a:lnTo>
                  <a:pt x="2702402" y="1605121"/>
                </a:lnTo>
                <a:lnTo>
                  <a:pt x="2713357" y="1663749"/>
                </a:lnTo>
                <a:lnTo>
                  <a:pt x="2723075" y="1721331"/>
                </a:lnTo>
                <a:lnTo>
                  <a:pt x="2731491" y="1777368"/>
                </a:lnTo>
                <a:lnTo>
                  <a:pt x="2738544" y="1831363"/>
                </a:lnTo>
                <a:lnTo>
                  <a:pt x="2744170" y="1882820"/>
                </a:lnTo>
                <a:lnTo>
                  <a:pt x="2748304" y="1931239"/>
                </a:lnTo>
                <a:lnTo>
                  <a:pt x="2750885" y="1976125"/>
                </a:lnTo>
                <a:lnTo>
                  <a:pt x="2751313" y="1994274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"/>
            <a:ext cx="2378075" cy="1972310"/>
          </a:xfrm>
          <a:custGeom>
            <a:avLst/>
            <a:gdLst/>
            <a:ahLst/>
            <a:cxnLst/>
            <a:rect l="l" t="t" r="r" b="b"/>
            <a:pathLst>
              <a:path w="2378075" h="1972310">
                <a:moveTo>
                  <a:pt x="766070" y="1971090"/>
                </a:moveTo>
                <a:lnTo>
                  <a:pt x="665275" y="1970518"/>
                </a:lnTo>
                <a:lnTo>
                  <a:pt x="559499" y="1968044"/>
                </a:lnTo>
                <a:lnTo>
                  <a:pt x="450074" y="1963430"/>
                </a:lnTo>
                <a:lnTo>
                  <a:pt x="394410" y="1960248"/>
                </a:lnTo>
                <a:lnTo>
                  <a:pt x="338334" y="1956443"/>
                </a:lnTo>
                <a:lnTo>
                  <a:pt x="282013" y="1951986"/>
                </a:lnTo>
                <a:lnTo>
                  <a:pt x="225612" y="1946846"/>
                </a:lnTo>
                <a:lnTo>
                  <a:pt x="169299" y="1940996"/>
                </a:lnTo>
                <a:lnTo>
                  <a:pt x="113240" y="1934405"/>
                </a:lnTo>
                <a:lnTo>
                  <a:pt x="57602" y="1927044"/>
                </a:lnTo>
                <a:lnTo>
                  <a:pt x="2551" y="1918884"/>
                </a:lnTo>
                <a:lnTo>
                  <a:pt x="0" y="1918462"/>
                </a:lnTo>
                <a:lnTo>
                  <a:pt x="0" y="0"/>
                </a:lnTo>
                <a:lnTo>
                  <a:pt x="2307941" y="0"/>
                </a:lnTo>
                <a:lnTo>
                  <a:pt x="2317080" y="26608"/>
                </a:lnTo>
                <a:lnTo>
                  <a:pt x="2329536" y="67459"/>
                </a:lnTo>
                <a:lnTo>
                  <a:pt x="2340635" y="109036"/>
                </a:lnTo>
                <a:lnTo>
                  <a:pt x="2350346" y="151344"/>
                </a:lnTo>
                <a:lnTo>
                  <a:pt x="2358638" y="194385"/>
                </a:lnTo>
                <a:lnTo>
                  <a:pt x="2365479" y="238162"/>
                </a:lnTo>
                <a:lnTo>
                  <a:pt x="2370840" y="282679"/>
                </a:lnTo>
                <a:lnTo>
                  <a:pt x="2374687" y="327939"/>
                </a:lnTo>
                <a:lnTo>
                  <a:pt x="2376991" y="373946"/>
                </a:lnTo>
                <a:lnTo>
                  <a:pt x="2377720" y="420701"/>
                </a:lnTo>
                <a:lnTo>
                  <a:pt x="2376843" y="468209"/>
                </a:lnTo>
                <a:lnTo>
                  <a:pt x="2374329" y="516473"/>
                </a:lnTo>
                <a:lnTo>
                  <a:pt x="2370147" y="565497"/>
                </a:lnTo>
                <a:lnTo>
                  <a:pt x="2364265" y="615282"/>
                </a:lnTo>
                <a:lnTo>
                  <a:pt x="2356653" y="665834"/>
                </a:lnTo>
                <a:lnTo>
                  <a:pt x="2347280" y="717154"/>
                </a:lnTo>
                <a:lnTo>
                  <a:pt x="2336113" y="769246"/>
                </a:lnTo>
                <a:lnTo>
                  <a:pt x="2323123" y="822114"/>
                </a:lnTo>
                <a:lnTo>
                  <a:pt x="2303260" y="893703"/>
                </a:lnTo>
                <a:lnTo>
                  <a:pt x="2281877" y="962431"/>
                </a:lnTo>
                <a:lnTo>
                  <a:pt x="2259044" y="1028350"/>
                </a:lnTo>
                <a:lnTo>
                  <a:pt x="2234833" y="1091512"/>
                </a:lnTo>
                <a:lnTo>
                  <a:pt x="2209313" y="1151970"/>
                </a:lnTo>
                <a:lnTo>
                  <a:pt x="2182554" y="1209776"/>
                </a:lnTo>
                <a:lnTo>
                  <a:pt x="2154627" y="1264982"/>
                </a:lnTo>
                <a:lnTo>
                  <a:pt x="2125602" y="1317640"/>
                </a:lnTo>
                <a:lnTo>
                  <a:pt x="2095549" y="1367804"/>
                </a:lnTo>
                <a:lnTo>
                  <a:pt x="2064540" y="1415524"/>
                </a:lnTo>
                <a:lnTo>
                  <a:pt x="2032643" y="1460854"/>
                </a:lnTo>
                <a:lnTo>
                  <a:pt x="1999930" y="1503846"/>
                </a:lnTo>
                <a:lnTo>
                  <a:pt x="1966470" y="1544552"/>
                </a:lnTo>
                <a:lnTo>
                  <a:pt x="1932334" y="1583024"/>
                </a:lnTo>
                <a:lnTo>
                  <a:pt x="1897593" y="1619314"/>
                </a:lnTo>
                <a:lnTo>
                  <a:pt x="1862316" y="1653476"/>
                </a:lnTo>
                <a:lnTo>
                  <a:pt x="1826574" y="1685561"/>
                </a:lnTo>
                <a:lnTo>
                  <a:pt x="1790437" y="1715622"/>
                </a:lnTo>
                <a:lnTo>
                  <a:pt x="1753976" y="1743710"/>
                </a:lnTo>
                <a:lnTo>
                  <a:pt x="1717261" y="1769879"/>
                </a:lnTo>
                <a:lnTo>
                  <a:pt x="1680362" y="1794180"/>
                </a:lnTo>
                <a:lnTo>
                  <a:pt x="1643349" y="1816666"/>
                </a:lnTo>
                <a:lnTo>
                  <a:pt x="1606293" y="1837388"/>
                </a:lnTo>
                <a:lnTo>
                  <a:pt x="1569264" y="1856401"/>
                </a:lnTo>
                <a:lnTo>
                  <a:pt x="1532332" y="1873755"/>
                </a:lnTo>
                <a:lnTo>
                  <a:pt x="1495568" y="1889503"/>
                </a:lnTo>
                <a:lnTo>
                  <a:pt x="1459042" y="1903697"/>
                </a:lnTo>
                <a:lnTo>
                  <a:pt x="1422824" y="1916390"/>
                </a:lnTo>
                <a:lnTo>
                  <a:pt x="1351595" y="1937481"/>
                </a:lnTo>
                <a:lnTo>
                  <a:pt x="1282442" y="1953194"/>
                </a:lnTo>
                <a:lnTo>
                  <a:pt x="1215929" y="1963947"/>
                </a:lnTo>
                <a:lnTo>
                  <a:pt x="987520" y="1965734"/>
                </a:lnTo>
                <a:lnTo>
                  <a:pt x="905008" y="1968892"/>
                </a:lnTo>
                <a:lnTo>
                  <a:pt x="814184" y="1970735"/>
                </a:lnTo>
                <a:lnTo>
                  <a:pt x="766070" y="1971090"/>
                </a:lnTo>
                <a:close/>
              </a:path>
              <a:path w="2378075" h="1972310">
                <a:moveTo>
                  <a:pt x="1093071" y="1972249"/>
                </a:moveTo>
                <a:lnTo>
                  <a:pt x="1064885" y="1971878"/>
                </a:lnTo>
                <a:lnTo>
                  <a:pt x="1037851" y="1970634"/>
                </a:lnTo>
                <a:lnTo>
                  <a:pt x="1012039" y="1968569"/>
                </a:lnTo>
                <a:lnTo>
                  <a:pt x="987520" y="1965734"/>
                </a:lnTo>
                <a:lnTo>
                  <a:pt x="1200210" y="1965734"/>
                </a:lnTo>
                <a:lnTo>
                  <a:pt x="1183838" y="1967595"/>
                </a:lnTo>
                <a:lnTo>
                  <a:pt x="1152618" y="1970159"/>
                </a:lnTo>
                <a:lnTo>
                  <a:pt x="1122339" y="1971693"/>
                </a:lnTo>
                <a:lnTo>
                  <a:pt x="1093071" y="1972249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4800" y="513805"/>
            <a:ext cx="8382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Dijkstras</a:t>
            </a:r>
            <a:r>
              <a:rPr sz="7200" spc="-76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7200"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Algorithm</a:t>
            </a:r>
            <a:endParaRPr sz="7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2498" y="2019300"/>
            <a:ext cx="12456795" cy="735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1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This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is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an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7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algo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which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is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14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implemented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on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5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graph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to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find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shortest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3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distance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between </a:t>
            </a:r>
            <a:r>
              <a:rPr sz="2400" spc="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two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vertices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or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-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more…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1647825">
              <a:lnSpc>
                <a:spcPct val="125000"/>
              </a:lnSpc>
            </a:pPr>
            <a:r>
              <a:rPr sz="2400" spc="9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Using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the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3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greedy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6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algorithm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4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approach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this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14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technique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was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3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discovered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by </a:t>
            </a:r>
            <a:r>
              <a:rPr sz="2400" spc="14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computer</a:t>
            </a:r>
            <a:r>
              <a:rPr sz="2400" spc="-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scientist</a:t>
            </a:r>
            <a:r>
              <a:rPr sz="2400" spc="-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b="1" spc="19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Edsger</a:t>
            </a:r>
            <a:r>
              <a:rPr sz="2400" b="1" spc="-8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b="1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W.</a:t>
            </a:r>
            <a:r>
              <a:rPr sz="2400" b="1" spc="-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b="1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Dijkstra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9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Pros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Easily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14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implemented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using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loops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z="2400" spc="4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flexibility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to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5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use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5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heaps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for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storing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vertices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of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4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source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nodes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to</a:t>
            </a:r>
            <a:r>
              <a:rPr sz="2400" spc="1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14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discover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87680" marR="1372870" indent="-475615">
              <a:lnSpc>
                <a:spcPct val="125000"/>
              </a:lnSpc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z="2400" spc="1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Adjacency</a:t>
            </a:r>
            <a:r>
              <a:rPr sz="2400" spc="4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list</a:t>
            </a:r>
            <a:r>
              <a:rPr sz="2400" spc="5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8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implementation</a:t>
            </a:r>
            <a:r>
              <a:rPr sz="2400" spc="4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4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has</a:t>
            </a:r>
            <a:r>
              <a:rPr sz="2400" spc="5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an</a:t>
            </a:r>
            <a:r>
              <a:rPr sz="2400" spc="5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impeccable</a:t>
            </a:r>
            <a:r>
              <a:rPr sz="2400" spc="4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time-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complexity</a:t>
            </a:r>
            <a:r>
              <a:rPr sz="2400" spc="5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7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of </a:t>
            </a:r>
            <a:r>
              <a:rPr sz="2400" spc="114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[O(VlogV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2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+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E)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</a:rPr>
              <a:t>→</a:t>
            </a:r>
            <a:r>
              <a:rPr sz="2400" spc="-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</a:rPr>
              <a:t> </a:t>
            </a:r>
            <a:r>
              <a:rPr sz="2400" spc="2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V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is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5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tally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of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vertices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-6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|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is</a:t>
            </a:r>
            <a:r>
              <a:rPr sz="2400" spc="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5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tally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of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edges]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94E1E"/>
              </a:buClr>
              <a:buFont typeface="Calibri"/>
              <a:buChar char="•"/>
            </a:pP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204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Cons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z="2400" spc="1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Adjacency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matrix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8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implementation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4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has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5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5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terrible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time-</a:t>
            </a:r>
            <a:r>
              <a:rPr sz="2400" spc="1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complexity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of</a:t>
            </a:r>
            <a:r>
              <a:rPr sz="2400" spc="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[O(V^2)]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z="2400" spc="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Can't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5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detect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8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negative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weighted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or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8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valued</a:t>
            </a:r>
            <a:r>
              <a:rPr sz="2400" spc="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6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edges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z="2400" spc="2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Seems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5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tough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3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cookie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at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start</a:t>
            </a:r>
            <a:r>
              <a:rPr sz="2400" spc="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0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to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learn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3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but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7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process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4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gets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9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better</a:t>
            </a:r>
            <a:r>
              <a:rPr sz="2400" spc="2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9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as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1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time</a:t>
            </a:r>
            <a:r>
              <a:rPr sz="2400" spc="20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spc="135" dirty="0">
                <a:solidFill>
                  <a:srgbClr val="15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elapses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71127" y="8848694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484654"/>
            <a:ext cx="12560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Concept</a:t>
            </a:r>
            <a:r>
              <a:rPr spc="-59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12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Behind</a:t>
            </a:r>
            <a:r>
              <a:rPr spc="-59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25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Dijkstra</a:t>
            </a:r>
            <a:r>
              <a:rPr lang="en-US" spc="250" dirty="0">
                <a:latin typeface="MS UI Gothic" panose="020B0600070205080204" pitchFamily="34" charset="-128"/>
                <a:ea typeface="MS UI Gothic" panose="020B0600070205080204" pitchFamily="34" charset="-128"/>
              </a:rPr>
              <a:t>'</a:t>
            </a:r>
            <a:r>
              <a:rPr spc="25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</a:t>
            </a:r>
            <a:r>
              <a:rPr spc="-59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Algorithm</a:t>
            </a:r>
          </a:p>
        </p:txBody>
      </p:sp>
      <p:sp>
        <p:nvSpPr>
          <p:cNvPr id="6" name="object 6"/>
          <p:cNvSpPr/>
          <p:nvPr/>
        </p:nvSpPr>
        <p:spPr>
          <a:xfrm>
            <a:off x="727734" y="3360450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5331" y="3709700"/>
            <a:ext cx="266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54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0556" y="2817744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0207" y="3166995"/>
            <a:ext cx="2419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90" dirty="0">
                <a:solidFill>
                  <a:srgbClr val="151515"/>
                </a:solidFill>
                <a:latin typeface="Calibri"/>
                <a:cs typeface="Calibri"/>
              </a:rPr>
              <a:t>B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4548" y="4558375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6044" y="4907625"/>
            <a:ext cx="278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60" dirty="0">
                <a:solidFill>
                  <a:srgbClr val="151515"/>
                </a:solidFill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0569" y="282584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96529" y="3175096"/>
            <a:ext cx="2692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15" dirty="0">
                <a:solidFill>
                  <a:srgbClr val="151515"/>
                </a:solidFill>
                <a:latin typeface="Calibri"/>
                <a:cs typeface="Calibri"/>
              </a:rPr>
              <a:t>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0739" y="744355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470" y="7792801"/>
            <a:ext cx="2241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0" dirty="0">
                <a:solidFill>
                  <a:srgbClr val="151515"/>
                </a:solidFill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42063" y="693810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87455" y="7287351"/>
            <a:ext cx="290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365" dirty="0">
                <a:solidFill>
                  <a:srgbClr val="151515"/>
                </a:solidFill>
                <a:latin typeface="Calibri"/>
                <a:cs typeface="Calibri"/>
              </a:rPr>
              <a:t>G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03154" y="627930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6497" y="6628556"/>
            <a:ext cx="2146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5" dirty="0">
                <a:solidFill>
                  <a:srgbClr val="151515"/>
                </a:solidFill>
                <a:latin typeface="Calibri"/>
                <a:cs typeface="Calibri"/>
              </a:rPr>
              <a:t>F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7624" y="5113568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44477" y="5462818"/>
            <a:ext cx="267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00" dirty="0">
                <a:solidFill>
                  <a:srgbClr val="151515"/>
                </a:solidFill>
                <a:latin typeface="Calibri"/>
                <a:cs typeface="Calibri"/>
              </a:rPr>
              <a:t>H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7554" y="3221735"/>
            <a:ext cx="9526905" cy="5273040"/>
            <a:chOff x="1097554" y="3221735"/>
            <a:chExt cx="9526905" cy="5273040"/>
          </a:xfrm>
        </p:grpSpPr>
        <p:sp>
          <p:nvSpPr>
            <p:cNvPr id="23" name="object 23"/>
            <p:cNvSpPr/>
            <p:nvPr/>
          </p:nvSpPr>
          <p:spPr>
            <a:xfrm>
              <a:off x="1854871" y="3424418"/>
              <a:ext cx="2072639" cy="509270"/>
            </a:xfrm>
            <a:custGeom>
              <a:avLst/>
              <a:gdLst/>
              <a:ahLst/>
              <a:cxnLst/>
              <a:rect l="l" t="t" r="r" b="b"/>
              <a:pathLst>
                <a:path w="2072639" h="509270">
                  <a:moveTo>
                    <a:pt x="2072030" y="0"/>
                  </a:moveTo>
                  <a:lnTo>
                    <a:pt x="0" y="508872"/>
                  </a:lnTo>
                  <a:lnTo>
                    <a:pt x="207203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0328" y="3405917"/>
              <a:ext cx="2081530" cy="546100"/>
            </a:xfrm>
            <a:custGeom>
              <a:avLst/>
              <a:gdLst/>
              <a:ahLst/>
              <a:cxnLst/>
              <a:rect l="l" t="t" r="r" b="b"/>
              <a:pathLst>
                <a:path w="2081529" h="546100">
                  <a:moveTo>
                    <a:pt x="0" y="508872"/>
                  </a:moveTo>
                  <a:lnTo>
                    <a:pt x="2072030" y="0"/>
                  </a:lnTo>
                  <a:lnTo>
                    <a:pt x="2081117" y="37000"/>
                  </a:lnTo>
                  <a:lnTo>
                    <a:pt x="9087" y="545872"/>
                  </a:lnTo>
                  <a:lnTo>
                    <a:pt x="0" y="508872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4871" y="3415331"/>
              <a:ext cx="2109470" cy="518159"/>
            </a:xfrm>
            <a:custGeom>
              <a:avLst/>
              <a:gdLst/>
              <a:ahLst/>
              <a:cxnLst/>
              <a:rect l="l" t="t" r="r" b="b"/>
              <a:pathLst>
                <a:path w="2109470" h="518160">
                  <a:moveTo>
                    <a:pt x="2109029" y="0"/>
                  </a:moveTo>
                  <a:lnTo>
                    <a:pt x="0" y="517959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0533" y="3350056"/>
              <a:ext cx="212725" cy="222250"/>
            </a:xfrm>
            <a:custGeom>
              <a:avLst/>
              <a:gdLst/>
              <a:ahLst/>
              <a:cxnLst/>
              <a:rect l="l" t="t" r="r" b="b"/>
              <a:pathLst>
                <a:path w="212725" h="222250">
                  <a:moveTo>
                    <a:pt x="54522" y="222003"/>
                  </a:moveTo>
                  <a:lnTo>
                    <a:pt x="0" y="0"/>
                  </a:lnTo>
                  <a:lnTo>
                    <a:pt x="212263" y="65566"/>
                  </a:lnTo>
                  <a:lnTo>
                    <a:pt x="54522" y="22200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6413" y="3316985"/>
              <a:ext cx="4925060" cy="38100"/>
            </a:xfrm>
            <a:custGeom>
              <a:avLst/>
              <a:gdLst/>
              <a:ahLst/>
              <a:cxnLst/>
              <a:rect l="l" t="t" r="r" b="b"/>
              <a:pathLst>
                <a:path w="4925059" h="38100">
                  <a:moveTo>
                    <a:pt x="0" y="0"/>
                  </a:moveTo>
                  <a:lnTo>
                    <a:pt x="4924440" y="0"/>
                  </a:lnTo>
                  <a:lnTo>
                    <a:pt x="492444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7288" y="3221735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1689" y="4486443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80" h="932179">
                  <a:moveTo>
                    <a:pt x="0" y="30930"/>
                  </a:moveTo>
                  <a:lnTo>
                    <a:pt x="22246" y="0"/>
                  </a:lnTo>
                  <a:lnTo>
                    <a:pt x="1274915" y="900998"/>
                  </a:lnTo>
                  <a:lnTo>
                    <a:pt x="1252668" y="931929"/>
                  </a:lnTo>
                  <a:lnTo>
                    <a:pt x="0" y="3093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2812" y="4501907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89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4103" y="5220462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0" y="185581"/>
                  </a:moveTo>
                  <a:lnTo>
                    <a:pt x="133477" y="0"/>
                  </a:lnTo>
                  <a:lnTo>
                    <a:pt x="221387" y="204025"/>
                  </a:lnTo>
                  <a:lnTo>
                    <a:pt x="0" y="185581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2804" y="4548865"/>
              <a:ext cx="38100" cy="2857500"/>
            </a:xfrm>
            <a:custGeom>
              <a:avLst/>
              <a:gdLst/>
              <a:ahLst/>
              <a:cxnLst/>
              <a:rect l="l" t="t" r="r" b="b"/>
              <a:pathLst>
                <a:path w="38100" h="2857500">
                  <a:moveTo>
                    <a:pt x="38100" y="0"/>
                  </a:moveTo>
                  <a:lnTo>
                    <a:pt x="38100" y="2857500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7546" y="7252817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228600" y="0"/>
                  </a:moveTo>
                  <a:lnTo>
                    <a:pt x="0" y="0"/>
                  </a:lnTo>
                  <a:lnTo>
                    <a:pt x="1143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39887" y="6302230"/>
              <a:ext cx="939800" cy="1384935"/>
            </a:xfrm>
            <a:custGeom>
              <a:avLst/>
              <a:gdLst/>
              <a:ahLst/>
              <a:cxnLst/>
              <a:rect l="l" t="t" r="r" b="b"/>
              <a:pathLst>
                <a:path w="939800" h="1384934">
                  <a:moveTo>
                    <a:pt x="31711" y="1384719"/>
                  </a:moveTo>
                  <a:lnTo>
                    <a:pt x="0" y="1363600"/>
                  </a:lnTo>
                  <a:lnTo>
                    <a:pt x="908076" y="0"/>
                  </a:lnTo>
                  <a:lnTo>
                    <a:pt x="939788" y="21117"/>
                  </a:lnTo>
                  <a:lnTo>
                    <a:pt x="31711" y="138471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55735" y="6281083"/>
              <a:ext cx="929640" cy="1395730"/>
            </a:xfrm>
            <a:custGeom>
              <a:avLst/>
              <a:gdLst/>
              <a:ahLst/>
              <a:cxnLst/>
              <a:rect l="l" t="t" r="r" b="b"/>
              <a:pathLst>
                <a:path w="929639" h="1395729">
                  <a:moveTo>
                    <a:pt x="929197" y="0"/>
                  </a:moveTo>
                  <a:lnTo>
                    <a:pt x="0" y="1395317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3561" y="6282041"/>
              <a:ext cx="201295" cy="222250"/>
            </a:xfrm>
            <a:custGeom>
              <a:avLst/>
              <a:gdLst/>
              <a:ahLst/>
              <a:cxnLst/>
              <a:rect l="l" t="t" r="r" b="b"/>
              <a:pathLst>
                <a:path w="201294" h="222250">
                  <a:moveTo>
                    <a:pt x="200736" y="0"/>
                  </a:moveTo>
                  <a:lnTo>
                    <a:pt x="0" y="95199"/>
                  </a:lnTo>
                  <a:lnTo>
                    <a:pt x="190271" y="221907"/>
                  </a:lnTo>
                  <a:lnTo>
                    <a:pt x="20073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00620" y="5729630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79" h="932179">
                  <a:moveTo>
                    <a:pt x="22246" y="0"/>
                  </a:moveTo>
                  <a:lnTo>
                    <a:pt x="1274909" y="900993"/>
                  </a:lnTo>
                  <a:lnTo>
                    <a:pt x="1252664" y="931925"/>
                  </a:lnTo>
                  <a:lnTo>
                    <a:pt x="0" y="30930"/>
                  </a:lnTo>
                  <a:lnTo>
                    <a:pt x="2224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11743" y="5745095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90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73015" y="6463651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221386" y="204025"/>
                  </a:moveTo>
                  <a:lnTo>
                    <a:pt x="133477" y="0"/>
                  </a:lnTo>
                  <a:lnTo>
                    <a:pt x="0" y="185585"/>
                  </a:lnTo>
                  <a:lnTo>
                    <a:pt x="221386" y="204025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0084" y="6932977"/>
              <a:ext cx="3422015" cy="1223010"/>
            </a:xfrm>
            <a:custGeom>
              <a:avLst/>
              <a:gdLst/>
              <a:ahLst/>
              <a:cxnLst/>
              <a:rect l="l" t="t" r="r" b="b"/>
              <a:pathLst>
                <a:path w="3422015" h="1223009">
                  <a:moveTo>
                    <a:pt x="0" y="1186497"/>
                  </a:moveTo>
                  <a:lnTo>
                    <a:pt x="3409421" y="0"/>
                  </a:lnTo>
                  <a:lnTo>
                    <a:pt x="3421942" y="35983"/>
                  </a:lnTo>
                  <a:lnTo>
                    <a:pt x="12522" y="1222480"/>
                  </a:lnTo>
                  <a:lnTo>
                    <a:pt x="0" y="118649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6345" y="6938447"/>
              <a:ext cx="3445510" cy="1199515"/>
            </a:xfrm>
            <a:custGeom>
              <a:avLst/>
              <a:gdLst/>
              <a:ahLst/>
              <a:cxnLst/>
              <a:rect l="l" t="t" r="r" b="b"/>
              <a:pathLst>
                <a:path w="3445510" h="1199515">
                  <a:moveTo>
                    <a:pt x="3445405" y="0"/>
                  </a:moveTo>
                  <a:lnTo>
                    <a:pt x="0" y="119902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83175" y="6893483"/>
              <a:ext cx="217804" cy="215900"/>
            </a:xfrm>
            <a:custGeom>
              <a:avLst/>
              <a:gdLst/>
              <a:ahLst/>
              <a:cxnLst/>
              <a:rect l="l" t="t" r="r" b="b"/>
              <a:pathLst>
                <a:path w="217804" h="215900">
                  <a:moveTo>
                    <a:pt x="217487" y="45339"/>
                  </a:moveTo>
                  <a:lnTo>
                    <a:pt x="0" y="0"/>
                  </a:lnTo>
                  <a:lnTo>
                    <a:pt x="75133" y="215900"/>
                  </a:lnTo>
                  <a:lnTo>
                    <a:pt x="217487" y="4533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54209" y="7512287"/>
              <a:ext cx="8151495" cy="982344"/>
            </a:xfrm>
            <a:custGeom>
              <a:avLst/>
              <a:gdLst/>
              <a:ahLst/>
              <a:cxnLst/>
              <a:rect l="l" t="t" r="r" b="b"/>
              <a:pathLst>
                <a:path w="8151495" h="982345">
                  <a:moveTo>
                    <a:pt x="4386" y="981929"/>
                  </a:moveTo>
                  <a:lnTo>
                    <a:pt x="0" y="944082"/>
                  </a:lnTo>
                  <a:lnTo>
                    <a:pt x="8146506" y="0"/>
                  </a:lnTo>
                  <a:lnTo>
                    <a:pt x="8150893" y="37846"/>
                  </a:lnTo>
                  <a:lnTo>
                    <a:pt x="4386" y="98192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6401" y="7526827"/>
              <a:ext cx="8184515" cy="948690"/>
            </a:xfrm>
            <a:custGeom>
              <a:avLst/>
              <a:gdLst/>
              <a:ahLst/>
              <a:cxnLst/>
              <a:rect l="l" t="t" r="r" b="b"/>
              <a:pathLst>
                <a:path w="8184515" h="948690">
                  <a:moveTo>
                    <a:pt x="8184338" y="0"/>
                  </a:moveTo>
                  <a:lnTo>
                    <a:pt x="0" y="9484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37230" y="7435354"/>
              <a:ext cx="202565" cy="227329"/>
            </a:xfrm>
            <a:custGeom>
              <a:avLst/>
              <a:gdLst/>
              <a:ahLst/>
              <a:cxnLst/>
              <a:rect l="l" t="t" r="r" b="b"/>
              <a:pathLst>
                <a:path w="202565" h="227329">
                  <a:moveTo>
                    <a:pt x="202387" y="91617"/>
                  </a:moveTo>
                  <a:lnTo>
                    <a:pt x="0" y="0"/>
                  </a:lnTo>
                  <a:lnTo>
                    <a:pt x="26314" y="227088"/>
                  </a:lnTo>
                  <a:lnTo>
                    <a:pt x="202387" y="9161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23349" y="6677253"/>
              <a:ext cx="3585210" cy="802005"/>
            </a:xfrm>
            <a:custGeom>
              <a:avLst/>
              <a:gdLst/>
              <a:ahLst/>
              <a:cxnLst/>
              <a:rect l="l" t="t" r="r" b="b"/>
              <a:pathLst>
                <a:path w="3585209" h="802004">
                  <a:moveTo>
                    <a:pt x="3576825" y="801620"/>
                  </a:moveTo>
                  <a:lnTo>
                    <a:pt x="0" y="37258"/>
                  </a:lnTo>
                  <a:lnTo>
                    <a:pt x="7961" y="0"/>
                  </a:lnTo>
                  <a:lnTo>
                    <a:pt x="3584786" y="764361"/>
                  </a:lnTo>
                  <a:lnTo>
                    <a:pt x="3576825" y="80162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27329" y="6695882"/>
              <a:ext cx="3614420" cy="772795"/>
            </a:xfrm>
            <a:custGeom>
              <a:avLst/>
              <a:gdLst/>
              <a:ahLst/>
              <a:cxnLst/>
              <a:rect l="l" t="t" r="r" b="b"/>
              <a:pathLst>
                <a:path w="3614420" h="772795">
                  <a:moveTo>
                    <a:pt x="3614098" y="772326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30129" y="7316389"/>
              <a:ext cx="210185" cy="224154"/>
            </a:xfrm>
            <a:custGeom>
              <a:avLst/>
              <a:gdLst/>
              <a:ahLst/>
              <a:cxnLst/>
              <a:rect l="l" t="t" r="r" b="b"/>
              <a:pathLst>
                <a:path w="210184" h="224154">
                  <a:moveTo>
                    <a:pt x="0" y="223550"/>
                  </a:moveTo>
                  <a:lnTo>
                    <a:pt x="47767" y="0"/>
                  </a:lnTo>
                  <a:lnTo>
                    <a:pt x="210174" y="151586"/>
                  </a:lnTo>
                  <a:lnTo>
                    <a:pt x="0" y="2235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50416" y="5296417"/>
              <a:ext cx="2524125" cy="38100"/>
            </a:xfrm>
            <a:custGeom>
              <a:avLst/>
              <a:gdLst/>
              <a:ahLst/>
              <a:cxnLst/>
              <a:rect l="l" t="t" r="r" b="b"/>
              <a:pathLst>
                <a:path w="2524125" h="38100">
                  <a:moveTo>
                    <a:pt x="0" y="0"/>
                  </a:moveTo>
                  <a:lnTo>
                    <a:pt x="2524124" y="0"/>
                  </a:lnTo>
                  <a:lnTo>
                    <a:pt x="252412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20993" y="5201170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89936" y="3982804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1091410" y="0"/>
                  </a:moveTo>
                  <a:lnTo>
                    <a:pt x="1118345" y="26946"/>
                  </a:lnTo>
                  <a:lnTo>
                    <a:pt x="26931" y="1117718"/>
                  </a:lnTo>
                  <a:lnTo>
                    <a:pt x="0" y="1090768"/>
                  </a:lnTo>
                  <a:lnTo>
                    <a:pt x="109141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76459" y="3996261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0" y="1117713"/>
                  </a:moveTo>
                  <a:lnTo>
                    <a:pt x="1118371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77247" y="4897665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44" y="161683"/>
                  </a:moveTo>
                  <a:lnTo>
                    <a:pt x="53949" y="0"/>
                  </a:lnTo>
                  <a:lnTo>
                    <a:pt x="0" y="215506"/>
                  </a:lnTo>
                  <a:lnTo>
                    <a:pt x="215544" y="16168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6035" y="3947713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16910" y="1201091"/>
                  </a:moveTo>
                  <a:lnTo>
                    <a:pt x="0" y="1166949"/>
                  </a:lnTo>
                  <a:lnTo>
                    <a:pt x="2355696" y="0"/>
                  </a:lnTo>
                  <a:lnTo>
                    <a:pt x="2372609" y="34140"/>
                  </a:lnTo>
                  <a:lnTo>
                    <a:pt x="16910" y="1201091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4485" y="3947869"/>
              <a:ext cx="2390140" cy="1184275"/>
            </a:xfrm>
            <a:custGeom>
              <a:avLst/>
              <a:gdLst/>
              <a:ahLst/>
              <a:cxnLst/>
              <a:rect l="l" t="t" r="r" b="b"/>
              <a:pathLst>
                <a:path w="2390140" h="1184275">
                  <a:moveTo>
                    <a:pt x="2389845" y="0"/>
                  </a:moveTo>
                  <a:lnTo>
                    <a:pt x="0" y="11838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821875" y="3930487"/>
              <a:ext cx="221615" cy="205104"/>
            </a:xfrm>
            <a:custGeom>
              <a:avLst/>
              <a:gdLst/>
              <a:ahLst/>
              <a:cxnLst/>
              <a:rect l="l" t="t" r="r" b="b"/>
              <a:pathLst>
                <a:path w="221615" h="205104">
                  <a:moveTo>
                    <a:pt x="101474" y="204843"/>
                  </a:moveTo>
                  <a:lnTo>
                    <a:pt x="0" y="0"/>
                  </a:lnTo>
                  <a:lnTo>
                    <a:pt x="221440" y="17859"/>
                  </a:lnTo>
                  <a:lnTo>
                    <a:pt x="101474" y="20484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490545" y="4024822"/>
              <a:ext cx="38100" cy="2809875"/>
            </a:xfrm>
            <a:custGeom>
              <a:avLst/>
              <a:gdLst/>
              <a:ahLst/>
              <a:cxnLst/>
              <a:rect l="l" t="t" r="r" b="b"/>
              <a:pathLst>
                <a:path w="38100" h="2809875">
                  <a:moveTo>
                    <a:pt x="38100" y="0"/>
                  </a:moveTo>
                  <a:lnTo>
                    <a:pt x="38100" y="2809874"/>
                  </a:lnTo>
                  <a:lnTo>
                    <a:pt x="0" y="2809874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395293" y="6681165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228600" y="0"/>
                  </a:moveTo>
                  <a:lnTo>
                    <a:pt x="0" y="0"/>
                  </a:lnTo>
                  <a:lnTo>
                    <a:pt x="1143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66095" y="5736612"/>
              <a:ext cx="1045210" cy="577215"/>
            </a:xfrm>
            <a:custGeom>
              <a:avLst/>
              <a:gdLst/>
              <a:ahLst/>
              <a:cxnLst/>
              <a:rect l="l" t="t" r="r" b="b"/>
              <a:pathLst>
                <a:path w="1045209" h="577214">
                  <a:moveTo>
                    <a:pt x="17806" y="576800"/>
                  </a:moveTo>
                  <a:lnTo>
                    <a:pt x="0" y="543117"/>
                  </a:lnTo>
                  <a:lnTo>
                    <a:pt x="1027300" y="0"/>
                  </a:lnTo>
                  <a:lnTo>
                    <a:pt x="1045107" y="33683"/>
                  </a:lnTo>
                  <a:lnTo>
                    <a:pt x="17806" y="5768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74992" y="5735641"/>
              <a:ext cx="1061085" cy="561340"/>
            </a:xfrm>
            <a:custGeom>
              <a:avLst/>
              <a:gdLst/>
              <a:ahLst/>
              <a:cxnLst/>
              <a:rect l="l" t="t" r="r" b="b"/>
              <a:pathLst>
                <a:path w="1061084" h="561339">
                  <a:moveTo>
                    <a:pt x="1060997" y="0"/>
                  </a:moveTo>
                  <a:lnTo>
                    <a:pt x="0" y="560932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13118" y="5724181"/>
              <a:ext cx="222250" cy="202565"/>
            </a:xfrm>
            <a:custGeom>
              <a:avLst/>
              <a:gdLst/>
              <a:ahLst/>
              <a:cxnLst/>
              <a:rect l="l" t="t" r="r" b="b"/>
              <a:pathLst>
                <a:path w="222250" h="202564">
                  <a:moveTo>
                    <a:pt x="221843" y="12014"/>
                  </a:moveTo>
                  <a:lnTo>
                    <a:pt x="0" y="0"/>
                  </a:lnTo>
                  <a:lnTo>
                    <a:pt x="106845" y="202095"/>
                  </a:lnTo>
                  <a:lnTo>
                    <a:pt x="221843" y="12014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07947" y="5451960"/>
              <a:ext cx="2709545" cy="1484630"/>
            </a:xfrm>
            <a:custGeom>
              <a:avLst/>
              <a:gdLst/>
              <a:ahLst/>
              <a:cxnLst/>
              <a:rect l="l" t="t" r="r" b="b"/>
              <a:pathLst>
                <a:path w="2709545" h="1484629">
                  <a:moveTo>
                    <a:pt x="0" y="33537"/>
                  </a:moveTo>
                  <a:lnTo>
                    <a:pt x="18078" y="0"/>
                  </a:lnTo>
                  <a:lnTo>
                    <a:pt x="2709431" y="1450879"/>
                  </a:lnTo>
                  <a:lnTo>
                    <a:pt x="2691353" y="1484417"/>
                  </a:lnTo>
                  <a:lnTo>
                    <a:pt x="0" y="3353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16980" y="5468726"/>
              <a:ext cx="2725420" cy="1469390"/>
            </a:xfrm>
            <a:custGeom>
              <a:avLst/>
              <a:gdLst/>
              <a:ahLst/>
              <a:cxnLst/>
              <a:rect l="l" t="t" r="r" b="b"/>
              <a:pathLst>
                <a:path w="2725420" h="1469390">
                  <a:moveTo>
                    <a:pt x="2724892" y="1468960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818950" y="6746138"/>
              <a:ext cx="222250" cy="201295"/>
            </a:xfrm>
            <a:custGeom>
              <a:avLst/>
              <a:gdLst/>
              <a:ahLst/>
              <a:cxnLst/>
              <a:rect l="l" t="t" r="r" b="b"/>
              <a:pathLst>
                <a:path w="222250" h="201295">
                  <a:moveTo>
                    <a:pt x="0" y="201222"/>
                  </a:moveTo>
                  <a:lnTo>
                    <a:pt x="108477" y="0"/>
                  </a:lnTo>
                  <a:lnTo>
                    <a:pt x="221924" y="191009"/>
                  </a:lnTo>
                  <a:lnTo>
                    <a:pt x="0" y="201222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11200" y="2938141"/>
            <a:ext cx="2235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15" dirty="0">
                <a:solidFill>
                  <a:srgbClr val="151515"/>
                </a:solidFill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16395" y="2395933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497261" y="2405915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23959" y="4001134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35904" y="4768072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7137" y="7252924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67371" y="5903117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152123" y="6823461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29129" y="2927428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30325" y="4440595"/>
            <a:ext cx="2000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9" dirty="0">
                <a:solidFill>
                  <a:srgbClr val="151515"/>
                </a:solidFill>
                <a:latin typeface="Calibri"/>
                <a:cs typeface="Calibri"/>
              </a:rPr>
              <a:t>8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02832" y="4348576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29927" y="4778039"/>
            <a:ext cx="1778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7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1200" y="5913115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30325" y="6403964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96051" y="7232228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66171" y="7692384"/>
            <a:ext cx="3784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10" dirty="0">
                <a:solidFill>
                  <a:srgbClr val="151515"/>
                </a:solidFill>
                <a:latin typeface="Calibri"/>
                <a:cs typeface="Calibri"/>
              </a:rPr>
              <a:t>20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116395" y="6342608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6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11209" y="4348576"/>
            <a:ext cx="1936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80" dirty="0">
                <a:solidFill>
                  <a:srgbClr val="151515"/>
                </a:solidFill>
                <a:latin typeface="Calibri"/>
                <a:cs typeface="Calibri"/>
              </a:rPr>
              <a:t>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221173" y="4870089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45471" y="6403964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45" dirty="0">
                <a:solidFill>
                  <a:srgbClr val="151515"/>
                </a:solidFill>
                <a:latin typeface="Calibri"/>
                <a:cs typeface="Calibri"/>
              </a:rPr>
              <a:t>13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58149" y="5770224"/>
            <a:ext cx="1117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465" dirty="0">
                <a:solidFill>
                  <a:srgbClr val="151515"/>
                </a:solidFill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23959" y="2845375"/>
            <a:ext cx="2813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14" dirty="0">
                <a:solidFill>
                  <a:srgbClr val="151515"/>
                </a:solidFill>
                <a:latin typeface="Calibri"/>
                <a:cs typeface="Calibri"/>
              </a:rPr>
              <a:t>15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535020" y="5759708"/>
            <a:ext cx="1924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20" dirty="0">
                <a:solidFill>
                  <a:srgbClr val="151515"/>
                </a:solidFill>
                <a:latin typeface="Calibri"/>
                <a:cs typeface="Calibri"/>
              </a:rPr>
              <a:t>11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2F766FC-1943-359D-CF21-5AA83E67BF5F}"/>
              </a:ext>
            </a:extLst>
          </p:cNvPr>
          <p:cNvGrpSpPr/>
          <p:nvPr/>
        </p:nvGrpSpPr>
        <p:grpSpPr>
          <a:xfrm>
            <a:off x="11519325" y="2392128"/>
            <a:ext cx="6514662" cy="5884778"/>
            <a:chOff x="11519325" y="2392128"/>
            <a:chExt cx="6514662" cy="5884778"/>
          </a:xfrm>
        </p:grpSpPr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F786FEC9-CE10-E017-C4F2-55B5641E45F3}"/>
                </a:ext>
              </a:extLst>
            </p:cNvPr>
            <p:cNvSpPr/>
            <p:nvPr/>
          </p:nvSpPr>
          <p:spPr>
            <a:xfrm rot="6538460">
              <a:off x="11834267" y="2077186"/>
              <a:ext cx="5884778" cy="6514662"/>
            </a:xfrm>
            <a:custGeom>
              <a:avLst/>
              <a:gdLst/>
              <a:ahLst/>
              <a:cxnLst/>
              <a:rect l="l" t="t" r="r" b="b"/>
              <a:pathLst>
                <a:path w="3136900" h="2152650">
                  <a:moveTo>
                    <a:pt x="3060511" y="1174386"/>
                  </a:moveTo>
                  <a:lnTo>
                    <a:pt x="3033520" y="1231885"/>
                  </a:lnTo>
                  <a:lnTo>
                    <a:pt x="3011509" y="1264797"/>
                  </a:lnTo>
                  <a:lnTo>
                    <a:pt x="2948268" y="1351166"/>
                  </a:lnTo>
                  <a:lnTo>
                    <a:pt x="2922395" y="1385687"/>
                  </a:lnTo>
                  <a:lnTo>
                    <a:pt x="2894129" y="1419009"/>
                  </a:lnTo>
                  <a:lnTo>
                    <a:pt x="2855149" y="1458814"/>
                  </a:lnTo>
                  <a:lnTo>
                    <a:pt x="2797135" y="1512781"/>
                  </a:lnTo>
                  <a:lnTo>
                    <a:pt x="2738609" y="1564019"/>
                  </a:lnTo>
                  <a:lnTo>
                    <a:pt x="2697895" y="1596507"/>
                  </a:lnTo>
                  <a:lnTo>
                    <a:pt x="2666429" y="1619249"/>
                  </a:lnTo>
                  <a:lnTo>
                    <a:pt x="2635649" y="1641247"/>
                  </a:lnTo>
                  <a:lnTo>
                    <a:pt x="2596991" y="1671504"/>
                  </a:lnTo>
                  <a:lnTo>
                    <a:pt x="2551275" y="1704645"/>
                  </a:lnTo>
                  <a:lnTo>
                    <a:pt x="2504612" y="1731036"/>
                  </a:lnTo>
                  <a:lnTo>
                    <a:pt x="2456380" y="1753293"/>
                  </a:lnTo>
                  <a:lnTo>
                    <a:pt x="2352715" y="1795872"/>
                  </a:lnTo>
                  <a:lnTo>
                    <a:pt x="2294817" y="1817033"/>
                  </a:lnTo>
                  <a:lnTo>
                    <a:pt x="2244724" y="1830056"/>
                  </a:lnTo>
                  <a:lnTo>
                    <a:pt x="2197915" y="1839778"/>
                  </a:lnTo>
                  <a:lnTo>
                    <a:pt x="2149869" y="1851041"/>
                  </a:lnTo>
                  <a:lnTo>
                    <a:pt x="2099881" y="1867172"/>
                  </a:lnTo>
                  <a:lnTo>
                    <a:pt x="2039604" y="1889144"/>
                  </a:lnTo>
                  <a:lnTo>
                    <a:pt x="1983158" y="1910074"/>
                  </a:lnTo>
                  <a:lnTo>
                    <a:pt x="1944661" y="1923079"/>
                  </a:lnTo>
                  <a:lnTo>
                    <a:pt x="1733941" y="1976518"/>
                  </a:lnTo>
                  <a:lnTo>
                    <a:pt x="1649007" y="1993662"/>
                  </a:lnTo>
                  <a:lnTo>
                    <a:pt x="1591923" y="2003635"/>
                  </a:lnTo>
                  <a:lnTo>
                    <a:pt x="1532801" y="2013465"/>
                  </a:lnTo>
                  <a:lnTo>
                    <a:pt x="1477420" y="2022346"/>
                  </a:lnTo>
                  <a:lnTo>
                    <a:pt x="1431562" y="2029473"/>
                  </a:lnTo>
                  <a:lnTo>
                    <a:pt x="1205837" y="2086716"/>
                  </a:lnTo>
                  <a:lnTo>
                    <a:pt x="1151547" y="2097028"/>
                  </a:lnTo>
                  <a:lnTo>
                    <a:pt x="1100792" y="2105849"/>
                  </a:lnTo>
                  <a:lnTo>
                    <a:pt x="1040041" y="2115897"/>
                  </a:lnTo>
                  <a:lnTo>
                    <a:pt x="973597" y="2126259"/>
                  </a:lnTo>
                  <a:lnTo>
                    <a:pt x="905769" y="2136025"/>
                  </a:lnTo>
                  <a:lnTo>
                    <a:pt x="840862" y="2144280"/>
                  </a:lnTo>
                  <a:lnTo>
                    <a:pt x="783183" y="2150114"/>
                  </a:lnTo>
                  <a:lnTo>
                    <a:pt x="737037" y="2152613"/>
                  </a:lnTo>
                  <a:lnTo>
                    <a:pt x="706732" y="2150867"/>
                  </a:lnTo>
                  <a:lnTo>
                    <a:pt x="664251" y="2143957"/>
                  </a:lnTo>
                  <a:lnTo>
                    <a:pt x="616358" y="2137231"/>
                  </a:lnTo>
                  <a:lnTo>
                    <a:pt x="565705" y="2128445"/>
                  </a:lnTo>
                  <a:lnTo>
                    <a:pt x="514948" y="2115357"/>
                  </a:lnTo>
                  <a:lnTo>
                    <a:pt x="466739" y="2095722"/>
                  </a:lnTo>
                  <a:lnTo>
                    <a:pt x="423732" y="2067298"/>
                  </a:lnTo>
                  <a:lnTo>
                    <a:pt x="390834" y="2037418"/>
                  </a:lnTo>
                  <a:lnTo>
                    <a:pt x="353020" y="1999706"/>
                  </a:lnTo>
                  <a:lnTo>
                    <a:pt x="312685" y="1956532"/>
                  </a:lnTo>
                  <a:lnTo>
                    <a:pt x="272223" y="1910266"/>
                  </a:lnTo>
                  <a:lnTo>
                    <a:pt x="234030" y="1863277"/>
                  </a:lnTo>
                  <a:lnTo>
                    <a:pt x="200500" y="1817935"/>
                  </a:lnTo>
                  <a:lnTo>
                    <a:pt x="174030" y="1776609"/>
                  </a:lnTo>
                  <a:lnTo>
                    <a:pt x="157013" y="1741668"/>
                  </a:lnTo>
                  <a:lnTo>
                    <a:pt x="143219" y="1705823"/>
                  </a:lnTo>
                  <a:lnTo>
                    <a:pt x="105545" y="1611220"/>
                  </a:lnTo>
                  <a:lnTo>
                    <a:pt x="84160" y="1556743"/>
                  </a:lnTo>
                  <a:lnTo>
                    <a:pt x="62740" y="1500336"/>
                  </a:lnTo>
                  <a:lnTo>
                    <a:pt x="42531" y="1444139"/>
                  </a:lnTo>
                  <a:lnTo>
                    <a:pt x="24780" y="1390292"/>
                  </a:lnTo>
                  <a:lnTo>
                    <a:pt x="10736" y="1340936"/>
                  </a:lnTo>
                  <a:lnTo>
                    <a:pt x="2947" y="1296862"/>
                  </a:lnTo>
                  <a:lnTo>
                    <a:pt x="0" y="1248185"/>
                  </a:lnTo>
                  <a:lnTo>
                    <a:pt x="1113" y="1196498"/>
                  </a:lnTo>
                  <a:lnTo>
                    <a:pt x="5507" y="1143392"/>
                  </a:lnTo>
                  <a:lnTo>
                    <a:pt x="12403" y="1090460"/>
                  </a:lnTo>
                  <a:lnTo>
                    <a:pt x="21022" y="1039293"/>
                  </a:lnTo>
                  <a:lnTo>
                    <a:pt x="30583" y="991484"/>
                  </a:lnTo>
                  <a:lnTo>
                    <a:pt x="40307" y="948624"/>
                  </a:lnTo>
                  <a:lnTo>
                    <a:pt x="62089" y="876704"/>
                  </a:lnTo>
                  <a:lnTo>
                    <a:pt x="82095" y="836245"/>
                  </a:lnTo>
                  <a:lnTo>
                    <a:pt x="108018" y="792900"/>
                  </a:lnTo>
                  <a:lnTo>
                    <a:pt x="138445" y="748641"/>
                  </a:lnTo>
                  <a:lnTo>
                    <a:pt x="171963" y="705439"/>
                  </a:lnTo>
                  <a:lnTo>
                    <a:pt x="207160" y="665266"/>
                  </a:lnTo>
                  <a:lnTo>
                    <a:pt x="242621" y="630094"/>
                  </a:lnTo>
                  <a:lnTo>
                    <a:pt x="276933" y="601894"/>
                  </a:lnTo>
                  <a:lnTo>
                    <a:pt x="349866" y="562092"/>
                  </a:lnTo>
                  <a:lnTo>
                    <a:pt x="395430" y="537766"/>
                  </a:lnTo>
                  <a:lnTo>
                    <a:pt x="444111" y="511134"/>
                  </a:lnTo>
                  <a:lnTo>
                    <a:pt x="494643" y="483672"/>
                  </a:lnTo>
                  <a:lnTo>
                    <a:pt x="545758" y="456857"/>
                  </a:lnTo>
                  <a:lnTo>
                    <a:pt x="596192" y="432164"/>
                  </a:lnTo>
                  <a:lnTo>
                    <a:pt x="644677" y="411068"/>
                  </a:lnTo>
                  <a:lnTo>
                    <a:pt x="693709" y="391713"/>
                  </a:lnTo>
                  <a:lnTo>
                    <a:pt x="749091" y="370270"/>
                  </a:lnTo>
                  <a:lnTo>
                    <a:pt x="807833" y="347931"/>
                  </a:lnTo>
                  <a:lnTo>
                    <a:pt x="866944" y="325884"/>
                  </a:lnTo>
                  <a:lnTo>
                    <a:pt x="923435" y="305319"/>
                  </a:lnTo>
                  <a:lnTo>
                    <a:pt x="974314" y="287425"/>
                  </a:lnTo>
                  <a:lnTo>
                    <a:pt x="1016591" y="273393"/>
                  </a:lnTo>
                  <a:lnTo>
                    <a:pt x="1240714" y="214243"/>
                  </a:lnTo>
                  <a:lnTo>
                    <a:pt x="1299888" y="198947"/>
                  </a:lnTo>
                  <a:lnTo>
                    <a:pt x="1361292" y="183141"/>
                  </a:lnTo>
                  <a:lnTo>
                    <a:pt x="1422956" y="167358"/>
                  </a:lnTo>
                  <a:lnTo>
                    <a:pt x="1482909" y="152131"/>
                  </a:lnTo>
                  <a:lnTo>
                    <a:pt x="1539181" y="137995"/>
                  </a:lnTo>
                  <a:lnTo>
                    <a:pt x="1589800" y="125480"/>
                  </a:lnTo>
                  <a:lnTo>
                    <a:pt x="1632797" y="115122"/>
                  </a:lnTo>
                  <a:lnTo>
                    <a:pt x="1723879" y="95034"/>
                  </a:lnTo>
                  <a:lnTo>
                    <a:pt x="1781780" y="83106"/>
                  </a:lnTo>
                  <a:lnTo>
                    <a:pt x="1839702" y="71729"/>
                  </a:lnTo>
                  <a:lnTo>
                    <a:pt x="1897446" y="60963"/>
                  </a:lnTo>
                  <a:lnTo>
                    <a:pt x="1954810" y="50868"/>
                  </a:lnTo>
                  <a:lnTo>
                    <a:pt x="2011596" y="41503"/>
                  </a:lnTo>
                  <a:lnTo>
                    <a:pt x="2067601" y="32930"/>
                  </a:lnTo>
                  <a:lnTo>
                    <a:pt x="2122625" y="25207"/>
                  </a:lnTo>
                  <a:lnTo>
                    <a:pt x="2176469" y="18394"/>
                  </a:lnTo>
                  <a:lnTo>
                    <a:pt x="2228931" y="12553"/>
                  </a:lnTo>
                  <a:lnTo>
                    <a:pt x="2279811" y="7741"/>
                  </a:lnTo>
                  <a:lnTo>
                    <a:pt x="2328909" y="4020"/>
                  </a:lnTo>
                  <a:lnTo>
                    <a:pt x="2376024" y="1450"/>
                  </a:lnTo>
                  <a:lnTo>
                    <a:pt x="2420956" y="90"/>
                  </a:lnTo>
                  <a:lnTo>
                    <a:pt x="2463504" y="0"/>
                  </a:lnTo>
                  <a:lnTo>
                    <a:pt x="2503469" y="1240"/>
                  </a:lnTo>
                  <a:lnTo>
                    <a:pt x="2574843" y="7950"/>
                  </a:lnTo>
                  <a:lnTo>
                    <a:pt x="2654072" y="27175"/>
                  </a:lnTo>
                  <a:lnTo>
                    <a:pt x="2700144" y="43340"/>
                  </a:lnTo>
                  <a:lnTo>
                    <a:pt x="2747599" y="63404"/>
                  </a:lnTo>
                  <a:lnTo>
                    <a:pt x="2794249" y="87013"/>
                  </a:lnTo>
                  <a:lnTo>
                    <a:pt x="2837905" y="113815"/>
                  </a:lnTo>
                  <a:lnTo>
                    <a:pt x="2876375" y="143455"/>
                  </a:lnTo>
                  <a:lnTo>
                    <a:pt x="2912834" y="177862"/>
                  </a:lnTo>
                  <a:lnTo>
                    <a:pt x="2944028" y="212329"/>
                  </a:lnTo>
                  <a:lnTo>
                    <a:pt x="2970740" y="247627"/>
                  </a:lnTo>
                  <a:lnTo>
                    <a:pt x="2993753" y="284529"/>
                  </a:lnTo>
                  <a:lnTo>
                    <a:pt x="3013848" y="323805"/>
                  </a:lnTo>
                  <a:lnTo>
                    <a:pt x="3031808" y="366228"/>
                  </a:lnTo>
                  <a:lnTo>
                    <a:pt x="3048414" y="412568"/>
                  </a:lnTo>
                  <a:lnTo>
                    <a:pt x="3064449" y="463598"/>
                  </a:lnTo>
                  <a:lnTo>
                    <a:pt x="3080695" y="520088"/>
                  </a:lnTo>
                  <a:lnTo>
                    <a:pt x="3097933" y="582810"/>
                  </a:lnTo>
                  <a:lnTo>
                    <a:pt x="3112538" y="639032"/>
                  </a:lnTo>
                  <a:lnTo>
                    <a:pt x="3123795" y="689470"/>
                  </a:lnTo>
                  <a:lnTo>
                    <a:pt x="3131607" y="735867"/>
                  </a:lnTo>
                  <a:lnTo>
                    <a:pt x="3135876" y="779966"/>
                  </a:lnTo>
                  <a:lnTo>
                    <a:pt x="3136505" y="823512"/>
                  </a:lnTo>
                  <a:lnTo>
                    <a:pt x="3133394" y="868246"/>
                  </a:lnTo>
                  <a:lnTo>
                    <a:pt x="3126445" y="915912"/>
                  </a:lnTo>
                  <a:lnTo>
                    <a:pt x="3115562" y="968253"/>
                  </a:lnTo>
                  <a:lnTo>
                    <a:pt x="3100646" y="1027013"/>
                  </a:lnTo>
                  <a:lnTo>
                    <a:pt x="3083561" y="1091570"/>
                  </a:lnTo>
                  <a:lnTo>
                    <a:pt x="3071121" y="1138874"/>
                  </a:lnTo>
                  <a:lnTo>
                    <a:pt x="3060511" y="117438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12910690" y="3588267"/>
              <a:ext cx="3971925" cy="34544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25000"/>
                </a:lnSpc>
                <a:spcBef>
                  <a:spcPts val="100"/>
                </a:spcBef>
              </a:pPr>
              <a:r>
                <a:rPr sz="3600" b="1" spc="120" dirty="0">
                  <a:solidFill>
                    <a:schemeClr val="bg1"/>
                  </a:solidFill>
                  <a:latin typeface="Calibri"/>
                  <a:cs typeface="Calibri"/>
                </a:rPr>
                <a:t>Here,</a:t>
              </a:r>
              <a:r>
                <a:rPr sz="3600" b="1" spc="-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225" dirty="0">
                  <a:solidFill>
                    <a:schemeClr val="bg1"/>
                  </a:solidFill>
                  <a:latin typeface="Calibri"/>
                  <a:cs typeface="Calibri"/>
                </a:rPr>
                <a:t>the</a:t>
              </a:r>
              <a:r>
                <a:rPr sz="3600" b="1" spc="-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75" dirty="0">
                  <a:solidFill>
                    <a:schemeClr val="bg1"/>
                  </a:solidFill>
                  <a:latin typeface="Calibri"/>
                  <a:cs typeface="Calibri"/>
                </a:rPr>
                <a:t>motive</a:t>
              </a:r>
              <a:r>
                <a:rPr sz="3600" b="1" spc="-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95" dirty="0">
                  <a:solidFill>
                    <a:schemeClr val="bg1"/>
                  </a:solidFill>
                  <a:latin typeface="Calibri"/>
                  <a:cs typeface="Calibri"/>
                </a:rPr>
                <a:t>is </a:t>
              </a:r>
              <a:r>
                <a:rPr sz="3600" b="1" spc="185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3600" b="1" spc="-1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60" dirty="0">
                  <a:solidFill>
                    <a:schemeClr val="bg1"/>
                  </a:solidFill>
                  <a:latin typeface="Calibri"/>
                  <a:cs typeface="Calibri"/>
                </a:rPr>
                <a:t>find</a:t>
              </a:r>
              <a:r>
                <a:rPr sz="3600" b="1" spc="-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204" dirty="0">
                  <a:solidFill>
                    <a:schemeClr val="bg1"/>
                  </a:solidFill>
                  <a:latin typeface="Calibri"/>
                  <a:cs typeface="Calibri"/>
                </a:rPr>
                <a:t>shortest </a:t>
              </a:r>
              <a:r>
                <a:rPr sz="3600" b="1" spc="235" dirty="0">
                  <a:solidFill>
                    <a:schemeClr val="bg1"/>
                  </a:solidFill>
                  <a:latin typeface="Calibri"/>
                  <a:cs typeface="Calibri"/>
                </a:rPr>
                <a:t>path</a:t>
              </a:r>
              <a:r>
                <a:rPr sz="3600" b="1" spc="-10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75" dirty="0">
                  <a:solidFill>
                    <a:schemeClr val="bg1"/>
                  </a:solidFill>
                  <a:latin typeface="Calibri"/>
                  <a:cs typeface="Calibri"/>
                </a:rPr>
                <a:t>from</a:t>
              </a:r>
              <a:r>
                <a:rPr sz="3600" b="1" spc="-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260" dirty="0">
                  <a:solidFill>
                    <a:schemeClr val="bg1"/>
                  </a:solidFill>
                  <a:latin typeface="Calibri"/>
                  <a:cs typeface="Calibri"/>
                </a:rPr>
                <a:t>source </a:t>
              </a:r>
              <a:r>
                <a:rPr sz="3600" b="1" spc="175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r>
                <a:rPr sz="3600" b="1" spc="-10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325" dirty="0">
                  <a:solidFill>
                    <a:schemeClr val="bg1"/>
                  </a:solidFill>
                  <a:latin typeface="Calibri"/>
                  <a:cs typeface="Calibri"/>
                </a:rPr>
                <a:t>A</a:t>
              </a:r>
              <a:r>
                <a:rPr sz="3600" b="1" spc="-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85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3600" b="1" spc="-10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45" dirty="0">
                  <a:solidFill>
                    <a:schemeClr val="bg1"/>
                  </a:solidFill>
                  <a:latin typeface="Calibri"/>
                  <a:cs typeface="Calibri"/>
                </a:rPr>
                <a:t>all </a:t>
              </a:r>
              <a:r>
                <a:rPr sz="3600" b="1" spc="225" dirty="0">
                  <a:solidFill>
                    <a:schemeClr val="bg1"/>
                  </a:solidFill>
                  <a:latin typeface="Calibri"/>
                  <a:cs typeface="Calibri"/>
                </a:rPr>
                <a:t>vertices</a:t>
              </a:r>
              <a:endParaRPr sz="36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756085"/>
            <a:ext cx="2092325" cy="2531110"/>
          </a:xfrm>
          <a:custGeom>
            <a:avLst/>
            <a:gdLst/>
            <a:ahLst/>
            <a:cxnLst/>
            <a:rect l="l" t="t" r="r" b="b"/>
            <a:pathLst>
              <a:path w="2092325" h="2531109">
                <a:moveTo>
                  <a:pt x="2091944" y="2530914"/>
                </a:moveTo>
                <a:lnTo>
                  <a:pt x="1377434" y="2530914"/>
                </a:lnTo>
                <a:lnTo>
                  <a:pt x="1366873" y="2516263"/>
                </a:lnTo>
                <a:lnTo>
                  <a:pt x="1333404" y="2468933"/>
                </a:lnTo>
                <a:lnTo>
                  <a:pt x="1300705" y="2421690"/>
                </a:lnTo>
                <a:lnTo>
                  <a:pt x="1268979" y="2374739"/>
                </a:lnTo>
                <a:lnTo>
                  <a:pt x="1238429" y="2328285"/>
                </a:lnTo>
                <a:lnTo>
                  <a:pt x="1209259" y="2282533"/>
                </a:lnTo>
                <a:lnTo>
                  <a:pt x="1181672" y="2237689"/>
                </a:lnTo>
                <a:lnTo>
                  <a:pt x="1147134" y="2182129"/>
                </a:lnTo>
                <a:lnTo>
                  <a:pt x="1113593" y="2131483"/>
                </a:lnTo>
                <a:lnTo>
                  <a:pt x="1080912" y="2085285"/>
                </a:lnTo>
                <a:lnTo>
                  <a:pt x="1048956" y="2043070"/>
                </a:lnTo>
                <a:lnTo>
                  <a:pt x="1017588" y="2004372"/>
                </a:lnTo>
                <a:lnTo>
                  <a:pt x="986673" y="1968726"/>
                </a:lnTo>
                <a:lnTo>
                  <a:pt x="956075" y="1935664"/>
                </a:lnTo>
                <a:lnTo>
                  <a:pt x="925657" y="1904722"/>
                </a:lnTo>
                <a:lnTo>
                  <a:pt x="895285" y="1875434"/>
                </a:lnTo>
                <a:lnTo>
                  <a:pt x="864821" y="1847334"/>
                </a:lnTo>
                <a:lnTo>
                  <a:pt x="834131" y="1819955"/>
                </a:lnTo>
                <a:lnTo>
                  <a:pt x="739341" y="1737496"/>
                </a:lnTo>
                <a:lnTo>
                  <a:pt x="706384" y="1708349"/>
                </a:lnTo>
                <a:lnTo>
                  <a:pt x="672521" y="1677595"/>
                </a:lnTo>
                <a:lnTo>
                  <a:pt x="637616" y="1644768"/>
                </a:lnTo>
                <a:lnTo>
                  <a:pt x="601532" y="1609404"/>
                </a:lnTo>
                <a:lnTo>
                  <a:pt x="564135" y="1571035"/>
                </a:lnTo>
                <a:lnTo>
                  <a:pt x="525287" y="1529196"/>
                </a:lnTo>
                <a:lnTo>
                  <a:pt x="473020" y="1471904"/>
                </a:lnTo>
                <a:lnTo>
                  <a:pt x="428644" y="1424176"/>
                </a:lnTo>
                <a:lnTo>
                  <a:pt x="391009" y="1384822"/>
                </a:lnTo>
                <a:lnTo>
                  <a:pt x="358965" y="1352653"/>
                </a:lnTo>
                <a:lnTo>
                  <a:pt x="307054" y="1305108"/>
                </a:lnTo>
                <a:lnTo>
                  <a:pt x="263712" y="1272023"/>
                </a:lnTo>
                <a:lnTo>
                  <a:pt x="219744" y="1243882"/>
                </a:lnTo>
                <a:lnTo>
                  <a:pt x="165952" y="1211167"/>
                </a:lnTo>
                <a:lnTo>
                  <a:pt x="132498" y="1190119"/>
                </a:lnTo>
                <a:lnTo>
                  <a:pt x="93139" y="1164359"/>
                </a:lnTo>
                <a:lnTo>
                  <a:pt x="54671" y="1138065"/>
                </a:lnTo>
                <a:lnTo>
                  <a:pt x="13295" y="1108715"/>
                </a:lnTo>
                <a:lnTo>
                  <a:pt x="0" y="1099016"/>
                </a:lnTo>
                <a:lnTo>
                  <a:pt x="0" y="0"/>
                </a:lnTo>
                <a:lnTo>
                  <a:pt x="68551" y="36926"/>
                </a:lnTo>
                <a:lnTo>
                  <a:pt x="108527" y="65305"/>
                </a:lnTo>
                <a:lnTo>
                  <a:pt x="146664" y="98312"/>
                </a:lnTo>
                <a:lnTo>
                  <a:pt x="182303" y="136152"/>
                </a:lnTo>
                <a:lnTo>
                  <a:pt x="214784" y="179028"/>
                </a:lnTo>
                <a:lnTo>
                  <a:pt x="266032" y="265073"/>
                </a:lnTo>
                <a:lnTo>
                  <a:pt x="291915" y="299463"/>
                </a:lnTo>
                <a:lnTo>
                  <a:pt x="320827" y="330961"/>
                </a:lnTo>
                <a:lnTo>
                  <a:pt x="352500" y="360216"/>
                </a:lnTo>
                <a:lnTo>
                  <a:pt x="386667" y="387876"/>
                </a:lnTo>
                <a:lnTo>
                  <a:pt x="423059" y="414590"/>
                </a:lnTo>
                <a:lnTo>
                  <a:pt x="461409" y="441005"/>
                </a:lnTo>
                <a:lnTo>
                  <a:pt x="542909" y="495536"/>
                </a:lnTo>
                <a:lnTo>
                  <a:pt x="585523" y="524948"/>
                </a:lnTo>
                <a:lnTo>
                  <a:pt x="629024" y="556656"/>
                </a:lnTo>
                <a:lnTo>
                  <a:pt x="673142" y="591308"/>
                </a:lnTo>
                <a:lnTo>
                  <a:pt x="717610" y="629552"/>
                </a:lnTo>
                <a:lnTo>
                  <a:pt x="762159" y="672037"/>
                </a:lnTo>
                <a:lnTo>
                  <a:pt x="803605" y="713101"/>
                </a:lnTo>
                <a:lnTo>
                  <a:pt x="844761" y="752758"/>
                </a:lnTo>
                <a:lnTo>
                  <a:pt x="885461" y="791206"/>
                </a:lnTo>
                <a:lnTo>
                  <a:pt x="1003154" y="901278"/>
                </a:lnTo>
                <a:lnTo>
                  <a:pt x="1040360" y="936874"/>
                </a:lnTo>
                <a:lnTo>
                  <a:pt x="1076276" y="972252"/>
                </a:lnTo>
                <a:lnTo>
                  <a:pt x="1110735" y="1007612"/>
                </a:lnTo>
                <a:lnTo>
                  <a:pt x="1143569" y="1043152"/>
                </a:lnTo>
                <a:lnTo>
                  <a:pt x="1174613" y="1079070"/>
                </a:lnTo>
                <a:lnTo>
                  <a:pt x="1203698" y="1115565"/>
                </a:lnTo>
                <a:lnTo>
                  <a:pt x="1230659" y="1152835"/>
                </a:lnTo>
                <a:lnTo>
                  <a:pt x="1255329" y="1191078"/>
                </a:lnTo>
                <a:lnTo>
                  <a:pt x="1277541" y="1230493"/>
                </a:lnTo>
                <a:lnTo>
                  <a:pt x="1670361" y="1982623"/>
                </a:lnTo>
                <a:lnTo>
                  <a:pt x="1707366" y="2049434"/>
                </a:lnTo>
                <a:lnTo>
                  <a:pt x="1742976" y="2106371"/>
                </a:lnTo>
                <a:lnTo>
                  <a:pt x="1777191" y="2154740"/>
                </a:lnTo>
                <a:lnTo>
                  <a:pt x="1810010" y="2195849"/>
                </a:lnTo>
                <a:lnTo>
                  <a:pt x="1841430" y="2231007"/>
                </a:lnTo>
                <a:lnTo>
                  <a:pt x="1871451" y="2261520"/>
                </a:lnTo>
                <a:lnTo>
                  <a:pt x="1900072" y="2288697"/>
                </a:lnTo>
                <a:lnTo>
                  <a:pt x="1927290" y="2313845"/>
                </a:lnTo>
                <a:lnTo>
                  <a:pt x="1953106" y="2338272"/>
                </a:lnTo>
                <a:lnTo>
                  <a:pt x="1977517" y="2363285"/>
                </a:lnTo>
                <a:lnTo>
                  <a:pt x="2000523" y="2390193"/>
                </a:lnTo>
                <a:lnTo>
                  <a:pt x="2022121" y="2420303"/>
                </a:lnTo>
                <a:lnTo>
                  <a:pt x="2042312" y="2454922"/>
                </a:lnTo>
                <a:lnTo>
                  <a:pt x="2072349" y="2505089"/>
                </a:lnTo>
                <a:lnTo>
                  <a:pt x="2091944" y="2530914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71127" y="8848694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4983" y="703729"/>
            <a:ext cx="293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2192" y="2042362"/>
            <a:ext cx="16281400" cy="664925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66420" indent="-554355">
              <a:lnSpc>
                <a:spcPct val="100000"/>
              </a:lnSpc>
              <a:spcBef>
                <a:spcPts val="10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</a:t>
            </a:r>
            <a:r>
              <a:rPr sz="3150" spc="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ix</a:t>
            </a:r>
            <a:r>
              <a:rPr sz="3150" spc="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initial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point,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then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make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its</a:t>
            </a:r>
            <a:r>
              <a:rPr sz="3150" spc="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min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0.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4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E</a:t>
            </a:r>
            <a:r>
              <a:rPr sz="315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xplore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nodes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connected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-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marR="16510" indent="-554355">
              <a:lnSpc>
                <a:spcPct val="125000"/>
              </a:lnSpc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hen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initialize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from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source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IN"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</a:t>
            </a:r>
            <a:r>
              <a:rPr lang="en-IN"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them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their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min-</a:t>
            </a:r>
            <a:r>
              <a:rPr sz="3150" spc="21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dist-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value,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and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set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 </a:t>
            </a:r>
            <a:r>
              <a:rPr sz="315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origin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its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predecessor.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Initialize</a:t>
            </a:r>
            <a:r>
              <a:rPr sz="3150" spc="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priority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queue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and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push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nodes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connected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source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229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</a:t>
            </a:r>
            <a:r>
              <a:rPr sz="3150" spc="229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op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queue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get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0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nearest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source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and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4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mark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visited.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marR="5080" indent="-554355">
              <a:lnSpc>
                <a:spcPct val="125000"/>
              </a:lnSpc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ontinue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check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between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src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target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0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nodes,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if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is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less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than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its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current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min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value,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then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assign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new</a:t>
            </a:r>
            <a:r>
              <a:rPr sz="3150" spc="1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one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and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make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src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nde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target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node's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predecessor.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114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R</a:t>
            </a:r>
            <a:r>
              <a:rPr sz="3150" spc="114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epeat</a:t>
            </a:r>
            <a:r>
              <a:rPr sz="3150" spc="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whole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04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process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until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there's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nothing</a:t>
            </a:r>
            <a:r>
              <a:rPr sz="3150" spc="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priority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queue.</a:t>
            </a:r>
            <a:endParaRPr lang="en-US" sz="3150" spc="75" dirty="0">
              <a:solidFill>
                <a:srgbClr val="151515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90" dirty="0" err="1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Atlast</a:t>
            </a:r>
            <a:r>
              <a:rPr lang="en-US" sz="315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,</a:t>
            </a:r>
            <a:r>
              <a:rPr lang="en-US"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1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track</a:t>
            </a:r>
            <a:r>
              <a:rPr lang="en-US"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1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path</a:t>
            </a:r>
            <a:r>
              <a:rPr lang="en-US"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using</a:t>
            </a:r>
            <a:r>
              <a:rPr lang="en-US"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1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predecessors</a:t>
            </a:r>
            <a:r>
              <a:rPr lang="en-US"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lang="en-US"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1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display</a:t>
            </a:r>
            <a:r>
              <a:rPr lang="en-US"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lang="en-US"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US" sz="315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output.</a:t>
            </a:r>
            <a:endParaRPr lang="en-US"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11200" y="9466908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8812" y="482007"/>
            <a:ext cx="16410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Solution</a:t>
            </a:r>
            <a:r>
              <a:rPr spc="-66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Graph</a:t>
            </a:r>
          </a:p>
        </p:txBody>
      </p:sp>
      <p:sp>
        <p:nvSpPr>
          <p:cNvPr id="6" name="object 6"/>
          <p:cNvSpPr/>
          <p:nvPr/>
        </p:nvSpPr>
        <p:spPr>
          <a:xfrm>
            <a:off x="727734" y="3360450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5331" y="3709700"/>
            <a:ext cx="266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54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0556" y="2817744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0207" y="3166995"/>
            <a:ext cx="2419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90" dirty="0">
                <a:solidFill>
                  <a:srgbClr val="151515"/>
                </a:solidFill>
                <a:latin typeface="Calibri"/>
                <a:cs typeface="Calibri"/>
              </a:rPr>
              <a:t>B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4548" y="4558375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6044" y="4907625"/>
            <a:ext cx="278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60" dirty="0">
                <a:solidFill>
                  <a:srgbClr val="151515"/>
                </a:solidFill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0569" y="282584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96529" y="3175096"/>
            <a:ext cx="2692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15" dirty="0">
                <a:solidFill>
                  <a:srgbClr val="151515"/>
                </a:solidFill>
                <a:latin typeface="Calibri"/>
                <a:cs typeface="Calibri"/>
              </a:rPr>
              <a:t>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0739" y="744355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470" y="7792801"/>
            <a:ext cx="2241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0" dirty="0">
                <a:solidFill>
                  <a:srgbClr val="151515"/>
                </a:solidFill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42063" y="693810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87455" y="7287351"/>
            <a:ext cx="290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365" dirty="0">
                <a:solidFill>
                  <a:srgbClr val="151515"/>
                </a:solidFill>
                <a:latin typeface="Calibri"/>
                <a:cs typeface="Calibri"/>
              </a:rPr>
              <a:t>G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03154" y="627930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6497" y="6628556"/>
            <a:ext cx="2146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5" dirty="0">
                <a:solidFill>
                  <a:srgbClr val="151515"/>
                </a:solidFill>
                <a:latin typeface="Calibri"/>
                <a:cs typeface="Calibri"/>
              </a:rPr>
              <a:t>F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7624" y="5113568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44477" y="5462818"/>
            <a:ext cx="267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00" dirty="0">
                <a:solidFill>
                  <a:srgbClr val="151515"/>
                </a:solidFill>
                <a:latin typeface="Calibri"/>
                <a:cs typeface="Calibri"/>
              </a:rPr>
              <a:t>H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7554" y="3221735"/>
            <a:ext cx="9526905" cy="5273040"/>
            <a:chOff x="1097554" y="3221735"/>
            <a:chExt cx="9526905" cy="5273040"/>
          </a:xfrm>
        </p:grpSpPr>
        <p:sp>
          <p:nvSpPr>
            <p:cNvPr id="23" name="object 23"/>
            <p:cNvSpPr/>
            <p:nvPr/>
          </p:nvSpPr>
          <p:spPr>
            <a:xfrm>
              <a:off x="1854871" y="3424418"/>
              <a:ext cx="2072639" cy="509270"/>
            </a:xfrm>
            <a:custGeom>
              <a:avLst/>
              <a:gdLst/>
              <a:ahLst/>
              <a:cxnLst/>
              <a:rect l="l" t="t" r="r" b="b"/>
              <a:pathLst>
                <a:path w="2072639" h="509270">
                  <a:moveTo>
                    <a:pt x="2072030" y="0"/>
                  </a:moveTo>
                  <a:lnTo>
                    <a:pt x="0" y="508872"/>
                  </a:lnTo>
                  <a:lnTo>
                    <a:pt x="207203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0328" y="3405917"/>
              <a:ext cx="2081530" cy="546100"/>
            </a:xfrm>
            <a:custGeom>
              <a:avLst/>
              <a:gdLst/>
              <a:ahLst/>
              <a:cxnLst/>
              <a:rect l="l" t="t" r="r" b="b"/>
              <a:pathLst>
                <a:path w="2081529" h="546100">
                  <a:moveTo>
                    <a:pt x="0" y="508872"/>
                  </a:moveTo>
                  <a:lnTo>
                    <a:pt x="2072030" y="0"/>
                  </a:lnTo>
                  <a:lnTo>
                    <a:pt x="2081117" y="37000"/>
                  </a:lnTo>
                  <a:lnTo>
                    <a:pt x="9087" y="545872"/>
                  </a:lnTo>
                  <a:lnTo>
                    <a:pt x="0" y="508872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4871" y="3415331"/>
              <a:ext cx="2109470" cy="518159"/>
            </a:xfrm>
            <a:custGeom>
              <a:avLst/>
              <a:gdLst/>
              <a:ahLst/>
              <a:cxnLst/>
              <a:rect l="l" t="t" r="r" b="b"/>
              <a:pathLst>
                <a:path w="2109470" h="518160">
                  <a:moveTo>
                    <a:pt x="2109029" y="0"/>
                  </a:moveTo>
                  <a:lnTo>
                    <a:pt x="0" y="517959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0533" y="3350056"/>
              <a:ext cx="212725" cy="222250"/>
            </a:xfrm>
            <a:custGeom>
              <a:avLst/>
              <a:gdLst/>
              <a:ahLst/>
              <a:cxnLst/>
              <a:rect l="l" t="t" r="r" b="b"/>
              <a:pathLst>
                <a:path w="212725" h="222250">
                  <a:moveTo>
                    <a:pt x="54522" y="222003"/>
                  </a:moveTo>
                  <a:lnTo>
                    <a:pt x="0" y="0"/>
                  </a:lnTo>
                  <a:lnTo>
                    <a:pt x="212263" y="65566"/>
                  </a:lnTo>
                  <a:lnTo>
                    <a:pt x="54522" y="222003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6413" y="3316985"/>
              <a:ext cx="4925060" cy="38100"/>
            </a:xfrm>
            <a:custGeom>
              <a:avLst/>
              <a:gdLst/>
              <a:ahLst/>
              <a:cxnLst/>
              <a:rect l="l" t="t" r="r" b="b"/>
              <a:pathLst>
                <a:path w="4925059" h="38100">
                  <a:moveTo>
                    <a:pt x="0" y="0"/>
                  </a:moveTo>
                  <a:lnTo>
                    <a:pt x="4924440" y="0"/>
                  </a:lnTo>
                  <a:lnTo>
                    <a:pt x="492444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7288" y="3221735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1689" y="4486443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80" h="932179">
                  <a:moveTo>
                    <a:pt x="0" y="30930"/>
                  </a:moveTo>
                  <a:lnTo>
                    <a:pt x="22246" y="0"/>
                  </a:lnTo>
                  <a:lnTo>
                    <a:pt x="1274915" y="900998"/>
                  </a:lnTo>
                  <a:lnTo>
                    <a:pt x="1252668" y="931929"/>
                  </a:lnTo>
                  <a:lnTo>
                    <a:pt x="0" y="3093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2812" y="4501907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89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4103" y="5220462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0" y="185581"/>
                  </a:moveTo>
                  <a:lnTo>
                    <a:pt x="133477" y="0"/>
                  </a:lnTo>
                  <a:lnTo>
                    <a:pt x="221387" y="204025"/>
                  </a:lnTo>
                  <a:lnTo>
                    <a:pt x="0" y="185581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2804" y="4548865"/>
              <a:ext cx="38100" cy="2857500"/>
            </a:xfrm>
            <a:custGeom>
              <a:avLst/>
              <a:gdLst/>
              <a:ahLst/>
              <a:cxnLst/>
              <a:rect l="l" t="t" r="r" b="b"/>
              <a:pathLst>
                <a:path w="38100" h="2857500">
                  <a:moveTo>
                    <a:pt x="38100" y="0"/>
                  </a:moveTo>
                  <a:lnTo>
                    <a:pt x="38100" y="2857500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7554" y="7252807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0" y="0"/>
                  </a:moveTo>
                  <a:lnTo>
                    <a:pt x="228600" y="0"/>
                  </a:lnTo>
                  <a:lnTo>
                    <a:pt x="11430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55742" y="6312788"/>
              <a:ext cx="908685" cy="1363980"/>
            </a:xfrm>
            <a:custGeom>
              <a:avLst/>
              <a:gdLst/>
              <a:ahLst/>
              <a:cxnLst/>
              <a:rect l="l" t="t" r="r" b="b"/>
              <a:pathLst>
                <a:path w="908685" h="1363979">
                  <a:moveTo>
                    <a:pt x="908076" y="0"/>
                  </a:moveTo>
                  <a:lnTo>
                    <a:pt x="0" y="1363601"/>
                  </a:lnTo>
                  <a:lnTo>
                    <a:pt x="90807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9887" y="6302230"/>
              <a:ext cx="939800" cy="1384935"/>
            </a:xfrm>
            <a:custGeom>
              <a:avLst/>
              <a:gdLst/>
              <a:ahLst/>
              <a:cxnLst/>
              <a:rect l="l" t="t" r="r" b="b"/>
              <a:pathLst>
                <a:path w="939800" h="1384934">
                  <a:moveTo>
                    <a:pt x="31711" y="1384719"/>
                  </a:moveTo>
                  <a:lnTo>
                    <a:pt x="0" y="1363600"/>
                  </a:lnTo>
                  <a:lnTo>
                    <a:pt x="908076" y="0"/>
                  </a:lnTo>
                  <a:lnTo>
                    <a:pt x="939788" y="21117"/>
                  </a:lnTo>
                  <a:lnTo>
                    <a:pt x="31711" y="138471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5735" y="6281083"/>
              <a:ext cx="929640" cy="1395730"/>
            </a:xfrm>
            <a:custGeom>
              <a:avLst/>
              <a:gdLst/>
              <a:ahLst/>
              <a:cxnLst/>
              <a:rect l="l" t="t" r="r" b="b"/>
              <a:pathLst>
                <a:path w="929639" h="1395729">
                  <a:moveTo>
                    <a:pt x="929197" y="0"/>
                  </a:moveTo>
                  <a:lnTo>
                    <a:pt x="0" y="1395317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3561" y="6282041"/>
              <a:ext cx="201295" cy="222250"/>
            </a:xfrm>
            <a:custGeom>
              <a:avLst/>
              <a:gdLst/>
              <a:ahLst/>
              <a:cxnLst/>
              <a:rect l="l" t="t" r="r" b="b"/>
              <a:pathLst>
                <a:path w="201294" h="222250">
                  <a:moveTo>
                    <a:pt x="200736" y="0"/>
                  </a:moveTo>
                  <a:lnTo>
                    <a:pt x="0" y="95199"/>
                  </a:lnTo>
                  <a:lnTo>
                    <a:pt x="190271" y="221907"/>
                  </a:lnTo>
                  <a:lnTo>
                    <a:pt x="20073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00620" y="5729630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79" h="932179">
                  <a:moveTo>
                    <a:pt x="22246" y="0"/>
                  </a:moveTo>
                  <a:lnTo>
                    <a:pt x="1274909" y="900993"/>
                  </a:lnTo>
                  <a:lnTo>
                    <a:pt x="1252664" y="931925"/>
                  </a:lnTo>
                  <a:lnTo>
                    <a:pt x="0" y="30930"/>
                  </a:lnTo>
                  <a:lnTo>
                    <a:pt x="2224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1743" y="5745095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90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3015" y="6463651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221386" y="204025"/>
                  </a:moveTo>
                  <a:lnTo>
                    <a:pt x="133477" y="0"/>
                  </a:lnTo>
                  <a:lnTo>
                    <a:pt x="0" y="185585"/>
                  </a:lnTo>
                  <a:lnTo>
                    <a:pt x="221386" y="204025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0084" y="6932977"/>
              <a:ext cx="3422015" cy="1223010"/>
            </a:xfrm>
            <a:custGeom>
              <a:avLst/>
              <a:gdLst/>
              <a:ahLst/>
              <a:cxnLst/>
              <a:rect l="l" t="t" r="r" b="b"/>
              <a:pathLst>
                <a:path w="3422015" h="1223009">
                  <a:moveTo>
                    <a:pt x="0" y="1186497"/>
                  </a:moveTo>
                  <a:lnTo>
                    <a:pt x="3409421" y="0"/>
                  </a:lnTo>
                  <a:lnTo>
                    <a:pt x="3421942" y="35983"/>
                  </a:lnTo>
                  <a:lnTo>
                    <a:pt x="12522" y="1222480"/>
                  </a:lnTo>
                  <a:lnTo>
                    <a:pt x="0" y="1186497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56345" y="6938447"/>
              <a:ext cx="3445510" cy="1199515"/>
            </a:xfrm>
            <a:custGeom>
              <a:avLst/>
              <a:gdLst/>
              <a:ahLst/>
              <a:cxnLst/>
              <a:rect l="l" t="t" r="r" b="b"/>
              <a:pathLst>
                <a:path w="3445510" h="1199515">
                  <a:moveTo>
                    <a:pt x="3445405" y="0"/>
                  </a:moveTo>
                  <a:lnTo>
                    <a:pt x="0" y="119902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83180" y="6893478"/>
              <a:ext cx="217804" cy="215900"/>
            </a:xfrm>
            <a:custGeom>
              <a:avLst/>
              <a:gdLst/>
              <a:ahLst/>
              <a:cxnLst/>
              <a:rect l="l" t="t" r="r" b="b"/>
              <a:pathLst>
                <a:path w="217804" h="215900">
                  <a:moveTo>
                    <a:pt x="75134" y="215898"/>
                  </a:moveTo>
                  <a:lnTo>
                    <a:pt x="0" y="0"/>
                  </a:lnTo>
                  <a:lnTo>
                    <a:pt x="217483" y="45337"/>
                  </a:lnTo>
                  <a:lnTo>
                    <a:pt x="75134" y="215898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6402" y="7531211"/>
              <a:ext cx="8147050" cy="944244"/>
            </a:xfrm>
            <a:custGeom>
              <a:avLst/>
              <a:gdLst/>
              <a:ahLst/>
              <a:cxnLst/>
              <a:rect l="l" t="t" r="r" b="b"/>
              <a:pathLst>
                <a:path w="8147050" h="944245">
                  <a:moveTo>
                    <a:pt x="8146506" y="0"/>
                  </a:moveTo>
                  <a:lnTo>
                    <a:pt x="0" y="944082"/>
                  </a:lnTo>
                  <a:lnTo>
                    <a:pt x="814650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54209" y="7512287"/>
              <a:ext cx="8151495" cy="982344"/>
            </a:xfrm>
            <a:custGeom>
              <a:avLst/>
              <a:gdLst/>
              <a:ahLst/>
              <a:cxnLst/>
              <a:rect l="l" t="t" r="r" b="b"/>
              <a:pathLst>
                <a:path w="8151495" h="982345">
                  <a:moveTo>
                    <a:pt x="4386" y="981929"/>
                  </a:moveTo>
                  <a:lnTo>
                    <a:pt x="0" y="944082"/>
                  </a:lnTo>
                  <a:lnTo>
                    <a:pt x="8146506" y="0"/>
                  </a:lnTo>
                  <a:lnTo>
                    <a:pt x="8150893" y="37846"/>
                  </a:lnTo>
                  <a:lnTo>
                    <a:pt x="4386" y="98192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56401" y="7526827"/>
              <a:ext cx="8184515" cy="948690"/>
            </a:xfrm>
            <a:custGeom>
              <a:avLst/>
              <a:gdLst/>
              <a:ahLst/>
              <a:cxnLst/>
              <a:rect l="l" t="t" r="r" b="b"/>
              <a:pathLst>
                <a:path w="8184515" h="948690">
                  <a:moveTo>
                    <a:pt x="8184338" y="0"/>
                  </a:moveTo>
                  <a:lnTo>
                    <a:pt x="0" y="9484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37230" y="7435354"/>
              <a:ext cx="202565" cy="227329"/>
            </a:xfrm>
            <a:custGeom>
              <a:avLst/>
              <a:gdLst/>
              <a:ahLst/>
              <a:cxnLst/>
              <a:rect l="l" t="t" r="r" b="b"/>
              <a:pathLst>
                <a:path w="202565" h="227329">
                  <a:moveTo>
                    <a:pt x="202387" y="91617"/>
                  </a:moveTo>
                  <a:lnTo>
                    <a:pt x="0" y="0"/>
                  </a:lnTo>
                  <a:lnTo>
                    <a:pt x="26314" y="227088"/>
                  </a:lnTo>
                  <a:lnTo>
                    <a:pt x="202387" y="9161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23349" y="6677253"/>
              <a:ext cx="3585210" cy="802005"/>
            </a:xfrm>
            <a:custGeom>
              <a:avLst/>
              <a:gdLst/>
              <a:ahLst/>
              <a:cxnLst/>
              <a:rect l="l" t="t" r="r" b="b"/>
              <a:pathLst>
                <a:path w="3585209" h="802004">
                  <a:moveTo>
                    <a:pt x="3576825" y="801620"/>
                  </a:moveTo>
                  <a:lnTo>
                    <a:pt x="0" y="37258"/>
                  </a:lnTo>
                  <a:lnTo>
                    <a:pt x="7961" y="0"/>
                  </a:lnTo>
                  <a:lnTo>
                    <a:pt x="3584786" y="764361"/>
                  </a:lnTo>
                  <a:lnTo>
                    <a:pt x="3576825" y="80162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7329" y="6695882"/>
              <a:ext cx="3614420" cy="772795"/>
            </a:xfrm>
            <a:custGeom>
              <a:avLst/>
              <a:gdLst/>
              <a:ahLst/>
              <a:cxnLst/>
              <a:rect l="l" t="t" r="r" b="b"/>
              <a:pathLst>
                <a:path w="3614420" h="772795">
                  <a:moveTo>
                    <a:pt x="3614098" y="772326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830129" y="7316389"/>
              <a:ext cx="210185" cy="224154"/>
            </a:xfrm>
            <a:custGeom>
              <a:avLst/>
              <a:gdLst/>
              <a:ahLst/>
              <a:cxnLst/>
              <a:rect l="l" t="t" r="r" b="b"/>
              <a:pathLst>
                <a:path w="210184" h="224154">
                  <a:moveTo>
                    <a:pt x="0" y="223550"/>
                  </a:moveTo>
                  <a:lnTo>
                    <a:pt x="47767" y="0"/>
                  </a:lnTo>
                  <a:lnTo>
                    <a:pt x="210174" y="151586"/>
                  </a:lnTo>
                  <a:lnTo>
                    <a:pt x="0" y="2235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50416" y="5296417"/>
              <a:ext cx="2524125" cy="38100"/>
            </a:xfrm>
            <a:custGeom>
              <a:avLst/>
              <a:gdLst/>
              <a:ahLst/>
              <a:cxnLst/>
              <a:rect l="l" t="t" r="r" b="b"/>
              <a:pathLst>
                <a:path w="2524125" h="38100">
                  <a:moveTo>
                    <a:pt x="0" y="0"/>
                  </a:moveTo>
                  <a:lnTo>
                    <a:pt x="2524124" y="0"/>
                  </a:lnTo>
                  <a:lnTo>
                    <a:pt x="252412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20993" y="5201170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89936" y="3982804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1091410" y="0"/>
                  </a:moveTo>
                  <a:lnTo>
                    <a:pt x="1118345" y="26946"/>
                  </a:lnTo>
                  <a:lnTo>
                    <a:pt x="26931" y="1117718"/>
                  </a:lnTo>
                  <a:lnTo>
                    <a:pt x="0" y="1090768"/>
                  </a:lnTo>
                  <a:lnTo>
                    <a:pt x="109141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76459" y="3996261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0" y="1117713"/>
                  </a:moveTo>
                  <a:lnTo>
                    <a:pt x="1118371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77247" y="4897665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44" y="161683"/>
                  </a:moveTo>
                  <a:lnTo>
                    <a:pt x="53949" y="0"/>
                  </a:lnTo>
                  <a:lnTo>
                    <a:pt x="0" y="215506"/>
                  </a:lnTo>
                  <a:lnTo>
                    <a:pt x="215544" y="16168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46035" y="3947713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16910" y="1201091"/>
                  </a:moveTo>
                  <a:lnTo>
                    <a:pt x="0" y="1166949"/>
                  </a:lnTo>
                  <a:lnTo>
                    <a:pt x="2355696" y="0"/>
                  </a:lnTo>
                  <a:lnTo>
                    <a:pt x="2372609" y="34140"/>
                  </a:lnTo>
                  <a:lnTo>
                    <a:pt x="16910" y="1201091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54485" y="3947869"/>
              <a:ext cx="2390140" cy="1184275"/>
            </a:xfrm>
            <a:custGeom>
              <a:avLst/>
              <a:gdLst/>
              <a:ahLst/>
              <a:cxnLst/>
              <a:rect l="l" t="t" r="r" b="b"/>
              <a:pathLst>
                <a:path w="2390140" h="1184275">
                  <a:moveTo>
                    <a:pt x="2389845" y="0"/>
                  </a:moveTo>
                  <a:lnTo>
                    <a:pt x="0" y="11838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821875" y="3930487"/>
              <a:ext cx="221615" cy="205104"/>
            </a:xfrm>
            <a:custGeom>
              <a:avLst/>
              <a:gdLst/>
              <a:ahLst/>
              <a:cxnLst/>
              <a:rect l="l" t="t" r="r" b="b"/>
              <a:pathLst>
                <a:path w="221615" h="205104">
                  <a:moveTo>
                    <a:pt x="101474" y="204843"/>
                  </a:moveTo>
                  <a:lnTo>
                    <a:pt x="0" y="0"/>
                  </a:lnTo>
                  <a:lnTo>
                    <a:pt x="221440" y="17859"/>
                  </a:lnTo>
                  <a:lnTo>
                    <a:pt x="101474" y="204843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490545" y="4024822"/>
              <a:ext cx="38100" cy="2809875"/>
            </a:xfrm>
            <a:custGeom>
              <a:avLst/>
              <a:gdLst/>
              <a:ahLst/>
              <a:cxnLst/>
              <a:rect l="l" t="t" r="r" b="b"/>
              <a:pathLst>
                <a:path w="38100" h="2809875">
                  <a:moveTo>
                    <a:pt x="38100" y="0"/>
                  </a:moveTo>
                  <a:lnTo>
                    <a:pt x="38100" y="2809874"/>
                  </a:lnTo>
                  <a:lnTo>
                    <a:pt x="0" y="2809874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395293" y="6681165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228600" y="0"/>
                  </a:moveTo>
                  <a:lnTo>
                    <a:pt x="0" y="0"/>
                  </a:lnTo>
                  <a:lnTo>
                    <a:pt x="1143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66095" y="5736612"/>
              <a:ext cx="1045210" cy="577215"/>
            </a:xfrm>
            <a:custGeom>
              <a:avLst/>
              <a:gdLst/>
              <a:ahLst/>
              <a:cxnLst/>
              <a:rect l="l" t="t" r="r" b="b"/>
              <a:pathLst>
                <a:path w="1045209" h="577214">
                  <a:moveTo>
                    <a:pt x="17806" y="576800"/>
                  </a:moveTo>
                  <a:lnTo>
                    <a:pt x="0" y="543117"/>
                  </a:lnTo>
                  <a:lnTo>
                    <a:pt x="1027300" y="0"/>
                  </a:lnTo>
                  <a:lnTo>
                    <a:pt x="1045107" y="33683"/>
                  </a:lnTo>
                  <a:lnTo>
                    <a:pt x="17806" y="57680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74992" y="5735641"/>
              <a:ext cx="1061085" cy="561340"/>
            </a:xfrm>
            <a:custGeom>
              <a:avLst/>
              <a:gdLst/>
              <a:ahLst/>
              <a:cxnLst/>
              <a:rect l="l" t="t" r="r" b="b"/>
              <a:pathLst>
                <a:path w="1061084" h="561339">
                  <a:moveTo>
                    <a:pt x="1060997" y="0"/>
                  </a:moveTo>
                  <a:lnTo>
                    <a:pt x="0" y="560932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13128" y="5724174"/>
              <a:ext cx="222250" cy="202565"/>
            </a:xfrm>
            <a:custGeom>
              <a:avLst/>
              <a:gdLst/>
              <a:ahLst/>
              <a:cxnLst/>
              <a:rect l="l" t="t" r="r" b="b"/>
              <a:pathLst>
                <a:path w="222250" h="202564">
                  <a:moveTo>
                    <a:pt x="106844" y="202095"/>
                  </a:moveTo>
                  <a:lnTo>
                    <a:pt x="0" y="0"/>
                  </a:lnTo>
                  <a:lnTo>
                    <a:pt x="221834" y="12010"/>
                  </a:lnTo>
                  <a:lnTo>
                    <a:pt x="106844" y="202095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16986" y="5468729"/>
              <a:ext cx="2691765" cy="1450975"/>
            </a:xfrm>
            <a:custGeom>
              <a:avLst/>
              <a:gdLst/>
              <a:ahLst/>
              <a:cxnLst/>
              <a:rect l="l" t="t" r="r" b="b"/>
              <a:pathLst>
                <a:path w="2691765" h="1450975">
                  <a:moveTo>
                    <a:pt x="2691353" y="1450879"/>
                  </a:moveTo>
                  <a:lnTo>
                    <a:pt x="0" y="0"/>
                  </a:lnTo>
                  <a:lnTo>
                    <a:pt x="2691353" y="145087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07947" y="5451960"/>
              <a:ext cx="2709545" cy="1484630"/>
            </a:xfrm>
            <a:custGeom>
              <a:avLst/>
              <a:gdLst/>
              <a:ahLst/>
              <a:cxnLst/>
              <a:rect l="l" t="t" r="r" b="b"/>
              <a:pathLst>
                <a:path w="2709545" h="1484629">
                  <a:moveTo>
                    <a:pt x="0" y="33537"/>
                  </a:moveTo>
                  <a:lnTo>
                    <a:pt x="18078" y="0"/>
                  </a:lnTo>
                  <a:lnTo>
                    <a:pt x="2709431" y="1450879"/>
                  </a:lnTo>
                  <a:lnTo>
                    <a:pt x="2691353" y="1484417"/>
                  </a:lnTo>
                  <a:lnTo>
                    <a:pt x="0" y="33537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6980" y="5468726"/>
              <a:ext cx="2725420" cy="1469390"/>
            </a:xfrm>
            <a:custGeom>
              <a:avLst/>
              <a:gdLst/>
              <a:ahLst/>
              <a:cxnLst/>
              <a:rect l="l" t="t" r="r" b="b"/>
              <a:pathLst>
                <a:path w="2725420" h="1469390">
                  <a:moveTo>
                    <a:pt x="2724892" y="1468960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18950" y="6746138"/>
              <a:ext cx="222250" cy="201295"/>
            </a:xfrm>
            <a:custGeom>
              <a:avLst/>
              <a:gdLst/>
              <a:ahLst/>
              <a:cxnLst/>
              <a:rect l="l" t="t" r="r" b="b"/>
              <a:pathLst>
                <a:path w="222250" h="201295">
                  <a:moveTo>
                    <a:pt x="0" y="201222"/>
                  </a:moveTo>
                  <a:lnTo>
                    <a:pt x="108477" y="0"/>
                  </a:lnTo>
                  <a:lnTo>
                    <a:pt x="221924" y="191009"/>
                  </a:lnTo>
                  <a:lnTo>
                    <a:pt x="0" y="201222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11200" y="2938141"/>
            <a:ext cx="2235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15" dirty="0">
                <a:solidFill>
                  <a:srgbClr val="54EF75"/>
                </a:solidFill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16395" y="2395933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54EF7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497261" y="2405915"/>
            <a:ext cx="25844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04" dirty="0">
                <a:solidFill>
                  <a:srgbClr val="54EF75"/>
                </a:solidFill>
                <a:latin typeface="Calibri"/>
                <a:cs typeface="Calibri"/>
              </a:rPr>
              <a:t>17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23959" y="4001134"/>
            <a:ext cx="2794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25" dirty="0">
                <a:solidFill>
                  <a:srgbClr val="54EF75"/>
                </a:solidFill>
                <a:latin typeface="Calibri"/>
                <a:cs typeface="Calibri"/>
              </a:rPr>
              <a:t>14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35904" y="4768072"/>
            <a:ext cx="2000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9" dirty="0">
                <a:solidFill>
                  <a:srgbClr val="54EF75"/>
                </a:solidFill>
                <a:latin typeface="Calibri"/>
                <a:cs typeface="Calibri"/>
              </a:rPr>
              <a:t>8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7137" y="7252924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54EF7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67371" y="5903117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45" dirty="0">
                <a:solidFill>
                  <a:srgbClr val="54EF75"/>
                </a:solidFill>
                <a:latin typeface="Calibri"/>
                <a:cs typeface="Calibri"/>
              </a:rPr>
              <a:t>13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152123" y="6823461"/>
            <a:ext cx="3581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35" dirty="0">
                <a:solidFill>
                  <a:srgbClr val="54EF75"/>
                </a:solidFill>
                <a:latin typeface="Calibri"/>
                <a:cs typeface="Calibri"/>
              </a:rPr>
              <a:t>25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29129" y="2927428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30325" y="4440595"/>
            <a:ext cx="2000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9" dirty="0">
                <a:solidFill>
                  <a:srgbClr val="151515"/>
                </a:solidFill>
                <a:latin typeface="Calibri"/>
                <a:cs typeface="Calibri"/>
              </a:rPr>
              <a:t>8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02832" y="4348576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29927" y="4778039"/>
            <a:ext cx="1778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7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1200" y="5913115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030325" y="6403964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96051" y="7232228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66171" y="7692384"/>
            <a:ext cx="3784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10" dirty="0">
                <a:solidFill>
                  <a:srgbClr val="151515"/>
                </a:solidFill>
                <a:latin typeface="Calibri"/>
                <a:cs typeface="Calibri"/>
              </a:rPr>
              <a:t>20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116395" y="6342608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6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411209" y="4348576"/>
            <a:ext cx="1936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80" dirty="0">
                <a:solidFill>
                  <a:srgbClr val="151515"/>
                </a:solidFill>
                <a:latin typeface="Calibri"/>
                <a:cs typeface="Calibri"/>
              </a:rPr>
              <a:t>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221173" y="4870089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45471" y="6403964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45" dirty="0">
                <a:solidFill>
                  <a:srgbClr val="151515"/>
                </a:solidFill>
                <a:latin typeface="Calibri"/>
                <a:cs typeface="Calibri"/>
              </a:rPr>
              <a:t>13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58149" y="5770224"/>
            <a:ext cx="1117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465" dirty="0">
                <a:solidFill>
                  <a:srgbClr val="151515"/>
                </a:solidFill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23959" y="2845375"/>
            <a:ext cx="2813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14" dirty="0">
                <a:solidFill>
                  <a:srgbClr val="151515"/>
                </a:solidFill>
                <a:latin typeface="Calibri"/>
                <a:cs typeface="Calibri"/>
              </a:rPr>
              <a:t>15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35020" y="5759708"/>
            <a:ext cx="1924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20" dirty="0">
                <a:solidFill>
                  <a:srgbClr val="151515"/>
                </a:solidFill>
                <a:latin typeface="Calibri"/>
                <a:cs typeface="Calibri"/>
              </a:rPr>
              <a:t>11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2CB19D-CE13-477D-2999-3C0A74064CE6}"/>
              </a:ext>
            </a:extLst>
          </p:cNvPr>
          <p:cNvGrpSpPr/>
          <p:nvPr/>
        </p:nvGrpSpPr>
        <p:grpSpPr>
          <a:xfrm>
            <a:off x="12031456" y="2424755"/>
            <a:ext cx="5765130" cy="6481787"/>
            <a:chOff x="12031456" y="2424755"/>
            <a:chExt cx="5765130" cy="6481787"/>
          </a:xfrm>
        </p:grpSpPr>
        <p:sp>
          <p:nvSpPr>
            <p:cNvPr id="101" name="object 4">
              <a:extLst>
                <a:ext uri="{FF2B5EF4-FFF2-40B4-BE49-F238E27FC236}">
                  <a16:creationId xmlns:a16="http://schemas.microsoft.com/office/drawing/2014/main" id="{5F1BA380-4042-F4C0-2AE2-F2355BFE2D3E}"/>
                </a:ext>
              </a:extLst>
            </p:cNvPr>
            <p:cNvSpPr/>
            <p:nvPr/>
          </p:nvSpPr>
          <p:spPr>
            <a:xfrm rot="5965007">
              <a:off x="11673127" y="2783084"/>
              <a:ext cx="6481787" cy="5765130"/>
            </a:xfrm>
            <a:custGeom>
              <a:avLst/>
              <a:gdLst/>
              <a:ahLst/>
              <a:cxnLst/>
              <a:rect l="l" t="t" r="r" b="b"/>
              <a:pathLst>
                <a:path w="3136900" h="2152650">
                  <a:moveTo>
                    <a:pt x="3060511" y="1174386"/>
                  </a:moveTo>
                  <a:lnTo>
                    <a:pt x="3033520" y="1231885"/>
                  </a:lnTo>
                  <a:lnTo>
                    <a:pt x="3011509" y="1264797"/>
                  </a:lnTo>
                  <a:lnTo>
                    <a:pt x="2948268" y="1351166"/>
                  </a:lnTo>
                  <a:lnTo>
                    <a:pt x="2922395" y="1385687"/>
                  </a:lnTo>
                  <a:lnTo>
                    <a:pt x="2894129" y="1419009"/>
                  </a:lnTo>
                  <a:lnTo>
                    <a:pt x="2855149" y="1458814"/>
                  </a:lnTo>
                  <a:lnTo>
                    <a:pt x="2797135" y="1512781"/>
                  </a:lnTo>
                  <a:lnTo>
                    <a:pt x="2738609" y="1564019"/>
                  </a:lnTo>
                  <a:lnTo>
                    <a:pt x="2697895" y="1596507"/>
                  </a:lnTo>
                  <a:lnTo>
                    <a:pt x="2666429" y="1619249"/>
                  </a:lnTo>
                  <a:lnTo>
                    <a:pt x="2635649" y="1641247"/>
                  </a:lnTo>
                  <a:lnTo>
                    <a:pt x="2596991" y="1671504"/>
                  </a:lnTo>
                  <a:lnTo>
                    <a:pt x="2551275" y="1704645"/>
                  </a:lnTo>
                  <a:lnTo>
                    <a:pt x="2504612" y="1731036"/>
                  </a:lnTo>
                  <a:lnTo>
                    <a:pt x="2456380" y="1753293"/>
                  </a:lnTo>
                  <a:lnTo>
                    <a:pt x="2352715" y="1795872"/>
                  </a:lnTo>
                  <a:lnTo>
                    <a:pt x="2294817" y="1817033"/>
                  </a:lnTo>
                  <a:lnTo>
                    <a:pt x="2244724" y="1830056"/>
                  </a:lnTo>
                  <a:lnTo>
                    <a:pt x="2197915" y="1839778"/>
                  </a:lnTo>
                  <a:lnTo>
                    <a:pt x="2149869" y="1851041"/>
                  </a:lnTo>
                  <a:lnTo>
                    <a:pt x="2099881" y="1867172"/>
                  </a:lnTo>
                  <a:lnTo>
                    <a:pt x="2039604" y="1889144"/>
                  </a:lnTo>
                  <a:lnTo>
                    <a:pt x="1983158" y="1910074"/>
                  </a:lnTo>
                  <a:lnTo>
                    <a:pt x="1944661" y="1923079"/>
                  </a:lnTo>
                  <a:lnTo>
                    <a:pt x="1733941" y="1976518"/>
                  </a:lnTo>
                  <a:lnTo>
                    <a:pt x="1649007" y="1993662"/>
                  </a:lnTo>
                  <a:lnTo>
                    <a:pt x="1591923" y="2003635"/>
                  </a:lnTo>
                  <a:lnTo>
                    <a:pt x="1532801" y="2013465"/>
                  </a:lnTo>
                  <a:lnTo>
                    <a:pt x="1477420" y="2022346"/>
                  </a:lnTo>
                  <a:lnTo>
                    <a:pt x="1431562" y="2029473"/>
                  </a:lnTo>
                  <a:lnTo>
                    <a:pt x="1205837" y="2086716"/>
                  </a:lnTo>
                  <a:lnTo>
                    <a:pt x="1151547" y="2097028"/>
                  </a:lnTo>
                  <a:lnTo>
                    <a:pt x="1100792" y="2105849"/>
                  </a:lnTo>
                  <a:lnTo>
                    <a:pt x="1040041" y="2115897"/>
                  </a:lnTo>
                  <a:lnTo>
                    <a:pt x="973597" y="2126259"/>
                  </a:lnTo>
                  <a:lnTo>
                    <a:pt x="905769" y="2136025"/>
                  </a:lnTo>
                  <a:lnTo>
                    <a:pt x="840862" y="2144280"/>
                  </a:lnTo>
                  <a:lnTo>
                    <a:pt x="783183" y="2150114"/>
                  </a:lnTo>
                  <a:lnTo>
                    <a:pt x="737037" y="2152613"/>
                  </a:lnTo>
                  <a:lnTo>
                    <a:pt x="706732" y="2150867"/>
                  </a:lnTo>
                  <a:lnTo>
                    <a:pt x="664251" y="2143957"/>
                  </a:lnTo>
                  <a:lnTo>
                    <a:pt x="616358" y="2137231"/>
                  </a:lnTo>
                  <a:lnTo>
                    <a:pt x="565705" y="2128445"/>
                  </a:lnTo>
                  <a:lnTo>
                    <a:pt x="514948" y="2115357"/>
                  </a:lnTo>
                  <a:lnTo>
                    <a:pt x="466739" y="2095722"/>
                  </a:lnTo>
                  <a:lnTo>
                    <a:pt x="423732" y="2067298"/>
                  </a:lnTo>
                  <a:lnTo>
                    <a:pt x="390834" y="2037418"/>
                  </a:lnTo>
                  <a:lnTo>
                    <a:pt x="353020" y="1999706"/>
                  </a:lnTo>
                  <a:lnTo>
                    <a:pt x="312685" y="1956532"/>
                  </a:lnTo>
                  <a:lnTo>
                    <a:pt x="272223" y="1910266"/>
                  </a:lnTo>
                  <a:lnTo>
                    <a:pt x="234030" y="1863277"/>
                  </a:lnTo>
                  <a:lnTo>
                    <a:pt x="200500" y="1817935"/>
                  </a:lnTo>
                  <a:lnTo>
                    <a:pt x="174030" y="1776609"/>
                  </a:lnTo>
                  <a:lnTo>
                    <a:pt x="157013" y="1741668"/>
                  </a:lnTo>
                  <a:lnTo>
                    <a:pt x="143219" y="1705823"/>
                  </a:lnTo>
                  <a:lnTo>
                    <a:pt x="105545" y="1611220"/>
                  </a:lnTo>
                  <a:lnTo>
                    <a:pt x="84160" y="1556743"/>
                  </a:lnTo>
                  <a:lnTo>
                    <a:pt x="62740" y="1500336"/>
                  </a:lnTo>
                  <a:lnTo>
                    <a:pt x="42531" y="1444139"/>
                  </a:lnTo>
                  <a:lnTo>
                    <a:pt x="24780" y="1390292"/>
                  </a:lnTo>
                  <a:lnTo>
                    <a:pt x="10736" y="1340936"/>
                  </a:lnTo>
                  <a:lnTo>
                    <a:pt x="2947" y="1296862"/>
                  </a:lnTo>
                  <a:lnTo>
                    <a:pt x="0" y="1248185"/>
                  </a:lnTo>
                  <a:lnTo>
                    <a:pt x="1113" y="1196498"/>
                  </a:lnTo>
                  <a:lnTo>
                    <a:pt x="5507" y="1143392"/>
                  </a:lnTo>
                  <a:lnTo>
                    <a:pt x="12403" y="1090460"/>
                  </a:lnTo>
                  <a:lnTo>
                    <a:pt x="21022" y="1039293"/>
                  </a:lnTo>
                  <a:lnTo>
                    <a:pt x="30583" y="991484"/>
                  </a:lnTo>
                  <a:lnTo>
                    <a:pt x="40307" y="948624"/>
                  </a:lnTo>
                  <a:lnTo>
                    <a:pt x="62089" y="876704"/>
                  </a:lnTo>
                  <a:lnTo>
                    <a:pt x="82095" y="836245"/>
                  </a:lnTo>
                  <a:lnTo>
                    <a:pt x="108018" y="792900"/>
                  </a:lnTo>
                  <a:lnTo>
                    <a:pt x="138445" y="748641"/>
                  </a:lnTo>
                  <a:lnTo>
                    <a:pt x="171963" y="705439"/>
                  </a:lnTo>
                  <a:lnTo>
                    <a:pt x="207160" y="665266"/>
                  </a:lnTo>
                  <a:lnTo>
                    <a:pt x="242621" y="630094"/>
                  </a:lnTo>
                  <a:lnTo>
                    <a:pt x="276933" y="601894"/>
                  </a:lnTo>
                  <a:lnTo>
                    <a:pt x="349866" y="562092"/>
                  </a:lnTo>
                  <a:lnTo>
                    <a:pt x="395430" y="537766"/>
                  </a:lnTo>
                  <a:lnTo>
                    <a:pt x="444111" y="511134"/>
                  </a:lnTo>
                  <a:lnTo>
                    <a:pt x="494643" y="483672"/>
                  </a:lnTo>
                  <a:lnTo>
                    <a:pt x="545758" y="456857"/>
                  </a:lnTo>
                  <a:lnTo>
                    <a:pt x="596192" y="432164"/>
                  </a:lnTo>
                  <a:lnTo>
                    <a:pt x="644677" y="411068"/>
                  </a:lnTo>
                  <a:lnTo>
                    <a:pt x="693709" y="391713"/>
                  </a:lnTo>
                  <a:lnTo>
                    <a:pt x="749091" y="370270"/>
                  </a:lnTo>
                  <a:lnTo>
                    <a:pt x="807833" y="347931"/>
                  </a:lnTo>
                  <a:lnTo>
                    <a:pt x="866944" y="325884"/>
                  </a:lnTo>
                  <a:lnTo>
                    <a:pt x="923435" y="305319"/>
                  </a:lnTo>
                  <a:lnTo>
                    <a:pt x="974314" y="287425"/>
                  </a:lnTo>
                  <a:lnTo>
                    <a:pt x="1016591" y="273393"/>
                  </a:lnTo>
                  <a:lnTo>
                    <a:pt x="1240714" y="214243"/>
                  </a:lnTo>
                  <a:lnTo>
                    <a:pt x="1299888" y="198947"/>
                  </a:lnTo>
                  <a:lnTo>
                    <a:pt x="1361292" y="183141"/>
                  </a:lnTo>
                  <a:lnTo>
                    <a:pt x="1422956" y="167358"/>
                  </a:lnTo>
                  <a:lnTo>
                    <a:pt x="1482909" y="152131"/>
                  </a:lnTo>
                  <a:lnTo>
                    <a:pt x="1539181" y="137995"/>
                  </a:lnTo>
                  <a:lnTo>
                    <a:pt x="1589800" y="125480"/>
                  </a:lnTo>
                  <a:lnTo>
                    <a:pt x="1632797" y="115122"/>
                  </a:lnTo>
                  <a:lnTo>
                    <a:pt x="1723879" y="95034"/>
                  </a:lnTo>
                  <a:lnTo>
                    <a:pt x="1781780" y="83106"/>
                  </a:lnTo>
                  <a:lnTo>
                    <a:pt x="1839702" y="71729"/>
                  </a:lnTo>
                  <a:lnTo>
                    <a:pt x="1897446" y="60963"/>
                  </a:lnTo>
                  <a:lnTo>
                    <a:pt x="1954810" y="50868"/>
                  </a:lnTo>
                  <a:lnTo>
                    <a:pt x="2011596" y="41503"/>
                  </a:lnTo>
                  <a:lnTo>
                    <a:pt x="2067601" y="32930"/>
                  </a:lnTo>
                  <a:lnTo>
                    <a:pt x="2122625" y="25207"/>
                  </a:lnTo>
                  <a:lnTo>
                    <a:pt x="2176469" y="18394"/>
                  </a:lnTo>
                  <a:lnTo>
                    <a:pt x="2228931" y="12553"/>
                  </a:lnTo>
                  <a:lnTo>
                    <a:pt x="2279811" y="7741"/>
                  </a:lnTo>
                  <a:lnTo>
                    <a:pt x="2328909" y="4020"/>
                  </a:lnTo>
                  <a:lnTo>
                    <a:pt x="2376024" y="1450"/>
                  </a:lnTo>
                  <a:lnTo>
                    <a:pt x="2420956" y="90"/>
                  </a:lnTo>
                  <a:lnTo>
                    <a:pt x="2463504" y="0"/>
                  </a:lnTo>
                  <a:lnTo>
                    <a:pt x="2503469" y="1240"/>
                  </a:lnTo>
                  <a:lnTo>
                    <a:pt x="2574843" y="7950"/>
                  </a:lnTo>
                  <a:lnTo>
                    <a:pt x="2654072" y="27175"/>
                  </a:lnTo>
                  <a:lnTo>
                    <a:pt x="2700144" y="43340"/>
                  </a:lnTo>
                  <a:lnTo>
                    <a:pt x="2747599" y="63404"/>
                  </a:lnTo>
                  <a:lnTo>
                    <a:pt x="2794249" y="87013"/>
                  </a:lnTo>
                  <a:lnTo>
                    <a:pt x="2837905" y="113815"/>
                  </a:lnTo>
                  <a:lnTo>
                    <a:pt x="2876375" y="143455"/>
                  </a:lnTo>
                  <a:lnTo>
                    <a:pt x="2912834" y="177862"/>
                  </a:lnTo>
                  <a:lnTo>
                    <a:pt x="2944028" y="212329"/>
                  </a:lnTo>
                  <a:lnTo>
                    <a:pt x="2970740" y="247627"/>
                  </a:lnTo>
                  <a:lnTo>
                    <a:pt x="2993753" y="284529"/>
                  </a:lnTo>
                  <a:lnTo>
                    <a:pt x="3013848" y="323805"/>
                  </a:lnTo>
                  <a:lnTo>
                    <a:pt x="3031808" y="366228"/>
                  </a:lnTo>
                  <a:lnTo>
                    <a:pt x="3048414" y="412568"/>
                  </a:lnTo>
                  <a:lnTo>
                    <a:pt x="3064449" y="463598"/>
                  </a:lnTo>
                  <a:lnTo>
                    <a:pt x="3080695" y="520088"/>
                  </a:lnTo>
                  <a:lnTo>
                    <a:pt x="3097933" y="582810"/>
                  </a:lnTo>
                  <a:lnTo>
                    <a:pt x="3112538" y="639032"/>
                  </a:lnTo>
                  <a:lnTo>
                    <a:pt x="3123795" y="689470"/>
                  </a:lnTo>
                  <a:lnTo>
                    <a:pt x="3131607" y="735867"/>
                  </a:lnTo>
                  <a:lnTo>
                    <a:pt x="3135876" y="779966"/>
                  </a:lnTo>
                  <a:lnTo>
                    <a:pt x="3136505" y="823512"/>
                  </a:lnTo>
                  <a:lnTo>
                    <a:pt x="3133394" y="868246"/>
                  </a:lnTo>
                  <a:lnTo>
                    <a:pt x="3126445" y="915912"/>
                  </a:lnTo>
                  <a:lnTo>
                    <a:pt x="3115562" y="968253"/>
                  </a:lnTo>
                  <a:lnTo>
                    <a:pt x="3100646" y="1027013"/>
                  </a:lnTo>
                  <a:lnTo>
                    <a:pt x="3083561" y="1091570"/>
                  </a:lnTo>
                  <a:lnTo>
                    <a:pt x="3071121" y="1138874"/>
                  </a:lnTo>
                  <a:lnTo>
                    <a:pt x="3060511" y="11743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68">
              <a:extLst>
                <a:ext uri="{FF2B5EF4-FFF2-40B4-BE49-F238E27FC236}">
                  <a16:creationId xmlns:a16="http://schemas.microsoft.com/office/drawing/2014/main" id="{36ED2B55-AA16-A9B4-C402-66D9BE6D34F0}"/>
                </a:ext>
              </a:extLst>
            </p:cNvPr>
            <p:cNvSpPr txBox="1"/>
            <p:nvPr/>
          </p:nvSpPr>
          <p:spPr>
            <a:xfrm>
              <a:off x="13112595" y="4217494"/>
              <a:ext cx="4046854" cy="1802225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L="328930" indent="-316865">
                <a:lnSpc>
                  <a:spcPct val="100000"/>
                </a:lnSpc>
                <a:spcBef>
                  <a:spcPts val="640"/>
                </a:spcBef>
                <a:buClr>
                  <a:srgbClr val="F94E1E"/>
                </a:buClr>
                <a:buChar char="•"/>
                <a:tabLst>
                  <a:tab pos="328930" algn="l"/>
                  <a:tab pos="329565" algn="l"/>
                </a:tabLst>
              </a:pPr>
              <a:r>
                <a:rPr lang="en-US" sz="2400" b="1" spc="60" dirty="0">
                  <a:solidFill>
                    <a:schemeClr val="bg1"/>
                  </a:solidFill>
                  <a:latin typeface="Calibri"/>
                  <a:cs typeface="Calibri"/>
                </a:rPr>
                <a:t>G</a:t>
              </a:r>
              <a:r>
                <a:rPr sz="2400" b="1" spc="60" dirty="0">
                  <a:solidFill>
                    <a:schemeClr val="bg1"/>
                  </a:solidFill>
                  <a:latin typeface="Calibri"/>
                  <a:cs typeface="Calibri"/>
                </a:rPr>
                <a:t>reen</a:t>
              </a:r>
              <a:r>
                <a:rPr sz="2400" b="1" spc="-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US" sz="2400" b="1" spc="-10" dirty="0">
                  <a:solidFill>
                    <a:schemeClr val="bg1"/>
                  </a:solidFill>
                  <a:latin typeface="Calibri"/>
                  <a:cs typeface="Calibri"/>
                </a:rPr>
                <a:t>A</a:t>
              </a:r>
              <a:r>
                <a:rPr sz="2400" b="1" spc="-10" dirty="0">
                  <a:solidFill>
                    <a:schemeClr val="bg1"/>
                  </a:solidFill>
                  <a:latin typeface="Calibri"/>
                  <a:cs typeface="Calibri"/>
                </a:rPr>
                <a:t>rrows</a:t>
              </a:r>
              <a:endParaRPr sz="2400" b="1" dirty="0">
                <a:solidFill>
                  <a:schemeClr val="bg1"/>
                </a:solidFill>
                <a:latin typeface="Calibri"/>
                <a:cs typeface="Calibri"/>
              </a:endParaRPr>
            </a:p>
            <a:p>
              <a:pPr marL="348615" marR="5080">
                <a:lnSpc>
                  <a:spcPct val="125000"/>
                </a:lnSpc>
              </a:pPr>
              <a:r>
                <a:rPr sz="2400" spc="60" dirty="0">
                  <a:solidFill>
                    <a:schemeClr val="bg1"/>
                  </a:solidFill>
                  <a:latin typeface="Calibri"/>
                  <a:cs typeface="Calibri"/>
                </a:rPr>
                <a:t>represent</a:t>
              </a:r>
              <a:r>
                <a:rPr sz="2400" spc="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shortest</a:t>
              </a:r>
              <a:r>
                <a:rPr sz="2400" spc="1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75" dirty="0">
                  <a:solidFill>
                    <a:schemeClr val="bg1"/>
                  </a:solidFill>
                  <a:latin typeface="Calibri"/>
                  <a:cs typeface="Calibri"/>
                </a:rPr>
                <a:t>path</a:t>
              </a:r>
              <a:r>
                <a:rPr sz="2400" spc="1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50" dirty="0">
                  <a:solidFill>
                    <a:schemeClr val="bg1"/>
                  </a:solidFill>
                  <a:latin typeface="Calibri"/>
                  <a:cs typeface="Calibri"/>
                </a:rPr>
                <a:t>from</a:t>
              </a:r>
              <a:r>
                <a:rPr sz="2400" spc="1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80" dirty="0">
                  <a:solidFill>
                    <a:schemeClr val="bg1"/>
                  </a:solidFill>
                  <a:latin typeface="Calibri"/>
                  <a:cs typeface="Calibri"/>
                </a:rPr>
                <a:t>source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r>
                <a:rPr sz="2400" spc="1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2400" spc="1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target</a:t>
              </a:r>
              <a:r>
                <a:rPr sz="2400" spc="1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vertices</a:t>
              </a:r>
              <a:endParaRPr sz="24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103" name="object 69">
              <a:extLst>
                <a:ext uri="{FF2B5EF4-FFF2-40B4-BE49-F238E27FC236}">
                  <a16:creationId xmlns:a16="http://schemas.microsoft.com/office/drawing/2014/main" id="{53072643-6C70-C710-8D38-48932A7BDA43}"/>
                </a:ext>
              </a:extLst>
            </p:cNvPr>
            <p:cNvSpPr txBox="1"/>
            <p:nvPr/>
          </p:nvSpPr>
          <p:spPr>
            <a:xfrm>
              <a:off x="13112595" y="6198694"/>
              <a:ext cx="3948429" cy="1802225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L="328930" indent="-316865">
                <a:lnSpc>
                  <a:spcPct val="100000"/>
                </a:lnSpc>
                <a:spcBef>
                  <a:spcPts val="640"/>
                </a:spcBef>
                <a:buClr>
                  <a:srgbClr val="F94E1E"/>
                </a:buClr>
                <a:buChar char="•"/>
                <a:tabLst>
                  <a:tab pos="328930" algn="l"/>
                  <a:tab pos="329565" algn="l"/>
                </a:tabLst>
              </a:pPr>
              <a:r>
                <a:rPr lang="en-US" sz="2400" b="1" spc="55" dirty="0">
                  <a:solidFill>
                    <a:schemeClr val="bg1"/>
                  </a:solidFill>
                  <a:latin typeface="Calibri"/>
                  <a:cs typeface="Calibri"/>
                </a:rPr>
                <a:t>N</a:t>
              </a:r>
              <a:r>
                <a:rPr sz="2400" b="1" spc="55" dirty="0">
                  <a:solidFill>
                    <a:schemeClr val="bg1"/>
                  </a:solidFill>
                  <a:latin typeface="Calibri"/>
                  <a:cs typeface="Calibri"/>
                </a:rPr>
                <a:t>umerals</a:t>
              </a:r>
              <a:r>
                <a:rPr sz="2400" b="1" spc="3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b="1" dirty="0">
                  <a:solidFill>
                    <a:schemeClr val="bg1"/>
                  </a:solidFill>
                  <a:latin typeface="Calibri"/>
                  <a:cs typeface="Calibri"/>
                </a:rPr>
                <a:t>in</a:t>
              </a:r>
              <a:r>
                <a:rPr sz="2400" b="1" spc="3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US" sz="2400" b="1" spc="50" dirty="0">
                  <a:solidFill>
                    <a:schemeClr val="bg1"/>
                  </a:solidFill>
                  <a:latin typeface="Calibri"/>
                  <a:cs typeface="Calibri"/>
                </a:rPr>
                <a:t>G</a:t>
              </a:r>
              <a:r>
                <a:rPr sz="2400" b="1" spc="50" dirty="0">
                  <a:solidFill>
                    <a:schemeClr val="bg1"/>
                  </a:solidFill>
                  <a:latin typeface="Calibri"/>
                  <a:cs typeface="Calibri"/>
                </a:rPr>
                <a:t>reen</a:t>
              </a:r>
              <a:endParaRPr sz="2400" b="1" dirty="0">
                <a:solidFill>
                  <a:schemeClr val="bg1"/>
                </a:solidFill>
                <a:latin typeface="Calibri"/>
                <a:cs typeface="Calibri"/>
              </a:endParaRPr>
            </a:p>
            <a:p>
              <a:pPr marL="348615" marR="5080">
                <a:lnSpc>
                  <a:spcPct val="125000"/>
                </a:lnSpc>
              </a:pPr>
              <a:r>
                <a:rPr sz="2400" spc="75" dirty="0">
                  <a:solidFill>
                    <a:schemeClr val="bg1"/>
                  </a:solidFill>
                  <a:latin typeface="Calibri"/>
                  <a:cs typeface="Calibri"/>
                </a:rPr>
                <a:t>resemble</a:t>
              </a:r>
              <a:r>
                <a:rPr sz="2400" spc="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shortest</a:t>
              </a:r>
              <a:r>
                <a:rPr sz="2400" spc="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90" dirty="0">
                  <a:solidFill>
                    <a:schemeClr val="bg1"/>
                  </a:solidFill>
                  <a:latin typeface="Calibri"/>
                  <a:cs typeface="Calibri"/>
                </a:rPr>
                <a:t>distance</a:t>
              </a:r>
              <a:r>
                <a:rPr sz="2400" spc="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0" dirty="0">
                  <a:solidFill>
                    <a:schemeClr val="bg1"/>
                  </a:solidFill>
                  <a:latin typeface="Calibri"/>
                  <a:cs typeface="Calibri"/>
                </a:rPr>
                <a:t>of</a:t>
              </a:r>
              <a:r>
                <a:rPr sz="2400" spc="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90" dirty="0">
                  <a:solidFill>
                    <a:schemeClr val="bg1"/>
                  </a:solidFill>
                  <a:latin typeface="Calibri"/>
                  <a:cs typeface="Calibri"/>
                </a:rPr>
                <a:t>each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target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50" dirty="0">
                  <a:solidFill>
                    <a:schemeClr val="bg1"/>
                  </a:solidFill>
                  <a:latin typeface="Calibri"/>
                  <a:cs typeface="Calibri"/>
                </a:rPr>
                <a:t>from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90" dirty="0">
                  <a:solidFill>
                    <a:schemeClr val="bg1"/>
                  </a:solidFill>
                  <a:latin typeface="Calibri"/>
                  <a:cs typeface="Calibri"/>
                </a:rPr>
                <a:t>source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-10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endParaRPr sz="24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grpSp>
          <p:nvGrpSpPr>
            <p:cNvPr id="104" name="object 93">
              <a:extLst>
                <a:ext uri="{FF2B5EF4-FFF2-40B4-BE49-F238E27FC236}">
                  <a16:creationId xmlns:a16="http://schemas.microsoft.com/office/drawing/2014/main" id="{6093EC7D-7988-1E9C-4AF5-50D65C53EFB0}"/>
                </a:ext>
              </a:extLst>
            </p:cNvPr>
            <p:cNvGrpSpPr/>
            <p:nvPr/>
          </p:nvGrpSpPr>
          <p:grpSpPr>
            <a:xfrm>
              <a:off x="13091130" y="3149630"/>
              <a:ext cx="1895475" cy="857250"/>
              <a:chOff x="13468167" y="3187811"/>
              <a:chExt cx="1895475" cy="857250"/>
            </a:xfrm>
          </p:grpSpPr>
          <p:sp>
            <p:nvSpPr>
              <p:cNvPr id="105" name="object 94">
                <a:extLst>
                  <a:ext uri="{FF2B5EF4-FFF2-40B4-BE49-F238E27FC236}">
                    <a16:creationId xmlns:a16="http://schemas.microsoft.com/office/drawing/2014/main" id="{9CBC4751-4000-3D00-7F63-3CF733B5D019}"/>
                  </a:ext>
                </a:extLst>
              </p:cNvPr>
              <p:cNvSpPr/>
              <p:nvPr/>
            </p:nvSpPr>
            <p:spPr>
              <a:xfrm>
                <a:off x="13506267" y="3225911"/>
                <a:ext cx="1819275" cy="781050"/>
              </a:xfrm>
              <a:custGeom>
                <a:avLst/>
                <a:gdLst/>
                <a:ahLst/>
                <a:cxnLst/>
                <a:rect l="l" t="t" r="r" b="b"/>
                <a:pathLst>
                  <a:path w="1819275" h="781050">
                    <a:moveTo>
                      <a:pt x="1819275" y="781050"/>
                    </a:moveTo>
                    <a:lnTo>
                      <a:pt x="0" y="781050"/>
                    </a:lnTo>
                    <a:lnTo>
                      <a:pt x="0" y="0"/>
                    </a:lnTo>
                    <a:lnTo>
                      <a:pt x="1819275" y="0"/>
                    </a:lnTo>
                    <a:lnTo>
                      <a:pt x="1819275" y="781050"/>
                    </a:lnTo>
                    <a:close/>
                  </a:path>
                </a:pathLst>
              </a:custGeom>
              <a:solidFill>
                <a:srgbClr val="54EF75"/>
              </a:solidFill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95">
                <a:extLst>
                  <a:ext uri="{FF2B5EF4-FFF2-40B4-BE49-F238E27FC236}">
                    <a16:creationId xmlns:a16="http://schemas.microsoft.com/office/drawing/2014/main" id="{ACF2F034-7359-6EFC-1E0C-E7EE4E157643}"/>
                  </a:ext>
                </a:extLst>
              </p:cNvPr>
              <p:cNvSpPr/>
              <p:nvPr/>
            </p:nvSpPr>
            <p:spPr>
              <a:xfrm>
                <a:off x="13506267" y="3225911"/>
                <a:ext cx="1819275" cy="781050"/>
              </a:xfrm>
              <a:custGeom>
                <a:avLst/>
                <a:gdLst/>
                <a:ahLst/>
                <a:cxnLst/>
                <a:rect l="l" t="t" r="r" b="b"/>
                <a:pathLst>
                  <a:path w="1819275" h="781050">
                    <a:moveTo>
                      <a:pt x="0" y="0"/>
                    </a:moveTo>
                    <a:lnTo>
                      <a:pt x="1819275" y="0"/>
                    </a:lnTo>
                    <a:lnTo>
                      <a:pt x="1819275" y="781050"/>
                    </a:lnTo>
                    <a:lnTo>
                      <a:pt x="0" y="781050"/>
                    </a:lnTo>
                    <a:lnTo>
                      <a:pt x="0" y="0"/>
                    </a:lnTo>
                    <a:close/>
                  </a:path>
                </a:pathLst>
              </a:custGeom>
              <a:ln w="76200"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0622" y="8843701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4B80EC-06E9-4668-F22E-07D47BE43F49}"/>
              </a:ext>
            </a:extLst>
          </p:cNvPr>
          <p:cNvSpPr/>
          <p:nvPr/>
        </p:nvSpPr>
        <p:spPr>
          <a:xfrm>
            <a:off x="2042858" y="789343"/>
            <a:ext cx="13287884" cy="8821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7CB772-2312-2A2D-49AF-FFF764E2E40C}"/>
              </a:ext>
            </a:extLst>
          </p:cNvPr>
          <p:cNvSpPr txBox="1"/>
          <p:nvPr/>
        </p:nvSpPr>
        <p:spPr>
          <a:xfrm>
            <a:off x="2519531" y="1153590"/>
            <a:ext cx="6332251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2000" b="0" i="0" dirty="0">
                <a:effectLst/>
                <a:latin typeface="Menlo"/>
              </a:rPr>
              <a:t>distance = </a:t>
            </a:r>
            <a:r>
              <a:rPr lang="en-US" sz="2000" b="0" i="0" dirty="0" err="1">
                <a:effectLst/>
                <a:latin typeface="Menlo"/>
              </a:rPr>
              <a:t>dijkstras_algo</a:t>
            </a:r>
            <a:r>
              <a:rPr lang="en-US" sz="2000" b="0" i="0" dirty="0">
                <a:effectLst/>
                <a:latin typeface="Menlo"/>
              </a:rPr>
              <a:t>(map, </a:t>
            </a:r>
            <a:r>
              <a:rPr lang="en-US" sz="2000" b="0" i="0" dirty="0" err="1">
                <a:effectLst/>
                <a:latin typeface="Menlo"/>
              </a:rPr>
              <a:t>startingpoint</a:t>
            </a:r>
            <a:r>
              <a:rPr lang="en-US" sz="2000" b="0" i="0" dirty="0">
                <a:effectLst/>
                <a:latin typeface="Menlo"/>
              </a:rPr>
              <a:t>)</a:t>
            </a:r>
          </a:p>
          <a:p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%map of distances among N nodes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%N = No. of nodes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N = length(map);</a:t>
            </a:r>
          </a:p>
          <a:p>
            <a:endParaRPr lang="en-US" sz="20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%initialize the distance to all points as infinity 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%its Inf as Nodes aren't explored yet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distance(1:N) = Inf;</a:t>
            </a:r>
          </a:p>
          <a:p>
            <a:endParaRPr lang="en-US" sz="20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%note all nodes as unvisited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visited(1:N) = 0;</a:t>
            </a:r>
          </a:p>
          <a:p>
            <a:endParaRPr lang="en-US" sz="20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%initialize the distance to the first point as zero.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</a:t>
            </a:r>
            <a:r>
              <a:rPr lang="en-US" sz="2000" b="0" i="0" dirty="0" err="1">
                <a:solidFill>
                  <a:srgbClr val="008013"/>
                </a:solidFill>
                <a:effectLst/>
                <a:latin typeface="Menlo"/>
              </a:rPr>
              <a:t>cuz</a:t>
            </a:r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... distance from the node to itself is Nothing </a:t>
            </a:r>
            <a:r>
              <a:rPr lang="en-US" sz="2000" b="0" i="0" dirty="0" err="1">
                <a:solidFill>
                  <a:srgbClr val="008013"/>
                </a:solidFill>
                <a:effectLst/>
                <a:latin typeface="Menlo"/>
              </a:rPr>
              <a:t>a.k.a</a:t>
            </a:r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 0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distance(</a:t>
            </a:r>
            <a:r>
              <a:rPr lang="en-US" sz="2000" b="0" i="0" dirty="0" err="1">
                <a:effectLst/>
                <a:latin typeface="Menlo"/>
              </a:rPr>
              <a:t>startingpoint</a:t>
            </a:r>
            <a:r>
              <a:rPr lang="en-US" sz="2000" b="0" i="0" dirty="0">
                <a:effectLst/>
                <a:latin typeface="Menlo"/>
              </a:rPr>
              <a:t>) = 0;</a:t>
            </a:r>
          </a:p>
          <a:p>
            <a:endParaRPr lang="en-US" sz="20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E00FF"/>
                </a:solidFill>
                <a:effectLst/>
                <a:latin typeface="Menlo"/>
              </a:rPr>
              <a:t>while </a:t>
            </a:r>
            <a:r>
              <a:rPr lang="en-US" sz="2000" b="0" i="0" dirty="0">
                <a:effectLst/>
                <a:latin typeface="Menlo"/>
              </a:rPr>
              <a:t>sum(visited)&lt;N</a:t>
            </a: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%find unvisited nodes</a:t>
            </a:r>
            <a:endParaRPr lang="en-US" sz="2000" b="0" i="0" dirty="0">
              <a:effectLst/>
              <a:latin typeface="Menlo"/>
            </a:endParaRPr>
          </a:p>
          <a:p>
            <a:endParaRPr lang="en-US" sz="20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%anything that's visited is Inf else it stands with real weight</a:t>
            </a:r>
            <a:endParaRPr lang="en-US" sz="2000" b="0" i="0" dirty="0">
              <a:effectLst/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candidates(1:N) = Inf;</a:t>
            </a:r>
          </a:p>
          <a:p>
            <a:r>
              <a:rPr lang="en-US" sz="2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2000" b="0" i="0" dirty="0">
                <a:effectLst/>
                <a:latin typeface="Menlo"/>
              </a:rPr>
              <a:t>index = 1:N</a:t>
            </a:r>
          </a:p>
          <a:p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562B9-3728-3FDE-0ABE-A01611E47B5B}"/>
              </a:ext>
            </a:extLst>
          </p:cNvPr>
          <p:cNvSpPr txBox="1"/>
          <p:nvPr/>
        </p:nvSpPr>
        <p:spPr>
          <a:xfrm>
            <a:off x="9071845" y="1046184"/>
            <a:ext cx="6332251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800" b="0" i="0" dirty="0">
                <a:effectLst/>
                <a:latin typeface="Menlo"/>
              </a:rPr>
              <a:t>visited(index) == 0</a:t>
            </a:r>
          </a:p>
          <a:p>
            <a:r>
              <a:rPr lang="en-US" sz="1800" b="0" i="0" dirty="0">
                <a:effectLst/>
                <a:latin typeface="Menlo"/>
              </a:rPr>
              <a:t>candidates(index) = distance(index);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 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%find the one with smallest distance value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currentdistance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currentnode</a:t>
            </a:r>
            <a:r>
              <a:rPr lang="en-US" sz="1800" b="0" i="0" dirty="0">
                <a:effectLst/>
                <a:latin typeface="Menlo"/>
              </a:rPr>
              <a:t>] = min(candidates);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%given the distance to the current point, update the distances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%to all its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neighbours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if the new distance will be smaller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index = 1:N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newdistance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currentdistance</a:t>
            </a:r>
            <a:r>
              <a:rPr lang="en-US" sz="1800" b="0" i="0" dirty="0">
                <a:effectLst/>
                <a:latin typeface="Menlo"/>
              </a:rPr>
              <a:t> + map(</a:t>
            </a:r>
            <a:r>
              <a:rPr lang="en-US" sz="1800" b="0" i="0" dirty="0" err="1">
                <a:effectLst/>
                <a:latin typeface="Menlo"/>
              </a:rPr>
              <a:t>currentnode</a:t>
            </a:r>
            <a:r>
              <a:rPr lang="en-US" sz="1800" b="0" i="0" dirty="0">
                <a:effectLst/>
                <a:latin typeface="Menlo"/>
              </a:rPr>
              <a:t>, index);</a:t>
            </a:r>
          </a:p>
          <a:p>
            <a:endParaRPr lang="en-US" sz="18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800" b="0" i="0" dirty="0" err="1">
                <a:effectLst/>
                <a:latin typeface="Menlo"/>
              </a:rPr>
              <a:t>newdistance</a:t>
            </a:r>
            <a:r>
              <a:rPr lang="en-US" sz="1800" b="0" i="0" dirty="0">
                <a:effectLst/>
                <a:latin typeface="Menlo"/>
              </a:rPr>
              <a:t> &lt; distance(index)</a:t>
            </a:r>
          </a:p>
          <a:p>
            <a:r>
              <a:rPr lang="en-US" sz="1800" b="0" i="0" dirty="0">
                <a:effectLst/>
                <a:latin typeface="Menlo"/>
              </a:rPr>
              <a:t>distance(index) = </a:t>
            </a:r>
            <a:r>
              <a:rPr lang="en-US" sz="1800" b="0" i="0" dirty="0" err="1">
                <a:effectLst/>
                <a:latin typeface="Menlo"/>
              </a:rPr>
              <a:t>newdistance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%mark the current node as visited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visited(</a:t>
            </a:r>
            <a:r>
              <a:rPr lang="en-US" sz="1800" b="0" i="0" dirty="0" err="1">
                <a:effectLst/>
                <a:latin typeface="Menlo"/>
              </a:rPr>
              <a:t>currentnode</a:t>
            </a:r>
            <a:r>
              <a:rPr lang="en-US" sz="1800" b="0" i="0" dirty="0">
                <a:effectLst/>
                <a:latin typeface="Menlo"/>
              </a:rPr>
              <a:t>) = 1;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%loop it through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untill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all nodes are *visited*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504F82F-7081-EEA4-52AC-662AEFE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"/>
            <a:ext cx="1374766" cy="123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7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9300845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C34CCD-5B32-BDEC-2751-5BC9D4D4BA4E}"/>
              </a:ext>
            </a:extLst>
          </p:cNvPr>
          <p:cNvGrpSpPr/>
          <p:nvPr/>
        </p:nvGrpSpPr>
        <p:grpSpPr>
          <a:xfrm>
            <a:off x="1676400" y="1167822"/>
            <a:ext cx="14020800" cy="8858880"/>
            <a:chOff x="1676400" y="789343"/>
            <a:chExt cx="14020800" cy="885888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14B80EC-06E9-4668-F22E-07D47BE43F49}"/>
                </a:ext>
              </a:extLst>
            </p:cNvPr>
            <p:cNvSpPr/>
            <p:nvPr/>
          </p:nvSpPr>
          <p:spPr>
            <a:xfrm>
              <a:off x="1676400" y="789343"/>
              <a:ext cx="14020800" cy="88213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7CB772-2312-2A2D-49AF-FFF764E2E40C}"/>
                </a:ext>
              </a:extLst>
            </p:cNvPr>
            <p:cNvSpPr txBox="1"/>
            <p:nvPr/>
          </p:nvSpPr>
          <p:spPr>
            <a:xfrm>
              <a:off x="2519531" y="1153590"/>
              <a:ext cx="6332251" cy="84946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heapq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Node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predecessor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min_value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'inf'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adjacency_list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IN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</a:t>
              </a:r>
              <a:r>
                <a:rPr lang="en-IN" sz="14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gotta</a:t>
              </a:r>
              <a:r>
                <a:rPr lang="en-IN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add edges here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visited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lt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other_node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min_value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other_node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.min_value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Edge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weight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origin_vertex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target_vertex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-&gt;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origin_vertex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origin_vertex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target_vertex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target_vertex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origin_vertex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.adjacency_list.append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weight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weight</a:t>
              </a:r>
            </a:p>
            <a:p>
              <a:endParaRPr lang="en-IN" sz="1400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DijkstrasAlgorithm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-&gt;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heap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calculate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start_vertex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start_vertex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.min_value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heapq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heappush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heap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start_vertex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heap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actual_node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heapq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heappop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heap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actual_node</a:t>
              </a:r>
              <a:r>
                <a:rPr lang="en-IN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.visited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6D562B9-3728-3FDE-0ABE-A01611E47B5B}"/>
                </a:ext>
              </a:extLst>
            </p:cNvPr>
            <p:cNvSpPr txBox="1"/>
            <p:nvPr/>
          </p:nvSpPr>
          <p:spPr>
            <a:xfrm>
              <a:off x="9067800" y="1527393"/>
              <a:ext cx="6332251" cy="6740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edge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actual_node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.adjacency_list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org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edge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.origin_vertex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dest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edge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.target_vertex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heapq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heappush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heap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dest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org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.min_value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edge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.weight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dest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.min_value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dest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.min_value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org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.min_value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edge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.weight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dest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.predecessor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org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actual_node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.visited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min_path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"the shortest distance from source vertex to given vertex is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"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vertex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.min_value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vertex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.name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end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 -&gt; '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.predecessor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''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       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.predecessor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2050" name="Picture 2" descr="Python Logo transparent PNG - StickPNG">
            <a:extLst>
              <a:ext uri="{FF2B5EF4-FFF2-40B4-BE49-F238E27FC236}">
                <a16:creationId xmlns:a16="http://schemas.microsoft.com/office/drawing/2014/main" id="{BC349D97-83A6-3888-6EAE-2A1F7E61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0" y="244005"/>
            <a:ext cx="1145189" cy="114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E4093F-4508-4BA9-289B-7FE0A40F06DF}"/>
              </a:ext>
            </a:extLst>
          </p:cNvPr>
          <p:cNvSpPr/>
          <p:nvPr/>
        </p:nvSpPr>
        <p:spPr>
          <a:xfrm>
            <a:off x="7406124" y="199191"/>
            <a:ext cx="78101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List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7453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9300845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197CF-421C-7C54-D540-EDAA9EE23EB9}"/>
              </a:ext>
            </a:extLst>
          </p:cNvPr>
          <p:cNvGrpSpPr/>
          <p:nvPr/>
        </p:nvGrpSpPr>
        <p:grpSpPr>
          <a:xfrm>
            <a:off x="1961364" y="1257300"/>
            <a:ext cx="13450872" cy="9771123"/>
            <a:chOff x="1961364" y="968632"/>
            <a:chExt cx="13450872" cy="977112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14B80EC-06E9-4668-F22E-07D47BE43F49}"/>
                </a:ext>
              </a:extLst>
            </p:cNvPr>
            <p:cNvSpPr/>
            <p:nvPr/>
          </p:nvSpPr>
          <p:spPr>
            <a:xfrm>
              <a:off x="1961364" y="968632"/>
              <a:ext cx="13450872" cy="84628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7CB772-2312-2A2D-49AF-FFF764E2E40C}"/>
                </a:ext>
              </a:extLst>
            </p:cNvPr>
            <p:cNvSpPr txBox="1"/>
            <p:nvPr/>
          </p:nvSpPr>
          <p:spPr>
            <a:xfrm>
              <a:off x="2540416" y="1509628"/>
              <a:ext cx="6332251" cy="8891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DijkstraAlgorithm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#if 0 then no connection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start_vertex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#no. of vertices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visited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))]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IN" sz="16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'inf'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))]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start_vertex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IN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get_min_vertex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#find the vertex with lowest distance value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min_vertex_value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maxsize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min_vertex_index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#linear </a:t>
              </a:r>
              <a:r>
                <a:rPr lang="en-IN" sz="16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serach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in O(N) time </a:t>
              </a:r>
              <a:r>
                <a:rPr lang="en-IN" sz="16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cmplxty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index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visited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index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index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&lt;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min_vertex_value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min_vertex_value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index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min_vertex_index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index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min_vertex_index</a:t>
              </a:r>
              <a:endPara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6D562B9-3728-3FDE-0ABE-A01611E47B5B}"/>
                </a:ext>
              </a:extLst>
            </p:cNvPr>
            <p:cNvSpPr txBox="1"/>
            <p:nvPr/>
          </p:nvSpPr>
          <p:spPr>
            <a:xfrm>
              <a:off x="8872667" y="1918373"/>
              <a:ext cx="6332251" cy="8821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calculate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#we consider all the items in O(V) time complexity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get_min_vertex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IN" sz="16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"considering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vertex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IN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visited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#if there is a connection between two nodes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]&gt;</a:t>
              </a:r>
              <a:r>
                <a:rPr lang="en-IN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#is there a shorter path to the </a:t>
              </a:r>
              <a:r>
                <a:rPr lang="en-IN" sz="16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other_vertex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from </a:t>
              </a:r>
              <a:r>
                <a:rPr lang="en-IN" sz="16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?</a:t>
              </a:r>
              <a:endPara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IN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+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&lt;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+ 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adjacency_matrix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actual_vertex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other_vertex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IN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distances</a:t>
              </a:r>
              <a:r>
                <a:rPr lang="en-IN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2050" name="Picture 2" descr="Python Logo transparent PNG - StickPNG">
            <a:extLst>
              <a:ext uri="{FF2B5EF4-FFF2-40B4-BE49-F238E27FC236}">
                <a16:creationId xmlns:a16="http://schemas.microsoft.com/office/drawing/2014/main" id="{BC349D97-83A6-3888-6EAE-2A1F7E61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0" y="244005"/>
            <a:ext cx="1145189" cy="114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F90514-B9B2-3E8B-ECD7-36D45B702CD3}"/>
              </a:ext>
            </a:extLst>
          </p:cNvPr>
          <p:cNvSpPr/>
          <p:nvPr/>
        </p:nvSpPr>
        <p:spPr>
          <a:xfrm>
            <a:off x="7001217" y="411659"/>
            <a:ext cx="84673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Matrix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4665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7477" y="8344482"/>
            <a:ext cx="3430904" cy="1943100"/>
          </a:xfrm>
          <a:custGeom>
            <a:avLst/>
            <a:gdLst/>
            <a:ahLst/>
            <a:cxnLst/>
            <a:rect l="l" t="t" r="r" b="b"/>
            <a:pathLst>
              <a:path w="3430905" h="1943100">
                <a:moveTo>
                  <a:pt x="3430521" y="1942517"/>
                </a:moveTo>
                <a:lnTo>
                  <a:pt x="0" y="1942517"/>
                </a:lnTo>
                <a:lnTo>
                  <a:pt x="17184" y="1897999"/>
                </a:lnTo>
                <a:lnTo>
                  <a:pt x="36573" y="1851658"/>
                </a:lnTo>
                <a:lnTo>
                  <a:pt x="57024" y="1806328"/>
                </a:lnTo>
                <a:lnTo>
                  <a:pt x="78488" y="1762006"/>
                </a:lnTo>
                <a:lnTo>
                  <a:pt x="100915" y="1718689"/>
                </a:lnTo>
                <a:lnTo>
                  <a:pt x="124258" y="1676374"/>
                </a:lnTo>
                <a:lnTo>
                  <a:pt x="148466" y="1635058"/>
                </a:lnTo>
                <a:lnTo>
                  <a:pt x="173492" y="1594740"/>
                </a:lnTo>
                <a:lnTo>
                  <a:pt x="199286" y="1555415"/>
                </a:lnTo>
                <a:lnTo>
                  <a:pt x="225799" y="1517082"/>
                </a:lnTo>
                <a:lnTo>
                  <a:pt x="252983" y="1479737"/>
                </a:lnTo>
                <a:lnTo>
                  <a:pt x="280788" y="1443377"/>
                </a:lnTo>
                <a:lnTo>
                  <a:pt x="309166" y="1408001"/>
                </a:lnTo>
                <a:lnTo>
                  <a:pt x="338067" y="1373605"/>
                </a:lnTo>
                <a:lnTo>
                  <a:pt x="367444" y="1340186"/>
                </a:lnTo>
                <a:lnTo>
                  <a:pt x="397246" y="1307742"/>
                </a:lnTo>
                <a:lnTo>
                  <a:pt x="427426" y="1276270"/>
                </a:lnTo>
                <a:lnTo>
                  <a:pt x="457933" y="1245767"/>
                </a:lnTo>
                <a:lnTo>
                  <a:pt x="488720" y="1216231"/>
                </a:lnTo>
                <a:lnTo>
                  <a:pt x="519738" y="1187658"/>
                </a:lnTo>
                <a:lnTo>
                  <a:pt x="550936" y="1160046"/>
                </a:lnTo>
                <a:lnTo>
                  <a:pt x="582268" y="1133392"/>
                </a:lnTo>
                <a:lnTo>
                  <a:pt x="613683" y="1107693"/>
                </a:lnTo>
                <a:lnTo>
                  <a:pt x="645132" y="1082947"/>
                </a:lnTo>
                <a:lnTo>
                  <a:pt x="676568" y="1059150"/>
                </a:lnTo>
                <a:lnTo>
                  <a:pt x="707941" y="1036301"/>
                </a:lnTo>
                <a:lnTo>
                  <a:pt x="739201" y="1014396"/>
                </a:lnTo>
                <a:lnTo>
                  <a:pt x="801192" y="973408"/>
                </a:lnTo>
                <a:lnTo>
                  <a:pt x="862147" y="936164"/>
                </a:lnTo>
                <a:lnTo>
                  <a:pt x="921677" y="902642"/>
                </a:lnTo>
                <a:lnTo>
                  <a:pt x="979391" y="872820"/>
                </a:lnTo>
                <a:lnTo>
                  <a:pt x="1034896" y="846675"/>
                </a:lnTo>
                <a:lnTo>
                  <a:pt x="1087802" y="824186"/>
                </a:lnTo>
                <a:lnTo>
                  <a:pt x="1113158" y="814306"/>
                </a:lnTo>
                <a:lnTo>
                  <a:pt x="1225147" y="754060"/>
                </a:lnTo>
                <a:lnTo>
                  <a:pt x="1349470" y="689421"/>
                </a:lnTo>
                <a:lnTo>
                  <a:pt x="1484353" y="621602"/>
                </a:lnTo>
                <a:lnTo>
                  <a:pt x="1628022" y="551816"/>
                </a:lnTo>
                <a:lnTo>
                  <a:pt x="1778703" y="481274"/>
                </a:lnTo>
                <a:lnTo>
                  <a:pt x="1934622" y="411190"/>
                </a:lnTo>
                <a:lnTo>
                  <a:pt x="2040601" y="365320"/>
                </a:lnTo>
                <a:lnTo>
                  <a:pt x="2147593" y="320552"/>
                </a:lnTo>
                <a:lnTo>
                  <a:pt x="2255074" y="277244"/>
                </a:lnTo>
                <a:lnTo>
                  <a:pt x="2362516" y="235756"/>
                </a:lnTo>
                <a:lnTo>
                  <a:pt x="2469395" y="196446"/>
                </a:lnTo>
                <a:lnTo>
                  <a:pt x="2522458" y="177721"/>
                </a:lnTo>
                <a:lnTo>
                  <a:pt x="2575184" y="159676"/>
                </a:lnTo>
                <a:lnTo>
                  <a:pt x="2627506" y="142354"/>
                </a:lnTo>
                <a:lnTo>
                  <a:pt x="2679358" y="125803"/>
                </a:lnTo>
                <a:lnTo>
                  <a:pt x="2730675" y="110065"/>
                </a:lnTo>
                <a:lnTo>
                  <a:pt x="2781391" y="95186"/>
                </a:lnTo>
                <a:lnTo>
                  <a:pt x="2831441" y="81212"/>
                </a:lnTo>
                <a:lnTo>
                  <a:pt x="2880758" y="68186"/>
                </a:lnTo>
                <a:lnTo>
                  <a:pt x="2929277" y="56154"/>
                </a:lnTo>
                <a:lnTo>
                  <a:pt x="2976932" y="45161"/>
                </a:lnTo>
                <a:lnTo>
                  <a:pt x="3023658" y="35252"/>
                </a:lnTo>
                <a:lnTo>
                  <a:pt x="3069389" y="26471"/>
                </a:lnTo>
                <a:lnTo>
                  <a:pt x="3114058" y="18863"/>
                </a:lnTo>
                <a:lnTo>
                  <a:pt x="3157601" y="12474"/>
                </a:lnTo>
                <a:lnTo>
                  <a:pt x="3199952" y="7348"/>
                </a:lnTo>
                <a:lnTo>
                  <a:pt x="3241044" y="3531"/>
                </a:lnTo>
                <a:lnTo>
                  <a:pt x="3280813" y="1066"/>
                </a:lnTo>
                <a:lnTo>
                  <a:pt x="3319192" y="0"/>
                </a:lnTo>
                <a:lnTo>
                  <a:pt x="3356116" y="376"/>
                </a:lnTo>
                <a:lnTo>
                  <a:pt x="3391519" y="2240"/>
                </a:lnTo>
                <a:lnTo>
                  <a:pt x="3425335" y="5637"/>
                </a:lnTo>
                <a:lnTo>
                  <a:pt x="3430521" y="6439"/>
                </a:lnTo>
                <a:lnTo>
                  <a:pt x="3430521" y="1942517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46214" y="5"/>
            <a:ext cx="2638425" cy="2604135"/>
          </a:xfrm>
          <a:custGeom>
            <a:avLst/>
            <a:gdLst/>
            <a:ahLst/>
            <a:cxnLst/>
            <a:rect l="l" t="t" r="r" b="b"/>
            <a:pathLst>
              <a:path w="2638425" h="2604135">
                <a:moveTo>
                  <a:pt x="2638378" y="2603602"/>
                </a:moveTo>
                <a:lnTo>
                  <a:pt x="2605934" y="2583411"/>
                </a:lnTo>
                <a:lnTo>
                  <a:pt x="2567036" y="2557521"/>
                </a:lnTo>
                <a:lnTo>
                  <a:pt x="2523951" y="2526919"/>
                </a:lnTo>
                <a:lnTo>
                  <a:pt x="2478946" y="2492592"/>
                </a:lnTo>
                <a:lnTo>
                  <a:pt x="2434285" y="2455526"/>
                </a:lnTo>
                <a:lnTo>
                  <a:pt x="2392238" y="2416708"/>
                </a:lnTo>
                <a:lnTo>
                  <a:pt x="2355069" y="2377127"/>
                </a:lnTo>
                <a:lnTo>
                  <a:pt x="2325046" y="2337768"/>
                </a:lnTo>
                <a:lnTo>
                  <a:pt x="2308339" y="2315157"/>
                </a:lnTo>
                <a:lnTo>
                  <a:pt x="2288468" y="2292965"/>
                </a:lnTo>
                <a:lnTo>
                  <a:pt x="2239347" y="2248920"/>
                </a:lnTo>
                <a:lnTo>
                  <a:pt x="2177909" y="2203809"/>
                </a:lnTo>
                <a:lnTo>
                  <a:pt x="2142644" y="2180284"/>
                </a:lnTo>
                <a:lnTo>
                  <a:pt x="2104384" y="2155810"/>
                </a:lnTo>
                <a:lnTo>
                  <a:pt x="1869184" y="2011204"/>
                </a:lnTo>
                <a:lnTo>
                  <a:pt x="1813562" y="1976242"/>
                </a:lnTo>
                <a:lnTo>
                  <a:pt x="1755147" y="1938733"/>
                </a:lnTo>
                <a:lnTo>
                  <a:pt x="1693966" y="1898451"/>
                </a:lnTo>
                <a:lnTo>
                  <a:pt x="1630047" y="1855167"/>
                </a:lnTo>
                <a:lnTo>
                  <a:pt x="1556901" y="1803909"/>
                </a:lnTo>
                <a:lnTo>
                  <a:pt x="1495130" y="1758585"/>
                </a:lnTo>
                <a:lnTo>
                  <a:pt x="1443450" y="1718459"/>
                </a:lnTo>
                <a:lnTo>
                  <a:pt x="1400577" y="1682793"/>
                </a:lnTo>
                <a:lnTo>
                  <a:pt x="1365224" y="1650849"/>
                </a:lnTo>
                <a:lnTo>
                  <a:pt x="1336106" y="1621890"/>
                </a:lnTo>
                <a:lnTo>
                  <a:pt x="1291436" y="1569978"/>
                </a:lnTo>
                <a:lnTo>
                  <a:pt x="1256285" y="1521156"/>
                </a:lnTo>
                <a:lnTo>
                  <a:pt x="1239066" y="1496061"/>
                </a:lnTo>
                <a:lnTo>
                  <a:pt x="1220371" y="1469526"/>
                </a:lnTo>
                <a:lnTo>
                  <a:pt x="1173412" y="1409187"/>
                </a:lnTo>
                <a:lnTo>
                  <a:pt x="1139724" y="1371338"/>
                </a:lnTo>
                <a:lnTo>
                  <a:pt x="1102054" y="1332894"/>
                </a:lnTo>
                <a:lnTo>
                  <a:pt x="1061565" y="1294507"/>
                </a:lnTo>
                <a:lnTo>
                  <a:pt x="1019420" y="1256833"/>
                </a:lnTo>
                <a:lnTo>
                  <a:pt x="976782" y="1220526"/>
                </a:lnTo>
                <a:lnTo>
                  <a:pt x="934815" y="1186239"/>
                </a:lnTo>
                <a:lnTo>
                  <a:pt x="894682" y="1154626"/>
                </a:lnTo>
                <a:lnTo>
                  <a:pt x="857546" y="1126343"/>
                </a:lnTo>
                <a:lnTo>
                  <a:pt x="824569" y="1102043"/>
                </a:lnTo>
                <a:lnTo>
                  <a:pt x="796917" y="1082381"/>
                </a:lnTo>
                <a:lnTo>
                  <a:pt x="776307" y="1058357"/>
                </a:lnTo>
                <a:lnTo>
                  <a:pt x="728450" y="1001548"/>
                </a:lnTo>
                <a:lnTo>
                  <a:pt x="701609" y="969171"/>
                </a:lnTo>
                <a:lnTo>
                  <a:pt x="673097" y="934421"/>
                </a:lnTo>
                <a:lnTo>
                  <a:pt x="643118" y="897501"/>
                </a:lnTo>
                <a:lnTo>
                  <a:pt x="611875" y="858618"/>
                </a:lnTo>
                <a:lnTo>
                  <a:pt x="579571" y="817975"/>
                </a:lnTo>
                <a:lnTo>
                  <a:pt x="546410" y="775779"/>
                </a:lnTo>
                <a:lnTo>
                  <a:pt x="512595" y="732234"/>
                </a:lnTo>
                <a:lnTo>
                  <a:pt x="478329" y="687546"/>
                </a:lnTo>
                <a:lnTo>
                  <a:pt x="443816" y="641919"/>
                </a:lnTo>
                <a:lnTo>
                  <a:pt x="409259" y="595558"/>
                </a:lnTo>
                <a:lnTo>
                  <a:pt x="374862" y="548669"/>
                </a:lnTo>
                <a:lnTo>
                  <a:pt x="340828" y="501457"/>
                </a:lnTo>
                <a:lnTo>
                  <a:pt x="307359" y="454127"/>
                </a:lnTo>
                <a:lnTo>
                  <a:pt x="274661" y="406884"/>
                </a:lnTo>
                <a:lnTo>
                  <a:pt x="242935" y="359933"/>
                </a:lnTo>
                <a:lnTo>
                  <a:pt x="212385" y="313479"/>
                </a:lnTo>
                <a:lnTo>
                  <a:pt x="183214" y="267727"/>
                </a:lnTo>
                <a:lnTo>
                  <a:pt x="155627" y="222883"/>
                </a:lnTo>
                <a:lnTo>
                  <a:pt x="121089" y="167323"/>
                </a:lnTo>
                <a:lnTo>
                  <a:pt x="87548" y="116677"/>
                </a:lnTo>
                <a:lnTo>
                  <a:pt x="54867" y="70480"/>
                </a:lnTo>
                <a:lnTo>
                  <a:pt x="22911" y="28265"/>
                </a:lnTo>
                <a:lnTo>
                  <a:pt x="0" y="0"/>
                </a:lnTo>
                <a:lnTo>
                  <a:pt x="662141" y="0"/>
                </a:lnTo>
                <a:lnTo>
                  <a:pt x="681321" y="34629"/>
                </a:lnTo>
                <a:lnTo>
                  <a:pt x="716931" y="91565"/>
                </a:lnTo>
                <a:lnTo>
                  <a:pt x="751146" y="139934"/>
                </a:lnTo>
                <a:lnTo>
                  <a:pt x="783965" y="181044"/>
                </a:lnTo>
                <a:lnTo>
                  <a:pt x="815385" y="216201"/>
                </a:lnTo>
                <a:lnTo>
                  <a:pt x="845406" y="246715"/>
                </a:lnTo>
                <a:lnTo>
                  <a:pt x="874027" y="273891"/>
                </a:lnTo>
                <a:lnTo>
                  <a:pt x="901245" y="299039"/>
                </a:lnTo>
                <a:lnTo>
                  <a:pt x="927061" y="323466"/>
                </a:lnTo>
                <a:lnTo>
                  <a:pt x="951472" y="348479"/>
                </a:lnTo>
                <a:lnTo>
                  <a:pt x="974478" y="375387"/>
                </a:lnTo>
                <a:lnTo>
                  <a:pt x="996076" y="405497"/>
                </a:lnTo>
                <a:lnTo>
                  <a:pt x="1016267" y="440117"/>
                </a:lnTo>
                <a:lnTo>
                  <a:pt x="1046304" y="490283"/>
                </a:lnTo>
                <a:lnTo>
                  <a:pt x="1079291" y="533757"/>
                </a:lnTo>
                <a:lnTo>
                  <a:pt x="1113975" y="571670"/>
                </a:lnTo>
                <a:lnTo>
                  <a:pt x="1149108" y="605152"/>
                </a:lnTo>
                <a:lnTo>
                  <a:pt x="1183438" y="635335"/>
                </a:lnTo>
                <a:lnTo>
                  <a:pt x="1215716" y="663351"/>
                </a:lnTo>
                <a:lnTo>
                  <a:pt x="1244689" y="690329"/>
                </a:lnTo>
                <a:lnTo>
                  <a:pt x="1269109" y="717403"/>
                </a:lnTo>
                <a:lnTo>
                  <a:pt x="1287724" y="745703"/>
                </a:lnTo>
                <a:lnTo>
                  <a:pt x="1303817" y="771527"/>
                </a:lnTo>
                <a:lnTo>
                  <a:pt x="1326290" y="800878"/>
                </a:lnTo>
                <a:lnTo>
                  <a:pt x="1353977" y="833455"/>
                </a:lnTo>
                <a:lnTo>
                  <a:pt x="1385715" y="868959"/>
                </a:lnTo>
                <a:lnTo>
                  <a:pt x="1420338" y="907091"/>
                </a:lnTo>
                <a:lnTo>
                  <a:pt x="1456681" y="947551"/>
                </a:lnTo>
                <a:lnTo>
                  <a:pt x="1493579" y="990040"/>
                </a:lnTo>
                <a:lnTo>
                  <a:pt x="1529869" y="1034259"/>
                </a:lnTo>
                <a:lnTo>
                  <a:pt x="1564384" y="1079909"/>
                </a:lnTo>
                <a:lnTo>
                  <a:pt x="1595960" y="1126689"/>
                </a:lnTo>
                <a:lnTo>
                  <a:pt x="1623432" y="1174302"/>
                </a:lnTo>
                <a:lnTo>
                  <a:pt x="1644535" y="1208203"/>
                </a:lnTo>
                <a:lnTo>
                  <a:pt x="1670580" y="1239946"/>
                </a:lnTo>
                <a:lnTo>
                  <a:pt x="1700737" y="1270029"/>
                </a:lnTo>
                <a:lnTo>
                  <a:pt x="1734176" y="1298947"/>
                </a:lnTo>
                <a:lnTo>
                  <a:pt x="1770066" y="1327198"/>
                </a:lnTo>
                <a:lnTo>
                  <a:pt x="1845880" y="1383686"/>
                </a:lnTo>
                <a:lnTo>
                  <a:pt x="1884144" y="1412917"/>
                </a:lnTo>
                <a:lnTo>
                  <a:pt x="1921538" y="1443468"/>
                </a:lnTo>
                <a:lnTo>
                  <a:pt x="1957232" y="1475837"/>
                </a:lnTo>
                <a:lnTo>
                  <a:pt x="1990397" y="1510520"/>
                </a:lnTo>
                <a:lnTo>
                  <a:pt x="2020202" y="1548014"/>
                </a:lnTo>
                <a:lnTo>
                  <a:pt x="2045816" y="1588816"/>
                </a:lnTo>
                <a:lnTo>
                  <a:pt x="2066410" y="1633423"/>
                </a:lnTo>
                <a:lnTo>
                  <a:pt x="2081154" y="1682332"/>
                </a:lnTo>
                <a:lnTo>
                  <a:pt x="2095009" y="1735043"/>
                </a:lnTo>
                <a:lnTo>
                  <a:pt x="2109907" y="1776228"/>
                </a:lnTo>
                <a:lnTo>
                  <a:pt x="2142655" y="1831637"/>
                </a:lnTo>
                <a:lnTo>
                  <a:pt x="2179045" y="1863792"/>
                </a:lnTo>
                <a:lnTo>
                  <a:pt x="2218724" y="1887927"/>
                </a:lnTo>
                <a:lnTo>
                  <a:pt x="2239687" y="1901748"/>
                </a:lnTo>
                <a:lnTo>
                  <a:pt x="2261340" y="1919275"/>
                </a:lnTo>
                <a:lnTo>
                  <a:pt x="2283638" y="1942414"/>
                </a:lnTo>
                <a:lnTo>
                  <a:pt x="2306538" y="1973068"/>
                </a:lnTo>
                <a:lnTo>
                  <a:pt x="2329996" y="2013142"/>
                </a:lnTo>
                <a:lnTo>
                  <a:pt x="2638378" y="260360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292725"/>
            <a:ext cx="2751455" cy="1994535"/>
          </a:xfrm>
          <a:custGeom>
            <a:avLst/>
            <a:gdLst/>
            <a:ahLst/>
            <a:cxnLst/>
            <a:rect l="l" t="t" r="r" b="b"/>
            <a:pathLst>
              <a:path w="2751455" h="1994534">
                <a:moveTo>
                  <a:pt x="2751313" y="1994274"/>
                </a:moveTo>
                <a:lnTo>
                  <a:pt x="0" y="1994274"/>
                </a:lnTo>
                <a:lnTo>
                  <a:pt x="0" y="143396"/>
                </a:lnTo>
                <a:lnTo>
                  <a:pt x="104926" y="114293"/>
                </a:lnTo>
                <a:lnTo>
                  <a:pt x="192119" y="91533"/>
                </a:lnTo>
                <a:lnTo>
                  <a:pt x="238394" y="80226"/>
                </a:lnTo>
                <a:lnTo>
                  <a:pt x="286422" y="69145"/>
                </a:lnTo>
                <a:lnTo>
                  <a:pt x="336180" y="58423"/>
                </a:lnTo>
                <a:lnTo>
                  <a:pt x="387644" y="48192"/>
                </a:lnTo>
                <a:lnTo>
                  <a:pt x="440790" y="38586"/>
                </a:lnTo>
                <a:lnTo>
                  <a:pt x="495595" y="29737"/>
                </a:lnTo>
                <a:lnTo>
                  <a:pt x="552035" y="21779"/>
                </a:lnTo>
                <a:lnTo>
                  <a:pt x="610086" y="14845"/>
                </a:lnTo>
                <a:lnTo>
                  <a:pt x="669724" y="9067"/>
                </a:lnTo>
                <a:lnTo>
                  <a:pt x="730926" y="4578"/>
                </a:lnTo>
                <a:lnTo>
                  <a:pt x="793667" y="1511"/>
                </a:lnTo>
                <a:lnTo>
                  <a:pt x="857925" y="0"/>
                </a:lnTo>
                <a:lnTo>
                  <a:pt x="923675" y="176"/>
                </a:lnTo>
                <a:lnTo>
                  <a:pt x="990893" y="2174"/>
                </a:lnTo>
                <a:lnTo>
                  <a:pt x="1059556" y="6125"/>
                </a:lnTo>
                <a:lnTo>
                  <a:pt x="1129640" y="12163"/>
                </a:lnTo>
                <a:lnTo>
                  <a:pt x="1201121" y="20422"/>
                </a:lnTo>
                <a:lnTo>
                  <a:pt x="1273976" y="31033"/>
                </a:lnTo>
                <a:lnTo>
                  <a:pt x="1339841" y="43088"/>
                </a:lnTo>
                <a:lnTo>
                  <a:pt x="1403378" y="57588"/>
                </a:lnTo>
                <a:lnTo>
                  <a:pt x="1464636" y="74398"/>
                </a:lnTo>
                <a:lnTo>
                  <a:pt x="1523663" y="93382"/>
                </a:lnTo>
                <a:lnTo>
                  <a:pt x="1580507" y="114405"/>
                </a:lnTo>
                <a:lnTo>
                  <a:pt x="1635217" y="137330"/>
                </a:lnTo>
                <a:lnTo>
                  <a:pt x="1687842" y="162023"/>
                </a:lnTo>
                <a:lnTo>
                  <a:pt x="1738430" y="188347"/>
                </a:lnTo>
                <a:lnTo>
                  <a:pt x="1787029" y="216167"/>
                </a:lnTo>
                <a:lnTo>
                  <a:pt x="1833688" y="245347"/>
                </a:lnTo>
                <a:lnTo>
                  <a:pt x="1878455" y="275752"/>
                </a:lnTo>
                <a:lnTo>
                  <a:pt x="1921379" y="307245"/>
                </a:lnTo>
                <a:lnTo>
                  <a:pt x="1962508" y="339691"/>
                </a:lnTo>
                <a:lnTo>
                  <a:pt x="2001891" y="372956"/>
                </a:lnTo>
                <a:lnTo>
                  <a:pt x="2039576" y="406902"/>
                </a:lnTo>
                <a:lnTo>
                  <a:pt x="2075612" y="441394"/>
                </a:lnTo>
                <a:lnTo>
                  <a:pt x="2110047" y="476296"/>
                </a:lnTo>
                <a:lnTo>
                  <a:pt x="2142929" y="511474"/>
                </a:lnTo>
                <a:lnTo>
                  <a:pt x="2174308" y="546791"/>
                </a:lnTo>
                <a:lnTo>
                  <a:pt x="2204231" y="582111"/>
                </a:lnTo>
                <a:lnTo>
                  <a:pt x="2232747" y="617300"/>
                </a:lnTo>
                <a:lnTo>
                  <a:pt x="2259904" y="652220"/>
                </a:lnTo>
                <a:lnTo>
                  <a:pt x="2285752" y="686738"/>
                </a:lnTo>
                <a:lnTo>
                  <a:pt x="2310338" y="720716"/>
                </a:lnTo>
                <a:lnTo>
                  <a:pt x="2333710" y="754019"/>
                </a:lnTo>
                <a:lnTo>
                  <a:pt x="2355918" y="786512"/>
                </a:lnTo>
                <a:lnTo>
                  <a:pt x="2397034" y="848525"/>
                </a:lnTo>
                <a:lnTo>
                  <a:pt x="2451184" y="932074"/>
                </a:lnTo>
                <a:lnTo>
                  <a:pt x="2467421" y="956857"/>
                </a:lnTo>
                <a:lnTo>
                  <a:pt x="2482834" y="979879"/>
                </a:lnTo>
                <a:lnTo>
                  <a:pt x="2497469" y="1001005"/>
                </a:lnTo>
                <a:lnTo>
                  <a:pt x="2518334" y="1033394"/>
                </a:lnTo>
                <a:lnTo>
                  <a:pt x="2538722" y="1070705"/>
                </a:lnTo>
                <a:lnTo>
                  <a:pt x="2558569" y="1112441"/>
                </a:lnTo>
                <a:lnTo>
                  <a:pt x="2577812" y="1158105"/>
                </a:lnTo>
                <a:lnTo>
                  <a:pt x="2596387" y="1207200"/>
                </a:lnTo>
                <a:lnTo>
                  <a:pt x="2614231" y="1259227"/>
                </a:lnTo>
                <a:lnTo>
                  <a:pt x="2631281" y="1313689"/>
                </a:lnTo>
                <a:lnTo>
                  <a:pt x="2647474" y="1370090"/>
                </a:lnTo>
                <a:lnTo>
                  <a:pt x="2662746" y="1427930"/>
                </a:lnTo>
                <a:lnTo>
                  <a:pt x="2677033" y="1486714"/>
                </a:lnTo>
                <a:lnTo>
                  <a:pt x="2690273" y="1545943"/>
                </a:lnTo>
                <a:lnTo>
                  <a:pt x="2702402" y="1605121"/>
                </a:lnTo>
                <a:lnTo>
                  <a:pt x="2713357" y="1663749"/>
                </a:lnTo>
                <a:lnTo>
                  <a:pt x="2723075" y="1721331"/>
                </a:lnTo>
                <a:lnTo>
                  <a:pt x="2731491" y="1777368"/>
                </a:lnTo>
                <a:lnTo>
                  <a:pt x="2738544" y="1831363"/>
                </a:lnTo>
                <a:lnTo>
                  <a:pt x="2744170" y="1882820"/>
                </a:lnTo>
                <a:lnTo>
                  <a:pt x="2748304" y="1931239"/>
                </a:lnTo>
                <a:lnTo>
                  <a:pt x="2750885" y="1976125"/>
                </a:lnTo>
                <a:lnTo>
                  <a:pt x="2751313" y="1994274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"/>
            <a:ext cx="2378075" cy="1972310"/>
          </a:xfrm>
          <a:custGeom>
            <a:avLst/>
            <a:gdLst/>
            <a:ahLst/>
            <a:cxnLst/>
            <a:rect l="l" t="t" r="r" b="b"/>
            <a:pathLst>
              <a:path w="2378075" h="1972310">
                <a:moveTo>
                  <a:pt x="766070" y="1971090"/>
                </a:moveTo>
                <a:lnTo>
                  <a:pt x="665275" y="1970518"/>
                </a:lnTo>
                <a:lnTo>
                  <a:pt x="559499" y="1968044"/>
                </a:lnTo>
                <a:lnTo>
                  <a:pt x="450074" y="1963430"/>
                </a:lnTo>
                <a:lnTo>
                  <a:pt x="394410" y="1960248"/>
                </a:lnTo>
                <a:lnTo>
                  <a:pt x="338334" y="1956443"/>
                </a:lnTo>
                <a:lnTo>
                  <a:pt x="282013" y="1951986"/>
                </a:lnTo>
                <a:lnTo>
                  <a:pt x="225612" y="1946846"/>
                </a:lnTo>
                <a:lnTo>
                  <a:pt x="169299" y="1940996"/>
                </a:lnTo>
                <a:lnTo>
                  <a:pt x="113240" y="1934405"/>
                </a:lnTo>
                <a:lnTo>
                  <a:pt x="57602" y="1927044"/>
                </a:lnTo>
                <a:lnTo>
                  <a:pt x="2551" y="1918884"/>
                </a:lnTo>
                <a:lnTo>
                  <a:pt x="0" y="1918462"/>
                </a:lnTo>
                <a:lnTo>
                  <a:pt x="0" y="0"/>
                </a:lnTo>
                <a:lnTo>
                  <a:pt x="2307941" y="0"/>
                </a:lnTo>
                <a:lnTo>
                  <a:pt x="2317080" y="26608"/>
                </a:lnTo>
                <a:lnTo>
                  <a:pt x="2329536" y="67459"/>
                </a:lnTo>
                <a:lnTo>
                  <a:pt x="2340635" y="109036"/>
                </a:lnTo>
                <a:lnTo>
                  <a:pt x="2350346" y="151344"/>
                </a:lnTo>
                <a:lnTo>
                  <a:pt x="2358638" y="194385"/>
                </a:lnTo>
                <a:lnTo>
                  <a:pt x="2365479" y="238162"/>
                </a:lnTo>
                <a:lnTo>
                  <a:pt x="2370840" y="282679"/>
                </a:lnTo>
                <a:lnTo>
                  <a:pt x="2374687" y="327939"/>
                </a:lnTo>
                <a:lnTo>
                  <a:pt x="2376991" y="373946"/>
                </a:lnTo>
                <a:lnTo>
                  <a:pt x="2377720" y="420701"/>
                </a:lnTo>
                <a:lnTo>
                  <a:pt x="2376843" y="468209"/>
                </a:lnTo>
                <a:lnTo>
                  <a:pt x="2374329" y="516473"/>
                </a:lnTo>
                <a:lnTo>
                  <a:pt x="2370147" y="565497"/>
                </a:lnTo>
                <a:lnTo>
                  <a:pt x="2364265" y="615282"/>
                </a:lnTo>
                <a:lnTo>
                  <a:pt x="2356653" y="665834"/>
                </a:lnTo>
                <a:lnTo>
                  <a:pt x="2347280" y="717154"/>
                </a:lnTo>
                <a:lnTo>
                  <a:pt x="2336113" y="769246"/>
                </a:lnTo>
                <a:lnTo>
                  <a:pt x="2323123" y="822114"/>
                </a:lnTo>
                <a:lnTo>
                  <a:pt x="2303260" y="893703"/>
                </a:lnTo>
                <a:lnTo>
                  <a:pt x="2281877" y="962431"/>
                </a:lnTo>
                <a:lnTo>
                  <a:pt x="2259044" y="1028350"/>
                </a:lnTo>
                <a:lnTo>
                  <a:pt x="2234833" y="1091512"/>
                </a:lnTo>
                <a:lnTo>
                  <a:pt x="2209313" y="1151970"/>
                </a:lnTo>
                <a:lnTo>
                  <a:pt x="2182554" y="1209776"/>
                </a:lnTo>
                <a:lnTo>
                  <a:pt x="2154627" y="1264982"/>
                </a:lnTo>
                <a:lnTo>
                  <a:pt x="2125602" y="1317640"/>
                </a:lnTo>
                <a:lnTo>
                  <a:pt x="2095549" y="1367804"/>
                </a:lnTo>
                <a:lnTo>
                  <a:pt x="2064540" y="1415524"/>
                </a:lnTo>
                <a:lnTo>
                  <a:pt x="2032643" y="1460854"/>
                </a:lnTo>
                <a:lnTo>
                  <a:pt x="1999930" y="1503846"/>
                </a:lnTo>
                <a:lnTo>
                  <a:pt x="1966470" y="1544552"/>
                </a:lnTo>
                <a:lnTo>
                  <a:pt x="1932334" y="1583024"/>
                </a:lnTo>
                <a:lnTo>
                  <a:pt x="1897593" y="1619314"/>
                </a:lnTo>
                <a:lnTo>
                  <a:pt x="1862316" y="1653476"/>
                </a:lnTo>
                <a:lnTo>
                  <a:pt x="1826574" y="1685561"/>
                </a:lnTo>
                <a:lnTo>
                  <a:pt x="1790437" y="1715622"/>
                </a:lnTo>
                <a:lnTo>
                  <a:pt x="1753976" y="1743710"/>
                </a:lnTo>
                <a:lnTo>
                  <a:pt x="1717261" y="1769879"/>
                </a:lnTo>
                <a:lnTo>
                  <a:pt x="1680362" y="1794180"/>
                </a:lnTo>
                <a:lnTo>
                  <a:pt x="1643349" y="1816666"/>
                </a:lnTo>
                <a:lnTo>
                  <a:pt x="1606293" y="1837388"/>
                </a:lnTo>
                <a:lnTo>
                  <a:pt x="1569264" y="1856401"/>
                </a:lnTo>
                <a:lnTo>
                  <a:pt x="1532332" y="1873755"/>
                </a:lnTo>
                <a:lnTo>
                  <a:pt x="1495568" y="1889503"/>
                </a:lnTo>
                <a:lnTo>
                  <a:pt x="1459042" y="1903697"/>
                </a:lnTo>
                <a:lnTo>
                  <a:pt x="1422824" y="1916390"/>
                </a:lnTo>
                <a:lnTo>
                  <a:pt x="1351595" y="1937481"/>
                </a:lnTo>
                <a:lnTo>
                  <a:pt x="1282442" y="1953194"/>
                </a:lnTo>
                <a:lnTo>
                  <a:pt x="1215929" y="1963947"/>
                </a:lnTo>
                <a:lnTo>
                  <a:pt x="987520" y="1965734"/>
                </a:lnTo>
                <a:lnTo>
                  <a:pt x="905008" y="1968892"/>
                </a:lnTo>
                <a:lnTo>
                  <a:pt x="814184" y="1970735"/>
                </a:lnTo>
                <a:lnTo>
                  <a:pt x="766070" y="1971090"/>
                </a:lnTo>
                <a:close/>
              </a:path>
              <a:path w="2378075" h="1972310">
                <a:moveTo>
                  <a:pt x="1093071" y="1972249"/>
                </a:moveTo>
                <a:lnTo>
                  <a:pt x="1064885" y="1971878"/>
                </a:lnTo>
                <a:lnTo>
                  <a:pt x="1037851" y="1970634"/>
                </a:lnTo>
                <a:lnTo>
                  <a:pt x="1012039" y="1968569"/>
                </a:lnTo>
                <a:lnTo>
                  <a:pt x="987520" y="1965734"/>
                </a:lnTo>
                <a:lnTo>
                  <a:pt x="1200210" y="1965734"/>
                </a:lnTo>
                <a:lnTo>
                  <a:pt x="1183838" y="1967595"/>
                </a:lnTo>
                <a:lnTo>
                  <a:pt x="1152618" y="1970159"/>
                </a:lnTo>
                <a:lnTo>
                  <a:pt x="1122339" y="1971693"/>
                </a:lnTo>
                <a:lnTo>
                  <a:pt x="1093071" y="1972249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571500"/>
            <a:ext cx="11480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Bell-Man Ford’s </a:t>
            </a:r>
            <a:r>
              <a:rPr sz="7200"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Algorithm</a:t>
            </a:r>
            <a:endParaRPr sz="7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400" y="2628900"/>
            <a:ext cx="12456795" cy="7127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8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Bellman Ford algorithm helps us find the shortest path from a vertex to all other vertices of a weighted graph.</a:t>
            </a:r>
          </a:p>
          <a:p>
            <a:pPr algn="l"/>
            <a:r>
              <a:rPr lang="en-US" sz="2800" b="0" i="0" dirty="0">
                <a:solidFill>
                  <a:srgbClr val="25265E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It is similar to Dijkstra’s Algorithm but it can work with graphs in which edges can have negative weights.</a:t>
            </a:r>
          </a:p>
          <a:p>
            <a:pPr marL="12700">
              <a:lnSpc>
                <a:spcPct val="100000"/>
              </a:lnSpc>
            </a:pPr>
            <a:endParaRPr sz="27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lang="en-US" sz="2900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Computer scientists Richard Bellman and Lester Ford published papers on it in the year 1958 and 1956</a:t>
            </a:r>
          </a:p>
          <a:p>
            <a:pPr marL="1206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tabLst>
                <a:tab pos="487680" algn="l"/>
                <a:tab pos="488315" algn="l"/>
              </a:tabLst>
            </a:pPr>
            <a:endParaRPr lang="en-US" sz="29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lang="en-US" sz="2900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Edward Moore joined the party by publishing a new optimized variation of Bell-Man Fords Algorithm thus paving the way to call this algorithm “Bell-Man Ford Moore algorithm”</a:t>
            </a: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endParaRPr lang="en-US" sz="29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487680" indent="-475615">
              <a:lnSpc>
                <a:spcPct val="100000"/>
              </a:lnSpc>
              <a:spcBef>
                <a:spcPts val="81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lang="en-US" sz="2900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With a not so impressive time complexity of O(V*E) [ V – no. of vertices | E – no. of edges] this programs continues to strive for its negative edge detecting feature</a:t>
            </a:r>
          </a:p>
        </p:txBody>
      </p:sp>
    </p:spTree>
    <p:extLst>
      <p:ext uri="{BB962C8B-B14F-4D97-AF65-F5344CB8AC3E}">
        <p14:creationId xmlns:p14="http://schemas.microsoft.com/office/powerpoint/2010/main" val="94285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71127" y="8848694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261" y="190500"/>
            <a:ext cx="1425774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Concept</a:t>
            </a:r>
            <a:r>
              <a:rPr spc="-59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12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Behind</a:t>
            </a:r>
            <a:r>
              <a:rPr spc="-59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pc="25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Bell-Man Ford’s Algorithm</a:t>
            </a:r>
            <a:endParaRPr spc="-1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734" y="3360450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5331" y="3709700"/>
            <a:ext cx="266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54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0556" y="2817744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0207" y="3166995"/>
            <a:ext cx="2419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90" dirty="0">
                <a:solidFill>
                  <a:srgbClr val="151515"/>
                </a:solidFill>
                <a:latin typeface="Calibri"/>
                <a:cs typeface="Calibri"/>
              </a:rPr>
              <a:t>B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4548" y="4558375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6044" y="4907625"/>
            <a:ext cx="278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60" dirty="0">
                <a:solidFill>
                  <a:srgbClr val="151515"/>
                </a:solidFill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0569" y="282584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96529" y="3175096"/>
            <a:ext cx="2692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15" dirty="0">
                <a:solidFill>
                  <a:srgbClr val="151515"/>
                </a:solidFill>
                <a:latin typeface="Calibri"/>
                <a:cs typeface="Calibri"/>
              </a:rPr>
              <a:t>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0739" y="744355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470" y="7792801"/>
            <a:ext cx="2241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0" dirty="0">
                <a:solidFill>
                  <a:srgbClr val="151515"/>
                </a:solidFill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42063" y="693810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87455" y="7287351"/>
            <a:ext cx="290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365" dirty="0">
                <a:solidFill>
                  <a:srgbClr val="151515"/>
                </a:solidFill>
                <a:latin typeface="Calibri"/>
                <a:cs typeface="Calibri"/>
              </a:rPr>
              <a:t>G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03154" y="627930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6497" y="6628556"/>
            <a:ext cx="2146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5" dirty="0">
                <a:solidFill>
                  <a:srgbClr val="151515"/>
                </a:solidFill>
                <a:latin typeface="Calibri"/>
                <a:cs typeface="Calibri"/>
              </a:rPr>
              <a:t>F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7624" y="5113568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44477" y="5462818"/>
            <a:ext cx="267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00" dirty="0">
                <a:solidFill>
                  <a:srgbClr val="151515"/>
                </a:solidFill>
                <a:latin typeface="Calibri"/>
                <a:cs typeface="Calibri"/>
              </a:rPr>
              <a:t>H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7554" y="3221735"/>
            <a:ext cx="9526905" cy="5273040"/>
            <a:chOff x="1097554" y="3221735"/>
            <a:chExt cx="9526905" cy="5273040"/>
          </a:xfrm>
        </p:grpSpPr>
        <p:sp>
          <p:nvSpPr>
            <p:cNvPr id="23" name="object 23"/>
            <p:cNvSpPr/>
            <p:nvPr/>
          </p:nvSpPr>
          <p:spPr>
            <a:xfrm>
              <a:off x="1854871" y="3424418"/>
              <a:ext cx="2072639" cy="509270"/>
            </a:xfrm>
            <a:custGeom>
              <a:avLst/>
              <a:gdLst/>
              <a:ahLst/>
              <a:cxnLst/>
              <a:rect l="l" t="t" r="r" b="b"/>
              <a:pathLst>
                <a:path w="2072639" h="509270">
                  <a:moveTo>
                    <a:pt x="2072030" y="0"/>
                  </a:moveTo>
                  <a:lnTo>
                    <a:pt x="0" y="508872"/>
                  </a:lnTo>
                  <a:lnTo>
                    <a:pt x="207203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0328" y="3405917"/>
              <a:ext cx="2081530" cy="546100"/>
            </a:xfrm>
            <a:custGeom>
              <a:avLst/>
              <a:gdLst/>
              <a:ahLst/>
              <a:cxnLst/>
              <a:rect l="l" t="t" r="r" b="b"/>
              <a:pathLst>
                <a:path w="2081529" h="546100">
                  <a:moveTo>
                    <a:pt x="0" y="508872"/>
                  </a:moveTo>
                  <a:lnTo>
                    <a:pt x="2072030" y="0"/>
                  </a:lnTo>
                  <a:lnTo>
                    <a:pt x="2081117" y="37000"/>
                  </a:lnTo>
                  <a:lnTo>
                    <a:pt x="9087" y="545872"/>
                  </a:lnTo>
                  <a:lnTo>
                    <a:pt x="0" y="508872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4871" y="3415331"/>
              <a:ext cx="2109470" cy="518159"/>
            </a:xfrm>
            <a:custGeom>
              <a:avLst/>
              <a:gdLst/>
              <a:ahLst/>
              <a:cxnLst/>
              <a:rect l="l" t="t" r="r" b="b"/>
              <a:pathLst>
                <a:path w="2109470" h="518160">
                  <a:moveTo>
                    <a:pt x="2109029" y="0"/>
                  </a:moveTo>
                  <a:lnTo>
                    <a:pt x="0" y="517959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0533" y="3350056"/>
              <a:ext cx="212725" cy="222250"/>
            </a:xfrm>
            <a:custGeom>
              <a:avLst/>
              <a:gdLst/>
              <a:ahLst/>
              <a:cxnLst/>
              <a:rect l="l" t="t" r="r" b="b"/>
              <a:pathLst>
                <a:path w="212725" h="222250">
                  <a:moveTo>
                    <a:pt x="54522" y="222003"/>
                  </a:moveTo>
                  <a:lnTo>
                    <a:pt x="0" y="0"/>
                  </a:lnTo>
                  <a:lnTo>
                    <a:pt x="212263" y="65566"/>
                  </a:lnTo>
                  <a:lnTo>
                    <a:pt x="54522" y="22200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6413" y="3316985"/>
              <a:ext cx="4925060" cy="38100"/>
            </a:xfrm>
            <a:custGeom>
              <a:avLst/>
              <a:gdLst/>
              <a:ahLst/>
              <a:cxnLst/>
              <a:rect l="l" t="t" r="r" b="b"/>
              <a:pathLst>
                <a:path w="4925059" h="38100">
                  <a:moveTo>
                    <a:pt x="0" y="0"/>
                  </a:moveTo>
                  <a:lnTo>
                    <a:pt x="4924440" y="0"/>
                  </a:lnTo>
                  <a:lnTo>
                    <a:pt x="492444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7288" y="3221735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1689" y="4486443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80" h="932179">
                  <a:moveTo>
                    <a:pt x="0" y="30930"/>
                  </a:moveTo>
                  <a:lnTo>
                    <a:pt x="22246" y="0"/>
                  </a:lnTo>
                  <a:lnTo>
                    <a:pt x="1274915" y="900998"/>
                  </a:lnTo>
                  <a:lnTo>
                    <a:pt x="1252668" y="931929"/>
                  </a:lnTo>
                  <a:lnTo>
                    <a:pt x="0" y="3093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2812" y="4501907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89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4103" y="5220462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0" y="185581"/>
                  </a:moveTo>
                  <a:lnTo>
                    <a:pt x="133477" y="0"/>
                  </a:lnTo>
                  <a:lnTo>
                    <a:pt x="221387" y="204025"/>
                  </a:lnTo>
                  <a:lnTo>
                    <a:pt x="0" y="185581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2804" y="4548865"/>
              <a:ext cx="38100" cy="2857500"/>
            </a:xfrm>
            <a:custGeom>
              <a:avLst/>
              <a:gdLst/>
              <a:ahLst/>
              <a:cxnLst/>
              <a:rect l="l" t="t" r="r" b="b"/>
              <a:pathLst>
                <a:path w="38100" h="2857500">
                  <a:moveTo>
                    <a:pt x="38100" y="0"/>
                  </a:moveTo>
                  <a:lnTo>
                    <a:pt x="38100" y="2857500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7546" y="7252817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228600" y="0"/>
                  </a:moveTo>
                  <a:lnTo>
                    <a:pt x="0" y="0"/>
                  </a:lnTo>
                  <a:lnTo>
                    <a:pt x="1143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39887" y="6302230"/>
              <a:ext cx="939800" cy="1384935"/>
            </a:xfrm>
            <a:custGeom>
              <a:avLst/>
              <a:gdLst/>
              <a:ahLst/>
              <a:cxnLst/>
              <a:rect l="l" t="t" r="r" b="b"/>
              <a:pathLst>
                <a:path w="939800" h="1384934">
                  <a:moveTo>
                    <a:pt x="31711" y="1384719"/>
                  </a:moveTo>
                  <a:lnTo>
                    <a:pt x="0" y="1363600"/>
                  </a:lnTo>
                  <a:lnTo>
                    <a:pt x="908076" y="0"/>
                  </a:lnTo>
                  <a:lnTo>
                    <a:pt x="939788" y="21117"/>
                  </a:lnTo>
                  <a:lnTo>
                    <a:pt x="31711" y="138471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55735" y="6281083"/>
              <a:ext cx="929640" cy="1395730"/>
            </a:xfrm>
            <a:custGeom>
              <a:avLst/>
              <a:gdLst/>
              <a:ahLst/>
              <a:cxnLst/>
              <a:rect l="l" t="t" r="r" b="b"/>
              <a:pathLst>
                <a:path w="929639" h="1395729">
                  <a:moveTo>
                    <a:pt x="929197" y="0"/>
                  </a:moveTo>
                  <a:lnTo>
                    <a:pt x="0" y="1395317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3561" y="6282041"/>
              <a:ext cx="201295" cy="222250"/>
            </a:xfrm>
            <a:custGeom>
              <a:avLst/>
              <a:gdLst/>
              <a:ahLst/>
              <a:cxnLst/>
              <a:rect l="l" t="t" r="r" b="b"/>
              <a:pathLst>
                <a:path w="201294" h="222250">
                  <a:moveTo>
                    <a:pt x="200736" y="0"/>
                  </a:moveTo>
                  <a:lnTo>
                    <a:pt x="0" y="95199"/>
                  </a:lnTo>
                  <a:lnTo>
                    <a:pt x="190271" y="221907"/>
                  </a:lnTo>
                  <a:lnTo>
                    <a:pt x="20073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00620" y="5729630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79" h="932179">
                  <a:moveTo>
                    <a:pt x="22246" y="0"/>
                  </a:moveTo>
                  <a:lnTo>
                    <a:pt x="1274909" y="900993"/>
                  </a:lnTo>
                  <a:lnTo>
                    <a:pt x="1252664" y="931925"/>
                  </a:lnTo>
                  <a:lnTo>
                    <a:pt x="0" y="30930"/>
                  </a:lnTo>
                  <a:lnTo>
                    <a:pt x="2224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11743" y="5745095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90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73015" y="6463651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221386" y="204025"/>
                  </a:moveTo>
                  <a:lnTo>
                    <a:pt x="133477" y="0"/>
                  </a:lnTo>
                  <a:lnTo>
                    <a:pt x="0" y="185585"/>
                  </a:lnTo>
                  <a:lnTo>
                    <a:pt x="221386" y="204025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0084" y="6932977"/>
              <a:ext cx="3422015" cy="1223010"/>
            </a:xfrm>
            <a:custGeom>
              <a:avLst/>
              <a:gdLst/>
              <a:ahLst/>
              <a:cxnLst/>
              <a:rect l="l" t="t" r="r" b="b"/>
              <a:pathLst>
                <a:path w="3422015" h="1223009">
                  <a:moveTo>
                    <a:pt x="0" y="1186497"/>
                  </a:moveTo>
                  <a:lnTo>
                    <a:pt x="3409421" y="0"/>
                  </a:lnTo>
                  <a:lnTo>
                    <a:pt x="3421942" y="35983"/>
                  </a:lnTo>
                  <a:lnTo>
                    <a:pt x="12522" y="1222480"/>
                  </a:lnTo>
                  <a:lnTo>
                    <a:pt x="0" y="118649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6345" y="6938447"/>
              <a:ext cx="3445510" cy="1199515"/>
            </a:xfrm>
            <a:custGeom>
              <a:avLst/>
              <a:gdLst/>
              <a:ahLst/>
              <a:cxnLst/>
              <a:rect l="l" t="t" r="r" b="b"/>
              <a:pathLst>
                <a:path w="3445510" h="1199515">
                  <a:moveTo>
                    <a:pt x="3445405" y="0"/>
                  </a:moveTo>
                  <a:lnTo>
                    <a:pt x="0" y="119902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83175" y="6893483"/>
              <a:ext cx="217804" cy="215900"/>
            </a:xfrm>
            <a:custGeom>
              <a:avLst/>
              <a:gdLst/>
              <a:ahLst/>
              <a:cxnLst/>
              <a:rect l="l" t="t" r="r" b="b"/>
              <a:pathLst>
                <a:path w="217804" h="215900">
                  <a:moveTo>
                    <a:pt x="217487" y="45339"/>
                  </a:moveTo>
                  <a:lnTo>
                    <a:pt x="0" y="0"/>
                  </a:lnTo>
                  <a:lnTo>
                    <a:pt x="75133" y="215900"/>
                  </a:lnTo>
                  <a:lnTo>
                    <a:pt x="217487" y="4533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54209" y="7512287"/>
              <a:ext cx="8151495" cy="982344"/>
            </a:xfrm>
            <a:custGeom>
              <a:avLst/>
              <a:gdLst/>
              <a:ahLst/>
              <a:cxnLst/>
              <a:rect l="l" t="t" r="r" b="b"/>
              <a:pathLst>
                <a:path w="8151495" h="982345">
                  <a:moveTo>
                    <a:pt x="4386" y="981929"/>
                  </a:moveTo>
                  <a:lnTo>
                    <a:pt x="0" y="944082"/>
                  </a:lnTo>
                  <a:lnTo>
                    <a:pt x="8146506" y="0"/>
                  </a:lnTo>
                  <a:lnTo>
                    <a:pt x="8150893" y="37846"/>
                  </a:lnTo>
                  <a:lnTo>
                    <a:pt x="4386" y="98192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6401" y="7526827"/>
              <a:ext cx="8184515" cy="948690"/>
            </a:xfrm>
            <a:custGeom>
              <a:avLst/>
              <a:gdLst/>
              <a:ahLst/>
              <a:cxnLst/>
              <a:rect l="l" t="t" r="r" b="b"/>
              <a:pathLst>
                <a:path w="8184515" h="948690">
                  <a:moveTo>
                    <a:pt x="8184338" y="0"/>
                  </a:moveTo>
                  <a:lnTo>
                    <a:pt x="0" y="9484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37230" y="7435354"/>
              <a:ext cx="202565" cy="227329"/>
            </a:xfrm>
            <a:custGeom>
              <a:avLst/>
              <a:gdLst/>
              <a:ahLst/>
              <a:cxnLst/>
              <a:rect l="l" t="t" r="r" b="b"/>
              <a:pathLst>
                <a:path w="202565" h="227329">
                  <a:moveTo>
                    <a:pt x="202387" y="91617"/>
                  </a:moveTo>
                  <a:lnTo>
                    <a:pt x="0" y="0"/>
                  </a:lnTo>
                  <a:lnTo>
                    <a:pt x="26314" y="227088"/>
                  </a:lnTo>
                  <a:lnTo>
                    <a:pt x="202387" y="9161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23349" y="6677253"/>
              <a:ext cx="3585210" cy="802005"/>
            </a:xfrm>
            <a:custGeom>
              <a:avLst/>
              <a:gdLst/>
              <a:ahLst/>
              <a:cxnLst/>
              <a:rect l="l" t="t" r="r" b="b"/>
              <a:pathLst>
                <a:path w="3585209" h="802004">
                  <a:moveTo>
                    <a:pt x="3576825" y="801620"/>
                  </a:moveTo>
                  <a:lnTo>
                    <a:pt x="0" y="37258"/>
                  </a:lnTo>
                  <a:lnTo>
                    <a:pt x="7961" y="0"/>
                  </a:lnTo>
                  <a:lnTo>
                    <a:pt x="3584786" y="764361"/>
                  </a:lnTo>
                  <a:lnTo>
                    <a:pt x="3576825" y="80162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27329" y="6695882"/>
              <a:ext cx="3614420" cy="772795"/>
            </a:xfrm>
            <a:custGeom>
              <a:avLst/>
              <a:gdLst/>
              <a:ahLst/>
              <a:cxnLst/>
              <a:rect l="l" t="t" r="r" b="b"/>
              <a:pathLst>
                <a:path w="3614420" h="772795">
                  <a:moveTo>
                    <a:pt x="3614098" y="772326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30129" y="7316389"/>
              <a:ext cx="210185" cy="224154"/>
            </a:xfrm>
            <a:custGeom>
              <a:avLst/>
              <a:gdLst/>
              <a:ahLst/>
              <a:cxnLst/>
              <a:rect l="l" t="t" r="r" b="b"/>
              <a:pathLst>
                <a:path w="210184" h="224154">
                  <a:moveTo>
                    <a:pt x="0" y="223550"/>
                  </a:moveTo>
                  <a:lnTo>
                    <a:pt x="47767" y="0"/>
                  </a:lnTo>
                  <a:lnTo>
                    <a:pt x="210174" y="151586"/>
                  </a:lnTo>
                  <a:lnTo>
                    <a:pt x="0" y="2235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50416" y="5296417"/>
              <a:ext cx="2524125" cy="38100"/>
            </a:xfrm>
            <a:custGeom>
              <a:avLst/>
              <a:gdLst/>
              <a:ahLst/>
              <a:cxnLst/>
              <a:rect l="l" t="t" r="r" b="b"/>
              <a:pathLst>
                <a:path w="2524125" h="38100">
                  <a:moveTo>
                    <a:pt x="0" y="0"/>
                  </a:moveTo>
                  <a:lnTo>
                    <a:pt x="2524124" y="0"/>
                  </a:lnTo>
                  <a:lnTo>
                    <a:pt x="252412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20993" y="5201170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89936" y="3982804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1091410" y="0"/>
                  </a:moveTo>
                  <a:lnTo>
                    <a:pt x="1118345" y="26946"/>
                  </a:lnTo>
                  <a:lnTo>
                    <a:pt x="26931" y="1117718"/>
                  </a:lnTo>
                  <a:lnTo>
                    <a:pt x="0" y="1090768"/>
                  </a:lnTo>
                  <a:lnTo>
                    <a:pt x="109141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76459" y="3996261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0" y="1117713"/>
                  </a:moveTo>
                  <a:lnTo>
                    <a:pt x="1118371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77247" y="4897665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44" y="161683"/>
                  </a:moveTo>
                  <a:lnTo>
                    <a:pt x="53949" y="0"/>
                  </a:lnTo>
                  <a:lnTo>
                    <a:pt x="0" y="215506"/>
                  </a:lnTo>
                  <a:lnTo>
                    <a:pt x="215544" y="16168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6035" y="3947713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16910" y="1201091"/>
                  </a:moveTo>
                  <a:lnTo>
                    <a:pt x="0" y="1166949"/>
                  </a:lnTo>
                  <a:lnTo>
                    <a:pt x="2355696" y="0"/>
                  </a:lnTo>
                  <a:lnTo>
                    <a:pt x="2372609" y="34140"/>
                  </a:lnTo>
                  <a:lnTo>
                    <a:pt x="16910" y="1201091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4485" y="3947869"/>
              <a:ext cx="2390140" cy="1184275"/>
            </a:xfrm>
            <a:custGeom>
              <a:avLst/>
              <a:gdLst/>
              <a:ahLst/>
              <a:cxnLst/>
              <a:rect l="l" t="t" r="r" b="b"/>
              <a:pathLst>
                <a:path w="2390140" h="1184275">
                  <a:moveTo>
                    <a:pt x="2389845" y="0"/>
                  </a:moveTo>
                  <a:lnTo>
                    <a:pt x="0" y="11838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821875" y="3930487"/>
              <a:ext cx="221615" cy="205104"/>
            </a:xfrm>
            <a:custGeom>
              <a:avLst/>
              <a:gdLst/>
              <a:ahLst/>
              <a:cxnLst/>
              <a:rect l="l" t="t" r="r" b="b"/>
              <a:pathLst>
                <a:path w="221615" h="205104">
                  <a:moveTo>
                    <a:pt x="101474" y="204843"/>
                  </a:moveTo>
                  <a:lnTo>
                    <a:pt x="0" y="0"/>
                  </a:lnTo>
                  <a:lnTo>
                    <a:pt x="221440" y="17859"/>
                  </a:lnTo>
                  <a:lnTo>
                    <a:pt x="101474" y="20484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490545" y="4024822"/>
              <a:ext cx="38100" cy="2809875"/>
            </a:xfrm>
            <a:custGeom>
              <a:avLst/>
              <a:gdLst/>
              <a:ahLst/>
              <a:cxnLst/>
              <a:rect l="l" t="t" r="r" b="b"/>
              <a:pathLst>
                <a:path w="38100" h="2809875">
                  <a:moveTo>
                    <a:pt x="38100" y="0"/>
                  </a:moveTo>
                  <a:lnTo>
                    <a:pt x="38100" y="2809874"/>
                  </a:lnTo>
                  <a:lnTo>
                    <a:pt x="0" y="2809874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395293" y="6681165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228600" y="0"/>
                  </a:moveTo>
                  <a:lnTo>
                    <a:pt x="0" y="0"/>
                  </a:lnTo>
                  <a:lnTo>
                    <a:pt x="1143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66095" y="5736612"/>
              <a:ext cx="1045210" cy="577215"/>
            </a:xfrm>
            <a:custGeom>
              <a:avLst/>
              <a:gdLst/>
              <a:ahLst/>
              <a:cxnLst/>
              <a:rect l="l" t="t" r="r" b="b"/>
              <a:pathLst>
                <a:path w="1045209" h="577214">
                  <a:moveTo>
                    <a:pt x="17806" y="576800"/>
                  </a:moveTo>
                  <a:lnTo>
                    <a:pt x="0" y="543117"/>
                  </a:lnTo>
                  <a:lnTo>
                    <a:pt x="1027300" y="0"/>
                  </a:lnTo>
                  <a:lnTo>
                    <a:pt x="1045107" y="33683"/>
                  </a:lnTo>
                  <a:lnTo>
                    <a:pt x="17806" y="5768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74992" y="5735641"/>
              <a:ext cx="1061085" cy="561340"/>
            </a:xfrm>
            <a:custGeom>
              <a:avLst/>
              <a:gdLst/>
              <a:ahLst/>
              <a:cxnLst/>
              <a:rect l="l" t="t" r="r" b="b"/>
              <a:pathLst>
                <a:path w="1061084" h="561339">
                  <a:moveTo>
                    <a:pt x="1060997" y="0"/>
                  </a:moveTo>
                  <a:lnTo>
                    <a:pt x="0" y="560932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13118" y="5724181"/>
              <a:ext cx="222250" cy="202565"/>
            </a:xfrm>
            <a:custGeom>
              <a:avLst/>
              <a:gdLst/>
              <a:ahLst/>
              <a:cxnLst/>
              <a:rect l="l" t="t" r="r" b="b"/>
              <a:pathLst>
                <a:path w="222250" h="202564">
                  <a:moveTo>
                    <a:pt x="221843" y="12014"/>
                  </a:moveTo>
                  <a:lnTo>
                    <a:pt x="0" y="0"/>
                  </a:lnTo>
                  <a:lnTo>
                    <a:pt x="106845" y="202095"/>
                  </a:lnTo>
                  <a:lnTo>
                    <a:pt x="221843" y="12014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07947" y="5451960"/>
              <a:ext cx="2709545" cy="1484630"/>
            </a:xfrm>
            <a:custGeom>
              <a:avLst/>
              <a:gdLst/>
              <a:ahLst/>
              <a:cxnLst/>
              <a:rect l="l" t="t" r="r" b="b"/>
              <a:pathLst>
                <a:path w="2709545" h="1484629">
                  <a:moveTo>
                    <a:pt x="0" y="33537"/>
                  </a:moveTo>
                  <a:lnTo>
                    <a:pt x="18078" y="0"/>
                  </a:lnTo>
                  <a:lnTo>
                    <a:pt x="2709431" y="1450879"/>
                  </a:lnTo>
                  <a:lnTo>
                    <a:pt x="2691353" y="1484417"/>
                  </a:lnTo>
                  <a:lnTo>
                    <a:pt x="0" y="3353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16980" y="5468726"/>
              <a:ext cx="2725420" cy="1469390"/>
            </a:xfrm>
            <a:custGeom>
              <a:avLst/>
              <a:gdLst/>
              <a:ahLst/>
              <a:cxnLst/>
              <a:rect l="l" t="t" r="r" b="b"/>
              <a:pathLst>
                <a:path w="2725420" h="1469390">
                  <a:moveTo>
                    <a:pt x="2724892" y="1468960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818950" y="6746138"/>
              <a:ext cx="222250" cy="201295"/>
            </a:xfrm>
            <a:custGeom>
              <a:avLst/>
              <a:gdLst/>
              <a:ahLst/>
              <a:cxnLst/>
              <a:rect l="l" t="t" r="r" b="b"/>
              <a:pathLst>
                <a:path w="222250" h="201295">
                  <a:moveTo>
                    <a:pt x="0" y="201222"/>
                  </a:moveTo>
                  <a:lnTo>
                    <a:pt x="108477" y="0"/>
                  </a:lnTo>
                  <a:lnTo>
                    <a:pt x="221924" y="191009"/>
                  </a:lnTo>
                  <a:lnTo>
                    <a:pt x="0" y="201222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11200" y="2938141"/>
            <a:ext cx="2235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15" dirty="0">
                <a:solidFill>
                  <a:srgbClr val="151515"/>
                </a:solidFill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16395" y="2395933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497261" y="2405915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23959" y="4001134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35904" y="4768072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7137" y="7252924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67371" y="5903117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152123" y="6823461"/>
            <a:ext cx="340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5" dirty="0">
                <a:solidFill>
                  <a:srgbClr val="151515"/>
                </a:solidFill>
                <a:latin typeface="Calibri"/>
                <a:cs typeface="Calibri"/>
              </a:rPr>
              <a:t>inf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29129" y="2927428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30325" y="4440595"/>
            <a:ext cx="2000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9" dirty="0">
                <a:solidFill>
                  <a:srgbClr val="151515"/>
                </a:solidFill>
                <a:latin typeface="Calibri"/>
                <a:cs typeface="Calibri"/>
              </a:rPr>
              <a:t>8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02832" y="4348576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29927" y="4778039"/>
            <a:ext cx="1778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7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1200" y="5913115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30325" y="6403964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96051" y="7232228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66171" y="7692384"/>
            <a:ext cx="3784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10" dirty="0">
                <a:solidFill>
                  <a:srgbClr val="151515"/>
                </a:solidFill>
                <a:latin typeface="Calibri"/>
                <a:cs typeface="Calibri"/>
              </a:rPr>
              <a:t>20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116395" y="6342608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6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11209" y="4348576"/>
            <a:ext cx="1936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80" dirty="0">
                <a:solidFill>
                  <a:srgbClr val="151515"/>
                </a:solidFill>
                <a:latin typeface="Calibri"/>
                <a:cs typeface="Calibri"/>
              </a:rPr>
              <a:t>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221173" y="4870089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45471" y="6403964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45" dirty="0">
                <a:solidFill>
                  <a:srgbClr val="151515"/>
                </a:solidFill>
                <a:latin typeface="Calibri"/>
                <a:cs typeface="Calibri"/>
              </a:rPr>
              <a:t>13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58149" y="5770224"/>
            <a:ext cx="1117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465" dirty="0">
                <a:solidFill>
                  <a:srgbClr val="151515"/>
                </a:solidFill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23959" y="2845375"/>
            <a:ext cx="2813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14" dirty="0">
                <a:solidFill>
                  <a:srgbClr val="151515"/>
                </a:solidFill>
                <a:latin typeface="Calibri"/>
                <a:cs typeface="Calibri"/>
              </a:rPr>
              <a:t>15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535020" y="5759708"/>
            <a:ext cx="1924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20" dirty="0">
                <a:solidFill>
                  <a:srgbClr val="151515"/>
                </a:solidFill>
                <a:latin typeface="Calibri"/>
                <a:cs typeface="Calibri"/>
              </a:rPr>
              <a:t>11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CDEEA5-5C26-E31E-D171-0725D5CCA430}"/>
              </a:ext>
            </a:extLst>
          </p:cNvPr>
          <p:cNvGrpSpPr/>
          <p:nvPr/>
        </p:nvGrpSpPr>
        <p:grpSpPr>
          <a:xfrm>
            <a:off x="11519325" y="2392128"/>
            <a:ext cx="6514662" cy="5884778"/>
            <a:chOff x="11519325" y="2392128"/>
            <a:chExt cx="6514662" cy="5884778"/>
          </a:xfrm>
        </p:grpSpPr>
        <p:sp>
          <p:nvSpPr>
            <p:cNvPr id="94" name="object 4">
              <a:extLst>
                <a:ext uri="{FF2B5EF4-FFF2-40B4-BE49-F238E27FC236}">
                  <a16:creationId xmlns:a16="http://schemas.microsoft.com/office/drawing/2014/main" id="{4EE3EF80-AD7D-A1BB-2184-B8361B154ADA}"/>
                </a:ext>
              </a:extLst>
            </p:cNvPr>
            <p:cNvSpPr/>
            <p:nvPr/>
          </p:nvSpPr>
          <p:spPr>
            <a:xfrm rot="6538460">
              <a:off x="11834267" y="2077186"/>
              <a:ext cx="5884778" cy="6514662"/>
            </a:xfrm>
            <a:custGeom>
              <a:avLst/>
              <a:gdLst/>
              <a:ahLst/>
              <a:cxnLst/>
              <a:rect l="l" t="t" r="r" b="b"/>
              <a:pathLst>
                <a:path w="3136900" h="2152650">
                  <a:moveTo>
                    <a:pt x="3060511" y="1174386"/>
                  </a:moveTo>
                  <a:lnTo>
                    <a:pt x="3033520" y="1231885"/>
                  </a:lnTo>
                  <a:lnTo>
                    <a:pt x="3011509" y="1264797"/>
                  </a:lnTo>
                  <a:lnTo>
                    <a:pt x="2948268" y="1351166"/>
                  </a:lnTo>
                  <a:lnTo>
                    <a:pt x="2922395" y="1385687"/>
                  </a:lnTo>
                  <a:lnTo>
                    <a:pt x="2894129" y="1419009"/>
                  </a:lnTo>
                  <a:lnTo>
                    <a:pt x="2855149" y="1458814"/>
                  </a:lnTo>
                  <a:lnTo>
                    <a:pt x="2797135" y="1512781"/>
                  </a:lnTo>
                  <a:lnTo>
                    <a:pt x="2738609" y="1564019"/>
                  </a:lnTo>
                  <a:lnTo>
                    <a:pt x="2697895" y="1596507"/>
                  </a:lnTo>
                  <a:lnTo>
                    <a:pt x="2666429" y="1619249"/>
                  </a:lnTo>
                  <a:lnTo>
                    <a:pt x="2635649" y="1641247"/>
                  </a:lnTo>
                  <a:lnTo>
                    <a:pt x="2596991" y="1671504"/>
                  </a:lnTo>
                  <a:lnTo>
                    <a:pt x="2551275" y="1704645"/>
                  </a:lnTo>
                  <a:lnTo>
                    <a:pt x="2504612" y="1731036"/>
                  </a:lnTo>
                  <a:lnTo>
                    <a:pt x="2456380" y="1753293"/>
                  </a:lnTo>
                  <a:lnTo>
                    <a:pt x="2352715" y="1795872"/>
                  </a:lnTo>
                  <a:lnTo>
                    <a:pt x="2294817" y="1817033"/>
                  </a:lnTo>
                  <a:lnTo>
                    <a:pt x="2244724" y="1830056"/>
                  </a:lnTo>
                  <a:lnTo>
                    <a:pt x="2197915" y="1839778"/>
                  </a:lnTo>
                  <a:lnTo>
                    <a:pt x="2149869" y="1851041"/>
                  </a:lnTo>
                  <a:lnTo>
                    <a:pt x="2099881" y="1867172"/>
                  </a:lnTo>
                  <a:lnTo>
                    <a:pt x="2039604" y="1889144"/>
                  </a:lnTo>
                  <a:lnTo>
                    <a:pt x="1983158" y="1910074"/>
                  </a:lnTo>
                  <a:lnTo>
                    <a:pt x="1944661" y="1923079"/>
                  </a:lnTo>
                  <a:lnTo>
                    <a:pt x="1733941" y="1976518"/>
                  </a:lnTo>
                  <a:lnTo>
                    <a:pt x="1649007" y="1993662"/>
                  </a:lnTo>
                  <a:lnTo>
                    <a:pt x="1591923" y="2003635"/>
                  </a:lnTo>
                  <a:lnTo>
                    <a:pt x="1532801" y="2013465"/>
                  </a:lnTo>
                  <a:lnTo>
                    <a:pt x="1477420" y="2022346"/>
                  </a:lnTo>
                  <a:lnTo>
                    <a:pt x="1431562" y="2029473"/>
                  </a:lnTo>
                  <a:lnTo>
                    <a:pt x="1205837" y="2086716"/>
                  </a:lnTo>
                  <a:lnTo>
                    <a:pt x="1151547" y="2097028"/>
                  </a:lnTo>
                  <a:lnTo>
                    <a:pt x="1100792" y="2105849"/>
                  </a:lnTo>
                  <a:lnTo>
                    <a:pt x="1040041" y="2115897"/>
                  </a:lnTo>
                  <a:lnTo>
                    <a:pt x="973597" y="2126259"/>
                  </a:lnTo>
                  <a:lnTo>
                    <a:pt x="905769" y="2136025"/>
                  </a:lnTo>
                  <a:lnTo>
                    <a:pt x="840862" y="2144280"/>
                  </a:lnTo>
                  <a:lnTo>
                    <a:pt x="783183" y="2150114"/>
                  </a:lnTo>
                  <a:lnTo>
                    <a:pt x="737037" y="2152613"/>
                  </a:lnTo>
                  <a:lnTo>
                    <a:pt x="706732" y="2150867"/>
                  </a:lnTo>
                  <a:lnTo>
                    <a:pt x="664251" y="2143957"/>
                  </a:lnTo>
                  <a:lnTo>
                    <a:pt x="616358" y="2137231"/>
                  </a:lnTo>
                  <a:lnTo>
                    <a:pt x="565705" y="2128445"/>
                  </a:lnTo>
                  <a:lnTo>
                    <a:pt x="514948" y="2115357"/>
                  </a:lnTo>
                  <a:lnTo>
                    <a:pt x="466739" y="2095722"/>
                  </a:lnTo>
                  <a:lnTo>
                    <a:pt x="423732" y="2067298"/>
                  </a:lnTo>
                  <a:lnTo>
                    <a:pt x="390834" y="2037418"/>
                  </a:lnTo>
                  <a:lnTo>
                    <a:pt x="353020" y="1999706"/>
                  </a:lnTo>
                  <a:lnTo>
                    <a:pt x="312685" y="1956532"/>
                  </a:lnTo>
                  <a:lnTo>
                    <a:pt x="272223" y="1910266"/>
                  </a:lnTo>
                  <a:lnTo>
                    <a:pt x="234030" y="1863277"/>
                  </a:lnTo>
                  <a:lnTo>
                    <a:pt x="200500" y="1817935"/>
                  </a:lnTo>
                  <a:lnTo>
                    <a:pt x="174030" y="1776609"/>
                  </a:lnTo>
                  <a:lnTo>
                    <a:pt x="157013" y="1741668"/>
                  </a:lnTo>
                  <a:lnTo>
                    <a:pt x="143219" y="1705823"/>
                  </a:lnTo>
                  <a:lnTo>
                    <a:pt x="105545" y="1611220"/>
                  </a:lnTo>
                  <a:lnTo>
                    <a:pt x="84160" y="1556743"/>
                  </a:lnTo>
                  <a:lnTo>
                    <a:pt x="62740" y="1500336"/>
                  </a:lnTo>
                  <a:lnTo>
                    <a:pt x="42531" y="1444139"/>
                  </a:lnTo>
                  <a:lnTo>
                    <a:pt x="24780" y="1390292"/>
                  </a:lnTo>
                  <a:lnTo>
                    <a:pt x="10736" y="1340936"/>
                  </a:lnTo>
                  <a:lnTo>
                    <a:pt x="2947" y="1296862"/>
                  </a:lnTo>
                  <a:lnTo>
                    <a:pt x="0" y="1248185"/>
                  </a:lnTo>
                  <a:lnTo>
                    <a:pt x="1113" y="1196498"/>
                  </a:lnTo>
                  <a:lnTo>
                    <a:pt x="5507" y="1143392"/>
                  </a:lnTo>
                  <a:lnTo>
                    <a:pt x="12403" y="1090460"/>
                  </a:lnTo>
                  <a:lnTo>
                    <a:pt x="21022" y="1039293"/>
                  </a:lnTo>
                  <a:lnTo>
                    <a:pt x="30583" y="991484"/>
                  </a:lnTo>
                  <a:lnTo>
                    <a:pt x="40307" y="948624"/>
                  </a:lnTo>
                  <a:lnTo>
                    <a:pt x="62089" y="876704"/>
                  </a:lnTo>
                  <a:lnTo>
                    <a:pt x="82095" y="836245"/>
                  </a:lnTo>
                  <a:lnTo>
                    <a:pt x="108018" y="792900"/>
                  </a:lnTo>
                  <a:lnTo>
                    <a:pt x="138445" y="748641"/>
                  </a:lnTo>
                  <a:lnTo>
                    <a:pt x="171963" y="705439"/>
                  </a:lnTo>
                  <a:lnTo>
                    <a:pt x="207160" y="665266"/>
                  </a:lnTo>
                  <a:lnTo>
                    <a:pt x="242621" y="630094"/>
                  </a:lnTo>
                  <a:lnTo>
                    <a:pt x="276933" y="601894"/>
                  </a:lnTo>
                  <a:lnTo>
                    <a:pt x="349866" y="562092"/>
                  </a:lnTo>
                  <a:lnTo>
                    <a:pt x="395430" y="537766"/>
                  </a:lnTo>
                  <a:lnTo>
                    <a:pt x="444111" y="511134"/>
                  </a:lnTo>
                  <a:lnTo>
                    <a:pt x="494643" y="483672"/>
                  </a:lnTo>
                  <a:lnTo>
                    <a:pt x="545758" y="456857"/>
                  </a:lnTo>
                  <a:lnTo>
                    <a:pt x="596192" y="432164"/>
                  </a:lnTo>
                  <a:lnTo>
                    <a:pt x="644677" y="411068"/>
                  </a:lnTo>
                  <a:lnTo>
                    <a:pt x="693709" y="391713"/>
                  </a:lnTo>
                  <a:lnTo>
                    <a:pt x="749091" y="370270"/>
                  </a:lnTo>
                  <a:lnTo>
                    <a:pt x="807833" y="347931"/>
                  </a:lnTo>
                  <a:lnTo>
                    <a:pt x="866944" y="325884"/>
                  </a:lnTo>
                  <a:lnTo>
                    <a:pt x="923435" y="305319"/>
                  </a:lnTo>
                  <a:lnTo>
                    <a:pt x="974314" y="287425"/>
                  </a:lnTo>
                  <a:lnTo>
                    <a:pt x="1016591" y="273393"/>
                  </a:lnTo>
                  <a:lnTo>
                    <a:pt x="1240714" y="214243"/>
                  </a:lnTo>
                  <a:lnTo>
                    <a:pt x="1299888" y="198947"/>
                  </a:lnTo>
                  <a:lnTo>
                    <a:pt x="1361292" y="183141"/>
                  </a:lnTo>
                  <a:lnTo>
                    <a:pt x="1422956" y="167358"/>
                  </a:lnTo>
                  <a:lnTo>
                    <a:pt x="1482909" y="152131"/>
                  </a:lnTo>
                  <a:lnTo>
                    <a:pt x="1539181" y="137995"/>
                  </a:lnTo>
                  <a:lnTo>
                    <a:pt x="1589800" y="125480"/>
                  </a:lnTo>
                  <a:lnTo>
                    <a:pt x="1632797" y="115122"/>
                  </a:lnTo>
                  <a:lnTo>
                    <a:pt x="1723879" y="95034"/>
                  </a:lnTo>
                  <a:lnTo>
                    <a:pt x="1781780" y="83106"/>
                  </a:lnTo>
                  <a:lnTo>
                    <a:pt x="1839702" y="71729"/>
                  </a:lnTo>
                  <a:lnTo>
                    <a:pt x="1897446" y="60963"/>
                  </a:lnTo>
                  <a:lnTo>
                    <a:pt x="1954810" y="50868"/>
                  </a:lnTo>
                  <a:lnTo>
                    <a:pt x="2011596" y="41503"/>
                  </a:lnTo>
                  <a:lnTo>
                    <a:pt x="2067601" y="32930"/>
                  </a:lnTo>
                  <a:lnTo>
                    <a:pt x="2122625" y="25207"/>
                  </a:lnTo>
                  <a:lnTo>
                    <a:pt x="2176469" y="18394"/>
                  </a:lnTo>
                  <a:lnTo>
                    <a:pt x="2228931" y="12553"/>
                  </a:lnTo>
                  <a:lnTo>
                    <a:pt x="2279811" y="7741"/>
                  </a:lnTo>
                  <a:lnTo>
                    <a:pt x="2328909" y="4020"/>
                  </a:lnTo>
                  <a:lnTo>
                    <a:pt x="2376024" y="1450"/>
                  </a:lnTo>
                  <a:lnTo>
                    <a:pt x="2420956" y="90"/>
                  </a:lnTo>
                  <a:lnTo>
                    <a:pt x="2463504" y="0"/>
                  </a:lnTo>
                  <a:lnTo>
                    <a:pt x="2503469" y="1240"/>
                  </a:lnTo>
                  <a:lnTo>
                    <a:pt x="2574843" y="7950"/>
                  </a:lnTo>
                  <a:lnTo>
                    <a:pt x="2654072" y="27175"/>
                  </a:lnTo>
                  <a:lnTo>
                    <a:pt x="2700144" y="43340"/>
                  </a:lnTo>
                  <a:lnTo>
                    <a:pt x="2747599" y="63404"/>
                  </a:lnTo>
                  <a:lnTo>
                    <a:pt x="2794249" y="87013"/>
                  </a:lnTo>
                  <a:lnTo>
                    <a:pt x="2837905" y="113815"/>
                  </a:lnTo>
                  <a:lnTo>
                    <a:pt x="2876375" y="143455"/>
                  </a:lnTo>
                  <a:lnTo>
                    <a:pt x="2912834" y="177862"/>
                  </a:lnTo>
                  <a:lnTo>
                    <a:pt x="2944028" y="212329"/>
                  </a:lnTo>
                  <a:lnTo>
                    <a:pt x="2970740" y="247627"/>
                  </a:lnTo>
                  <a:lnTo>
                    <a:pt x="2993753" y="284529"/>
                  </a:lnTo>
                  <a:lnTo>
                    <a:pt x="3013848" y="323805"/>
                  </a:lnTo>
                  <a:lnTo>
                    <a:pt x="3031808" y="366228"/>
                  </a:lnTo>
                  <a:lnTo>
                    <a:pt x="3048414" y="412568"/>
                  </a:lnTo>
                  <a:lnTo>
                    <a:pt x="3064449" y="463598"/>
                  </a:lnTo>
                  <a:lnTo>
                    <a:pt x="3080695" y="520088"/>
                  </a:lnTo>
                  <a:lnTo>
                    <a:pt x="3097933" y="582810"/>
                  </a:lnTo>
                  <a:lnTo>
                    <a:pt x="3112538" y="639032"/>
                  </a:lnTo>
                  <a:lnTo>
                    <a:pt x="3123795" y="689470"/>
                  </a:lnTo>
                  <a:lnTo>
                    <a:pt x="3131607" y="735867"/>
                  </a:lnTo>
                  <a:lnTo>
                    <a:pt x="3135876" y="779966"/>
                  </a:lnTo>
                  <a:lnTo>
                    <a:pt x="3136505" y="823512"/>
                  </a:lnTo>
                  <a:lnTo>
                    <a:pt x="3133394" y="868246"/>
                  </a:lnTo>
                  <a:lnTo>
                    <a:pt x="3126445" y="915912"/>
                  </a:lnTo>
                  <a:lnTo>
                    <a:pt x="3115562" y="968253"/>
                  </a:lnTo>
                  <a:lnTo>
                    <a:pt x="3100646" y="1027013"/>
                  </a:lnTo>
                  <a:lnTo>
                    <a:pt x="3083561" y="1091570"/>
                  </a:lnTo>
                  <a:lnTo>
                    <a:pt x="3071121" y="1138874"/>
                  </a:lnTo>
                  <a:lnTo>
                    <a:pt x="3060511" y="117438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65">
              <a:extLst>
                <a:ext uri="{FF2B5EF4-FFF2-40B4-BE49-F238E27FC236}">
                  <a16:creationId xmlns:a16="http://schemas.microsoft.com/office/drawing/2014/main" id="{8BA2578F-0827-6F73-790C-028330569FE8}"/>
                </a:ext>
              </a:extLst>
            </p:cNvPr>
            <p:cNvSpPr txBox="1"/>
            <p:nvPr/>
          </p:nvSpPr>
          <p:spPr>
            <a:xfrm>
              <a:off x="12910690" y="3588267"/>
              <a:ext cx="3971925" cy="34544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25000"/>
                </a:lnSpc>
                <a:spcBef>
                  <a:spcPts val="100"/>
                </a:spcBef>
              </a:pPr>
              <a:r>
                <a:rPr sz="3600" b="1" spc="120" dirty="0">
                  <a:solidFill>
                    <a:schemeClr val="bg1"/>
                  </a:solidFill>
                  <a:latin typeface="Calibri"/>
                  <a:cs typeface="Calibri"/>
                </a:rPr>
                <a:t>Here,</a:t>
              </a:r>
              <a:r>
                <a:rPr sz="3600" b="1" spc="-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225" dirty="0">
                  <a:solidFill>
                    <a:schemeClr val="bg1"/>
                  </a:solidFill>
                  <a:latin typeface="Calibri"/>
                  <a:cs typeface="Calibri"/>
                </a:rPr>
                <a:t>the</a:t>
              </a:r>
              <a:r>
                <a:rPr sz="3600" b="1" spc="-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75" dirty="0">
                  <a:solidFill>
                    <a:schemeClr val="bg1"/>
                  </a:solidFill>
                  <a:latin typeface="Calibri"/>
                  <a:cs typeface="Calibri"/>
                </a:rPr>
                <a:t>motive</a:t>
              </a:r>
              <a:r>
                <a:rPr sz="3600" b="1" spc="-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95" dirty="0">
                  <a:solidFill>
                    <a:schemeClr val="bg1"/>
                  </a:solidFill>
                  <a:latin typeface="Calibri"/>
                  <a:cs typeface="Calibri"/>
                </a:rPr>
                <a:t>is </a:t>
              </a:r>
              <a:r>
                <a:rPr sz="3600" b="1" spc="185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3600" b="1" spc="-1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60" dirty="0">
                  <a:solidFill>
                    <a:schemeClr val="bg1"/>
                  </a:solidFill>
                  <a:latin typeface="Calibri"/>
                  <a:cs typeface="Calibri"/>
                </a:rPr>
                <a:t>find</a:t>
              </a:r>
              <a:r>
                <a:rPr sz="3600" b="1" spc="-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204" dirty="0">
                  <a:solidFill>
                    <a:schemeClr val="bg1"/>
                  </a:solidFill>
                  <a:latin typeface="Calibri"/>
                  <a:cs typeface="Calibri"/>
                </a:rPr>
                <a:t>shortest </a:t>
              </a:r>
              <a:r>
                <a:rPr sz="3600" b="1" spc="235" dirty="0">
                  <a:solidFill>
                    <a:schemeClr val="bg1"/>
                  </a:solidFill>
                  <a:latin typeface="Calibri"/>
                  <a:cs typeface="Calibri"/>
                </a:rPr>
                <a:t>path</a:t>
              </a:r>
              <a:r>
                <a:rPr sz="3600" b="1" spc="-10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75" dirty="0">
                  <a:solidFill>
                    <a:schemeClr val="bg1"/>
                  </a:solidFill>
                  <a:latin typeface="Calibri"/>
                  <a:cs typeface="Calibri"/>
                </a:rPr>
                <a:t>from</a:t>
              </a:r>
              <a:r>
                <a:rPr sz="3600" b="1" spc="-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260" dirty="0">
                  <a:solidFill>
                    <a:schemeClr val="bg1"/>
                  </a:solidFill>
                  <a:latin typeface="Calibri"/>
                  <a:cs typeface="Calibri"/>
                </a:rPr>
                <a:t>source </a:t>
              </a:r>
              <a:r>
                <a:rPr sz="3600" b="1" spc="175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r>
                <a:rPr sz="3600" b="1" spc="-10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325" dirty="0">
                  <a:solidFill>
                    <a:schemeClr val="bg1"/>
                  </a:solidFill>
                  <a:latin typeface="Calibri"/>
                  <a:cs typeface="Calibri"/>
                </a:rPr>
                <a:t>A</a:t>
              </a:r>
              <a:r>
                <a:rPr sz="3600" b="1" spc="-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185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3600" b="1" spc="-10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3600" b="1" spc="45" dirty="0">
                  <a:solidFill>
                    <a:schemeClr val="bg1"/>
                  </a:solidFill>
                  <a:latin typeface="Calibri"/>
                  <a:cs typeface="Calibri"/>
                </a:rPr>
                <a:t>all </a:t>
              </a:r>
              <a:r>
                <a:rPr sz="3600" b="1" spc="225" dirty="0">
                  <a:solidFill>
                    <a:schemeClr val="bg1"/>
                  </a:solidFill>
                  <a:latin typeface="Calibri"/>
                  <a:cs typeface="Calibri"/>
                </a:rPr>
                <a:t>vertices</a:t>
              </a:r>
              <a:endParaRPr sz="36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94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838200" y="8612006"/>
            <a:ext cx="2092325" cy="2531110"/>
          </a:xfrm>
          <a:custGeom>
            <a:avLst/>
            <a:gdLst/>
            <a:ahLst/>
            <a:cxnLst/>
            <a:rect l="l" t="t" r="r" b="b"/>
            <a:pathLst>
              <a:path w="2092325" h="2531109">
                <a:moveTo>
                  <a:pt x="2091944" y="2530914"/>
                </a:moveTo>
                <a:lnTo>
                  <a:pt x="1377434" y="2530914"/>
                </a:lnTo>
                <a:lnTo>
                  <a:pt x="1366873" y="2516263"/>
                </a:lnTo>
                <a:lnTo>
                  <a:pt x="1333404" y="2468933"/>
                </a:lnTo>
                <a:lnTo>
                  <a:pt x="1300705" y="2421690"/>
                </a:lnTo>
                <a:lnTo>
                  <a:pt x="1268979" y="2374739"/>
                </a:lnTo>
                <a:lnTo>
                  <a:pt x="1238429" y="2328285"/>
                </a:lnTo>
                <a:lnTo>
                  <a:pt x="1209259" y="2282533"/>
                </a:lnTo>
                <a:lnTo>
                  <a:pt x="1181672" y="2237689"/>
                </a:lnTo>
                <a:lnTo>
                  <a:pt x="1147134" y="2182129"/>
                </a:lnTo>
                <a:lnTo>
                  <a:pt x="1113593" y="2131483"/>
                </a:lnTo>
                <a:lnTo>
                  <a:pt x="1080912" y="2085285"/>
                </a:lnTo>
                <a:lnTo>
                  <a:pt x="1048956" y="2043070"/>
                </a:lnTo>
                <a:lnTo>
                  <a:pt x="1017588" y="2004372"/>
                </a:lnTo>
                <a:lnTo>
                  <a:pt x="986673" y="1968726"/>
                </a:lnTo>
                <a:lnTo>
                  <a:pt x="956075" y="1935664"/>
                </a:lnTo>
                <a:lnTo>
                  <a:pt x="925657" y="1904722"/>
                </a:lnTo>
                <a:lnTo>
                  <a:pt x="895285" y="1875434"/>
                </a:lnTo>
                <a:lnTo>
                  <a:pt x="864821" y="1847334"/>
                </a:lnTo>
                <a:lnTo>
                  <a:pt x="834131" y="1819955"/>
                </a:lnTo>
                <a:lnTo>
                  <a:pt x="739341" y="1737496"/>
                </a:lnTo>
                <a:lnTo>
                  <a:pt x="706384" y="1708349"/>
                </a:lnTo>
                <a:lnTo>
                  <a:pt x="672521" y="1677595"/>
                </a:lnTo>
                <a:lnTo>
                  <a:pt x="637616" y="1644768"/>
                </a:lnTo>
                <a:lnTo>
                  <a:pt x="601532" y="1609404"/>
                </a:lnTo>
                <a:lnTo>
                  <a:pt x="564135" y="1571035"/>
                </a:lnTo>
                <a:lnTo>
                  <a:pt x="525287" y="1529196"/>
                </a:lnTo>
                <a:lnTo>
                  <a:pt x="473020" y="1471904"/>
                </a:lnTo>
                <a:lnTo>
                  <a:pt x="428644" y="1424176"/>
                </a:lnTo>
                <a:lnTo>
                  <a:pt x="391009" y="1384822"/>
                </a:lnTo>
                <a:lnTo>
                  <a:pt x="358965" y="1352653"/>
                </a:lnTo>
                <a:lnTo>
                  <a:pt x="307054" y="1305108"/>
                </a:lnTo>
                <a:lnTo>
                  <a:pt x="263712" y="1272023"/>
                </a:lnTo>
                <a:lnTo>
                  <a:pt x="219744" y="1243882"/>
                </a:lnTo>
                <a:lnTo>
                  <a:pt x="165952" y="1211167"/>
                </a:lnTo>
                <a:lnTo>
                  <a:pt x="132498" y="1190119"/>
                </a:lnTo>
                <a:lnTo>
                  <a:pt x="93139" y="1164359"/>
                </a:lnTo>
                <a:lnTo>
                  <a:pt x="54671" y="1138065"/>
                </a:lnTo>
                <a:lnTo>
                  <a:pt x="13295" y="1108715"/>
                </a:lnTo>
                <a:lnTo>
                  <a:pt x="0" y="1099016"/>
                </a:lnTo>
                <a:lnTo>
                  <a:pt x="0" y="0"/>
                </a:lnTo>
                <a:lnTo>
                  <a:pt x="68551" y="36926"/>
                </a:lnTo>
                <a:lnTo>
                  <a:pt x="108527" y="65305"/>
                </a:lnTo>
                <a:lnTo>
                  <a:pt x="146664" y="98312"/>
                </a:lnTo>
                <a:lnTo>
                  <a:pt x="182303" y="136152"/>
                </a:lnTo>
                <a:lnTo>
                  <a:pt x="214784" y="179028"/>
                </a:lnTo>
                <a:lnTo>
                  <a:pt x="266032" y="265073"/>
                </a:lnTo>
                <a:lnTo>
                  <a:pt x="291915" y="299463"/>
                </a:lnTo>
                <a:lnTo>
                  <a:pt x="320827" y="330961"/>
                </a:lnTo>
                <a:lnTo>
                  <a:pt x="352500" y="360216"/>
                </a:lnTo>
                <a:lnTo>
                  <a:pt x="386667" y="387876"/>
                </a:lnTo>
                <a:lnTo>
                  <a:pt x="423059" y="414590"/>
                </a:lnTo>
                <a:lnTo>
                  <a:pt x="461409" y="441005"/>
                </a:lnTo>
                <a:lnTo>
                  <a:pt x="542909" y="495536"/>
                </a:lnTo>
                <a:lnTo>
                  <a:pt x="585523" y="524948"/>
                </a:lnTo>
                <a:lnTo>
                  <a:pt x="629024" y="556656"/>
                </a:lnTo>
                <a:lnTo>
                  <a:pt x="673142" y="591308"/>
                </a:lnTo>
                <a:lnTo>
                  <a:pt x="717610" y="629552"/>
                </a:lnTo>
                <a:lnTo>
                  <a:pt x="762159" y="672037"/>
                </a:lnTo>
                <a:lnTo>
                  <a:pt x="803605" y="713101"/>
                </a:lnTo>
                <a:lnTo>
                  <a:pt x="844761" y="752758"/>
                </a:lnTo>
                <a:lnTo>
                  <a:pt x="885461" y="791206"/>
                </a:lnTo>
                <a:lnTo>
                  <a:pt x="1003154" y="901278"/>
                </a:lnTo>
                <a:lnTo>
                  <a:pt x="1040360" y="936874"/>
                </a:lnTo>
                <a:lnTo>
                  <a:pt x="1076276" y="972252"/>
                </a:lnTo>
                <a:lnTo>
                  <a:pt x="1110735" y="1007612"/>
                </a:lnTo>
                <a:lnTo>
                  <a:pt x="1143569" y="1043152"/>
                </a:lnTo>
                <a:lnTo>
                  <a:pt x="1174613" y="1079070"/>
                </a:lnTo>
                <a:lnTo>
                  <a:pt x="1203698" y="1115565"/>
                </a:lnTo>
                <a:lnTo>
                  <a:pt x="1230659" y="1152835"/>
                </a:lnTo>
                <a:lnTo>
                  <a:pt x="1255329" y="1191078"/>
                </a:lnTo>
                <a:lnTo>
                  <a:pt x="1277541" y="1230493"/>
                </a:lnTo>
                <a:lnTo>
                  <a:pt x="1670361" y="1982623"/>
                </a:lnTo>
                <a:lnTo>
                  <a:pt x="1707366" y="2049434"/>
                </a:lnTo>
                <a:lnTo>
                  <a:pt x="1742976" y="2106371"/>
                </a:lnTo>
                <a:lnTo>
                  <a:pt x="1777191" y="2154740"/>
                </a:lnTo>
                <a:lnTo>
                  <a:pt x="1810010" y="2195849"/>
                </a:lnTo>
                <a:lnTo>
                  <a:pt x="1841430" y="2231007"/>
                </a:lnTo>
                <a:lnTo>
                  <a:pt x="1871451" y="2261520"/>
                </a:lnTo>
                <a:lnTo>
                  <a:pt x="1900072" y="2288697"/>
                </a:lnTo>
                <a:lnTo>
                  <a:pt x="1927290" y="2313845"/>
                </a:lnTo>
                <a:lnTo>
                  <a:pt x="1953106" y="2338272"/>
                </a:lnTo>
                <a:lnTo>
                  <a:pt x="1977517" y="2363285"/>
                </a:lnTo>
                <a:lnTo>
                  <a:pt x="2000523" y="2390193"/>
                </a:lnTo>
                <a:lnTo>
                  <a:pt x="2022121" y="2420303"/>
                </a:lnTo>
                <a:lnTo>
                  <a:pt x="2042312" y="2454922"/>
                </a:lnTo>
                <a:lnTo>
                  <a:pt x="2072349" y="2505089"/>
                </a:lnTo>
                <a:lnTo>
                  <a:pt x="2091944" y="2530914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739758" y="9334500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800100"/>
            <a:ext cx="29394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2878" y="1828931"/>
            <a:ext cx="16281400" cy="773416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66420" indent="-554355">
              <a:lnSpc>
                <a:spcPct val="100000"/>
              </a:lnSpc>
              <a:spcBef>
                <a:spcPts val="10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</a:t>
            </a:r>
            <a:r>
              <a:rPr sz="3150" spc="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ix</a:t>
            </a:r>
            <a:r>
              <a:rPr sz="3150" spc="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initial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point,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then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make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its</a:t>
            </a:r>
            <a:r>
              <a:rPr sz="3150" spc="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min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0.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4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E</a:t>
            </a:r>
            <a:r>
              <a:rPr sz="315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xplore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nodes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connected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-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marR="16510" indent="-554355">
              <a:lnSpc>
                <a:spcPct val="125000"/>
              </a:lnSpc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hen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initialize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from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source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lang="en-IN"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</a:t>
            </a:r>
            <a:r>
              <a:rPr lang="en-IN"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them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their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min-</a:t>
            </a:r>
            <a:r>
              <a:rPr sz="3150" spc="21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dist-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value,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and</a:t>
            </a:r>
            <a:r>
              <a:rPr sz="315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set</a:t>
            </a:r>
            <a:r>
              <a:rPr sz="3150" spc="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 </a:t>
            </a:r>
            <a:r>
              <a:rPr sz="315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origin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its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predecessor.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marR="5080" indent="-554355">
              <a:lnSpc>
                <a:spcPct val="125000"/>
              </a:lnSpc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ontinue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check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between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src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target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0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nodes,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if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distance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is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less</a:t>
            </a:r>
            <a:r>
              <a:rPr sz="3150" spc="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than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its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current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min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value,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then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assign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2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new</a:t>
            </a:r>
            <a:r>
              <a:rPr sz="3150" spc="1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one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6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and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make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src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1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nde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2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as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target</a:t>
            </a:r>
            <a:r>
              <a:rPr sz="315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node's </a:t>
            </a:r>
            <a:r>
              <a:rPr sz="3150" spc="12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predecessor.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 same process has to be repeated  N-1 time where N is the no. of nodes or vertices</a:t>
            </a: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Its affirmative that shortest paths have been discovered after N-1 iterations 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But we have to profess one last iteration to validate whether it has negative edges or not</a:t>
            </a: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 the last iteration if any node’s </a:t>
            </a:r>
            <a:r>
              <a:rPr lang="en-US" sz="3150" dirty="0" err="1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min_distance</a:t>
            </a:r>
            <a:r>
              <a:rPr lang="en-US" sz="3150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value seems to fluctuate then it has a negative edge</a:t>
            </a:r>
          </a:p>
          <a:p>
            <a:pPr marL="566420" indent="-554355">
              <a:lnSpc>
                <a:spcPct val="100000"/>
              </a:lnSpc>
              <a:spcBef>
                <a:spcPts val="945"/>
              </a:spcBef>
              <a:buClr>
                <a:srgbClr val="F94E1E"/>
              </a:buClr>
              <a:buChar char="•"/>
              <a:tabLst>
                <a:tab pos="566420" algn="l"/>
                <a:tab pos="567690" algn="l"/>
              </a:tabLst>
            </a:pPr>
            <a:r>
              <a:rPr lang="en-US" sz="3150" dirty="0"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If it has one then we have to print an exception else reflect the path to shortest distance </a:t>
            </a:r>
            <a:endParaRPr sz="315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6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56765"/>
            <a:ext cx="8399780" cy="4830445"/>
          </a:xfrm>
          <a:custGeom>
            <a:avLst/>
            <a:gdLst/>
            <a:ahLst/>
            <a:cxnLst/>
            <a:rect l="l" t="t" r="r" b="b"/>
            <a:pathLst>
              <a:path w="8399780" h="4830445">
                <a:moveTo>
                  <a:pt x="0" y="91206"/>
                </a:moveTo>
                <a:lnTo>
                  <a:pt x="89539" y="80104"/>
                </a:lnTo>
                <a:lnTo>
                  <a:pt x="141971" y="73306"/>
                </a:lnTo>
                <a:lnTo>
                  <a:pt x="195265" y="66045"/>
                </a:lnTo>
                <a:lnTo>
                  <a:pt x="258628" y="58000"/>
                </a:lnTo>
                <a:lnTo>
                  <a:pt x="318676" y="51979"/>
                </a:lnTo>
                <a:lnTo>
                  <a:pt x="375745" y="47774"/>
                </a:lnTo>
                <a:lnTo>
                  <a:pt x="430172" y="45175"/>
                </a:lnTo>
                <a:lnTo>
                  <a:pt x="482293" y="43972"/>
                </a:lnTo>
                <a:lnTo>
                  <a:pt x="532443" y="43957"/>
                </a:lnTo>
                <a:lnTo>
                  <a:pt x="580958" y="44919"/>
                </a:lnTo>
                <a:lnTo>
                  <a:pt x="628175" y="46650"/>
                </a:lnTo>
                <a:lnTo>
                  <a:pt x="674428" y="48940"/>
                </a:lnTo>
                <a:lnTo>
                  <a:pt x="810774" y="57067"/>
                </a:lnTo>
                <a:lnTo>
                  <a:pt x="856537" y="59498"/>
                </a:lnTo>
                <a:lnTo>
                  <a:pt x="903017" y="61440"/>
                </a:lnTo>
                <a:lnTo>
                  <a:pt x="950549" y="62685"/>
                </a:lnTo>
                <a:lnTo>
                  <a:pt x="999471" y="63022"/>
                </a:lnTo>
                <a:lnTo>
                  <a:pt x="1042312" y="62187"/>
                </a:lnTo>
                <a:lnTo>
                  <a:pt x="1090655" y="60104"/>
                </a:lnTo>
                <a:lnTo>
                  <a:pt x="1143580" y="56950"/>
                </a:lnTo>
                <a:lnTo>
                  <a:pt x="1200165" y="52905"/>
                </a:lnTo>
                <a:lnTo>
                  <a:pt x="1259487" y="48148"/>
                </a:lnTo>
                <a:lnTo>
                  <a:pt x="1320625" y="42858"/>
                </a:lnTo>
                <a:lnTo>
                  <a:pt x="1673975" y="9941"/>
                </a:lnTo>
                <a:lnTo>
                  <a:pt x="1722017" y="5930"/>
                </a:lnTo>
                <a:lnTo>
                  <a:pt x="1764501" y="2816"/>
                </a:lnTo>
                <a:lnTo>
                  <a:pt x="1800507" y="780"/>
                </a:lnTo>
                <a:lnTo>
                  <a:pt x="1829111" y="0"/>
                </a:lnTo>
                <a:lnTo>
                  <a:pt x="2660698" y="11163"/>
                </a:lnTo>
                <a:lnTo>
                  <a:pt x="2725700" y="13310"/>
                </a:lnTo>
                <a:lnTo>
                  <a:pt x="2764758" y="15361"/>
                </a:lnTo>
                <a:lnTo>
                  <a:pt x="2807662" y="17999"/>
                </a:lnTo>
                <a:lnTo>
                  <a:pt x="2854020" y="21175"/>
                </a:lnTo>
                <a:lnTo>
                  <a:pt x="2903437" y="24841"/>
                </a:lnTo>
                <a:lnTo>
                  <a:pt x="2955521" y="28948"/>
                </a:lnTo>
                <a:lnTo>
                  <a:pt x="3009878" y="33446"/>
                </a:lnTo>
                <a:lnTo>
                  <a:pt x="3066115" y="38288"/>
                </a:lnTo>
                <a:lnTo>
                  <a:pt x="3123838" y="43425"/>
                </a:lnTo>
                <a:lnTo>
                  <a:pt x="3242170" y="54388"/>
                </a:lnTo>
                <a:lnTo>
                  <a:pt x="3361727" y="65946"/>
                </a:lnTo>
                <a:lnTo>
                  <a:pt x="3536476" y="83546"/>
                </a:lnTo>
                <a:lnTo>
                  <a:pt x="3696280" y="100294"/>
                </a:lnTo>
                <a:lnTo>
                  <a:pt x="3830518" y="114875"/>
                </a:lnTo>
                <a:lnTo>
                  <a:pt x="4721323" y="126839"/>
                </a:lnTo>
                <a:lnTo>
                  <a:pt x="4769676" y="129569"/>
                </a:lnTo>
                <a:lnTo>
                  <a:pt x="4828506" y="133958"/>
                </a:lnTo>
                <a:lnTo>
                  <a:pt x="4905753" y="140248"/>
                </a:lnTo>
                <a:lnTo>
                  <a:pt x="4998964" y="148312"/>
                </a:lnTo>
                <a:lnTo>
                  <a:pt x="5105688" y="158018"/>
                </a:lnTo>
                <a:lnTo>
                  <a:pt x="5223473" y="169236"/>
                </a:lnTo>
                <a:lnTo>
                  <a:pt x="5349866" y="181836"/>
                </a:lnTo>
                <a:lnTo>
                  <a:pt x="5415525" y="188613"/>
                </a:lnTo>
                <a:lnTo>
                  <a:pt x="5482417" y="195688"/>
                </a:lnTo>
                <a:lnTo>
                  <a:pt x="5550235" y="203042"/>
                </a:lnTo>
                <a:lnTo>
                  <a:pt x="5618674" y="210661"/>
                </a:lnTo>
                <a:lnTo>
                  <a:pt x="5687425" y="218528"/>
                </a:lnTo>
                <a:lnTo>
                  <a:pt x="5756184" y="226626"/>
                </a:lnTo>
                <a:lnTo>
                  <a:pt x="5824643" y="234940"/>
                </a:lnTo>
                <a:lnTo>
                  <a:pt x="5892497" y="243452"/>
                </a:lnTo>
                <a:lnTo>
                  <a:pt x="5959437" y="252148"/>
                </a:lnTo>
                <a:lnTo>
                  <a:pt x="6025160" y="261009"/>
                </a:lnTo>
                <a:lnTo>
                  <a:pt x="6089356" y="270022"/>
                </a:lnTo>
                <a:lnTo>
                  <a:pt x="6151721" y="279168"/>
                </a:lnTo>
                <a:lnTo>
                  <a:pt x="6211948" y="288431"/>
                </a:lnTo>
                <a:lnTo>
                  <a:pt x="6269730" y="297797"/>
                </a:lnTo>
                <a:lnTo>
                  <a:pt x="6324761" y="307247"/>
                </a:lnTo>
                <a:lnTo>
                  <a:pt x="6376734" y="316766"/>
                </a:lnTo>
                <a:lnTo>
                  <a:pt x="6425343" y="326338"/>
                </a:lnTo>
                <a:lnTo>
                  <a:pt x="6470281" y="335946"/>
                </a:lnTo>
                <a:lnTo>
                  <a:pt x="6511243" y="345574"/>
                </a:lnTo>
                <a:lnTo>
                  <a:pt x="6580008" y="364825"/>
                </a:lnTo>
                <a:lnTo>
                  <a:pt x="6629188" y="383962"/>
                </a:lnTo>
                <a:lnTo>
                  <a:pt x="6665736" y="401461"/>
                </a:lnTo>
                <a:lnTo>
                  <a:pt x="6704263" y="418993"/>
                </a:lnTo>
                <a:lnTo>
                  <a:pt x="6744555" y="436660"/>
                </a:lnTo>
                <a:lnTo>
                  <a:pt x="6786398" y="454562"/>
                </a:lnTo>
                <a:lnTo>
                  <a:pt x="6829579" y="472799"/>
                </a:lnTo>
                <a:lnTo>
                  <a:pt x="6873885" y="491471"/>
                </a:lnTo>
                <a:lnTo>
                  <a:pt x="6919102" y="510680"/>
                </a:lnTo>
                <a:lnTo>
                  <a:pt x="6965016" y="530526"/>
                </a:lnTo>
                <a:lnTo>
                  <a:pt x="7011414" y="551109"/>
                </a:lnTo>
                <a:lnTo>
                  <a:pt x="7058082" y="572530"/>
                </a:lnTo>
                <a:lnTo>
                  <a:pt x="7104807" y="594889"/>
                </a:lnTo>
                <a:lnTo>
                  <a:pt x="7151376" y="618287"/>
                </a:lnTo>
                <a:lnTo>
                  <a:pt x="7197574" y="642825"/>
                </a:lnTo>
                <a:lnTo>
                  <a:pt x="7243188" y="668602"/>
                </a:lnTo>
                <a:lnTo>
                  <a:pt x="7288005" y="695720"/>
                </a:lnTo>
                <a:lnTo>
                  <a:pt x="7331811" y="724279"/>
                </a:lnTo>
                <a:lnTo>
                  <a:pt x="7374393" y="754380"/>
                </a:lnTo>
                <a:lnTo>
                  <a:pt x="7415536" y="786123"/>
                </a:lnTo>
                <a:lnTo>
                  <a:pt x="7455029" y="819608"/>
                </a:lnTo>
                <a:lnTo>
                  <a:pt x="7492656" y="854936"/>
                </a:lnTo>
                <a:lnTo>
                  <a:pt x="7528204" y="892208"/>
                </a:lnTo>
                <a:lnTo>
                  <a:pt x="7561461" y="931524"/>
                </a:lnTo>
                <a:lnTo>
                  <a:pt x="7592212" y="972985"/>
                </a:lnTo>
                <a:lnTo>
                  <a:pt x="7613875" y="1004955"/>
                </a:lnTo>
                <a:lnTo>
                  <a:pt x="7636494" y="1039559"/>
                </a:lnTo>
                <a:lnTo>
                  <a:pt x="7659967" y="1076623"/>
                </a:lnTo>
                <a:lnTo>
                  <a:pt x="7684192" y="1115975"/>
                </a:lnTo>
                <a:lnTo>
                  <a:pt x="7709068" y="1157440"/>
                </a:lnTo>
                <a:lnTo>
                  <a:pt x="7734493" y="1200844"/>
                </a:lnTo>
                <a:lnTo>
                  <a:pt x="7760366" y="1246013"/>
                </a:lnTo>
                <a:lnTo>
                  <a:pt x="7786585" y="1292774"/>
                </a:lnTo>
                <a:lnTo>
                  <a:pt x="7813048" y="1340952"/>
                </a:lnTo>
                <a:lnTo>
                  <a:pt x="7839654" y="1390374"/>
                </a:lnTo>
                <a:lnTo>
                  <a:pt x="7866301" y="1440865"/>
                </a:lnTo>
                <a:lnTo>
                  <a:pt x="7892888" y="1492253"/>
                </a:lnTo>
                <a:lnTo>
                  <a:pt x="7919312" y="1544363"/>
                </a:lnTo>
                <a:lnTo>
                  <a:pt x="7945472" y="1597021"/>
                </a:lnTo>
                <a:lnTo>
                  <a:pt x="7971267" y="1650053"/>
                </a:lnTo>
                <a:lnTo>
                  <a:pt x="7996595" y="1703285"/>
                </a:lnTo>
                <a:lnTo>
                  <a:pt x="8021354" y="1756544"/>
                </a:lnTo>
                <a:lnTo>
                  <a:pt x="8045443" y="1809656"/>
                </a:lnTo>
                <a:lnTo>
                  <a:pt x="8068760" y="1862447"/>
                </a:lnTo>
                <a:lnTo>
                  <a:pt x="8091203" y="1914743"/>
                </a:lnTo>
                <a:lnTo>
                  <a:pt x="8112671" y="1966369"/>
                </a:lnTo>
                <a:lnTo>
                  <a:pt x="8133062" y="2017153"/>
                </a:lnTo>
                <a:lnTo>
                  <a:pt x="8152275" y="2066920"/>
                </a:lnTo>
                <a:lnTo>
                  <a:pt x="8170207" y="2115497"/>
                </a:lnTo>
                <a:lnTo>
                  <a:pt x="8186758" y="2162709"/>
                </a:lnTo>
                <a:lnTo>
                  <a:pt x="8201825" y="2208383"/>
                </a:lnTo>
                <a:lnTo>
                  <a:pt x="8215308" y="2252345"/>
                </a:lnTo>
                <a:lnTo>
                  <a:pt x="8227103" y="2294420"/>
                </a:lnTo>
                <a:lnTo>
                  <a:pt x="8237111" y="2334436"/>
                </a:lnTo>
                <a:lnTo>
                  <a:pt x="8245228" y="2372218"/>
                </a:lnTo>
                <a:lnTo>
                  <a:pt x="8255387" y="2440385"/>
                </a:lnTo>
                <a:lnTo>
                  <a:pt x="8258588" y="2473172"/>
                </a:lnTo>
                <a:lnTo>
                  <a:pt x="8266367" y="2546375"/>
                </a:lnTo>
                <a:lnTo>
                  <a:pt x="8341490" y="3195884"/>
                </a:lnTo>
                <a:lnTo>
                  <a:pt x="8359270" y="3367951"/>
                </a:lnTo>
                <a:lnTo>
                  <a:pt x="8370048" y="3482998"/>
                </a:lnTo>
                <a:lnTo>
                  <a:pt x="8379603" y="3596979"/>
                </a:lnTo>
                <a:lnTo>
                  <a:pt x="8383825" y="3653213"/>
                </a:lnTo>
                <a:lnTo>
                  <a:pt x="8387625" y="3708752"/>
                </a:lnTo>
                <a:lnTo>
                  <a:pt x="8390963" y="3763454"/>
                </a:lnTo>
                <a:lnTo>
                  <a:pt x="8393801" y="3817174"/>
                </a:lnTo>
                <a:lnTo>
                  <a:pt x="8396100" y="3869771"/>
                </a:lnTo>
                <a:lnTo>
                  <a:pt x="8397821" y="3921101"/>
                </a:lnTo>
                <a:lnTo>
                  <a:pt x="8398925" y="3971022"/>
                </a:lnTo>
                <a:lnTo>
                  <a:pt x="8399373" y="4019391"/>
                </a:lnTo>
                <a:lnTo>
                  <a:pt x="8399127" y="4066065"/>
                </a:lnTo>
                <a:lnTo>
                  <a:pt x="8397555" y="4111083"/>
                </a:lnTo>
                <a:lnTo>
                  <a:pt x="8394072" y="4157287"/>
                </a:lnTo>
                <a:lnTo>
                  <a:pt x="8388769" y="4204572"/>
                </a:lnTo>
                <a:lnTo>
                  <a:pt x="8381736" y="4252834"/>
                </a:lnTo>
                <a:lnTo>
                  <a:pt x="8373064" y="4301971"/>
                </a:lnTo>
                <a:lnTo>
                  <a:pt x="8362843" y="4351878"/>
                </a:lnTo>
                <a:lnTo>
                  <a:pt x="8351163" y="4402452"/>
                </a:lnTo>
                <a:lnTo>
                  <a:pt x="8338115" y="4453589"/>
                </a:lnTo>
                <a:lnTo>
                  <a:pt x="8323790" y="4505185"/>
                </a:lnTo>
                <a:lnTo>
                  <a:pt x="8308278" y="4557136"/>
                </a:lnTo>
                <a:lnTo>
                  <a:pt x="8291668" y="4609340"/>
                </a:lnTo>
                <a:lnTo>
                  <a:pt x="8274053" y="4661692"/>
                </a:lnTo>
                <a:lnTo>
                  <a:pt x="8255521" y="4714088"/>
                </a:lnTo>
                <a:lnTo>
                  <a:pt x="8236164" y="4766426"/>
                </a:lnTo>
                <a:lnTo>
                  <a:pt x="8216071" y="4818600"/>
                </a:lnTo>
                <a:lnTo>
                  <a:pt x="8211424" y="4830234"/>
                </a:lnTo>
                <a:lnTo>
                  <a:pt x="0" y="4830234"/>
                </a:lnTo>
                <a:lnTo>
                  <a:pt x="0" y="91206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37789" y="5142079"/>
            <a:ext cx="1399540" cy="638175"/>
          </a:xfrm>
          <a:custGeom>
            <a:avLst/>
            <a:gdLst/>
            <a:ahLst/>
            <a:cxnLst/>
            <a:rect l="l" t="t" r="r" b="b"/>
            <a:pathLst>
              <a:path w="1399540" h="638175">
                <a:moveTo>
                  <a:pt x="889330" y="637930"/>
                </a:moveTo>
                <a:lnTo>
                  <a:pt x="856578" y="636668"/>
                </a:lnTo>
                <a:lnTo>
                  <a:pt x="811018" y="637474"/>
                </a:lnTo>
                <a:lnTo>
                  <a:pt x="759611" y="637743"/>
                </a:lnTo>
                <a:lnTo>
                  <a:pt x="703740" y="637347"/>
                </a:lnTo>
                <a:lnTo>
                  <a:pt x="644789" y="636163"/>
                </a:lnTo>
                <a:lnTo>
                  <a:pt x="584141" y="634065"/>
                </a:lnTo>
                <a:lnTo>
                  <a:pt x="523179" y="630928"/>
                </a:lnTo>
                <a:lnTo>
                  <a:pt x="463287" y="626628"/>
                </a:lnTo>
                <a:lnTo>
                  <a:pt x="405848" y="621040"/>
                </a:lnTo>
                <a:lnTo>
                  <a:pt x="352244" y="614039"/>
                </a:lnTo>
                <a:lnTo>
                  <a:pt x="303860" y="605499"/>
                </a:lnTo>
                <a:lnTo>
                  <a:pt x="262079" y="595296"/>
                </a:lnTo>
                <a:lnTo>
                  <a:pt x="203857" y="569401"/>
                </a:lnTo>
                <a:lnTo>
                  <a:pt x="171247" y="546571"/>
                </a:lnTo>
                <a:lnTo>
                  <a:pt x="137228" y="525598"/>
                </a:lnTo>
                <a:lnTo>
                  <a:pt x="103521" y="505109"/>
                </a:lnTo>
                <a:lnTo>
                  <a:pt x="71851" y="483732"/>
                </a:lnTo>
                <a:lnTo>
                  <a:pt x="21513" y="432826"/>
                </a:lnTo>
                <a:lnTo>
                  <a:pt x="0" y="361902"/>
                </a:lnTo>
                <a:lnTo>
                  <a:pt x="4360" y="315501"/>
                </a:lnTo>
                <a:lnTo>
                  <a:pt x="21095" y="259979"/>
                </a:lnTo>
                <a:lnTo>
                  <a:pt x="65469" y="223574"/>
                </a:lnTo>
                <a:lnTo>
                  <a:pt x="105247" y="189728"/>
                </a:lnTo>
                <a:lnTo>
                  <a:pt x="141405" y="158488"/>
                </a:lnTo>
                <a:lnTo>
                  <a:pt x="174917" y="129904"/>
                </a:lnTo>
                <a:lnTo>
                  <a:pt x="206758" y="104022"/>
                </a:lnTo>
                <a:lnTo>
                  <a:pt x="237903" y="80890"/>
                </a:lnTo>
                <a:lnTo>
                  <a:pt x="302003" y="43070"/>
                </a:lnTo>
                <a:lnTo>
                  <a:pt x="375015" y="16825"/>
                </a:lnTo>
                <a:lnTo>
                  <a:pt x="417300" y="8163"/>
                </a:lnTo>
                <a:lnTo>
                  <a:pt x="464737" y="2539"/>
                </a:lnTo>
                <a:lnTo>
                  <a:pt x="518301" y="0"/>
                </a:lnTo>
                <a:lnTo>
                  <a:pt x="578966" y="593"/>
                </a:lnTo>
                <a:lnTo>
                  <a:pt x="647708" y="4368"/>
                </a:lnTo>
                <a:lnTo>
                  <a:pt x="696064" y="8415"/>
                </a:lnTo>
                <a:lnTo>
                  <a:pt x="745526" y="13550"/>
                </a:lnTo>
                <a:lnTo>
                  <a:pt x="795723" y="19793"/>
                </a:lnTo>
                <a:lnTo>
                  <a:pt x="846280" y="27164"/>
                </a:lnTo>
                <a:lnTo>
                  <a:pt x="896824" y="35682"/>
                </a:lnTo>
                <a:lnTo>
                  <a:pt x="946981" y="45368"/>
                </a:lnTo>
                <a:lnTo>
                  <a:pt x="996379" y="56241"/>
                </a:lnTo>
                <a:lnTo>
                  <a:pt x="1044644" y="68322"/>
                </a:lnTo>
                <a:lnTo>
                  <a:pt x="1091402" y="81630"/>
                </a:lnTo>
                <a:lnTo>
                  <a:pt x="1136281" y="96186"/>
                </a:lnTo>
                <a:lnTo>
                  <a:pt x="1178906" y="112008"/>
                </a:lnTo>
                <a:lnTo>
                  <a:pt x="1218905" y="129118"/>
                </a:lnTo>
                <a:lnTo>
                  <a:pt x="1255903" y="147535"/>
                </a:lnTo>
                <a:lnTo>
                  <a:pt x="1289529" y="167278"/>
                </a:lnTo>
                <a:lnTo>
                  <a:pt x="1345166" y="210825"/>
                </a:lnTo>
                <a:lnTo>
                  <a:pt x="1382830" y="259919"/>
                </a:lnTo>
                <a:lnTo>
                  <a:pt x="1399533" y="314718"/>
                </a:lnTo>
                <a:lnTo>
                  <a:pt x="1399090" y="344307"/>
                </a:lnTo>
                <a:lnTo>
                  <a:pt x="1378752" y="407962"/>
                </a:lnTo>
                <a:lnTo>
                  <a:pt x="1351563" y="452170"/>
                </a:lnTo>
                <a:lnTo>
                  <a:pt x="1318812" y="490649"/>
                </a:lnTo>
                <a:lnTo>
                  <a:pt x="1281427" y="523751"/>
                </a:lnTo>
                <a:lnTo>
                  <a:pt x="1240333" y="551829"/>
                </a:lnTo>
                <a:lnTo>
                  <a:pt x="1196458" y="575237"/>
                </a:lnTo>
                <a:lnTo>
                  <a:pt x="1150729" y="594326"/>
                </a:lnTo>
                <a:lnTo>
                  <a:pt x="1104073" y="609450"/>
                </a:lnTo>
                <a:lnTo>
                  <a:pt x="1057417" y="620961"/>
                </a:lnTo>
                <a:lnTo>
                  <a:pt x="1011687" y="629212"/>
                </a:lnTo>
                <a:lnTo>
                  <a:pt x="967812" y="634555"/>
                </a:lnTo>
                <a:lnTo>
                  <a:pt x="926717" y="637343"/>
                </a:lnTo>
                <a:lnTo>
                  <a:pt x="889330" y="63793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2302" y="2036987"/>
            <a:ext cx="1714500" cy="1524000"/>
          </a:xfrm>
          <a:custGeom>
            <a:avLst/>
            <a:gdLst/>
            <a:ahLst/>
            <a:cxnLst/>
            <a:rect l="l" t="t" r="r" b="b"/>
            <a:pathLst>
              <a:path w="1714500" h="1524000">
                <a:moveTo>
                  <a:pt x="1101890" y="1523850"/>
                </a:moveTo>
                <a:lnTo>
                  <a:pt x="1073962" y="1523173"/>
                </a:lnTo>
                <a:lnTo>
                  <a:pt x="1048599" y="1520755"/>
                </a:lnTo>
                <a:lnTo>
                  <a:pt x="1006647" y="1522334"/>
                </a:lnTo>
                <a:lnTo>
                  <a:pt x="960274" y="1523201"/>
                </a:lnTo>
                <a:lnTo>
                  <a:pt x="910240" y="1523223"/>
                </a:lnTo>
                <a:lnTo>
                  <a:pt x="857301" y="1522266"/>
                </a:lnTo>
                <a:lnTo>
                  <a:pt x="802214" y="1520198"/>
                </a:lnTo>
                <a:lnTo>
                  <a:pt x="745738" y="1516884"/>
                </a:lnTo>
                <a:lnTo>
                  <a:pt x="688629" y="1512192"/>
                </a:lnTo>
                <a:lnTo>
                  <a:pt x="631645" y="1505988"/>
                </a:lnTo>
                <a:lnTo>
                  <a:pt x="575543" y="1498138"/>
                </a:lnTo>
                <a:lnTo>
                  <a:pt x="521082" y="1488510"/>
                </a:lnTo>
                <a:lnTo>
                  <a:pt x="469017" y="1476969"/>
                </a:lnTo>
                <a:lnTo>
                  <a:pt x="420107" y="1463383"/>
                </a:lnTo>
                <a:lnTo>
                  <a:pt x="375109" y="1447618"/>
                </a:lnTo>
                <a:lnTo>
                  <a:pt x="334780" y="1429540"/>
                </a:lnTo>
                <a:lnTo>
                  <a:pt x="299878" y="1409017"/>
                </a:lnTo>
                <a:lnTo>
                  <a:pt x="249384" y="1360100"/>
                </a:lnTo>
                <a:lnTo>
                  <a:pt x="227540" y="1329068"/>
                </a:lnTo>
                <a:lnTo>
                  <a:pt x="204874" y="1299853"/>
                </a:lnTo>
                <a:lnTo>
                  <a:pt x="181747" y="1271894"/>
                </a:lnTo>
                <a:lnTo>
                  <a:pt x="135559" y="1217498"/>
                </a:lnTo>
                <a:lnTo>
                  <a:pt x="113222" y="1189936"/>
                </a:lnTo>
                <a:lnTo>
                  <a:pt x="71868" y="1131276"/>
                </a:lnTo>
                <a:lnTo>
                  <a:pt x="37356" y="1064153"/>
                </a:lnTo>
                <a:lnTo>
                  <a:pt x="23570" y="1026014"/>
                </a:lnTo>
                <a:lnTo>
                  <a:pt x="12580" y="984073"/>
                </a:lnTo>
                <a:lnTo>
                  <a:pt x="4747" y="937769"/>
                </a:lnTo>
                <a:lnTo>
                  <a:pt x="433" y="886539"/>
                </a:lnTo>
                <a:lnTo>
                  <a:pt x="0" y="829823"/>
                </a:lnTo>
                <a:lnTo>
                  <a:pt x="3809" y="767057"/>
                </a:lnTo>
                <a:lnTo>
                  <a:pt x="12223" y="697679"/>
                </a:lnTo>
                <a:lnTo>
                  <a:pt x="25604" y="621129"/>
                </a:lnTo>
                <a:lnTo>
                  <a:pt x="60285" y="566079"/>
                </a:lnTo>
                <a:lnTo>
                  <a:pt x="92594" y="513399"/>
                </a:lnTo>
                <a:lnTo>
                  <a:pt x="122821" y="463117"/>
                </a:lnTo>
                <a:lnTo>
                  <a:pt x="178197" y="369861"/>
                </a:lnTo>
                <a:lnTo>
                  <a:pt x="203929" y="326943"/>
                </a:lnTo>
                <a:lnTo>
                  <a:pt x="228745" y="286535"/>
                </a:lnTo>
                <a:lnTo>
                  <a:pt x="252937" y="248664"/>
                </a:lnTo>
                <a:lnTo>
                  <a:pt x="276795" y="213360"/>
                </a:lnTo>
                <a:lnTo>
                  <a:pt x="300612" y="180649"/>
                </a:lnTo>
                <a:lnTo>
                  <a:pt x="324679" y="150560"/>
                </a:lnTo>
                <a:lnTo>
                  <a:pt x="374727" y="98359"/>
                </a:lnTo>
                <a:lnTo>
                  <a:pt x="429270" y="56979"/>
                </a:lnTo>
                <a:lnTo>
                  <a:pt x="490641" y="26644"/>
                </a:lnTo>
                <a:lnTo>
                  <a:pt x="561169" y="7576"/>
                </a:lnTo>
                <a:lnTo>
                  <a:pt x="600595" y="2338"/>
                </a:lnTo>
                <a:lnTo>
                  <a:pt x="643185" y="0"/>
                </a:lnTo>
                <a:lnTo>
                  <a:pt x="689230" y="590"/>
                </a:lnTo>
                <a:lnTo>
                  <a:pt x="739022" y="4137"/>
                </a:lnTo>
                <a:lnTo>
                  <a:pt x="792851" y="10667"/>
                </a:lnTo>
                <a:lnTo>
                  <a:pt x="831583" y="16728"/>
                </a:lnTo>
                <a:lnTo>
                  <a:pt x="870968" y="23904"/>
                </a:lnTo>
                <a:lnTo>
                  <a:pt x="910876" y="32209"/>
                </a:lnTo>
                <a:lnTo>
                  <a:pt x="951179" y="41656"/>
                </a:lnTo>
                <a:lnTo>
                  <a:pt x="991745" y="52258"/>
                </a:lnTo>
                <a:lnTo>
                  <a:pt x="1032445" y="64029"/>
                </a:lnTo>
                <a:lnTo>
                  <a:pt x="1073150" y="76982"/>
                </a:lnTo>
                <a:lnTo>
                  <a:pt x="1113730" y="91132"/>
                </a:lnTo>
                <a:lnTo>
                  <a:pt x="1154055" y="106491"/>
                </a:lnTo>
                <a:lnTo>
                  <a:pt x="1193995" y="123073"/>
                </a:lnTo>
                <a:lnTo>
                  <a:pt x="1233420" y="140891"/>
                </a:lnTo>
                <a:lnTo>
                  <a:pt x="1272201" y="159960"/>
                </a:lnTo>
                <a:lnTo>
                  <a:pt x="1310209" y="180292"/>
                </a:lnTo>
                <a:lnTo>
                  <a:pt x="1347312" y="201901"/>
                </a:lnTo>
                <a:lnTo>
                  <a:pt x="1383382" y="224800"/>
                </a:lnTo>
                <a:lnTo>
                  <a:pt x="1418290" y="249003"/>
                </a:lnTo>
                <a:lnTo>
                  <a:pt x="1451904" y="274524"/>
                </a:lnTo>
                <a:lnTo>
                  <a:pt x="1484095" y="301375"/>
                </a:lnTo>
                <a:lnTo>
                  <a:pt x="1514734" y="329571"/>
                </a:lnTo>
                <a:lnTo>
                  <a:pt x="1543691" y="359125"/>
                </a:lnTo>
                <a:lnTo>
                  <a:pt x="1570836" y="390050"/>
                </a:lnTo>
                <a:lnTo>
                  <a:pt x="1596040" y="422360"/>
                </a:lnTo>
                <a:lnTo>
                  <a:pt x="1619172" y="456068"/>
                </a:lnTo>
                <a:lnTo>
                  <a:pt x="1640103" y="491188"/>
                </a:lnTo>
                <a:lnTo>
                  <a:pt x="1658703" y="527733"/>
                </a:lnTo>
                <a:lnTo>
                  <a:pt x="1674843" y="565718"/>
                </a:lnTo>
                <a:lnTo>
                  <a:pt x="1688393" y="605154"/>
                </a:lnTo>
                <a:lnTo>
                  <a:pt x="1699222" y="646057"/>
                </a:lnTo>
                <a:lnTo>
                  <a:pt x="1707202" y="688438"/>
                </a:lnTo>
                <a:lnTo>
                  <a:pt x="1712202" y="732313"/>
                </a:lnTo>
                <a:lnTo>
                  <a:pt x="1714093" y="777693"/>
                </a:lnTo>
                <a:lnTo>
                  <a:pt x="1712745" y="824594"/>
                </a:lnTo>
                <a:lnTo>
                  <a:pt x="1708028" y="873028"/>
                </a:lnTo>
                <a:lnTo>
                  <a:pt x="1699812" y="923008"/>
                </a:lnTo>
                <a:lnTo>
                  <a:pt x="1687969" y="974549"/>
                </a:lnTo>
                <a:lnTo>
                  <a:pt x="1667161" y="1044774"/>
                </a:lnTo>
                <a:lnTo>
                  <a:pt x="1643309" y="1109094"/>
                </a:lnTo>
                <a:lnTo>
                  <a:pt x="1616723" y="1167740"/>
                </a:lnTo>
                <a:lnTo>
                  <a:pt x="1587716" y="1220943"/>
                </a:lnTo>
                <a:lnTo>
                  <a:pt x="1556598" y="1268935"/>
                </a:lnTo>
                <a:lnTo>
                  <a:pt x="1523683" y="1311946"/>
                </a:lnTo>
                <a:lnTo>
                  <a:pt x="1489280" y="1350209"/>
                </a:lnTo>
                <a:lnTo>
                  <a:pt x="1453703" y="1383955"/>
                </a:lnTo>
                <a:lnTo>
                  <a:pt x="1417263" y="1413414"/>
                </a:lnTo>
                <a:lnTo>
                  <a:pt x="1380271" y="1438819"/>
                </a:lnTo>
                <a:lnTo>
                  <a:pt x="1343040" y="1460401"/>
                </a:lnTo>
                <a:lnTo>
                  <a:pt x="1305880" y="1478390"/>
                </a:lnTo>
                <a:lnTo>
                  <a:pt x="1269104" y="1493019"/>
                </a:lnTo>
                <a:lnTo>
                  <a:pt x="1197951" y="1513120"/>
                </a:lnTo>
                <a:lnTo>
                  <a:pt x="1132072" y="1522554"/>
                </a:lnTo>
                <a:lnTo>
                  <a:pt x="1101890" y="1523850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3455" y="0"/>
            <a:ext cx="851535" cy="488315"/>
          </a:xfrm>
          <a:custGeom>
            <a:avLst/>
            <a:gdLst/>
            <a:ahLst/>
            <a:cxnLst/>
            <a:rect l="l" t="t" r="r" b="b"/>
            <a:pathLst>
              <a:path w="851534" h="488315">
                <a:moveTo>
                  <a:pt x="233539" y="487942"/>
                </a:moveTo>
                <a:lnTo>
                  <a:pt x="160254" y="469700"/>
                </a:lnTo>
                <a:lnTo>
                  <a:pt x="122367" y="445532"/>
                </a:lnTo>
                <a:lnTo>
                  <a:pt x="83133" y="407796"/>
                </a:lnTo>
                <a:lnTo>
                  <a:pt x="42164" y="353841"/>
                </a:lnTo>
                <a:lnTo>
                  <a:pt x="32732" y="295910"/>
                </a:lnTo>
                <a:lnTo>
                  <a:pt x="14413" y="196385"/>
                </a:lnTo>
                <a:lnTo>
                  <a:pt x="7086" y="153266"/>
                </a:lnTo>
                <a:lnTo>
                  <a:pt x="2021" y="113558"/>
                </a:lnTo>
                <a:lnTo>
                  <a:pt x="0" y="76499"/>
                </a:lnTo>
                <a:lnTo>
                  <a:pt x="1801" y="41326"/>
                </a:lnTo>
                <a:lnTo>
                  <a:pt x="8207" y="7275"/>
                </a:lnTo>
                <a:lnTo>
                  <a:pt x="10752" y="0"/>
                </a:lnTo>
                <a:lnTo>
                  <a:pt x="851354" y="0"/>
                </a:lnTo>
                <a:lnTo>
                  <a:pt x="829778" y="59075"/>
                </a:lnTo>
                <a:lnTo>
                  <a:pt x="810949" y="94286"/>
                </a:lnTo>
                <a:lnTo>
                  <a:pt x="769757" y="150765"/>
                </a:lnTo>
                <a:lnTo>
                  <a:pt x="749811" y="171206"/>
                </a:lnTo>
                <a:lnTo>
                  <a:pt x="721487" y="204836"/>
                </a:lnTo>
                <a:lnTo>
                  <a:pt x="687952" y="242765"/>
                </a:lnTo>
                <a:lnTo>
                  <a:pt x="650449" y="283137"/>
                </a:lnTo>
                <a:lnTo>
                  <a:pt x="610218" y="324096"/>
                </a:lnTo>
                <a:lnTo>
                  <a:pt x="568500" y="363789"/>
                </a:lnTo>
                <a:lnTo>
                  <a:pt x="526535" y="400358"/>
                </a:lnTo>
                <a:lnTo>
                  <a:pt x="485563" y="431949"/>
                </a:lnTo>
                <a:lnTo>
                  <a:pt x="446827" y="456707"/>
                </a:lnTo>
                <a:lnTo>
                  <a:pt x="411566" y="472775"/>
                </a:lnTo>
                <a:lnTo>
                  <a:pt x="343066" y="479846"/>
                </a:lnTo>
                <a:lnTo>
                  <a:pt x="306093" y="483737"/>
                </a:lnTo>
                <a:lnTo>
                  <a:pt x="269713" y="487319"/>
                </a:lnTo>
                <a:lnTo>
                  <a:pt x="233539" y="487942"/>
                </a:lnTo>
                <a:close/>
              </a:path>
            </a:pathLst>
          </a:custGeom>
          <a:solidFill>
            <a:srgbClr val="FDA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9800" y="7296236"/>
            <a:ext cx="47694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-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Palatino Linotype"/>
              </a:rPr>
              <a:t>Agenda</a:t>
            </a:r>
            <a:endParaRPr sz="10800" dirty="0">
              <a:latin typeface="MS UI Gothic" panose="020B0600070205080204" pitchFamily="34" charset="-128"/>
              <a:ea typeface="MS UI Gothic" panose="020B0600070205080204" pitchFamily="34" charset="-128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1639" y="1394159"/>
            <a:ext cx="6706149" cy="5875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01650">
              <a:lnSpc>
                <a:spcPct val="100000"/>
              </a:lnSpc>
              <a:spcBef>
                <a:spcPts val="100"/>
              </a:spcBef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65" dirty="0">
                <a:solidFill>
                  <a:srgbClr val="151515"/>
                </a:solidFill>
                <a:latin typeface="Calibri"/>
                <a:cs typeface="Calibri"/>
              </a:rPr>
              <a:t>What's</a:t>
            </a:r>
            <a:r>
              <a:rPr sz="28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14" dirty="0">
                <a:solidFill>
                  <a:srgbClr val="151515"/>
                </a:solidFill>
                <a:latin typeface="Calibri"/>
                <a:cs typeface="Calibri"/>
              </a:rPr>
              <a:t>graph</a:t>
            </a:r>
            <a:r>
              <a:rPr sz="28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95" dirty="0">
                <a:solidFill>
                  <a:srgbClr val="151515"/>
                </a:solidFill>
                <a:latin typeface="Calibri"/>
                <a:cs typeface="Calibri"/>
              </a:rPr>
              <a:t>theory?</a:t>
            </a:r>
            <a:endParaRPr sz="2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94E1E"/>
              </a:buClr>
              <a:buFont typeface="Calibri"/>
              <a:buChar char="•"/>
            </a:pPr>
            <a:endParaRPr sz="4200" dirty="0">
              <a:latin typeface="Calibri"/>
              <a:cs typeface="Calibri"/>
            </a:endParaRPr>
          </a:p>
          <a:p>
            <a:pPr marL="513715" indent="-501650">
              <a:lnSpc>
                <a:spcPct val="100000"/>
              </a:lnSpc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80" dirty="0">
                <a:solidFill>
                  <a:srgbClr val="151515"/>
                </a:solidFill>
                <a:latin typeface="Calibri"/>
                <a:cs typeface="Calibri"/>
              </a:rPr>
              <a:t>How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151515"/>
                </a:solidFill>
                <a:latin typeface="Calibri"/>
                <a:cs typeface="Calibri"/>
              </a:rPr>
              <a:t>are</a:t>
            </a:r>
            <a:r>
              <a:rPr sz="28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35" dirty="0">
                <a:solidFill>
                  <a:srgbClr val="151515"/>
                </a:solidFill>
                <a:latin typeface="Calibri"/>
                <a:cs typeface="Calibri"/>
              </a:rPr>
              <a:t>graphs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00" dirty="0">
                <a:solidFill>
                  <a:srgbClr val="151515"/>
                </a:solidFill>
                <a:latin typeface="Calibri"/>
                <a:cs typeface="Calibri"/>
              </a:rPr>
              <a:t>represented?</a:t>
            </a:r>
            <a:endParaRPr sz="2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94E1E"/>
              </a:buClr>
              <a:buFont typeface="Calibri"/>
              <a:buChar char="•"/>
            </a:pPr>
            <a:endParaRPr sz="4200" dirty="0">
              <a:latin typeface="Calibri"/>
              <a:cs typeface="Calibri"/>
            </a:endParaRPr>
          </a:p>
          <a:p>
            <a:pPr marL="513715" indent="-501650">
              <a:lnSpc>
                <a:spcPct val="100000"/>
              </a:lnSpc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120" dirty="0">
                <a:solidFill>
                  <a:srgbClr val="151515"/>
                </a:solidFill>
                <a:latin typeface="Calibri"/>
                <a:cs typeface="Calibri"/>
              </a:rPr>
              <a:t>Directed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45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28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05" dirty="0">
                <a:solidFill>
                  <a:srgbClr val="151515"/>
                </a:solidFill>
                <a:latin typeface="Calibri"/>
                <a:cs typeface="Calibri"/>
              </a:rPr>
              <a:t>Undirected</a:t>
            </a:r>
            <a:r>
              <a:rPr sz="28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25" dirty="0">
                <a:solidFill>
                  <a:srgbClr val="151515"/>
                </a:solidFill>
                <a:latin typeface="Calibri"/>
                <a:cs typeface="Calibri"/>
              </a:rPr>
              <a:t>graphs</a:t>
            </a:r>
            <a:r>
              <a:rPr lang="en-US" sz="2850" spc="125" dirty="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2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94E1E"/>
              </a:buClr>
              <a:buFont typeface="Calibri"/>
              <a:buChar char="•"/>
            </a:pPr>
            <a:endParaRPr sz="4200" dirty="0">
              <a:latin typeface="Calibri"/>
              <a:cs typeface="Calibri"/>
            </a:endParaRPr>
          </a:p>
          <a:p>
            <a:pPr marL="513715" indent="-501650">
              <a:lnSpc>
                <a:spcPct val="100000"/>
              </a:lnSpc>
              <a:spcBef>
                <a:spcPts val="5"/>
              </a:spcBef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120" dirty="0">
                <a:solidFill>
                  <a:srgbClr val="151515"/>
                </a:solidFill>
                <a:latin typeface="Calibri"/>
                <a:cs typeface="Calibri"/>
              </a:rPr>
              <a:t>Applications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9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14" dirty="0">
                <a:solidFill>
                  <a:srgbClr val="151515"/>
                </a:solidFill>
                <a:latin typeface="Calibri"/>
                <a:cs typeface="Calibri"/>
              </a:rPr>
              <a:t>graph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00" dirty="0">
                <a:solidFill>
                  <a:srgbClr val="151515"/>
                </a:solidFill>
                <a:latin typeface="Calibri"/>
                <a:cs typeface="Calibri"/>
              </a:rPr>
              <a:t>theory</a:t>
            </a:r>
            <a:r>
              <a:rPr lang="en-US" sz="2850" spc="100" dirty="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2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94E1E"/>
              </a:buClr>
              <a:buFont typeface="Calibri"/>
              <a:buChar char="•"/>
            </a:pPr>
            <a:endParaRPr sz="4200" dirty="0">
              <a:latin typeface="Calibri"/>
              <a:cs typeface="Calibri"/>
            </a:endParaRPr>
          </a:p>
          <a:p>
            <a:pPr marL="513715" indent="-501650">
              <a:lnSpc>
                <a:spcPct val="100000"/>
              </a:lnSpc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114" dirty="0">
                <a:solidFill>
                  <a:srgbClr val="151515"/>
                </a:solidFill>
                <a:latin typeface="Calibri"/>
                <a:cs typeface="Calibri"/>
              </a:rPr>
              <a:t>Shortest</a:t>
            </a:r>
            <a:r>
              <a:rPr sz="28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20" dirty="0">
                <a:solidFill>
                  <a:srgbClr val="151515"/>
                </a:solidFill>
                <a:latin typeface="Calibri"/>
                <a:cs typeface="Calibri"/>
              </a:rPr>
              <a:t>path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14" dirty="0">
                <a:solidFill>
                  <a:srgbClr val="151515"/>
                </a:solidFill>
                <a:latin typeface="Calibri"/>
                <a:cs typeface="Calibri"/>
              </a:rPr>
              <a:t>discovering</a:t>
            </a:r>
            <a:r>
              <a:rPr sz="28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20" dirty="0">
                <a:solidFill>
                  <a:srgbClr val="151515"/>
                </a:solidFill>
                <a:latin typeface="Calibri"/>
                <a:cs typeface="Calibri"/>
              </a:rPr>
              <a:t>problems</a:t>
            </a:r>
            <a:r>
              <a:rPr lang="en-US" sz="2850" spc="120" dirty="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2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94E1E"/>
              </a:buClr>
              <a:buFont typeface="Calibri"/>
              <a:buChar char="•"/>
            </a:pPr>
            <a:endParaRPr sz="4200" dirty="0">
              <a:latin typeface="Calibri"/>
              <a:cs typeface="Calibri"/>
            </a:endParaRPr>
          </a:p>
          <a:p>
            <a:pPr marL="513715" indent="-501650">
              <a:lnSpc>
                <a:spcPct val="100000"/>
              </a:lnSpc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75" dirty="0">
                <a:solidFill>
                  <a:srgbClr val="151515"/>
                </a:solidFill>
                <a:latin typeface="Calibri"/>
                <a:cs typeface="Calibri"/>
              </a:rPr>
              <a:t>Dijkstras</a:t>
            </a:r>
            <a:r>
              <a:rPr sz="2850" spc="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151515"/>
                </a:solidFill>
                <a:latin typeface="Calibri"/>
                <a:cs typeface="Calibri"/>
              </a:rPr>
              <a:t>algorithm</a:t>
            </a:r>
            <a:r>
              <a:rPr sz="2850" spc="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sz="2850" spc="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60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850" spc="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151515"/>
                </a:solidFill>
                <a:latin typeface="Calibri"/>
                <a:cs typeface="Calibri"/>
              </a:rPr>
              <a:t>nutshell</a:t>
            </a:r>
            <a:r>
              <a:rPr lang="en-US" sz="2850" spc="55" dirty="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28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1640" y="7909259"/>
            <a:ext cx="6706148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01650">
              <a:lnSpc>
                <a:spcPct val="100000"/>
              </a:lnSpc>
              <a:spcBef>
                <a:spcPts val="100"/>
              </a:spcBef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70" dirty="0">
                <a:solidFill>
                  <a:srgbClr val="151515"/>
                </a:solidFill>
                <a:latin typeface="Calibri"/>
                <a:cs typeface="Calibri"/>
              </a:rPr>
              <a:t>Bellman</a:t>
            </a:r>
            <a:r>
              <a:rPr sz="285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151515"/>
                </a:solidFill>
                <a:latin typeface="Calibri"/>
                <a:cs typeface="Calibri"/>
              </a:rPr>
              <a:t>Ford's</a:t>
            </a:r>
            <a:r>
              <a:rPr sz="285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151515"/>
                </a:solidFill>
                <a:latin typeface="Calibri"/>
                <a:cs typeface="Calibri"/>
              </a:rPr>
              <a:t>algorithm</a:t>
            </a:r>
            <a:r>
              <a:rPr sz="285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sz="285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60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85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151515"/>
                </a:solidFill>
                <a:latin typeface="Calibri"/>
                <a:cs typeface="Calibri"/>
              </a:rPr>
              <a:t>nutshell</a:t>
            </a:r>
            <a:r>
              <a:rPr lang="en-US" sz="2850" spc="55" dirty="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28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1640" y="8995109"/>
            <a:ext cx="425576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01650">
              <a:lnSpc>
                <a:spcPct val="100000"/>
              </a:lnSpc>
              <a:spcBef>
                <a:spcPts val="100"/>
              </a:spcBef>
              <a:buClr>
                <a:srgbClr val="F94E1E"/>
              </a:buClr>
              <a:buChar char="•"/>
              <a:tabLst>
                <a:tab pos="513715" algn="l"/>
                <a:tab pos="514350" algn="l"/>
              </a:tabLst>
            </a:pPr>
            <a:r>
              <a:rPr sz="2850" spc="110" dirty="0">
                <a:solidFill>
                  <a:srgbClr val="151515"/>
                </a:solidFill>
                <a:latin typeface="Calibri"/>
                <a:cs typeface="Calibri"/>
              </a:rPr>
              <a:t>References</a:t>
            </a:r>
            <a:r>
              <a:rPr sz="285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151515"/>
                </a:solidFill>
                <a:latin typeface="Calibri"/>
                <a:cs typeface="Calibri"/>
              </a:rPr>
              <a:t>we</a:t>
            </a:r>
            <a:r>
              <a:rPr sz="285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850" spc="130" dirty="0">
                <a:solidFill>
                  <a:srgbClr val="151515"/>
                </a:solidFill>
                <a:latin typeface="Calibri"/>
                <a:cs typeface="Calibri"/>
              </a:rPr>
              <a:t>opted</a:t>
            </a:r>
            <a:r>
              <a:rPr lang="en-US" sz="2850" spc="130" dirty="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2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0" y="9328402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Solution</a:t>
            </a:r>
            <a:r>
              <a:rPr spc="-660" dirty="0"/>
              <a:t> </a:t>
            </a:r>
            <a:r>
              <a:rPr spc="-10" dirty="0"/>
              <a:t>Graph</a:t>
            </a:r>
          </a:p>
        </p:txBody>
      </p:sp>
      <p:sp>
        <p:nvSpPr>
          <p:cNvPr id="6" name="object 6"/>
          <p:cNvSpPr/>
          <p:nvPr/>
        </p:nvSpPr>
        <p:spPr>
          <a:xfrm>
            <a:off x="727734" y="3360450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5331" y="3709700"/>
            <a:ext cx="266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54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0556" y="2817744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0207" y="3166995"/>
            <a:ext cx="2419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90" dirty="0">
                <a:solidFill>
                  <a:srgbClr val="151515"/>
                </a:solidFill>
                <a:latin typeface="Calibri"/>
                <a:cs typeface="Calibri"/>
              </a:rPr>
              <a:t>B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4548" y="4558375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6044" y="4907625"/>
            <a:ext cx="278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60" dirty="0">
                <a:solidFill>
                  <a:srgbClr val="151515"/>
                </a:solidFill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40569" y="282584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96529" y="3175096"/>
            <a:ext cx="2692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15" dirty="0">
                <a:solidFill>
                  <a:srgbClr val="151515"/>
                </a:solidFill>
                <a:latin typeface="Calibri"/>
                <a:cs typeface="Calibri"/>
              </a:rPr>
              <a:t>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0739" y="744355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470" y="7792801"/>
            <a:ext cx="2241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0" dirty="0">
                <a:solidFill>
                  <a:srgbClr val="151515"/>
                </a:solidFill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42063" y="6938101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87455" y="7287351"/>
            <a:ext cx="290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365" dirty="0">
                <a:solidFill>
                  <a:srgbClr val="151515"/>
                </a:solidFill>
                <a:latin typeface="Calibri"/>
                <a:cs typeface="Calibri"/>
              </a:rPr>
              <a:t>G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03154" y="6279306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6497" y="6628556"/>
            <a:ext cx="2146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45" dirty="0">
                <a:solidFill>
                  <a:srgbClr val="151515"/>
                </a:solidFill>
                <a:latin typeface="Calibri"/>
                <a:cs typeface="Calibri"/>
              </a:rPr>
              <a:t>F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7624" y="5113568"/>
            <a:ext cx="1181100" cy="1181100"/>
          </a:xfrm>
          <a:custGeom>
            <a:avLst/>
            <a:gdLst/>
            <a:ahLst/>
            <a:cxnLst/>
            <a:rect l="l" t="t" r="r" b="b"/>
            <a:pathLst>
              <a:path w="1181100" h="1181100">
                <a:moveTo>
                  <a:pt x="590550" y="1181100"/>
                </a:moveTo>
                <a:lnTo>
                  <a:pt x="547110" y="1179496"/>
                </a:lnTo>
                <a:lnTo>
                  <a:pt x="503898" y="1174707"/>
                </a:lnTo>
                <a:lnTo>
                  <a:pt x="461155" y="1166753"/>
                </a:lnTo>
                <a:lnTo>
                  <a:pt x="419121" y="1155668"/>
                </a:lnTo>
                <a:lnTo>
                  <a:pt x="378017" y="1141534"/>
                </a:lnTo>
                <a:lnTo>
                  <a:pt x="338057" y="1124398"/>
                </a:lnTo>
                <a:lnTo>
                  <a:pt x="299465" y="1104377"/>
                </a:lnTo>
                <a:lnTo>
                  <a:pt x="262457" y="1081573"/>
                </a:lnTo>
                <a:lnTo>
                  <a:pt x="227228" y="1056112"/>
                </a:lnTo>
                <a:lnTo>
                  <a:pt x="193960" y="1028116"/>
                </a:lnTo>
                <a:lnTo>
                  <a:pt x="162842" y="997757"/>
                </a:lnTo>
                <a:lnTo>
                  <a:pt x="134049" y="965187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4"/>
                </a:lnTo>
                <a:lnTo>
                  <a:pt x="44952" y="816543"/>
                </a:lnTo>
                <a:lnTo>
                  <a:pt x="29807" y="775799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4"/>
                </a:lnTo>
                <a:lnTo>
                  <a:pt x="177" y="605047"/>
                </a:lnTo>
                <a:lnTo>
                  <a:pt x="0" y="590550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9" y="215908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50" y="0"/>
                </a:lnTo>
                <a:lnTo>
                  <a:pt x="605047" y="177"/>
                </a:lnTo>
                <a:lnTo>
                  <a:pt x="648434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9" y="29807"/>
                </a:lnTo>
                <a:lnTo>
                  <a:pt x="816543" y="44952"/>
                </a:lnTo>
                <a:lnTo>
                  <a:pt x="856064" y="63054"/>
                </a:lnTo>
                <a:lnTo>
                  <a:pt x="894153" y="84018"/>
                </a:lnTo>
                <a:lnTo>
                  <a:pt x="930596" y="107727"/>
                </a:lnTo>
                <a:lnTo>
                  <a:pt x="965187" y="134049"/>
                </a:lnTo>
                <a:lnTo>
                  <a:pt x="997757" y="162842"/>
                </a:lnTo>
                <a:lnTo>
                  <a:pt x="1028116" y="193960"/>
                </a:lnTo>
                <a:lnTo>
                  <a:pt x="1056112" y="227228"/>
                </a:lnTo>
                <a:lnTo>
                  <a:pt x="1081573" y="262457"/>
                </a:lnTo>
                <a:lnTo>
                  <a:pt x="1104377" y="299465"/>
                </a:lnTo>
                <a:lnTo>
                  <a:pt x="1124398" y="338057"/>
                </a:lnTo>
                <a:lnTo>
                  <a:pt x="1141534" y="378017"/>
                </a:lnTo>
                <a:lnTo>
                  <a:pt x="1155668" y="419122"/>
                </a:lnTo>
                <a:lnTo>
                  <a:pt x="1166753" y="461155"/>
                </a:lnTo>
                <a:lnTo>
                  <a:pt x="1174707" y="503898"/>
                </a:lnTo>
                <a:lnTo>
                  <a:pt x="1179496" y="547110"/>
                </a:lnTo>
                <a:lnTo>
                  <a:pt x="1181100" y="590550"/>
                </a:lnTo>
                <a:lnTo>
                  <a:pt x="1180921" y="605047"/>
                </a:lnTo>
                <a:lnTo>
                  <a:pt x="1178252" y="648434"/>
                </a:lnTo>
                <a:lnTo>
                  <a:pt x="1172407" y="691507"/>
                </a:lnTo>
                <a:lnTo>
                  <a:pt x="1163404" y="734042"/>
                </a:lnTo>
                <a:lnTo>
                  <a:pt x="1151292" y="775799"/>
                </a:lnTo>
                <a:lnTo>
                  <a:pt x="1136151" y="816543"/>
                </a:lnTo>
                <a:lnTo>
                  <a:pt x="1118043" y="856064"/>
                </a:lnTo>
                <a:lnTo>
                  <a:pt x="1097081" y="894153"/>
                </a:lnTo>
                <a:lnTo>
                  <a:pt x="1073372" y="930596"/>
                </a:lnTo>
                <a:lnTo>
                  <a:pt x="1047054" y="965187"/>
                </a:lnTo>
                <a:lnTo>
                  <a:pt x="1018256" y="997757"/>
                </a:lnTo>
                <a:lnTo>
                  <a:pt x="987140" y="1028116"/>
                </a:lnTo>
                <a:lnTo>
                  <a:pt x="953870" y="1056112"/>
                </a:lnTo>
                <a:lnTo>
                  <a:pt x="918642" y="1081573"/>
                </a:lnTo>
                <a:lnTo>
                  <a:pt x="881634" y="1104377"/>
                </a:lnTo>
                <a:lnTo>
                  <a:pt x="843042" y="1124398"/>
                </a:lnTo>
                <a:lnTo>
                  <a:pt x="803082" y="1141534"/>
                </a:lnTo>
                <a:lnTo>
                  <a:pt x="761978" y="1155668"/>
                </a:lnTo>
                <a:lnTo>
                  <a:pt x="719944" y="1166753"/>
                </a:lnTo>
                <a:lnTo>
                  <a:pt x="677201" y="1174707"/>
                </a:lnTo>
                <a:lnTo>
                  <a:pt x="633989" y="1179496"/>
                </a:lnTo>
                <a:lnTo>
                  <a:pt x="590550" y="1181100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44477" y="5462818"/>
            <a:ext cx="267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200" dirty="0">
                <a:solidFill>
                  <a:srgbClr val="151515"/>
                </a:solidFill>
                <a:latin typeface="Calibri"/>
                <a:cs typeface="Calibri"/>
              </a:rPr>
              <a:t>H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7554" y="3221735"/>
            <a:ext cx="9526905" cy="5273040"/>
            <a:chOff x="1097554" y="3221735"/>
            <a:chExt cx="9526905" cy="5273040"/>
          </a:xfrm>
        </p:grpSpPr>
        <p:sp>
          <p:nvSpPr>
            <p:cNvPr id="23" name="object 23"/>
            <p:cNvSpPr/>
            <p:nvPr/>
          </p:nvSpPr>
          <p:spPr>
            <a:xfrm>
              <a:off x="1854871" y="3424418"/>
              <a:ext cx="2072639" cy="509270"/>
            </a:xfrm>
            <a:custGeom>
              <a:avLst/>
              <a:gdLst/>
              <a:ahLst/>
              <a:cxnLst/>
              <a:rect l="l" t="t" r="r" b="b"/>
              <a:pathLst>
                <a:path w="2072639" h="509270">
                  <a:moveTo>
                    <a:pt x="2072030" y="0"/>
                  </a:moveTo>
                  <a:lnTo>
                    <a:pt x="0" y="508872"/>
                  </a:lnTo>
                  <a:lnTo>
                    <a:pt x="207203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0328" y="3405917"/>
              <a:ext cx="2081530" cy="546100"/>
            </a:xfrm>
            <a:custGeom>
              <a:avLst/>
              <a:gdLst/>
              <a:ahLst/>
              <a:cxnLst/>
              <a:rect l="l" t="t" r="r" b="b"/>
              <a:pathLst>
                <a:path w="2081529" h="546100">
                  <a:moveTo>
                    <a:pt x="0" y="508872"/>
                  </a:moveTo>
                  <a:lnTo>
                    <a:pt x="2072030" y="0"/>
                  </a:lnTo>
                  <a:lnTo>
                    <a:pt x="2081117" y="37000"/>
                  </a:lnTo>
                  <a:lnTo>
                    <a:pt x="9087" y="545872"/>
                  </a:lnTo>
                  <a:lnTo>
                    <a:pt x="0" y="508872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4871" y="3415331"/>
              <a:ext cx="2109470" cy="518159"/>
            </a:xfrm>
            <a:custGeom>
              <a:avLst/>
              <a:gdLst/>
              <a:ahLst/>
              <a:cxnLst/>
              <a:rect l="l" t="t" r="r" b="b"/>
              <a:pathLst>
                <a:path w="2109470" h="518160">
                  <a:moveTo>
                    <a:pt x="2109029" y="0"/>
                  </a:moveTo>
                  <a:lnTo>
                    <a:pt x="0" y="517959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0533" y="3350056"/>
              <a:ext cx="212725" cy="222250"/>
            </a:xfrm>
            <a:custGeom>
              <a:avLst/>
              <a:gdLst/>
              <a:ahLst/>
              <a:cxnLst/>
              <a:rect l="l" t="t" r="r" b="b"/>
              <a:pathLst>
                <a:path w="212725" h="222250">
                  <a:moveTo>
                    <a:pt x="54522" y="222003"/>
                  </a:moveTo>
                  <a:lnTo>
                    <a:pt x="0" y="0"/>
                  </a:lnTo>
                  <a:lnTo>
                    <a:pt x="212263" y="65566"/>
                  </a:lnTo>
                  <a:lnTo>
                    <a:pt x="54522" y="222003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6413" y="3316985"/>
              <a:ext cx="4925060" cy="38100"/>
            </a:xfrm>
            <a:custGeom>
              <a:avLst/>
              <a:gdLst/>
              <a:ahLst/>
              <a:cxnLst/>
              <a:rect l="l" t="t" r="r" b="b"/>
              <a:pathLst>
                <a:path w="4925059" h="38100">
                  <a:moveTo>
                    <a:pt x="0" y="0"/>
                  </a:moveTo>
                  <a:lnTo>
                    <a:pt x="4924440" y="0"/>
                  </a:lnTo>
                  <a:lnTo>
                    <a:pt x="492444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7288" y="3221735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1689" y="4486443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80" h="932179">
                  <a:moveTo>
                    <a:pt x="0" y="30930"/>
                  </a:moveTo>
                  <a:lnTo>
                    <a:pt x="22246" y="0"/>
                  </a:lnTo>
                  <a:lnTo>
                    <a:pt x="1274915" y="900998"/>
                  </a:lnTo>
                  <a:lnTo>
                    <a:pt x="1252668" y="931929"/>
                  </a:lnTo>
                  <a:lnTo>
                    <a:pt x="0" y="3093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2812" y="4501907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89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4103" y="5220462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0" y="185581"/>
                  </a:moveTo>
                  <a:lnTo>
                    <a:pt x="133477" y="0"/>
                  </a:lnTo>
                  <a:lnTo>
                    <a:pt x="221387" y="204025"/>
                  </a:lnTo>
                  <a:lnTo>
                    <a:pt x="0" y="185581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2804" y="4548865"/>
              <a:ext cx="38100" cy="2857500"/>
            </a:xfrm>
            <a:custGeom>
              <a:avLst/>
              <a:gdLst/>
              <a:ahLst/>
              <a:cxnLst/>
              <a:rect l="l" t="t" r="r" b="b"/>
              <a:pathLst>
                <a:path w="38100" h="2857500">
                  <a:moveTo>
                    <a:pt x="38100" y="0"/>
                  </a:moveTo>
                  <a:lnTo>
                    <a:pt x="38100" y="2857500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7554" y="7252807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0" y="0"/>
                  </a:moveTo>
                  <a:lnTo>
                    <a:pt x="228600" y="0"/>
                  </a:lnTo>
                  <a:lnTo>
                    <a:pt x="11430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55742" y="6312788"/>
              <a:ext cx="908685" cy="1363980"/>
            </a:xfrm>
            <a:custGeom>
              <a:avLst/>
              <a:gdLst/>
              <a:ahLst/>
              <a:cxnLst/>
              <a:rect l="l" t="t" r="r" b="b"/>
              <a:pathLst>
                <a:path w="908685" h="1363979">
                  <a:moveTo>
                    <a:pt x="908076" y="0"/>
                  </a:moveTo>
                  <a:lnTo>
                    <a:pt x="0" y="1363601"/>
                  </a:lnTo>
                  <a:lnTo>
                    <a:pt x="90807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9887" y="6302230"/>
              <a:ext cx="939800" cy="1384935"/>
            </a:xfrm>
            <a:custGeom>
              <a:avLst/>
              <a:gdLst/>
              <a:ahLst/>
              <a:cxnLst/>
              <a:rect l="l" t="t" r="r" b="b"/>
              <a:pathLst>
                <a:path w="939800" h="1384934">
                  <a:moveTo>
                    <a:pt x="31711" y="1384719"/>
                  </a:moveTo>
                  <a:lnTo>
                    <a:pt x="0" y="1363600"/>
                  </a:lnTo>
                  <a:lnTo>
                    <a:pt x="908076" y="0"/>
                  </a:lnTo>
                  <a:lnTo>
                    <a:pt x="939788" y="21117"/>
                  </a:lnTo>
                  <a:lnTo>
                    <a:pt x="31711" y="138471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5735" y="6281083"/>
              <a:ext cx="929640" cy="1395730"/>
            </a:xfrm>
            <a:custGeom>
              <a:avLst/>
              <a:gdLst/>
              <a:ahLst/>
              <a:cxnLst/>
              <a:rect l="l" t="t" r="r" b="b"/>
              <a:pathLst>
                <a:path w="929639" h="1395729">
                  <a:moveTo>
                    <a:pt x="929197" y="0"/>
                  </a:moveTo>
                  <a:lnTo>
                    <a:pt x="0" y="1395317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3561" y="6282041"/>
              <a:ext cx="201295" cy="222250"/>
            </a:xfrm>
            <a:custGeom>
              <a:avLst/>
              <a:gdLst/>
              <a:ahLst/>
              <a:cxnLst/>
              <a:rect l="l" t="t" r="r" b="b"/>
              <a:pathLst>
                <a:path w="201294" h="222250">
                  <a:moveTo>
                    <a:pt x="200736" y="0"/>
                  </a:moveTo>
                  <a:lnTo>
                    <a:pt x="0" y="95199"/>
                  </a:lnTo>
                  <a:lnTo>
                    <a:pt x="190271" y="221907"/>
                  </a:lnTo>
                  <a:lnTo>
                    <a:pt x="20073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00620" y="5729630"/>
              <a:ext cx="1275080" cy="932180"/>
            </a:xfrm>
            <a:custGeom>
              <a:avLst/>
              <a:gdLst/>
              <a:ahLst/>
              <a:cxnLst/>
              <a:rect l="l" t="t" r="r" b="b"/>
              <a:pathLst>
                <a:path w="1275079" h="932179">
                  <a:moveTo>
                    <a:pt x="22246" y="0"/>
                  </a:moveTo>
                  <a:lnTo>
                    <a:pt x="1274909" y="900993"/>
                  </a:lnTo>
                  <a:lnTo>
                    <a:pt x="1252664" y="931925"/>
                  </a:lnTo>
                  <a:lnTo>
                    <a:pt x="0" y="30930"/>
                  </a:lnTo>
                  <a:lnTo>
                    <a:pt x="2224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1743" y="5745095"/>
              <a:ext cx="1283970" cy="923290"/>
            </a:xfrm>
            <a:custGeom>
              <a:avLst/>
              <a:gdLst/>
              <a:ahLst/>
              <a:cxnLst/>
              <a:rect l="l" t="t" r="r" b="b"/>
              <a:pathLst>
                <a:path w="1283970" h="923290">
                  <a:moveTo>
                    <a:pt x="1283605" y="923249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3015" y="6463651"/>
              <a:ext cx="221615" cy="204470"/>
            </a:xfrm>
            <a:custGeom>
              <a:avLst/>
              <a:gdLst/>
              <a:ahLst/>
              <a:cxnLst/>
              <a:rect l="l" t="t" r="r" b="b"/>
              <a:pathLst>
                <a:path w="221614" h="204470">
                  <a:moveTo>
                    <a:pt x="221386" y="204025"/>
                  </a:moveTo>
                  <a:lnTo>
                    <a:pt x="133477" y="0"/>
                  </a:lnTo>
                  <a:lnTo>
                    <a:pt x="0" y="185585"/>
                  </a:lnTo>
                  <a:lnTo>
                    <a:pt x="221386" y="204025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0084" y="6932977"/>
              <a:ext cx="3422015" cy="1223010"/>
            </a:xfrm>
            <a:custGeom>
              <a:avLst/>
              <a:gdLst/>
              <a:ahLst/>
              <a:cxnLst/>
              <a:rect l="l" t="t" r="r" b="b"/>
              <a:pathLst>
                <a:path w="3422015" h="1223009">
                  <a:moveTo>
                    <a:pt x="0" y="1186497"/>
                  </a:moveTo>
                  <a:lnTo>
                    <a:pt x="3409421" y="0"/>
                  </a:lnTo>
                  <a:lnTo>
                    <a:pt x="3421942" y="35983"/>
                  </a:lnTo>
                  <a:lnTo>
                    <a:pt x="12522" y="1222480"/>
                  </a:lnTo>
                  <a:lnTo>
                    <a:pt x="0" y="1186497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56345" y="6938447"/>
              <a:ext cx="3445510" cy="1199515"/>
            </a:xfrm>
            <a:custGeom>
              <a:avLst/>
              <a:gdLst/>
              <a:ahLst/>
              <a:cxnLst/>
              <a:rect l="l" t="t" r="r" b="b"/>
              <a:pathLst>
                <a:path w="3445510" h="1199515">
                  <a:moveTo>
                    <a:pt x="3445405" y="0"/>
                  </a:moveTo>
                  <a:lnTo>
                    <a:pt x="0" y="119902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83180" y="6893478"/>
              <a:ext cx="217804" cy="215900"/>
            </a:xfrm>
            <a:custGeom>
              <a:avLst/>
              <a:gdLst/>
              <a:ahLst/>
              <a:cxnLst/>
              <a:rect l="l" t="t" r="r" b="b"/>
              <a:pathLst>
                <a:path w="217804" h="215900">
                  <a:moveTo>
                    <a:pt x="75134" y="215898"/>
                  </a:moveTo>
                  <a:lnTo>
                    <a:pt x="0" y="0"/>
                  </a:lnTo>
                  <a:lnTo>
                    <a:pt x="217483" y="45337"/>
                  </a:lnTo>
                  <a:lnTo>
                    <a:pt x="75134" y="215898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6402" y="7531211"/>
              <a:ext cx="8147050" cy="944244"/>
            </a:xfrm>
            <a:custGeom>
              <a:avLst/>
              <a:gdLst/>
              <a:ahLst/>
              <a:cxnLst/>
              <a:rect l="l" t="t" r="r" b="b"/>
              <a:pathLst>
                <a:path w="8147050" h="944245">
                  <a:moveTo>
                    <a:pt x="8146506" y="0"/>
                  </a:moveTo>
                  <a:lnTo>
                    <a:pt x="0" y="944082"/>
                  </a:lnTo>
                  <a:lnTo>
                    <a:pt x="8146506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54209" y="7512287"/>
              <a:ext cx="8151495" cy="982344"/>
            </a:xfrm>
            <a:custGeom>
              <a:avLst/>
              <a:gdLst/>
              <a:ahLst/>
              <a:cxnLst/>
              <a:rect l="l" t="t" r="r" b="b"/>
              <a:pathLst>
                <a:path w="8151495" h="982345">
                  <a:moveTo>
                    <a:pt x="4386" y="981929"/>
                  </a:moveTo>
                  <a:lnTo>
                    <a:pt x="0" y="944082"/>
                  </a:lnTo>
                  <a:lnTo>
                    <a:pt x="8146506" y="0"/>
                  </a:lnTo>
                  <a:lnTo>
                    <a:pt x="8150893" y="37846"/>
                  </a:lnTo>
                  <a:lnTo>
                    <a:pt x="4386" y="98192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56401" y="7526827"/>
              <a:ext cx="8184515" cy="948690"/>
            </a:xfrm>
            <a:custGeom>
              <a:avLst/>
              <a:gdLst/>
              <a:ahLst/>
              <a:cxnLst/>
              <a:rect l="l" t="t" r="r" b="b"/>
              <a:pathLst>
                <a:path w="8184515" h="948690">
                  <a:moveTo>
                    <a:pt x="8184338" y="0"/>
                  </a:moveTo>
                  <a:lnTo>
                    <a:pt x="0" y="9484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37230" y="7435354"/>
              <a:ext cx="202565" cy="227329"/>
            </a:xfrm>
            <a:custGeom>
              <a:avLst/>
              <a:gdLst/>
              <a:ahLst/>
              <a:cxnLst/>
              <a:rect l="l" t="t" r="r" b="b"/>
              <a:pathLst>
                <a:path w="202565" h="227329">
                  <a:moveTo>
                    <a:pt x="202387" y="91617"/>
                  </a:moveTo>
                  <a:lnTo>
                    <a:pt x="0" y="0"/>
                  </a:lnTo>
                  <a:lnTo>
                    <a:pt x="26314" y="227088"/>
                  </a:lnTo>
                  <a:lnTo>
                    <a:pt x="202387" y="91617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23349" y="6677253"/>
              <a:ext cx="3585210" cy="802005"/>
            </a:xfrm>
            <a:custGeom>
              <a:avLst/>
              <a:gdLst/>
              <a:ahLst/>
              <a:cxnLst/>
              <a:rect l="l" t="t" r="r" b="b"/>
              <a:pathLst>
                <a:path w="3585209" h="802004">
                  <a:moveTo>
                    <a:pt x="3576825" y="801620"/>
                  </a:moveTo>
                  <a:lnTo>
                    <a:pt x="0" y="37258"/>
                  </a:lnTo>
                  <a:lnTo>
                    <a:pt x="7961" y="0"/>
                  </a:lnTo>
                  <a:lnTo>
                    <a:pt x="3584786" y="764361"/>
                  </a:lnTo>
                  <a:lnTo>
                    <a:pt x="3576825" y="80162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7329" y="6695882"/>
              <a:ext cx="3614420" cy="772795"/>
            </a:xfrm>
            <a:custGeom>
              <a:avLst/>
              <a:gdLst/>
              <a:ahLst/>
              <a:cxnLst/>
              <a:rect l="l" t="t" r="r" b="b"/>
              <a:pathLst>
                <a:path w="3614420" h="772795">
                  <a:moveTo>
                    <a:pt x="3614098" y="772326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830129" y="7316389"/>
              <a:ext cx="210185" cy="224154"/>
            </a:xfrm>
            <a:custGeom>
              <a:avLst/>
              <a:gdLst/>
              <a:ahLst/>
              <a:cxnLst/>
              <a:rect l="l" t="t" r="r" b="b"/>
              <a:pathLst>
                <a:path w="210184" h="224154">
                  <a:moveTo>
                    <a:pt x="0" y="223550"/>
                  </a:moveTo>
                  <a:lnTo>
                    <a:pt x="47767" y="0"/>
                  </a:lnTo>
                  <a:lnTo>
                    <a:pt x="210174" y="151586"/>
                  </a:lnTo>
                  <a:lnTo>
                    <a:pt x="0" y="22355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50416" y="5296417"/>
              <a:ext cx="2524125" cy="38100"/>
            </a:xfrm>
            <a:custGeom>
              <a:avLst/>
              <a:gdLst/>
              <a:ahLst/>
              <a:cxnLst/>
              <a:rect l="l" t="t" r="r" b="b"/>
              <a:pathLst>
                <a:path w="2524125" h="38100">
                  <a:moveTo>
                    <a:pt x="0" y="0"/>
                  </a:moveTo>
                  <a:lnTo>
                    <a:pt x="2524124" y="0"/>
                  </a:lnTo>
                  <a:lnTo>
                    <a:pt x="252412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20993" y="5201170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1905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11430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89936" y="3982804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1091410" y="0"/>
                  </a:moveTo>
                  <a:lnTo>
                    <a:pt x="1118345" y="26946"/>
                  </a:lnTo>
                  <a:lnTo>
                    <a:pt x="26931" y="1117718"/>
                  </a:lnTo>
                  <a:lnTo>
                    <a:pt x="0" y="1090768"/>
                  </a:lnTo>
                  <a:lnTo>
                    <a:pt x="109141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76459" y="3996261"/>
              <a:ext cx="1118870" cy="1118235"/>
            </a:xfrm>
            <a:custGeom>
              <a:avLst/>
              <a:gdLst/>
              <a:ahLst/>
              <a:cxnLst/>
              <a:rect l="l" t="t" r="r" b="b"/>
              <a:pathLst>
                <a:path w="1118870" h="1118235">
                  <a:moveTo>
                    <a:pt x="0" y="1117713"/>
                  </a:moveTo>
                  <a:lnTo>
                    <a:pt x="1118371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77247" y="4897665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44" y="161683"/>
                  </a:moveTo>
                  <a:lnTo>
                    <a:pt x="53949" y="0"/>
                  </a:lnTo>
                  <a:lnTo>
                    <a:pt x="0" y="215506"/>
                  </a:lnTo>
                  <a:lnTo>
                    <a:pt x="215544" y="16168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46035" y="3947713"/>
              <a:ext cx="2372995" cy="1201420"/>
            </a:xfrm>
            <a:custGeom>
              <a:avLst/>
              <a:gdLst/>
              <a:ahLst/>
              <a:cxnLst/>
              <a:rect l="l" t="t" r="r" b="b"/>
              <a:pathLst>
                <a:path w="2372995" h="1201420">
                  <a:moveTo>
                    <a:pt x="16910" y="1201091"/>
                  </a:moveTo>
                  <a:lnTo>
                    <a:pt x="0" y="1166949"/>
                  </a:lnTo>
                  <a:lnTo>
                    <a:pt x="2355696" y="0"/>
                  </a:lnTo>
                  <a:lnTo>
                    <a:pt x="2372609" y="34140"/>
                  </a:lnTo>
                  <a:lnTo>
                    <a:pt x="16910" y="1201091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54485" y="3947869"/>
              <a:ext cx="2390140" cy="1184275"/>
            </a:xfrm>
            <a:custGeom>
              <a:avLst/>
              <a:gdLst/>
              <a:ahLst/>
              <a:cxnLst/>
              <a:rect l="l" t="t" r="r" b="b"/>
              <a:pathLst>
                <a:path w="2390140" h="1184275">
                  <a:moveTo>
                    <a:pt x="2389845" y="0"/>
                  </a:moveTo>
                  <a:lnTo>
                    <a:pt x="0" y="1183866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821875" y="3930487"/>
              <a:ext cx="221615" cy="205104"/>
            </a:xfrm>
            <a:custGeom>
              <a:avLst/>
              <a:gdLst/>
              <a:ahLst/>
              <a:cxnLst/>
              <a:rect l="l" t="t" r="r" b="b"/>
              <a:pathLst>
                <a:path w="221615" h="205104">
                  <a:moveTo>
                    <a:pt x="101474" y="204843"/>
                  </a:moveTo>
                  <a:lnTo>
                    <a:pt x="0" y="0"/>
                  </a:lnTo>
                  <a:lnTo>
                    <a:pt x="221440" y="17859"/>
                  </a:lnTo>
                  <a:lnTo>
                    <a:pt x="101474" y="204843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490545" y="4024822"/>
              <a:ext cx="38100" cy="2809875"/>
            </a:xfrm>
            <a:custGeom>
              <a:avLst/>
              <a:gdLst/>
              <a:ahLst/>
              <a:cxnLst/>
              <a:rect l="l" t="t" r="r" b="b"/>
              <a:pathLst>
                <a:path w="38100" h="2809875">
                  <a:moveTo>
                    <a:pt x="38100" y="0"/>
                  </a:moveTo>
                  <a:lnTo>
                    <a:pt x="38100" y="2809874"/>
                  </a:lnTo>
                  <a:lnTo>
                    <a:pt x="0" y="2809874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395293" y="6681165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228600" y="0"/>
                  </a:moveTo>
                  <a:lnTo>
                    <a:pt x="0" y="0"/>
                  </a:lnTo>
                  <a:lnTo>
                    <a:pt x="1143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66095" y="5736612"/>
              <a:ext cx="1045210" cy="577215"/>
            </a:xfrm>
            <a:custGeom>
              <a:avLst/>
              <a:gdLst/>
              <a:ahLst/>
              <a:cxnLst/>
              <a:rect l="l" t="t" r="r" b="b"/>
              <a:pathLst>
                <a:path w="1045209" h="577214">
                  <a:moveTo>
                    <a:pt x="17806" y="576800"/>
                  </a:moveTo>
                  <a:lnTo>
                    <a:pt x="0" y="543117"/>
                  </a:lnTo>
                  <a:lnTo>
                    <a:pt x="1027300" y="0"/>
                  </a:lnTo>
                  <a:lnTo>
                    <a:pt x="1045107" y="33683"/>
                  </a:lnTo>
                  <a:lnTo>
                    <a:pt x="17806" y="576800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74992" y="5735641"/>
              <a:ext cx="1061085" cy="561340"/>
            </a:xfrm>
            <a:custGeom>
              <a:avLst/>
              <a:gdLst/>
              <a:ahLst/>
              <a:cxnLst/>
              <a:rect l="l" t="t" r="r" b="b"/>
              <a:pathLst>
                <a:path w="1061084" h="561339">
                  <a:moveTo>
                    <a:pt x="1060997" y="0"/>
                  </a:moveTo>
                  <a:lnTo>
                    <a:pt x="0" y="560932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13128" y="5724174"/>
              <a:ext cx="222250" cy="202565"/>
            </a:xfrm>
            <a:custGeom>
              <a:avLst/>
              <a:gdLst/>
              <a:ahLst/>
              <a:cxnLst/>
              <a:rect l="l" t="t" r="r" b="b"/>
              <a:pathLst>
                <a:path w="222250" h="202564">
                  <a:moveTo>
                    <a:pt x="106844" y="202095"/>
                  </a:moveTo>
                  <a:lnTo>
                    <a:pt x="0" y="0"/>
                  </a:lnTo>
                  <a:lnTo>
                    <a:pt x="221834" y="12010"/>
                  </a:lnTo>
                  <a:lnTo>
                    <a:pt x="106844" y="202095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16986" y="5468729"/>
              <a:ext cx="2691765" cy="1450975"/>
            </a:xfrm>
            <a:custGeom>
              <a:avLst/>
              <a:gdLst/>
              <a:ahLst/>
              <a:cxnLst/>
              <a:rect l="l" t="t" r="r" b="b"/>
              <a:pathLst>
                <a:path w="2691765" h="1450975">
                  <a:moveTo>
                    <a:pt x="2691353" y="1450879"/>
                  </a:moveTo>
                  <a:lnTo>
                    <a:pt x="0" y="0"/>
                  </a:lnTo>
                  <a:lnTo>
                    <a:pt x="2691353" y="1450879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07947" y="5451960"/>
              <a:ext cx="2709545" cy="1484630"/>
            </a:xfrm>
            <a:custGeom>
              <a:avLst/>
              <a:gdLst/>
              <a:ahLst/>
              <a:cxnLst/>
              <a:rect l="l" t="t" r="r" b="b"/>
              <a:pathLst>
                <a:path w="2709545" h="1484629">
                  <a:moveTo>
                    <a:pt x="0" y="33537"/>
                  </a:moveTo>
                  <a:lnTo>
                    <a:pt x="18078" y="0"/>
                  </a:lnTo>
                  <a:lnTo>
                    <a:pt x="2709431" y="1450879"/>
                  </a:lnTo>
                  <a:lnTo>
                    <a:pt x="2691353" y="1484417"/>
                  </a:lnTo>
                  <a:lnTo>
                    <a:pt x="0" y="33537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6980" y="5468726"/>
              <a:ext cx="2725420" cy="1469390"/>
            </a:xfrm>
            <a:custGeom>
              <a:avLst/>
              <a:gdLst/>
              <a:ahLst/>
              <a:cxnLst/>
              <a:rect l="l" t="t" r="r" b="b"/>
              <a:pathLst>
                <a:path w="2725420" h="1469390">
                  <a:moveTo>
                    <a:pt x="2724892" y="1468960"/>
                  </a:moveTo>
                  <a:lnTo>
                    <a:pt x="0" y="0"/>
                  </a:lnTo>
                </a:path>
              </a:pathLst>
            </a:custGeom>
            <a:solidFill>
              <a:srgbClr val="B4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18950" y="6746138"/>
              <a:ext cx="222250" cy="201295"/>
            </a:xfrm>
            <a:custGeom>
              <a:avLst/>
              <a:gdLst/>
              <a:ahLst/>
              <a:cxnLst/>
              <a:rect l="l" t="t" r="r" b="b"/>
              <a:pathLst>
                <a:path w="222250" h="201295">
                  <a:moveTo>
                    <a:pt x="0" y="201222"/>
                  </a:moveTo>
                  <a:lnTo>
                    <a:pt x="108477" y="0"/>
                  </a:lnTo>
                  <a:lnTo>
                    <a:pt x="221924" y="191009"/>
                  </a:lnTo>
                  <a:lnTo>
                    <a:pt x="0" y="201222"/>
                  </a:lnTo>
                  <a:close/>
                </a:path>
              </a:pathLst>
            </a:custGeom>
            <a:solidFill>
              <a:srgbClr val="54E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11200" y="2938141"/>
            <a:ext cx="2235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15" dirty="0">
                <a:solidFill>
                  <a:srgbClr val="54EF75"/>
                </a:solidFill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16395" y="2395933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54EF7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497261" y="2405915"/>
            <a:ext cx="25844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04" dirty="0">
                <a:solidFill>
                  <a:srgbClr val="54EF75"/>
                </a:solidFill>
                <a:latin typeface="Calibri"/>
                <a:cs typeface="Calibri"/>
              </a:rPr>
              <a:t>17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23959" y="4001134"/>
            <a:ext cx="2794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25" dirty="0">
                <a:solidFill>
                  <a:srgbClr val="54EF75"/>
                </a:solidFill>
                <a:latin typeface="Calibri"/>
                <a:cs typeface="Calibri"/>
              </a:rPr>
              <a:t>14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35904" y="4768072"/>
            <a:ext cx="2000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9" dirty="0">
                <a:solidFill>
                  <a:srgbClr val="54EF75"/>
                </a:solidFill>
                <a:latin typeface="Calibri"/>
                <a:cs typeface="Calibri"/>
              </a:rPr>
              <a:t>8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7137" y="7252924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54EF7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67371" y="5903117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45" dirty="0">
                <a:solidFill>
                  <a:srgbClr val="54EF75"/>
                </a:solidFill>
                <a:latin typeface="Calibri"/>
                <a:cs typeface="Calibri"/>
              </a:rPr>
              <a:t>13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152123" y="6823461"/>
            <a:ext cx="3581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35" dirty="0">
                <a:solidFill>
                  <a:srgbClr val="54EF75"/>
                </a:solidFill>
                <a:latin typeface="Calibri"/>
                <a:cs typeface="Calibri"/>
              </a:rPr>
              <a:t>25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29129" y="2927428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30325" y="4440595"/>
            <a:ext cx="2000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9" dirty="0">
                <a:solidFill>
                  <a:srgbClr val="151515"/>
                </a:solidFill>
                <a:latin typeface="Calibri"/>
                <a:cs typeface="Calibri"/>
              </a:rPr>
              <a:t>8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02832" y="4348576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29927" y="4778039"/>
            <a:ext cx="1778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7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1200" y="5913115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030325" y="6403964"/>
            <a:ext cx="2006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35" dirty="0">
                <a:solidFill>
                  <a:srgbClr val="151515"/>
                </a:solidFill>
                <a:latin typeface="Calibri"/>
                <a:cs typeface="Calibri"/>
              </a:rPr>
              <a:t>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96051" y="7232228"/>
            <a:ext cx="1987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0" dirty="0">
                <a:solidFill>
                  <a:srgbClr val="151515"/>
                </a:solidFill>
                <a:latin typeface="Calibri"/>
                <a:cs typeface="Calibri"/>
              </a:rPr>
              <a:t>4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66171" y="7692384"/>
            <a:ext cx="3784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10" dirty="0">
                <a:solidFill>
                  <a:srgbClr val="151515"/>
                </a:solidFill>
                <a:latin typeface="Calibri"/>
                <a:cs typeface="Calibri"/>
              </a:rPr>
              <a:t>20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116395" y="6342608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6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411209" y="4348576"/>
            <a:ext cx="1936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80" dirty="0">
                <a:solidFill>
                  <a:srgbClr val="151515"/>
                </a:solidFill>
                <a:latin typeface="Calibri"/>
                <a:cs typeface="Calibri"/>
              </a:rPr>
              <a:t>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221173" y="4870089"/>
            <a:ext cx="2057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151515"/>
                </a:solidFill>
                <a:latin typeface="Calibri"/>
                <a:cs typeface="Calibri"/>
              </a:rPr>
              <a:t>9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45471" y="6403964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45" dirty="0">
                <a:solidFill>
                  <a:srgbClr val="151515"/>
                </a:solidFill>
                <a:latin typeface="Calibri"/>
                <a:cs typeface="Calibri"/>
              </a:rPr>
              <a:t>13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58149" y="5770224"/>
            <a:ext cx="1117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465" dirty="0">
                <a:solidFill>
                  <a:srgbClr val="151515"/>
                </a:solidFill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23959" y="2845375"/>
            <a:ext cx="2813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14" dirty="0">
                <a:solidFill>
                  <a:srgbClr val="151515"/>
                </a:solidFill>
                <a:latin typeface="Calibri"/>
                <a:cs typeface="Calibri"/>
              </a:rPr>
              <a:t>15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35020" y="5759708"/>
            <a:ext cx="1924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20" dirty="0">
                <a:solidFill>
                  <a:srgbClr val="151515"/>
                </a:solidFill>
                <a:latin typeface="Calibri"/>
                <a:cs typeface="Calibri"/>
              </a:rPr>
              <a:t>11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73BD18-4255-7D3B-E2F7-CD001713A44C}"/>
              </a:ext>
            </a:extLst>
          </p:cNvPr>
          <p:cNvGrpSpPr/>
          <p:nvPr/>
        </p:nvGrpSpPr>
        <p:grpSpPr>
          <a:xfrm>
            <a:off x="12031456" y="2424755"/>
            <a:ext cx="5765130" cy="6481787"/>
            <a:chOff x="12031456" y="2424755"/>
            <a:chExt cx="5765130" cy="6481787"/>
          </a:xfrm>
        </p:grpSpPr>
        <p:sp>
          <p:nvSpPr>
            <p:cNvPr id="103" name="object 4">
              <a:extLst>
                <a:ext uri="{FF2B5EF4-FFF2-40B4-BE49-F238E27FC236}">
                  <a16:creationId xmlns:a16="http://schemas.microsoft.com/office/drawing/2014/main" id="{A537FE4E-5043-2FB0-C059-8845476E6236}"/>
                </a:ext>
              </a:extLst>
            </p:cNvPr>
            <p:cNvSpPr/>
            <p:nvPr/>
          </p:nvSpPr>
          <p:spPr>
            <a:xfrm rot="5965007">
              <a:off x="11673127" y="2783084"/>
              <a:ext cx="6481787" cy="5765130"/>
            </a:xfrm>
            <a:custGeom>
              <a:avLst/>
              <a:gdLst/>
              <a:ahLst/>
              <a:cxnLst/>
              <a:rect l="l" t="t" r="r" b="b"/>
              <a:pathLst>
                <a:path w="3136900" h="2152650">
                  <a:moveTo>
                    <a:pt x="3060511" y="1174386"/>
                  </a:moveTo>
                  <a:lnTo>
                    <a:pt x="3033520" y="1231885"/>
                  </a:lnTo>
                  <a:lnTo>
                    <a:pt x="3011509" y="1264797"/>
                  </a:lnTo>
                  <a:lnTo>
                    <a:pt x="2948268" y="1351166"/>
                  </a:lnTo>
                  <a:lnTo>
                    <a:pt x="2922395" y="1385687"/>
                  </a:lnTo>
                  <a:lnTo>
                    <a:pt x="2894129" y="1419009"/>
                  </a:lnTo>
                  <a:lnTo>
                    <a:pt x="2855149" y="1458814"/>
                  </a:lnTo>
                  <a:lnTo>
                    <a:pt x="2797135" y="1512781"/>
                  </a:lnTo>
                  <a:lnTo>
                    <a:pt x="2738609" y="1564019"/>
                  </a:lnTo>
                  <a:lnTo>
                    <a:pt x="2697895" y="1596507"/>
                  </a:lnTo>
                  <a:lnTo>
                    <a:pt x="2666429" y="1619249"/>
                  </a:lnTo>
                  <a:lnTo>
                    <a:pt x="2635649" y="1641247"/>
                  </a:lnTo>
                  <a:lnTo>
                    <a:pt x="2596991" y="1671504"/>
                  </a:lnTo>
                  <a:lnTo>
                    <a:pt x="2551275" y="1704645"/>
                  </a:lnTo>
                  <a:lnTo>
                    <a:pt x="2504612" y="1731036"/>
                  </a:lnTo>
                  <a:lnTo>
                    <a:pt x="2456380" y="1753293"/>
                  </a:lnTo>
                  <a:lnTo>
                    <a:pt x="2352715" y="1795872"/>
                  </a:lnTo>
                  <a:lnTo>
                    <a:pt x="2294817" y="1817033"/>
                  </a:lnTo>
                  <a:lnTo>
                    <a:pt x="2244724" y="1830056"/>
                  </a:lnTo>
                  <a:lnTo>
                    <a:pt x="2197915" y="1839778"/>
                  </a:lnTo>
                  <a:lnTo>
                    <a:pt x="2149869" y="1851041"/>
                  </a:lnTo>
                  <a:lnTo>
                    <a:pt x="2099881" y="1867172"/>
                  </a:lnTo>
                  <a:lnTo>
                    <a:pt x="2039604" y="1889144"/>
                  </a:lnTo>
                  <a:lnTo>
                    <a:pt x="1983158" y="1910074"/>
                  </a:lnTo>
                  <a:lnTo>
                    <a:pt x="1944661" y="1923079"/>
                  </a:lnTo>
                  <a:lnTo>
                    <a:pt x="1733941" y="1976518"/>
                  </a:lnTo>
                  <a:lnTo>
                    <a:pt x="1649007" y="1993662"/>
                  </a:lnTo>
                  <a:lnTo>
                    <a:pt x="1591923" y="2003635"/>
                  </a:lnTo>
                  <a:lnTo>
                    <a:pt x="1532801" y="2013465"/>
                  </a:lnTo>
                  <a:lnTo>
                    <a:pt x="1477420" y="2022346"/>
                  </a:lnTo>
                  <a:lnTo>
                    <a:pt x="1431562" y="2029473"/>
                  </a:lnTo>
                  <a:lnTo>
                    <a:pt x="1205837" y="2086716"/>
                  </a:lnTo>
                  <a:lnTo>
                    <a:pt x="1151547" y="2097028"/>
                  </a:lnTo>
                  <a:lnTo>
                    <a:pt x="1100792" y="2105849"/>
                  </a:lnTo>
                  <a:lnTo>
                    <a:pt x="1040041" y="2115897"/>
                  </a:lnTo>
                  <a:lnTo>
                    <a:pt x="973597" y="2126259"/>
                  </a:lnTo>
                  <a:lnTo>
                    <a:pt x="905769" y="2136025"/>
                  </a:lnTo>
                  <a:lnTo>
                    <a:pt x="840862" y="2144280"/>
                  </a:lnTo>
                  <a:lnTo>
                    <a:pt x="783183" y="2150114"/>
                  </a:lnTo>
                  <a:lnTo>
                    <a:pt x="737037" y="2152613"/>
                  </a:lnTo>
                  <a:lnTo>
                    <a:pt x="706732" y="2150867"/>
                  </a:lnTo>
                  <a:lnTo>
                    <a:pt x="664251" y="2143957"/>
                  </a:lnTo>
                  <a:lnTo>
                    <a:pt x="616358" y="2137231"/>
                  </a:lnTo>
                  <a:lnTo>
                    <a:pt x="565705" y="2128445"/>
                  </a:lnTo>
                  <a:lnTo>
                    <a:pt x="514948" y="2115357"/>
                  </a:lnTo>
                  <a:lnTo>
                    <a:pt x="466739" y="2095722"/>
                  </a:lnTo>
                  <a:lnTo>
                    <a:pt x="423732" y="2067298"/>
                  </a:lnTo>
                  <a:lnTo>
                    <a:pt x="390834" y="2037418"/>
                  </a:lnTo>
                  <a:lnTo>
                    <a:pt x="353020" y="1999706"/>
                  </a:lnTo>
                  <a:lnTo>
                    <a:pt x="312685" y="1956532"/>
                  </a:lnTo>
                  <a:lnTo>
                    <a:pt x="272223" y="1910266"/>
                  </a:lnTo>
                  <a:lnTo>
                    <a:pt x="234030" y="1863277"/>
                  </a:lnTo>
                  <a:lnTo>
                    <a:pt x="200500" y="1817935"/>
                  </a:lnTo>
                  <a:lnTo>
                    <a:pt x="174030" y="1776609"/>
                  </a:lnTo>
                  <a:lnTo>
                    <a:pt x="157013" y="1741668"/>
                  </a:lnTo>
                  <a:lnTo>
                    <a:pt x="143219" y="1705823"/>
                  </a:lnTo>
                  <a:lnTo>
                    <a:pt x="105545" y="1611220"/>
                  </a:lnTo>
                  <a:lnTo>
                    <a:pt x="84160" y="1556743"/>
                  </a:lnTo>
                  <a:lnTo>
                    <a:pt x="62740" y="1500336"/>
                  </a:lnTo>
                  <a:lnTo>
                    <a:pt x="42531" y="1444139"/>
                  </a:lnTo>
                  <a:lnTo>
                    <a:pt x="24780" y="1390292"/>
                  </a:lnTo>
                  <a:lnTo>
                    <a:pt x="10736" y="1340936"/>
                  </a:lnTo>
                  <a:lnTo>
                    <a:pt x="2947" y="1296862"/>
                  </a:lnTo>
                  <a:lnTo>
                    <a:pt x="0" y="1248185"/>
                  </a:lnTo>
                  <a:lnTo>
                    <a:pt x="1113" y="1196498"/>
                  </a:lnTo>
                  <a:lnTo>
                    <a:pt x="5507" y="1143392"/>
                  </a:lnTo>
                  <a:lnTo>
                    <a:pt x="12403" y="1090460"/>
                  </a:lnTo>
                  <a:lnTo>
                    <a:pt x="21022" y="1039293"/>
                  </a:lnTo>
                  <a:lnTo>
                    <a:pt x="30583" y="991484"/>
                  </a:lnTo>
                  <a:lnTo>
                    <a:pt x="40307" y="948624"/>
                  </a:lnTo>
                  <a:lnTo>
                    <a:pt x="62089" y="876704"/>
                  </a:lnTo>
                  <a:lnTo>
                    <a:pt x="82095" y="836245"/>
                  </a:lnTo>
                  <a:lnTo>
                    <a:pt x="108018" y="792900"/>
                  </a:lnTo>
                  <a:lnTo>
                    <a:pt x="138445" y="748641"/>
                  </a:lnTo>
                  <a:lnTo>
                    <a:pt x="171963" y="705439"/>
                  </a:lnTo>
                  <a:lnTo>
                    <a:pt x="207160" y="665266"/>
                  </a:lnTo>
                  <a:lnTo>
                    <a:pt x="242621" y="630094"/>
                  </a:lnTo>
                  <a:lnTo>
                    <a:pt x="276933" y="601894"/>
                  </a:lnTo>
                  <a:lnTo>
                    <a:pt x="349866" y="562092"/>
                  </a:lnTo>
                  <a:lnTo>
                    <a:pt x="395430" y="537766"/>
                  </a:lnTo>
                  <a:lnTo>
                    <a:pt x="444111" y="511134"/>
                  </a:lnTo>
                  <a:lnTo>
                    <a:pt x="494643" y="483672"/>
                  </a:lnTo>
                  <a:lnTo>
                    <a:pt x="545758" y="456857"/>
                  </a:lnTo>
                  <a:lnTo>
                    <a:pt x="596192" y="432164"/>
                  </a:lnTo>
                  <a:lnTo>
                    <a:pt x="644677" y="411068"/>
                  </a:lnTo>
                  <a:lnTo>
                    <a:pt x="693709" y="391713"/>
                  </a:lnTo>
                  <a:lnTo>
                    <a:pt x="749091" y="370270"/>
                  </a:lnTo>
                  <a:lnTo>
                    <a:pt x="807833" y="347931"/>
                  </a:lnTo>
                  <a:lnTo>
                    <a:pt x="866944" y="325884"/>
                  </a:lnTo>
                  <a:lnTo>
                    <a:pt x="923435" y="305319"/>
                  </a:lnTo>
                  <a:lnTo>
                    <a:pt x="974314" y="287425"/>
                  </a:lnTo>
                  <a:lnTo>
                    <a:pt x="1016591" y="273393"/>
                  </a:lnTo>
                  <a:lnTo>
                    <a:pt x="1240714" y="214243"/>
                  </a:lnTo>
                  <a:lnTo>
                    <a:pt x="1299888" y="198947"/>
                  </a:lnTo>
                  <a:lnTo>
                    <a:pt x="1361292" y="183141"/>
                  </a:lnTo>
                  <a:lnTo>
                    <a:pt x="1422956" y="167358"/>
                  </a:lnTo>
                  <a:lnTo>
                    <a:pt x="1482909" y="152131"/>
                  </a:lnTo>
                  <a:lnTo>
                    <a:pt x="1539181" y="137995"/>
                  </a:lnTo>
                  <a:lnTo>
                    <a:pt x="1589800" y="125480"/>
                  </a:lnTo>
                  <a:lnTo>
                    <a:pt x="1632797" y="115122"/>
                  </a:lnTo>
                  <a:lnTo>
                    <a:pt x="1723879" y="95034"/>
                  </a:lnTo>
                  <a:lnTo>
                    <a:pt x="1781780" y="83106"/>
                  </a:lnTo>
                  <a:lnTo>
                    <a:pt x="1839702" y="71729"/>
                  </a:lnTo>
                  <a:lnTo>
                    <a:pt x="1897446" y="60963"/>
                  </a:lnTo>
                  <a:lnTo>
                    <a:pt x="1954810" y="50868"/>
                  </a:lnTo>
                  <a:lnTo>
                    <a:pt x="2011596" y="41503"/>
                  </a:lnTo>
                  <a:lnTo>
                    <a:pt x="2067601" y="32930"/>
                  </a:lnTo>
                  <a:lnTo>
                    <a:pt x="2122625" y="25207"/>
                  </a:lnTo>
                  <a:lnTo>
                    <a:pt x="2176469" y="18394"/>
                  </a:lnTo>
                  <a:lnTo>
                    <a:pt x="2228931" y="12553"/>
                  </a:lnTo>
                  <a:lnTo>
                    <a:pt x="2279811" y="7741"/>
                  </a:lnTo>
                  <a:lnTo>
                    <a:pt x="2328909" y="4020"/>
                  </a:lnTo>
                  <a:lnTo>
                    <a:pt x="2376024" y="1450"/>
                  </a:lnTo>
                  <a:lnTo>
                    <a:pt x="2420956" y="90"/>
                  </a:lnTo>
                  <a:lnTo>
                    <a:pt x="2463504" y="0"/>
                  </a:lnTo>
                  <a:lnTo>
                    <a:pt x="2503469" y="1240"/>
                  </a:lnTo>
                  <a:lnTo>
                    <a:pt x="2574843" y="7950"/>
                  </a:lnTo>
                  <a:lnTo>
                    <a:pt x="2654072" y="27175"/>
                  </a:lnTo>
                  <a:lnTo>
                    <a:pt x="2700144" y="43340"/>
                  </a:lnTo>
                  <a:lnTo>
                    <a:pt x="2747599" y="63404"/>
                  </a:lnTo>
                  <a:lnTo>
                    <a:pt x="2794249" y="87013"/>
                  </a:lnTo>
                  <a:lnTo>
                    <a:pt x="2837905" y="113815"/>
                  </a:lnTo>
                  <a:lnTo>
                    <a:pt x="2876375" y="143455"/>
                  </a:lnTo>
                  <a:lnTo>
                    <a:pt x="2912834" y="177862"/>
                  </a:lnTo>
                  <a:lnTo>
                    <a:pt x="2944028" y="212329"/>
                  </a:lnTo>
                  <a:lnTo>
                    <a:pt x="2970740" y="247627"/>
                  </a:lnTo>
                  <a:lnTo>
                    <a:pt x="2993753" y="284529"/>
                  </a:lnTo>
                  <a:lnTo>
                    <a:pt x="3013848" y="323805"/>
                  </a:lnTo>
                  <a:lnTo>
                    <a:pt x="3031808" y="366228"/>
                  </a:lnTo>
                  <a:lnTo>
                    <a:pt x="3048414" y="412568"/>
                  </a:lnTo>
                  <a:lnTo>
                    <a:pt x="3064449" y="463598"/>
                  </a:lnTo>
                  <a:lnTo>
                    <a:pt x="3080695" y="520088"/>
                  </a:lnTo>
                  <a:lnTo>
                    <a:pt x="3097933" y="582810"/>
                  </a:lnTo>
                  <a:lnTo>
                    <a:pt x="3112538" y="639032"/>
                  </a:lnTo>
                  <a:lnTo>
                    <a:pt x="3123795" y="689470"/>
                  </a:lnTo>
                  <a:lnTo>
                    <a:pt x="3131607" y="735867"/>
                  </a:lnTo>
                  <a:lnTo>
                    <a:pt x="3135876" y="779966"/>
                  </a:lnTo>
                  <a:lnTo>
                    <a:pt x="3136505" y="823512"/>
                  </a:lnTo>
                  <a:lnTo>
                    <a:pt x="3133394" y="868246"/>
                  </a:lnTo>
                  <a:lnTo>
                    <a:pt x="3126445" y="915912"/>
                  </a:lnTo>
                  <a:lnTo>
                    <a:pt x="3115562" y="968253"/>
                  </a:lnTo>
                  <a:lnTo>
                    <a:pt x="3100646" y="1027013"/>
                  </a:lnTo>
                  <a:lnTo>
                    <a:pt x="3083561" y="1091570"/>
                  </a:lnTo>
                  <a:lnTo>
                    <a:pt x="3071121" y="1138874"/>
                  </a:lnTo>
                  <a:lnTo>
                    <a:pt x="3060511" y="11743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68">
              <a:extLst>
                <a:ext uri="{FF2B5EF4-FFF2-40B4-BE49-F238E27FC236}">
                  <a16:creationId xmlns:a16="http://schemas.microsoft.com/office/drawing/2014/main" id="{2E4BA779-632F-8BFB-5091-356ADB9A5C7F}"/>
                </a:ext>
              </a:extLst>
            </p:cNvPr>
            <p:cNvSpPr txBox="1"/>
            <p:nvPr/>
          </p:nvSpPr>
          <p:spPr>
            <a:xfrm>
              <a:off x="13112595" y="4217494"/>
              <a:ext cx="4046854" cy="1802225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L="328930" indent="-316865">
                <a:lnSpc>
                  <a:spcPct val="100000"/>
                </a:lnSpc>
                <a:spcBef>
                  <a:spcPts val="640"/>
                </a:spcBef>
                <a:buClr>
                  <a:srgbClr val="F94E1E"/>
                </a:buClr>
                <a:buChar char="•"/>
                <a:tabLst>
                  <a:tab pos="328930" algn="l"/>
                  <a:tab pos="329565" algn="l"/>
                </a:tabLst>
              </a:pPr>
              <a:r>
                <a:rPr lang="en-US" sz="2400" b="1" spc="60" dirty="0">
                  <a:solidFill>
                    <a:schemeClr val="bg1"/>
                  </a:solidFill>
                  <a:latin typeface="Calibri"/>
                  <a:cs typeface="Calibri"/>
                </a:rPr>
                <a:t>G</a:t>
              </a:r>
              <a:r>
                <a:rPr sz="2400" b="1" spc="60" dirty="0">
                  <a:solidFill>
                    <a:schemeClr val="bg1"/>
                  </a:solidFill>
                  <a:latin typeface="Calibri"/>
                  <a:cs typeface="Calibri"/>
                </a:rPr>
                <a:t>reen</a:t>
              </a:r>
              <a:r>
                <a:rPr sz="2400" b="1" spc="-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US" sz="2400" b="1" spc="-10" dirty="0">
                  <a:solidFill>
                    <a:schemeClr val="bg1"/>
                  </a:solidFill>
                  <a:latin typeface="Calibri"/>
                  <a:cs typeface="Calibri"/>
                </a:rPr>
                <a:t>A</a:t>
              </a:r>
              <a:r>
                <a:rPr sz="2400" b="1" spc="-10" dirty="0">
                  <a:solidFill>
                    <a:schemeClr val="bg1"/>
                  </a:solidFill>
                  <a:latin typeface="Calibri"/>
                  <a:cs typeface="Calibri"/>
                </a:rPr>
                <a:t>rrows</a:t>
              </a:r>
              <a:endParaRPr sz="2400" b="1" dirty="0">
                <a:solidFill>
                  <a:schemeClr val="bg1"/>
                </a:solidFill>
                <a:latin typeface="Calibri"/>
                <a:cs typeface="Calibri"/>
              </a:endParaRPr>
            </a:p>
            <a:p>
              <a:pPr marL="348615" marR="5080">
                <a:lnSpc>
                  <a:spcPct val="125000"/>
                </a:lnSpc>
              </a:pPr>
              <a:r>
                <a:rPr sz="2400" spc="60" dirty="0">
                  <a:solidFill>
                    <a:schemeClr val="bg1"/>
                  </a:solidFill>
                  <a:latin typeface="Calibri"/>
                  <a:cs typeface="Calibri"/>
                </a:rPr>
                <a:t>represent</a:t>
              </a:r>
              <a:r>
                <a:rPr sz="2400" spc="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shortest</a:t>
              </a:r>
              <a:r>
                <a:rPr sz="2400" spc="1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75" dirty="0">
                  <a:solidFill>
                    <a:schemeClr val="bg1"/>
                  </a:solidFill>
                  <a:latin typeface="Calibri"/>
                  <a:cs typeface="Calibri"/>
                </a:rPr>
                <a:t>path</a:t>
              </a:r>
              <a:r>
                <a:rPr sz="2400" spc="1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50" dirty="0">
                  <a:solidFill>
                    <a:schemeClr val="bg1"/>
                  </a:solidFill>
                  <a:latin typeface="Calibri"/>
                  <a:cs typeface="Calibri"/>
                </a:rPr>
                <a:t>from</a:t>
              </a:r>
              <a:r>
                <a:rPr sz="2400" spc="1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80" dirty="0">
                  <a:solidFill>
                    <a:schemeClr val="bg1"/>
                  </a:solidFill>
                  <a:latin typeface="Calibri"/>
                  <a:cs typeface="Calibri"/>
                </a:rPr>
                <a:t>source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r>
                <a:rPr sz="2400" spc="1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to</a:t>
              </a:r>
              <a:r>
                <a:rPr sz="2400" spc="19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target</a:t>
              </a:r>
              <a:r>
                <a:rPr sz="2400" spc="19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vertices</a:t>
              </a:r>
              <a:endParaRPr sz="24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9" name="object 69">
              <a:extLst>
                <a:ext uri="{FF2B5EF4-FFF2-40B4-BE49-F238E27FC236}">
                  <a16:creationId xmlns:a16="http://schemas.microsoft.com/office/drawing/2014/main" id="{3FDFB034-C8D8-67D3-AE34-C9F787D0A9A5}"/>
                </a:ext>
              </a:extLst>
            </p:cNvPr>
            <p:cNvSpPr txBox="1"/>
            <p:nvPr/>
          </p:nvSpPr>
          <p:spPr>
            <a:xfrm>
              <a:off x="13112595" y="6198694"/>
              <a:ext cx="3948429" cy="1802225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L="328930" indent="-316865">
                <a:lnSpc>
                  <a:spcPct val="100000"/>
                </a:lnSpc>
                <a:spcBef>
                  <a:spcPts val="640"/>
                </a:spcBef>
                <a:buClr>
                  <a:srgbClr val="F94E1E"/>
                </a:buClr>
                <a:buChar char="•"/>
                <a:tabLst>
                  <a:tab pos="328930" algn="l"/>
                  <a:tab pos="329565" algn="l"/>
                </a:tabLst>
              </a:pPr>
              <a:r>
                <a:rPr lang="en-US" sz="2400" b="1" spc="55" dirty="0">
                  <a:solidFill>
                    <a:schemeClr val="bg1"/>
                  </a:solidFill>
                  <a:latin typeface="Calibri"/>
                  <a:cs typeface="Calibri"/>
                </a:rPr>
                <a:t>N</a:t>
              </a:r>
              <a:r>
                <a:rPr sz="2400" b="1" spc="55" dirty="0">
                  <a:solidFill>
                    <a:schemeClr val="bg1"/>
                  </a:solidFill>
                  <a:latin typeface="Calibri"/>
                  <a:cs typeface="Calibri"/>
                </a:rPr>
                <a:t>umerals</a:t>
              </a:r>
              <a:r>
                <a:rPr sz="2400" b="1" spc="3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b="1" dirty="0">
                  <a:solidFill>
                    <a:schemeClr val="bg1"/>
                  </a:solidFill>
                  <a:latin typeface="Calibri"/>
                  <a:cs typeface="Calibri"/>
                </a:rPr>
                <a:t>in</a:t>
              </a:r>
              <a:r>
                <a:rPr sz="2400" b="1" spc="3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lang="en-US" sz="2400" b="1" spc="50" dirty="0">
                  <a:solidFill>
                    <a:schemeClr val="bg1"/>
                  </a:solidFill>
                  <a:latin typeface="Calibri"/>
                  <a:cs typeface="Calibri"/>
                </a:rPr>
                <a:t>G</a:t>
              </a:r>
              <a:r>
                <a:rPr sz="2400" b="1" spc="50" dirty="0">
                  <a:solidFill>
                    <a:schemeClr val="bg1"/>
                  </a:solidFill>
                  <a:latin typeface="Calibri"/>
                  <a:cs typeface="Calibri"/>
                </a:rPr>
                <a:t>reen</a:t>
              </a:r>
              <a:endParaRPr sz="2400" b="1" dirty="0">
                <a:solidFill>
                  <a:schemeClr val="bg1"/>
                </a:solidFill>
                <a:latin typeface="Calibri"/>
                <a:cs typeface="Calibri"/>
              </a:endParaRPr>
            </a:p>
            <a:p>
              <a:pPr marL="348615" marR="5080">
                <a:lnSpc>
                  <a:spcPct val="125000"/>
                </a:lnSpc>
              </a:pPr>
              <a:r>
                <a:rPr sz="2400" spc="75" dirty="0">
                  <a:solidFill>
                    <a:schemeClr val="bg1"/>
                  </a:solidFill>
                  <a:latin typeface="Calibri"/>
                  <a:cs typeface="Calibri"/>
                </a:rPr>
                <a:t>resemble</a:t>
              </a:r>
              <a:r>
                <a:rPr sz="2400" spc="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5" dirty="0">
                  <a:solidFill>
                    <a:schemeClr val="bg1"/>
                  </a:solidFill>
                  <a:latin typeface="Calibri"/>
                  <a:cs typeface="Calibri"/>
                </a:rPr>
                <a:t>shortest</a:t>
              </a:r>
              <a:r>
                <a:rPr sz="2400" spc="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90" dirty="0">
                  <a:solidFill>
                    <a:schemeClr val="bg1"/>
                  </a:solidFill>
                  <a:latin typeface="Calibri"/>
                  <a:cs typeface="Calibri"/>
                </a:rPr>
                <a:t>distance</a:t>
              </a:r>
              <a:r>
                <a:rPr sz="2400" spc="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60" dirty="0">
                  <a:solidFill>
                    <a:schemeClr val="bg1"/>
                  </a:solidFill>
                  <a:latin typeface="Calibri"/>
                  <a:cs typeface="Calibri"/>
                </a:rPr>
                <a:t>of</a:t>
              </a:r>
              <a:r>
                <a:rPr sz="2400" spc="10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90" dirty="0">
                  <a:solidFill>
                    <a:schemeClr val="bg1"/>
                  </a:solidFill>
                  <a:latin typeface="Calibri"/>
                  <a:cs typeface="Calibri"/>
                </a:rPr>
                <a:t>each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target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50" dirty="0">
                  <a:solidFill>
                    <a:schemeClr val="bg1"/>
                  </a:solidFill>
                  <a:latin typeface="Calibri"/>
                  <a:cs typeface="Calibri"/>
                </a:rPr>
                <a:t>from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90" dirty="0">
                  <a:solidFill>
                    <a:schemeClr val="bg1"/>
                  </a:solidFill>
                  <a:latin typeface="Calibri"/>
                  <a:cs typeface="Calibri"/>
                </a:rPr>
                <a:t>source</a:t>
              </a:r>
              <a:r>
                <a:rPr sz="2400" spc="145" dirty="0">
                  <a:solidFill>
                    <a:schemeClr val="bg1"/>
                  </a:solidFill>
                  <a:latin typeface="Calibri"/>
                  <a:cs typeface="Calibri"/>
                </a:rPr>
                <a:t> </a:t>
              </a:r>
              <a:r>
                <a:rPr sz="2400" spc="-10" dirty="0">
                  <a:solidFill>
                    <a:schemeClr val="bg1"/>
                  </a:solidFill>
                  <a:latin typeface="Calibri"/>
                  <a:cs typeface="Calibri"/>
                </a:rPr>
                <a:t>vertex</a:t>
              </a:r>
              <a:endParaRPr sz="24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grpSp>
          <p:nvGrpSpPr>
            <p:cNvPr id="100" name="object 93">
              <a:extLst>
                <a:ext uri="{FF2B5EF4-FFF2-40B4-BE49-F238E27FC236}">
                  <a16:creationId xmlns:a16="http://schemas.microsoft.com/office/drawing/2014/main" id="{C9DD5655-ACBA-5F9B-EA96-064AEA126C04}"/>
                </a:ext>
              </a:extLst>
            </p:cNvPr>
            <p:cNvGrpSpPr/>
            <p:nvPr/>
          </p:nvGrpSpPr>
          <p:grpSpPr>
            <a:xfrm>
              <a:off x="13091130" y="3149630"/>
              <a:ext cx="1895475" cy="857250"/>
              <a:chOff x="13468167" y="3187811"/>
              <a:chExt cx="1895475" cy="857250"/>
            </a:xfrm>
          </p:grpSpPr>
          <p:sp>
            <p:nvSpPr>
              <p:cNvPr id="101" name="object 94">
                <a:extLst>
                  <a:ext uri="{FF2B5EF4-FFF2-40B4-BE49-F238E27FC236}">
                    <a16:creationId xmlns:a16="http://schemas.microsoft.com/office/drawing/2014/main" id="{369136D2-FA1B-96E1-03B0-6B461D2E0BD6}"/>
                  </a:ext>
                </a:extLst>
              </p:cNvPr>
              <p:cNvSpPr/>
              <p:nvPr/>
            </p:nvSpPr>
            <p:spPr>
              <a:xfrm>
                <a:off x="13506267" y="3225911"/>
                <a:ext cx="1819275" cy="781050"/>
              </a:xfrm>
              <a:custGeom>
                <a:avLst/>
                <a:gdLst/>
                <a:ahLst/>
                <a:cxnLst/>
                <a:rect l="l" t="t" r="r" b="b"/>
                <a:pathLst>
                  <a:path w="1819275" h="781050">
                    <a:moveTo>
                      <a:pt x="1819275" y="781050"/>
                    </a:moveTo>
                    <a:lnTo>
                      <a:pt x="0" y="781050"/>
                    </a:lnTo>
                    <a:lnTo>
                      <a:pt x="0" y="0"/>
                    </a:lnTo>
                    <a:lnTo>
                      <a:pt x="1819275" y="0"/>
                    </a:lnTo>
                    <a:lnTo>
                      <a:pt x="1819275" y="781050"/>
                    </a:lnTo>
                    <a:close/>
                  </a:path>
                </a:pathLst>
              </a:custGeom>
              <a:solidFill>
                <a:srgbClr val="54EF75"/>
              </a:solidFill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95">
                <a:extLst>
                  <a:ext uri="{FF2B5EF4-FFF2-40B4-BE49-F238E27FC236}">
                    <a16:creationId xmlns:a16="http://schemas.microsoft.com/office/drawing/2014/main" id="{44845A1F-EDF5-6279-2466-D13102DF7167}"/>
                  </a:ext>
                </a:extLst>
              </p:cNvPr>
              <p:cNvSpPr/>
              <p:nvPr/>
            </p:nvSpPr>
            <p:spPr>
              <a:xfrm>
                <a:off x="13506267" y="3225911"/>
                <a:ext cx="1819275" cy="781050"/>
              </a:xfrm>
              <a:custGeom>
                <a:avLst/>
                <a:gdLst/>
                <a:ahLst/>
                <a:cxnLst/>
                <a:rect l="l" t="t" r="r" b="b"/>
                <a:pathLst>
                  <a:path w="1819275" h="781050">
                    <a:moveTo>
                      <a:pt x="0" y="0"/>
                    </a:moveTo>
                    <a:lnTo>
                      <a:pt x="1819275" y="0"/>
                    </a:lnTo>
                    <a:lnTo>
                      <a:pt x="1819275" y="781050"/>
                    </a:lnTo>
                    <a:lnTo>
                      <a:pt x="0" y="781050"/>
                    </a:lnTo>
                    <a:lnTo>
                      <a:pt x="0" y="0"/>
                    </a:lnTo>
                    <a:close/>
                  </a:path>
                </a:pathLst>
              </a:custGeom>
              <a:ln w="76200"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864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9300845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4B80EC-06E9-4668-F22E-07D47BE43F49}"/>
              </a:ext>
            </a:extLst>
          </p:cNvPr>
          <p:cNvSpPr/>
          <p:nvPr/>
        </p:nvSpPr>
        <p:spPr>
          <a:xfrm>
            <a:off x="1899461" y="571500"/>
            <a:ext cx="14603498" cy="9187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7CB772-2312-2A2D-49AF-FFF764E2E40C}"/>
              </a:ext>
            </a:extLst>
          </p:cNvPr>
          <p:cNvSpPr txBox="1"/>
          <p:nvPr/>
        </p:nvSpPr>
        <p:spPr>
          <a:xfrm>
            <a:off x="2661972" y="1181100"/>
            <a:ext cx="5872428" cy="8248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target_vertex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target_vertex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target_vertex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.adjacency_list.append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 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gotta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store edges connected to it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adjacency_list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predecessor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BellmanFordAlgorith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vertex_list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edge_list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vertex_list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vertex_list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edge_list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edge_list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has_cycle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#has negative cycle or not by default its False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find_shortest_path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.min_distance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#iterate through (V-1) Times as per algo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vertex_list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562B9-3728-3FDE-0ABE-A01611E47B5B}"/>
              </a:ext>
            </a:extLst>
          </p:cNvPr>
          <p:cNvSpPr txBox="1"/>
          <p:nvPr/>
        </p:nvSpPr>
        <p:spPr>
          <a:xfrm>
            <a:off x="9034954" y="1407072"/>
            <a:ext cx="5872428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every iteration we consider all the edges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#final running time O(V*E)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edge_list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#we have to calculate </a:t>
            </a:r>
            <a:r>
              <a:rPr lang="en-I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wheter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there shorter paths 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.start_vertex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.target_vertex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.min_distance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.weight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.min_distance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.predecessor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.min_distance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#after we make V-1 iterations we have to check negative cycles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edge_list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check_cycle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"Negative cycle detected...."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check_cycle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the total cost (</a:t>
            </a:r>
            <a:r>
              <a:rPr lang="en-I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a given vertex decreases after V-1 iterations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 means there is a negative cycle 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.start_vertex.min_distance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.weight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.target_vertex.min_distance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has_cycle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get_shortest_path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has_cycle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"shortest path exists with value :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.min_distance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.name)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.predecessor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'there is a negative cycle in the G(V,E) graph...'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Python Logo transparent PNG - StickPNG">
            <a:extLst>
              <a:ext uri="{FF2B5EF4-FFF2-40B4-BE49-F238E27FC236}">
                <a16:creationId xmlns:a16="http://schemas.microsoft.com/office/drawing/2014/main" id="{BC349D97-83A6-3888-6EAE-2A1F7E61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0" y="244005"/>
            <a:ext cx="1145189" cy="114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2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9976" y="0"/>
            <a:ext cx="2808605" cy="2052955"/>
          </a:xfrm>
          <a:custGeom>
            <a:avLst/>
            <a:gdLst/>
            <a:ahLst/>
            <a:cxnLst/>
            <a:rect l="l" t="t" r="r" b="b"/>
            <a:pathLst>
              <a:path w="2808605" h="2052955">
                <a:moveTo>
                  <a:pt x="1378456" y="2033558"/>
                </a:moveTo>
                <a:lnTo>
                  <a:pt x="1327687" y="2033306"/>
                </a:lnTo>
                <a:lnTo>
                  <a:pt x="1279692" y="2031674"/>
                </a:lnTo>
                <a:lnTo>
                  <a:pt x="1234884" y="2028448"/>
                </a:lnTo>
                <a:lnTo>
                  <a:pt x="1193676" y="2023416"/>
                </a:lnTo>
                <a:lnTo>
                  <a:pt x="1123705" y="2007075"/>
                </a:lnTo>
                <a:lnTo>
                  <a:pt x="1073075" y="1980941"/>
                </a:lnTo>
                <a:lnTo>
                  <a:pt x="1039843" y="1954814"/>
                </a:lnTo>
                <a:lnTo>
                  <a:pt x="687601" y="1683648"/>
                </a:lnTo>
                <a:lnTo>
                  <a:pt x="597335" y="1612643"/>
                </a:lnTo>
                <a:lnTo>
                  <a:pt x="555140" y="1578767"/>
                </a:lnTo>
                <a:lnTo>
                  <a:pt x="515695" y="1546485"/>
                </a:lnTo>
                <a:lnTo>
                  <a:pt x="479595" y="1516181"/>
                </a:lnTo>
                <a:lnTo>
                  <a:pt x="447434" y="1488238"/>
                </a:lnTo>
                <a:lnTo>
                  <a:pt x="396922" y="1438666"/>
                </a:lnTo>
                <a:lnTo>
                  <a:pt x="355261" y="1378259"/>
                </a:lnTo>
                <a:lnTo>
                  <a:pt x="336047" y="1342723"/>
                </a:lnTo>
                <a:lnTo>
                  <a:pt x="317616" y="1303966"/>
                </a:lnTo>
                <a:lnTo>
                  <a:pt x="299750" y="1262235"/>
                </a:lnTo>
                <a:lnTo>
                  <a:pt x="282229" y="1217780"/>
                </a:lnTo>
                <a:lnTo>
                  <a:pt x="264831" y="1170851"/>
                </a:lnTo>
                <a:lnTo>
                  <a:pt x="247339" y="1121696"/>
                </a:lnTo>
                <a:lnTo>
                  <a:pt x="229532" y="1070566"/>
                </a:lnTo>
                <a:lnTo>
                  <a:pt x="211190" y="1017708"/>
                </a:lnTo>
                <a:lnTo>
                  <a:pt x="192094" y="963372"/>
                </a:lnTo>
                <a:lnTo>
                  <a:pt x="172023" y="907808"/>
                </a:lnTo>
                <a:lnTo>
                  <a:pt x="150758" y="851264"/>
                </a:lnTo>
                <a:lnTo>
                  <a:pt x="128078" y="793991"/>
                </a:lnTo>
                <a:lnTo>
                  <a:pt x="103765" y="736236"/>
                </a:lnTo>
                <a:lnTo>
                  <a:pt x="77599" y="678249"/>
                </a:lnTo>
                <a:lnTo>
                  <a:pt x="60402" y="637185"/>
                </a:lnTo>
                <a:lnTo>
                  <a:pt x="45669" y="593149"/>
                </a:lnTo>
                <a:lnTo>
                  <a:pt x="33264" y="546516"/>
                </a:lnTo>
                <a:lnTo>
                  <a:pt x="23048" y="497660"/>
                </a:lnTo>
                <a:lnTo>
                  <a:pt x="14883" y="446955"/>
                </a:lnTo>
                <a:lnTo>
                  <a:pt x="8634" y="394775"/>
                </a:lnTo>
                <a:lnTo>
                  <a:pt x="4162" y="341495"/>
                </a:lnTo>
                <a:lnTo>
                  <a:pt x="1329" y="287489"/>
                </a:lnTo>
                <a:lnTo>
                  <a:pt x="0" y="233131"/>
                </a:lnTo>
                <a:lnTo>
                  <a:pt x="35" y="178796"/>
                </a:lnTo>
                <a:lnTo>
                  <a:pt x="1298" y="124856"/>
                </a:lnTo>
                <a:lnTo>
                  <a:pt x="3651" y="71688"/>
                </a:lnTo>
                <a:lnTo>
                  <a:pt x="6957" y="19664"/>
                </a:lnTo>
                <a:lnTo>
                  <a:pt x="8562" y="0"/>
                </a:lnTo>
                <a:lnTo>
                  <a:pt x="2808023" y="0"/>
                </a:lnTo>
                <a:lnTo>
                  <a:pt x="2808023" y="2006366"/>
                </a:lnTo>
                <a:lnTo>
                  <a:pt x="2002238" y="2006366"/>
                </a:lnTo>
                <a:lnTo>
                  <a:pt x="1948137" y="2007191"/>
                </a:lnTo>
                <a:lnTo>
                  <a:pt x="1892278" y="2008986"/>
                </a:lnTo>
                <a:lnTo>
                  <a:pt x="1486673" y="2030777"/>
                </a:lnTo>
                <a:lnTo>
                  <a:pt x="1431589" y="2032644"/>
                </a:lnTo>
                <a:lnTo>
                  <a:pt x="1378456" y="2033558"/>
                </a:lnTo>
                <a:close/>
              </a:path>
              <a:path w="2808605" h="2052955">
                <a:moveTo>
                  <a:pt x="2415741" y="2052850"/>
                </a:moveTo>
                <a:lnTo>
                  <a:pt x="2372290" y="2051223"/>
                </a:lnTo>
                <a:lnTo>
                  <a:pt x="2332742" y="2047579"/>
                </a:lnTo>
                <a:lnTo>
                  <a:pt x="2297475" y="2041798"/>
                </a:lnTo>
                <a:lnTo>
                  <a:pt x="2231964" y="2024275"/>
                </a:lnTo>
                <a:lnTo>
                  <a:pt x="2192830" y="2017043"/>
                </a:lnTo>
                <a:lnTo>
                  <a:pt x="2149878" y="2011850"/>
                </a:lnTo>
                <a:lnTo>
                  <a:pt x="2103521" y="2008482"/>
                </a:lnTo>
                <a:lnTo>
                  <a:pt x="2054170" y="2006725"/>
                </a:lnTo>
                <a:lnTo>
                  <a:pt x="2002238" y="2006366"/>
                </a:lnTo>
                <a:lnTo>
                  <a:pt x="2808023" y="2006366"/>
                </a:lnTo>
                <a:lnTo>
                  <a:pt x="2808023" y="2016096"/>
                </a:lnTo>
                <a:lnTo>
                  <a:pt x="2797254" y="2017891"/>
                </a:lnTo>
                <a:lnTo>
                  <a:pt x="2737122" y="2027007"/>
                </a:lnTo>
                <a:lnTo>
                  <a:pt x="2678234" y="2034950"/>
                </a:lnTo>
                <a:lnTo>
                  <a:pt x="2620969" y="2041599"/>
                </a:lnTo>
                <a:lnTo>
                  <a:pt x="2565708" y="2046834"/>
                </a:lnTo>
                <a:lnTo>
                  <a:pt x="2512829" y="2050534"/>
                </a:lnTo>
                <a:lnTo>
                  <a:pt x="2462714" y="2052580"/>
                </a:lnTo>
                <a:lnTo>
                  <a:pt x="2415741" y="205285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48957"/>
            <a:ext cx="840105" cy="1038225"/>
          </a:xfrm>
          <a:custGeom>
            <a:avLst/>
            <a:gdLst/>
            <a:ahLst/>
            <a:cxnLst/>
            <a:rect l="l" t="t" r="r" b="b"/>
            <a:pathLst>
              <a:path w="840105" h="1038225">
                <a:moveTo>
                  <a:pt x="839735" y="1038042"/>
                </a:moveTo>
                <a:lnTo>
                  <a:pt x="0" y="1038042"/>
                </a:lnTo>
                <a:lnTo>
                  <a:pt x="0" y="0"/>
                </a:lnTo>
                <a:lnTo>
                  <a:pt x="45735" y="35830"/>
                </a:lnTo>
                <a:lnTo>
                  <a:pt x="90203" y="74075"/>
                </a:lnTo>
                <a:lnTo>
                  <a:pt x="134753" y="116560"/>
                </a:lnTo>
                <a:lnTo>
                  <a:pt x="176199" y="157624"/>
                </a:lnTo>
                <a:lnTo>
                  <a:pt x="217355" y="197281"/>
                </a:lnTo>
                <a:lnTo>
                  <a:pt x="258055" y="235728"/>
                </a:lnTo>
                <a:lnTo>
                  <a:pt x="375748" y="345801"/>
                </a:lnTo>
                <a:lnTo>
                  <a:pt x="412954" y="381396"/>
                </a:lnTo>
                <a:lnTo>
                  <a:pt x="448870" y="416775"/>
                </a:lnTo>
                <a:lnTo>
                  <a:pt x="483328" y="452135"/>
                </a:lnTo>
                <a:lnTo>
                  <a:pt x="516163" y="487675"/>
                </a:lnTo>
                <a:lnTo>
                  <a:pt x="547206" y="523593"/>
                </a:lnTo>
                <a:lnTo>
                  <a:pt x="576292" y="560088"/>
                </a:lnTo>
                <a:lnTo>
                  <a:pt x="603253" y="597357"/>
                </a:lnTo>
                <a:lnTo>
                  <a:pt x="627923" y="635601"/>
                </a:lnTo>
                <a:lnTo>
                  <a:pt x="650134" y="675016"/>
                </a:lnTo>
                <a:lnTo>
                  <a:pt x="839735" y="1038042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39758" y="9567545"/>
            <a:ext cx="6289040" cy="1438910"/>
          </a:xfrm>
          <a:custGeom>
            <a:avLst/>
            <a:gdLst/>
            <a:ahLst/>
            <a:cxnLst/>
            <a:rect l="l" t="t" r="r" b="b"/>
            <a:pathLst>
              <a:path w="6289040" h="1438909">
                <a:moveTo>
                  <a:pt x="6288549" y="1438304"/>
                </a:moveTo>
                <a:lnTo>
                  <a:pt x="0" y="1438304"/>
                </a:lnTo>
                <a:lnTo>
                  <a:pt x="14674" y="1423394"/>
                </a:lnTo>
                <a:lnTo>
                  <a:pt x="54835" y="1383673"/>
                </a:lnTo>
                <a:lnTo>
                  <a:pt x="95871" y="1344119"/>
                </a:lnTo>
                <a:lnTo>
                  <a:pt x="137716" y="1304772"/>
                </a:lnTo>
                <a:lnTo>
                  <a:pt x="180305" y="1265672"/>
                </a:lnTo>
                <a:lnTo>
                  <a:pt x="223572" y="1226858"/>
                </a:lnTo>
                <a:lnTo>
                  <a:pt x="267450" y="1188368"/>
                </a:lnTo>
                <a:lnTo>
                  <a:pt x="311876" y="1150242"/>
                </a:lnTo>
                <a:lnTo>
                  <a:pt x="356782" y="1112520"/>
                </a:lnTo>
                <a:lnTo>
                  <a:pt x="402104" y="1075240"/>
                </a:lnTo>
                <a:lnTo>
                  <a:pt x="447775" y="1038442"/>
                </a:lnTo>
                <a:lnTo>
                  <a:pt x="493731" y="1002165"/>
                </a:lnTo>
                <a:lnTo>
                  <a:pt x="539905" y="966449"/>
                </a:lnTo>
                <a:lnTo>
                  <a:pt x="586232" y="931331"/>
                </a:lnTo>
                <a:lnTo>
                  <a:pt x="632646" y="896853"/>
                </a:lnTo>
                <a:lnTo>
                  <a:pt x="679081" y="863052"/>
                </a:lnTo>
                <a:lnTo>
                  <a:pt x="725472" y="829969"/>
                </a:lnTo>
                <a:lnTo>
                  <a:pt x="771754" y="797642"/>
                </a:lnTo>
                <a:lnTo>
                  <a:pt x="817860" y="766111"/>
                </a:lnTo>
                <a:lnTo>
                  <a:pt x="863725" y="735415"/>
                </a:lnTo>
                <a:lnTo>
                  <a:pt x="909284" y="705593"/>
                </a:lnTo>
                <a:lnTo>
                  <a:pt x="954470" y="676684"/>
                </a:lnTo>
                <a:lnTo>
                  <a:pt x="999219" y="648728"/>
                </a:lnTo>
                <a:lnTo>
                  <a:pt x="1043463" y="621764"/>
                </a:lnTo>
                <a:lnTo>
                  <a:pt x="1087139" y="595831"/>
                </a:lnTo>
                <a:lnTo>
                  <a:pt x="1130180" y="570968"/>
                </a:lnTo>
                <a:lnTo>
                  <a:pt x="1172520" y="547215"/>
                </a:lnTo>
                <a:lnTo>
                  <a:pt x="1214094" y="524611"/>
                </a:lnTo>
                <a:lnTo>
                  <a:pt x="1254836" y="503194"/>
                </a:lnTo>
                <a:lnTo>
                  <a:pt x="1294681" y="483005"/>
                </a:lnTo>
                <a:lnTo>
                  <a:pt x="1333563" y="464082"/>
                </a:lnTo>
                <a:lnTo>
                  <a:pt x="1371417" y="446466"/>
                </a:lnTo>
                <a:lnTo>
                  <a:pt x="1408176" y="430194"/>
                </a:lnTo>
                <a:lnTo>
                  <a:pt x="1443775" y="415306"/>
                </a:lnTo>
                <a:lnTo>
                  <a:pt x="1511231" y="389840"/>
                </a:lnTo>
                <a:lnTo>
                  <a:pt x="1573260" y="370382"/>
                </a:lnTo>
                <a:lnTo>
                  <a:pt x="1629336" y="357246"/>
                </a:lnTo>
                <a:lnTo>
                  <a:pt x="1678934" y="350745"/>
                </a:lnTo>
                <a:lnTo>
                  <a:pt x="1699671" y="348950"/>
                </a:lnTo>
                <a:lnTo>
                  <a:pt x="1721569" y="346280"/>
                </a:lnTo>
                <a:lnTo>
                  <a:pt x="1768819" y="338485"/>
                </a:lnTo>
                <a:lnTo>
                  <a:pt x="1820624" y="327693"/>
                </a:lnTo>
                <a:lnTo>
                  <a:pt x="1876924" y="314243"/>
                </a:lnTo>
                <a:lnTo>
                  <a:pt x="1969672" y="289817"/>
                </a:lnTo>
                <a:lnTo>
                  <a:pt x="2223754" y="218866"/>
                </a:lnTo>
                <a:lnTo>
                  <a:pt x="2305766" y="196518"/>
                </a:lnTo>
                <a:lnTo>
                  <a:pt x="2348303" y="185208"/>
                </a:lnTo>
                <a:lnTo>
                  <a:pt x="2391852" y="173864"/>
                </a:lnTo>
                <a:lnTo>
                  <a:pt x="2436405" y="162527"/>
                </a:lnTo>
                <a:lnTo>
                  <a:pt x="2481954" y="151239"/>
                </a:lnTo>
                <a:lnTo>
                  <a:pt x="2528492" y="140043"/>
                </a:lnTo>
                <a:lnTo>
                  <a:pt x="2576011" y="128979"/>
                </a:lnTo>
                <a:lnTo>
                  <a:pt x="2624503" y="118092"/>
                </a:lnTo>
                <a:lnTo>
                  <a:pt x="2673962" y="107422"/>
                </a:lnTo>
                <a:lnTo>
                  <a:pt x="2724380" y="97011"/>
                </a:lnTo>
                <a:lnTo>
                  <a:pt x="2775749" y="86901"/>
                </a:lnTo>
                <a:lnTo>
                  <a:pt x="2828062" y="77135"/>
                </a:lnTo>
                <a:lnTo>
                  <a:pt x="2881311" y="67755"/>
                </a:lnTo>
                <a:lnTo>
                  <a:pt x="2935489" y="58802"/>
                </a:lnTo>
                <a:lnTo>
                  <a:pt x="2990588" y="50318"/>
                </a:lnTo>
                <a:lnTo>
                  <a:pt x="3046600" y="42346"/>
                </a:lnTo>
                <a:lnTo>
                  <a:pt x="3103519" y="34928"/>
                </a:lnTo>
                <a:lnTo>
                  <a:pt x="3161337" y="28105"/>
                </a:lnTo>
                <a:lnTo>
                  <a:pt x="3220046" y="21919"/>
                </a:lnTo>
                <a:lnTo>
                  <a:pt x="3279639" y="16413"/>
                </a:lnTo>
                <a:lnTo>
                  <a:pt x="3340108" y="11629"/>
                </a:lnTo>
                <a:lnTo>
                  <a:pt x="3401445" y="7608"/>
                </a:lnTo>
                <a:lnTo>
                  <a:pt x="3463644" y="4392"/>
                </a:lnTo>
                <a:lnTo>
                  <a:pt x="3526697" y="2024"/>
                </a:lnTo>
                <a:lnTo>
                  <a:pt x="3590595" y="546"/>
                </a:lnTo>
                <a:lnTo>
                  <a:pt x="3655333" y="0"/>
                </a:lnTo>
                <a:lnTo>
                  <a:pt x="3720902" y="426"/>
                </a:lnTo>
                <a:lnTo>
                  <a:pt x="3787294" y="1869"/>
                </a:lnTo>
                <a:lnTo>
                  <a:pt x="3854503" y="4369"/>
                </a:lnTo>
                <a:lnTo>
                  <a:pt x="3922520" y="7969"/>
                </a:lnTo>
                <a:lnTo>
                  <a:pt x="3991338" y="12710"/>
                </a:lnTo>
                <a:lnTo>
                  <a:pt x="4060951" y="18635"/>
                </a:lnTo>
                <a:lnTo>
                  <a:pt x="4131349" y="25786"/>
                </a:lnTo>
                <a:lnTo>
                  <a:pt x="4202526" y="34204"/>
                </a:lnTo>
                <a:lnTo>
                  <a:pt x="4274474" y="43932"/>
                </a:lnTo>
                <a:lnTo>
                  <a:pt x="4347186" y="55012"/>
                </a:lnTo>
                <a:lnTo>
                  <a:pt x="4413516" y="66525"/>
                </a:lnTo>
                <a:lnTo>
                  <a:pt x="4478515" y="79457"/>
                </a:lnTo>
                <a:lnTo>
                  <a:pt x="4542200" y="93765"/>
                </a:lnTo>
                <a:lnTo>
                  <a:pt x="4604586" y="109405"/>
                </a:lnTo>
                <a:lnTo>
                  <a:pt x="4665688" y="126333"/>
                </a:lnTo>
                <a:lnTo>
                  <a:pt x="4725523" y="144506"/>
                </a:lnTo>
                <a:lnTo>
                  <a:pt x="4784105" y="163881"/>
                </a:lnTo>
                <a:lnTo>
                  <a:pt x="4841450" y="184414"/>
                </a:lnTo>
                <a:lnTo>
                  <a:pt x="4897574" y="206061"/>
                </a:lnTo>
                <a:lnTo>
                  <a:pt x="4952492" y="228778"/>
                </a:lnTo>
                <a:lnTo>
                  <a:pt x="5006220" y="252523"/>
                </a:lnTo>
                <a:lnTo>
                  <a:pt x="5058773" y="277251"/>
                </a:lnTo>
                <a:lnTo>
                  <a:pt x="5110168" y="302919"/>
                </a:lnTo>
                <a:lnTo>
                  <a:pt x="5160419" y="329484"/>
                </a:lnTo>
                <a:lnTo>
                  <a:pt x="5209541" y="356901"/>
                </a:lnTo>
                <a:lnTo>
                  <a:pt x="5257552" y="385128"/>
                </a:lnTo>
                <a:lnTo>
                  <a:pt x="5304466" y="414121"/>
                </a:lnTo>
                <a:lnTo>
                  <a:pt x="5350298" y="443835"/>
                </a:lnTo>
                <a:lnTo>
                  <a:pt x="5395065" y="474229"/>
                </a:lnTo>
                <a:lnTo>
                  <a:pt x="5438781" y="505257"/>
                </a:lnTo>
                <a:lnTo>
                  <a:pt x="5481463" y="536877"/>
                </a:lnTo>
                <a:lnTo>
                  <a:pt x="5523125" y="569044"/>
                </a:lnTo>
                <a:lnTo>
                  <a:pt x="5563785" y="601716"/>
                </a:lnTo>
                <a:lnTo>
                  <a:pt x="5603456" y="634849"/>
                </a:lnTo>
                <a:lnTo>
                  <a:pt x="5642154" y="668399"/>
                </a:lnTo>
                <a:lnTo>
                  <a:pt x="5679896" y="702322"/>
                </a:lnTo>
                <a:lnTo>
                  <a:pt x="5716697" y="736576"/>
                </a:lnTo>
                <a:lnTo>
                  <a:pt x="5752571" y="771116"/>
                </a:lnTo>
                <a:lnTo>
                  <a:pt x="5787536" y="805899"/>
                </a:lnTo>
                <a:lnTo>
                  <a:pt x="5821606" y="840881"/>
                </a:lnTo>
                <a:lnTo>
                  <a:pt x="5854797" y="876019"/>
                </a:lnTo>
                <a:lnTo>
                  <a:pt x="5887124" y="911269"/>
                </a:lnTo>
                <a:lnTo>
                  <a:pt x="5918603" y="946588"/>
                </a:lnTo>
                <a:lnTo>
                  <a:pt x="5949250" y="981933"/>
                </a:lnTo>
                <a:lnTo>
                  <a:pt x="5979079" y="1017258"/>
                </a:lnTo>
                <a:lnTo>
                  <a:pt x="6008108" y="1052522"/>
                </a:lnTo>
                <a:lnTo>
                  <a:pt x="6036351" y="1087680"/>
                </a:lnTo>
                <a:lnTo>
                  <a:pt x="6063823" y="1122688"/>
                </a:lnTo>
                <a:lnTo>
                  <a:pt x="6090541" y="1157504"/>
                </a:lnTo>
                <a:lnTo>
                  <a:pt x="6116519" y="1192084"/>
                </a:lnTo>
                <a:lnTo>
                  <a:pt x="6141774" y="1226384"/>
                </a:lnTo>
                <a:lnTo>
                  <a:pt x="6166321" y="1260360"/>
                </a:lnTo>
                <a:lnTo>
                  <a:pt x="6190176" y="1293970"/>
                </a:lnTo>
                <a:lnTo>
                  <a:pt x="6213353" y="1327169"/>
                </a:lnTo>
                <a:lnTo>
                  <a:pt x="6235869" y="1359913"/>
                </a:lnTo>
                <a:lnTo>
                  <a:pt x="6257740" y="1392160"/>
                </a:lnTo>
                <a:lnTo>
                  <a:pt x="6288549" y="143830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8A0948D-B006-0A9D-D526-4B3DE0507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469900"/>
            <a:ext cx="164103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References Opted</a:t>
            </a:r>
            <a:endParaRPr sz="7200" spc="-1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3074" name="Picture 2" descr="Code with Mosh Forum">
            <a:extLst>
              <a:ext uri="{FF2B5EF4-FFF2-40B4-BE49-F238E27FC236}">
                <a16:creationId xmlns:a16="http://schemas.microsoft.com/office/drawing/2014/main" id="{F610C049-B040-945F-C1D2-CF625AEC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4" y="2400300"/>
            <a:ext cx="3038476" cy="30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66761B-28A3-5132-8ABB-C257E67B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900"/>
            <a:ext cx="3352800" cy="16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Chat GPT, Everything you need to know – Techncyber">
            <a:extLst>
              <a:ext uri="{FF2B5EF4-FFF2-40B4-BE49-F238E27FC236}">
                <a16:creationId xmlns:a16="http://schemas.microsoft.com/office/drawing/2014/main" id="{3980B76A-9C92-6034-9391-DCBC3CD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2705100"/>
            <a:ext cx="2326978" cy="23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99E1BC4-7D75-6DA0-3B3A-F233C4FD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6675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Udemy Logo, symbol, meaning, history, PNG, brand">
            <a:extLst>
              <a:ext uri="{FF2B5EF4-FFF2-40B4-BE49-F238E27FC236}">
                <a16:creationId xmlns:a16="http://schemas.microsoft.com/office/drawing/2014/main" id="{3A6FB3D4-4714-CB45-63D9-7D68884E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2" y="6248581"/>
            <a:ext cx="5334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elusko">
            <a:extLst>
              <a:ext uri="{FF2B5EF4-FFF2-40B4-BE49-F238E27FC236}">
                <a16:creationId xmlns:a16="http://schemas.microsoft.com/office/drawing/2014/main" id="{BBB24BB8-07B6-AF1E-9BFD-5AD2C738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127" y="7344322"/>
            <a:ext cx="3971924" cy="16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5">
            <a:extLst>
              <a:ext uri="{FF2B5EF4-FFF2-40B4-BE49-F238E27FC236}">
                <a16:creationId xmlns:a16="http://schemas.microsoft.com/office/drawing/2014/main" id="{EAF63B1C-081A-F192-167D-71C27238BDA7}"/>
              </a:ext>
            </a:extLst>
          </p:cNvPr>
          <p:cNvSpPr/>
          <p:nvPr/>
        </p:nvSpPr>
        <p:spPr>
          <a:xfrm rot="546219">
            <a:off x="2453201" y="563428"/>
            <a:ext cx="13206748" cy="5091345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F9C6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17343191" y="2880048"/>
            <a:ext cx="944880" cy="638175"/>
          </a:xfrm>
          <a:custGeom>
            <a:avLst/>
            <a:gdLst/>
            <a:ahLst/>
            <a:cxnLst/>
            <a:rect l="l" t="t" r="r" b="b"/>
            <a:pathLst>
              <a:path w="944880" h="638175">
                <a:moveTo>
                  <a:pt x="759611" y="637743"/>
                </a:moveTo>
                <a:lnTo>
                  <a:pt x="703740" y="637347"/>
                </a:lnTo>
                <a:lnTo>
                  <a:pt x="644789" y="636163"/>
                </a:lnTo>
                <a:lnTo>
                  <a:pt x="584141" y="634065"/>
                </a:lnTo>
                <a:lnTo>
                  <a:pt x="523179" y="630928"/>
                </a:lnTo>
                <a:lnTo>
                  <a:pt x="463287" y="626628"/>
                </a:lnTo>
                <a:lnTo>
                  <a:pt x="405848" y="621040"/>
                </a:lnTo>
                <a:lnTo>
                  <a:pt x="352244" y="614039"/>
                </a:lnTo>
                <a:lnTo>
                  <a:pt x="303860" y="605499"/>
                </a:lnTo>
                <a:lnTo>
                  <a:pt x="262079" y="595296"/>
                </a:lnTo>
                <a:lnTo>
                  <a:pt x="203857" y="569401"/>
                </a:lnTo>
                <a:lnTo>
                  <a:pt x="171247" y="546571"/>
                </a:lnTo>
                <a:lnTo>
                  <a:pt x="103521" y="505109"/>
                </a:lnTo>
                <a:lnTo>
                  <a:pt x="71851" y="483732"/>
                </a:lnTo>
                <a:lnTo>
                  <a:pt x="21513" y="432826"/>
                </a:lnTo>
                <a:lnTo>
                  <a:pt x="0" y="361902"/>
                </a:lnTo>
                <a:lnTo>
                  <a:pt x="4360" y="315501"/>
                </a:lnTo>
                <a:lnTo>
                  <a:pt x="21095" y="259979"/>
                </a:lnTo>
                <a:lnTo>
                  <a:pt x="65469" y="223574"/>
                </a:lnTo>
                <a:lnTo>
                  <a:pt x="105247" y="189728"/>
                </a:lnTo>
                <a:lnTo>
                  <a:pt x="141405" y="158488"/>
                </a:lnTo>
                <a:lnTo>
                  <a:pt x="174917" y="129904"/>
                </a:lnTo>
                <a:lnTo>
                  <a:pt x="206758" y="104022"/>
                </a:lnTo>
                <a:lnTo>
                  <a:pt x="237903" y="80890"/>
                </a:lnTo>
                <a:lnTo>
                  <a:pt x="302003" y="43070"/>
                </a:lnTo>
                <a:lnTo>
                  <a:pt x="375015" y="16825"/>
                </a:lnTo>
                <a:lnTo>
                  <a:pt x="417300" y="8163"/>
                </a:lnTo>
                <a:lnTo>
                  <a:pt x="464737" y="2539"/>
                </a:lnTo>
                <a:lnTo>
                  <a:pt x="518301" y="0"/>
                </a:lnTo>
                <a:lnTo>
                  <a:pt x="578966" y="593"/>
                </a:lnTo>
                <a:lnTo>
                  <a:pt x="647708" y="4368"/>
                </a:lnTo>
                <a:lnTo>
                  <a:pt x="696064" y="8415"/>
                </a:lnTo>
                <a:lnTo>
                  <a:pt x="745526" y="13550"/>
                </a:lnTo>
                <a:lnTo>
                  <a:pt x="795723" y="19793"/>
                </a:lnTo>
                <a:lnTo>
                  <a:pt x="846280" y="27164"/>
                </a:lnTo>
                <a:lnTo>
                  <a:pt x="896824" y="35682"/>
                </a:lnTo>
                <a:lnTo>
                  <a:pt x="944808" y="44948"/>
                </a:lnTo>
                <a:lnTo>
                  <a:pt x="944808" y="636116"/>
                </a:lnTo>
                <a:lnTo>
                  <a:pt x="936679" y="636668"/>
                </a:lnTo>
                <a:lnTo>
                  <a:pt x="856578" y="636668"/>
                </a:lnTo>
                <a:lnTo>
                  <a:pt x="811018" y="637474"/>
                </a:lnTo>
                <a:lnTo>
                  <a:pt x="759611" y="637743"/>
                </a:lnTo>
                <a:close/>
              </a:path>
              <a:path w="944880" h="638175">
                <a:moveTo>
                  <a:pt x="889330" y="637930"/>
                </a:moveTo>
                <a:lnTo>
                  <a:pt x="856578" y="636668"/>
                </a:lnTo>
                <a:lnTo>
                  <a:pt x="936679" y="636668"/>
                </a:lnTo>
                <a:lnTo>
                  <a:pt x="926717" y="637344"/>
                </a:lnTo>
                <a:lnTo>
                  <a:pt x="889330" y="637930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058" y="-1036687"/>
            <a:ext cx="1311499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FDAD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-78828"/>
            <a:ext cx="1819910" cy="3521075"/>
          </a:xfrm>
          <a:custGeom>
            <a:avLst/>
            <a:gdLst/>
            <a:ahLst/>
            <a:cxnLst/>
            <a:rect l="l" t="t" r="r" b="b"/>
            <a:pathLst>
              <a:path w="1819910" h="3521075">
                <a:moveTo>
                  <a:pt x="0" y="0"/>
                </a:moveTo>
                <a:lnTo>
                  <a:pt x="1747544" y="0"/>
                </a:lnTo>
                <a:lnTo>
                  <a:pt x="1753765" y="30838"/>
                </a:lnTo>
                <a:lnTo>
                  <a:pt x="1761683" y="72502"/>
                </a:lnTo>
                <a:lnTo>
                  <a:pt x="1769120" y="114223"/>
                </a:lnTo>
                <a:lnTo>
                  <a:pt x="1776069" y="155998"/>
                </a:lnTo>
                <a:lnTo>
                  <a:pt x="1782526" y="197824"/>
                </a:lnTo>
                <a:lnTo>
                  <a:pt x="1788483" y="239698"/>
                </a:lnTo>
                <a:lnTo>
                  <a:pt x="1793936" y="281615"/>
                </a:lnTo>
                <a:lnTo>
                  <a:pt x="1798877" y="323573"/>
                </a:lnTo>
                <a:lnTo>
                  <a:pt x="1803301" y="365568"/>
                </a:lnTo>
                <a:lnTo>
                  <a:pt x="1807203" y="407597"/>
                </a:lnTo>
                <a:lnTo>
                  <a:pt x="1810575" y="449656"/>
                </a:lnTo>
                <a:lnTo>
                  <a:pt x="1813412" y="491742"/>
                </a:lnTo>
                <a:lnTo>
                  <a:pt x="1815708" y="533852"/>
                </a:lnTo>
                <a:lnTo>
                  <a:pt x="1817458" y="575982"/>
                </a:lnTo>
                <a:lnTo>
                  <a:pt x="1818654" y="618129"/>
                </a:lnTo>
                <a:lnTo>
                  <a:pt x="1819292" y="660289"/>
                </a:lnTo>
                <a:lnTo>
                  <a:pt x="1819364" y="702459"/>
                </a:lnTo>
                <a:lnTo>
                  <a:pt x="1818866" y="744635"/>
                </a:lnTo>
                <a:lnTo>
                  <a:pt x="1817791" y="786815"/>
                </a:lnTo>
                <a:lnTo>
                  <a:pt x="1816133" y="828994"/>
                </a:lnTo>
                <a:lnTo>
                  <a:pt x="1813887" y="871170"/>
                </a:lnTo>
                <a:lnTo>
                  <a:pt x="1811045" y="913338"/>
                </a:lnTo>
                <a:lnTo>
                  <a:pt x="1807603" y="955496"/>
                </a:lnTo>
                <a:lnTo>
                  <a:pt x="1803554" y="997641"/>
                </a:lnTo>
                <a:lnTo>
                  <a:pt x="1798892" y="1039768"/>
                </a:lnTo>
                <a:lnTo>
                  <a:pt x="1793612" y="1081874"/>
                </a:lnTo>
                <a:lnTo>
                  <a:pt x="1787707" y="1123956"/>
                </a:lnTo>
                <a:lnTo>
                  <a:pt x="1781171" y="1166011"/>
                </a:lnTo>
                <a:lnTo>
                  <a:pt x="1773999" y="1208034"/>
                </a:lnTo>
                <a:lnTo>
                  <a:pt x="1766184" y="1250024"/>
                </a:lnTo>
                <a:lnTo>
                  <a:pt x="1757720" y="1291976"/>
                </a:lnTo>
                <a:lnTo>
                  <a:pt x="1748602" y="1333886"/>
                </a:lnTo>
                <a:lnTo>
                  <a:pt x="1738823" y="1375752"/>
                </a:lnTo>
                <a:lnTo>
                  <a:pt x="1728378" y="1417571"/>
                </a:lnTo>
                <a:lnTo>
                  <a:pt x="1717260" y="1459338"/>
                </a:lnTo>
                <a:lnTo>
                  <a:pt x="1705463" y="1501050"/>
                </a:lnTo>
                <a:lnTo>
                  <a:pt x="1692982" y="1542704"/>
                </a:lnTo>
                <a:lnTo>
                  <a:pt x="1679811" y="1584297"/>
                </a:lnTo>
                <a:lnTo>
                  <a:pt x="1665943" y="1625824"/>
                </a:lnTo>
                <a:lnTo>
                  <a:pt x="1651373" y="1667284"/>
                </a:lnTo>
                <a:lnTo>
                  <a:pt x="1636094" y="1708671"/>
                </a:lnTo>
                <a:lnTo>
                  <a:pt x="1620101" y="1749984"/>
                </a:lnTo>
                <a:lnTo>
                  <a:pt x="1603388" y="1791217"/>
                </a:lnTo>
                <a:lnTo>
                  <a:pt x="1585948" y="1832369"/>
                </a:lnTo>
                <a:lnTo>
                  <a:pt x="1567776" y="1873436"/>
                </a:lnTo>
                <a:lnTo>
                  <a:pt x="1548865" y="1914414"/>
                </a:lnTo>
                <a:lnTo>
                  <a:pt x="1529210" y="1955300"/>
                </a:lnTo>
                <a:lnTo>
                  <a:pt x="1508805" y="1996090"/>
                </a:lnTo>
                <a:lnTo>
                  <a:pt x="1487644" y="2036781"/>
                </a:lnTo>
                <a:lnTo>
                  <a:pt x="1465721" y="2077370"/>
                </a:lnTo>
                <a:lnTo>
                  <a:pt x="1443029" y="2117853"/>
                </a:lnTo>
                <a:lnTo>
                  <a:pt x="1419563" y="2158227"/>
                </a:lnTo>
                <a:lnTo>
                  <a:pt x="1395317" y="2198488"/>
                </a:lnTo>
                <a:lnTo>
                  <a:pt x="1370284" y="2238634"/>
                </a:lnTo>
                <a:lnTo>
                  <a:pt x="1344460" y="2278660"/>
                </a:lnTo>
                <a:lnTo>
                  <a:pt x="1317837" y="2318563"/>
                </a:lnTo>
                <a:lnTo>
                  <a:pt x="1290411" y="2358340"/>
                </a:lnTo>
                <a:lnTo>
                  <a:pt x="1262174" y="2397987"/>
                </a:lnTo>
                <a:lnTo>
                  <a:pt x="1233121" y="2437502"/>
                </a:lnTo>
                <a:lnTo>
                  <a:pt x="1203246" y="2476880"/>
                </a:lnTo>
                <a:lnTo>
                  <a:pt x="1172543" y="2516118"/>
                </a:lnTo>
                <a:lnTo>
                  <a:pt x="1141006" y="2555213"/>
                </a:lnTo>
                <a:lnTo>
                  <a:pt x="1108629" y="2594162"/>
                </a:lnTo>
                <a:lnTo>
                  <a:pt x="1075406" y="2632960"/>
                </a:lnTo>
                <a:lnTo>
                  <a:pt x="1041332" y="2671605"/>
                </a:lnTo>
                <a:lnTo>
                  <a:pt x="1006399" y="2710093"/>
                </a:lnTo>
                <a:lnTo>
                  <a:pt x="970602" y="2748421"/>
                </a:lnTo>
                <a:lnTo>
                  <a:pt x="933935" y="2786586"/>
                </a:lnTo>
                <a:lnTo>
                  <a:pt x="896393" y="2824583"/>
                </a:lnTo>
                <a:lnTo>
                  <a:pt x="857969" y="2862410"/>
                </a:lnTo>
                <a:lnTo>
                  <a:pt x="818657" y="2900063"/>
                </a:lnTo>
                <a:lnTo>
                  <a:pt x="778451" y="2937539"/>
                </a:lnTo>
                <a:lnTo>
                  <a:pt x="737345" y="2974835"/>
                </a:lnTo>
                <a:lnTo>
                  <a:pt x="695333" y="3011946"/>
                </a:lnTo>
                <a:lnTo>
                  <a:pt x="652410" y="3048870"/>
                </a:lnTo>
                <a:lnTo>
                  <a:pt x="593655" y="3098079"/>
                </a:lnTo>
                <a:lnTo>
                  <a:pt x="535155" y="3145741"/>
                </a:lnTo>
                <a:lnTo>
                  <a:pt x="476916" y="3191876"/>
                </a:lnTo>
                <a:lnTo>
                  <a:pt x="418943" y="3236500"/>
                </a:lnTo>
                <a:lnTo>
                  <a:pt x="361240" y="3279634"/>
                </a:lnTo>
                <a:lnTo>
                  <a:pt x="303813" y="3321294"/>
                </a:lnTo>
                <a:lnTo>
                  <a:pt x="246667" y="3361501"/>
                </a:lnTo>
                <a:lnTo>
                  <a:pt x="189807" y="3400272"/>
                </a:lnTo>
                <a:lnTo>
                  <a:pt x="133238" y="3437626"/>
                </a:lnTo>
                <a:lnTo>
                  <a:pt x="76965" y="3473580"/>
                </a:lnTo>
                <a:lnTo>
                  <a:pt x="20994" y="3508155"/>
                </a:lnTo>
                <a:lnTo>
                  <a:pt x="0" y="3520681"/>
                </a:lnTo>
                <a:lnTo>
                  <a:pt x="0" y="0"/>
                </a:lnTo>
                <a:close/>
              </a:path>
            </a:pathLst>
          </a:custGeom>
          <a:solidFill>
            <a:srgbClr val="FBB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0" y="2039620"/>
            <a:ext cx="10611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An</a:t>
            </a:r>
            <a:r>
              <a:rPr sz="7200" spc="-775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7200" spc="85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awesome</a:t>
            </a:r>
            <a:r>
              <a:rPr sz="7200" spc="-775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7200" spc="7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  <a:endParaRPr sz="7200" dirty="0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 rot="1404849">
            <a:off x="4262393" y="7326671"/>
            <a:ext cx="3346413" cy="2416251"/>
          </a:xfrm>
          <a:custGeom>
            <a:avLst/>
            <a:gdLst/>
            <a:ahLst/>
            <a:cxnLst/>
            <a:rect l="l" t="t" r="r" b="b"/>
            <a:pathLst>
              <a:path w="3136900" h="2152650">
                <a:moveTo>
                  <a:pt x="3060511" y="1174386"/>
                </a:moveTo>
                <a:lnTo>
                  <a:pt x="3033520" y="1231885"/>
                </a:lnTo>
                <a:lnTo>
                  <a:pt x="3011509" y="1264797"/>
                </a:lnTo>
                <a:lnTo>
                  <a:pt x="2948268" y="1351166"/>
                </a:lnTo>
                <a:lnTo>
                  <a:pt x="2922395" y="1385687"/>
                </a:lnTo>
                <a:lnTo>
                  <a:pt x="2894129" y="1419009"/>
                </a:lnTo>
                <a:lnTo>
                  <a:pt x="2855149" y="1458814"/>
                </a:lnTo>
                <a:lnTo>
                  <a:pt x="2797135" y="1512781"/>
                </a:lnTo>
                <a:lnTo>
                  <a:pt x="2738609" y="1564019"/>
                </a:lnTo>
                <a:lnTo>
                  <a:pt x="2697895" y="1596507"/>
                </a:lnTo>
                <a:lnTo>
                  <a:pt x="2666429" y="1619249"/>
                </a:lnTo>
                <a:lnTo>
                  <a:pt x="2635649" y="1641247"/>
                </a:lnTo>
                <a:lnTo>
                  <a:pt x="2596991" y="1671504"/>
                </a:lnTo>
                <a:lnTo>
                  <a:pt x="2551275" y="1704645"/>
                </a:lnTo>
                <a:lnTo>
                  <a:pt x="2504612" y="1731036"/>
                </a:lnTo>
                <a:lnTo>
                  <a:pt x="2456380" y="1753293"/>
                </a:lnTo>
                <a:lnTo>
                  <a:pt x="2352715" y="1795872"/>
                </a:lnTo>
                <a:lnTo>
                  <a:pt x="2294817" y="1817033"/>
                </a:lnTo>
                <a:lnTo>
                  <a:pt x="2244724" y="1830056"/>
                </a:lnTo>
                <a:lnTo>
                  <a:pt x="2197915" y="1839778"/>
                </a:lnTo>
                <a:lnTo>
                  <a:pt x="2149869" y="1851041"/>
                </a:lnTo>
                <a:lnTo>
                  <a:pt x="2099881" y="1867172"/>
                </a:lnTo>
                <a:lnTo>
                  <a:pt x="2039604" y="1889144"/>
                </a:lnTo>
                <a:lnTo>
                  <a:pt x="1983158" y="1910074"/>
                </a:lnTo>
                <a:lnTo>
                  <a:pt x="1944661" y="1923079"/>
                </a:lnTo>
                <a:lnTo>
                  <a:pt x="1733941" y="1976518"/>
                </a:lnTo>
                <a:lnTo>
                  <a:pt x="1649007" y="1993662"/>
                </a:lnTo>
                <a:lnTo>
                  <a:pt x="1591923" y="2003635"/>
                </a:lnTo>
                <a:lnTo>
                  <a:pt x="1532801" y="2013465"/>
                </a:lnTo>
                <a:lnTo>
                  <a:pt x="1477420" y="2022346"/>
                </a:lnTo>
                <a:lnTo>
                  <a:pt x="1431562" y="2029473"/>
                </a:lnTo>
                <a:lnTo>
                  <a:pt x="1205837" y="2086716"/>
                </a:lnTo>
                <a:lnTo>
                  <a:pt x="1151547" y="2097028"/>
                </a:lnTo>
                <a:lnTo>
                  <a:pt x="1100792" y="2105849"/>
                </a:lnTo>
                <a:lnTo>
                  <a:pt x="1040041" y="2115897"/>
                </a:lnTo>
                <a:lnTo>
                  <a:pt x="973597" y="2126259"/>
                </a:lnTo>
                <a:lnTo>
                  <a:pt x="905769" y="2136025"/>
                </a:lnTo>
                <a:lnTo>
                  <a:pt x="840862" y="2144280"/>
                </a:lnTo>
                <a:lnTo>
                  <a:pt x="783183" y="2150114"/>
                </a:lnTo>
                <a:lnTo>
                  <a:pt x="737037" y="2152613"/>
                </a:lnTo>
                <a:lnTo>
                  <a:pt x="706732" y="2150867"/>
                </a:lnTo>
                <a:lnTo>
                  <a:pt x="664251" y="2143957"/>
                </a:lnTo>
                <a:lnTo>
                  <a:pt x="616358" y="2137231"/>
                </a:lnTo>
                <a:lnTo>
                  <a:pt x="565705" y="2128445"/>
                </a:lnTo>
                <a:lnTo>
                  <a:pt x="514948" y="2115357"/>
                </a:lnTo>
                <a:lnTo>
                  <a:pt x="466739" y="2095722"/>
                </a:lnTo>
                <a:lnTo>
                  <a:pt x="423732" y="2067298"/>
                </a:lnTo>
                <a:lnTo>
                  <a:pt x="390834" y="2037418"/>
                </a:lnTo>
                <a:lnTo>
                  <a:pt x="353020" y="1999706"/>
                </a:lnTo>
                <a:lnTo>
                  <a:pt x="312685" y="1956532"/>
                </a:lnTo>
                <a:lnTo>
                  <a:pt x="272223" y="1910266"/>
                </a:lnTo>
                <a:lnTo>
                  <a:pt x="234030" y="1863277"/>
                </a:lnTo>
                <a:lnTo>
                  <a:pt x="200500" y="1817935"/>
                </a:lnTo>
                <a:lnTo>
                  <a:pt x="174030" y="1776609"/>
                </a:lnTo>
                <a:lnTo>
                  <a:pt x="157013" y="1741668"/>
                </a:lnTo>
                <a:lnTo>
                  <a:pt x="143219" y="1705823"/>
                </a:lnTo>
                <a:lnTo>
                  <a:pt x="105545" y="1611220"/>
                </a:lnTo>
                <a:lnTo>
                  <a:pt x="84160" y="1556743"/>
                </a:lnTo>
                <a:lnTo>
                  <a:pt x="62740" y="1500336"/>
                </a:lnTo>
                <a:lnTo>
                  <a:pt x="42531" y="1444139"/>
                </a:lnTo>
                <a:lnTo>
                  <a:pt x="24780" y="1390292"/>
                </a:lnTo>
                <a:lnTo>
                  <a:pt x="10736" y="1340936"/>
                </a:lnTo>
                <a:lnTo>
                  <a:pt x="2947" y="1296862"/>
                </a:lnTo>
                <a:lnTo>
                  <a:pt x="0" y="1248185"/>
                </a:lnTo>
                <a:lnTo>
                  <a:pt x="1113" y="1196498"/>
                </a:lnTo>
                <a:lnTo>
                  <a:pt x="5507" y="1143392"/>
                </a:lnTo>
                <a:lnTo>
                  <a:pt x="12403" y="1090460"/>
                </a:lnTo>
                <a:lnTo>
                  <a:pt x="21022" y="1039293"/>
                </a:lnTo>
                <a:lnTo>
                  <a:pt x="30583" y="991484"/>
                </a:lnTo>
                <a:lnTo>
                  <a:pt x="40307" y="948624"/>
                </a:lnTo>
                <a:lnTo>
                  <a:pt x="62089" y="876704"/>
                </a:lnTo>
                <a:lnTo>
                  <a:pt x="82095" y="836245"/>
                </a:lnTo>
                <a:lnTo>
                  <a:pt x="108018" y="792900"/>
                </a:lnTo>
                <a:lnTo>
                  <a:pt x="138445" y="748641"/>
                </a:lnTo>
                <a:lnTo>
                  <a:pt x="171963" y="705439"/>
                </a:lnTo>
                <a:lnTo>
                  <a:pt x="207160" y="665266"/>
                </a:lnTo>
                <a:lnTo>
                  <a:pt x="242621" y="630094"/>
                </a:lnTo>
                <a:lnTo>
                  <a:pt x="276933" y="601894"/>
                </a:lnTo>
                <a:lnTo>
                  <a:pt x="349866" y="562092"/>
                </a:lnTo>
                <a:lnTo>
                  <a:pt x="395430" y="537766"/>
                </a:lnTo>
                <a:lnTo>
                  <a:pt x="444111" y="511134"/>
                </a:lnTo>
                <a:lnTo>
                  <a:pt x="494643" y="483672"/>
                </a:lnTo>
                <a:lnTo>
                  <a:pt x="545758" y="456857"/>
                </a:lnTo>
                <a:lnTo>
                  <a:pt x="596192" y="432164"/>
                </a:lnTo>
                <a:lnTo>
                  <a:pt x="644677" y="411068"/>
                </a:lnTo>
                <a:lnTo>
                  <a:pt x="693709" y="391713"/>
                </a:lnTo>
                <a:lnTo>
                  <a:pt x="749091" y="370270"/>
                </a:lnTo>
                <a:lnTo>
                  <a:pt x="807833" y="347931"/>
                </a:lnTo>
                <a:lnTo>
                  <a:pt x="866944" y="325884"/>
                </a:lnTo>
                <a:lnTo>
                  <a:pt x="923435" y="305319"/>
                </a:lnTo>
                <a:lnTo>
                  <a:pt x="974314" y="287425"/>
                </a:lnTo>
                <a:lnTo>
                  <a:pt x="1016591" y="273393"/>
                </a:lnTo>
                <a:lnTo>
                  <a:pt x="1240714" y="214243"/>
                </a:lnTo>
                <a:lnTo>
                  <a:pt x="1299888" y="198947"/>
                </a:lnTo>
                <a:lnTo>
                  <a:pt x="1361292" y="183141"/>
                </a:lnTo>
                <a:lnTo>
                  <a:pt x="1422956" y="167358"/>
                </a:lnTo>
                <a:lnTo>
                  <a:pt x="1482909" y="152131"/>
                </a:lnTo>
                <a:lnTo>
                  <a:pt x="1539181" y="137995"/>
                </a:lnTo>
                <a:lnTo>
                  <a:pt x="1589800" y="125480"/>
                </a:lnTo>
                <a:lnTo>
                  <a:pt x="1632797" y="115122"/>
                </a:lnTo>
                <a:lnTo>
                  <a:pt x="1723879" y="95034"/>
                </a:lnTo>
                <a:lnTo>
                  <a:pt x="1781780" y="83106"/>
                </a:lnTo>
                <a:lnTo>
                  <a:pt x="1839702" y="71729"/>
                </a:lnTo>
                <a:lnTo>
                  <a:pt x="1897446" y="60963"/>
                </a:lnTo>
                <a:lnTo>
                  <a:pt x="1954810" y="50868"/>
                </a:lnTo>
                <a:lnTo>
                  <a:pt x="2011596" y="41503"/>
                </a:lnTo>
                <a:lnTo>
                  <a:pt x="2067601" y="32930"/>
                </a:lnTo>
                <a:lnTo>
                  <a:pt x="2122625" y="25207"/>
                </a:lnTo>
                <a:lnTo>
                  <a:pt x="2176469" y="18394"/>
                </a:lnTo>
                <a:lnTo>
                  <a:pt x="2228931" y="12553"/>
                </a:lnTo>
                <a:lnTo>
                  <a:pt x="2279811" y="7741"/>
                </a:lnTo>
                <a:lnTo>
                  <a:pt x="2328909" y="4020"/>
                </a:lnTo>
                <a:lnTo>
                  <a:pt x="2376024" y="1450"/>
                </a:lnTo>
                <a:lnTo>
                  <a:pt x="2420956" y="90"/>
                </a:lnTo>
                <a:lnTo>
                  <a:pt x="2463504" y="0"/>
                </a:lnTo>
                <a:lnTo>
                  <a:pt x="2503469" y="1240"/>
                </a:lnTo>
                <a:lnTo>
                  <a:pt x="2574843" y="7950"/>
                </a:lnTo>
                <a:lnTo>
                  <a:pt x="2654072" y="27175"/>
                </a:lnTo>
                <a:lnTo>
                  <a:pt x="2700144" y="43340"/>
                </a:lnTo>
                <a:lnTo>
                  <a:pt x="2747599" y="63404"/>
                </a:lnTo>
                <a:lnTo>
                  <a:pt x="2794249" y="87013"/>
                </a:lnTo>
                <a:lnTo>
                  <a:pt x="2837905" y="113815"/>
                </a:lnTo>
                <a:lnTo>
                  <a:pt x="2876375" y="143455"/>
                </a:lnTo>
                <a:lnTo>
                  <a:pt x="2912834" y="177862"/>
                </a:lnTo>
                <a:lnTo>
                  <a:pt x="2944028" y="212329"/>
                </a:lnTo>
                <a:lnTo>
                  <a:pt x="2970740" y="247627"/>
                </a:lnTo>
                <a:lnTo>
                  <a:pt x="2993753" y="284529"/>
                </a:lnTo>
                <a:lnTo>
                  <a:pt x="3013848" y="323805"/>
                </a:lnTo>
                <a:lnTo>
                  <a:pt x="3031808" y="366228"/>
                </a:lnTo>
                <a:lnTo>
                  <a:pt x="3048414" y="412568"/>
                </a:lnTo>
                <a:lnTo>
                  <a:pt x="3064449" y="463598"/>
                </a:lnTo>
                <a:lnTo>
                  <a:pt x="3080695" y="520088"/>
                </a:lnTo>
                <a:lnTo>
                  <a:pt x="3097933" y="582810"/>
                </a:lnTo>
                <a:lnTo>
                  <a:pt x="3112538" y="639032"/>
                </a:lnTo>
                <a:lnTo>
                  <a:pt x="3123795" y="689470"/>
                </a:lnTo>
                <a:lnTo>
                  <a:pt x="3131607" y="735867"/>
                </a:lnTo>
                <a:lnTo>
                  <a:pt x="3135876" y="779966"/>
                </a:lnTo>
                <a:lnTo>
                  <a:pt x="3136505" y="823512"/>
                </a:lnTo>
                <a:lnTo>
                  <a:pt x="3133394" y="868246"/>
                </a:lnTo>
                <a:lnTo>
                  <a:pt x="3126445" y="915912"/>
                </a:lnTo>
                <a:lnTo>
                  <a:pt x="3115562" y="968253"/>
                </a:lnTo>
                <a:lnTo>
                  <a:pt x="3100646" y="1027013"/>
                </a:lnTo>
                <a:lnTo>
                  <a:pt x="3083561" y="1091570"/>
                </a:lnTo>
                <a:lnTo>
                  <a:pt x="3071121" y="1138874"/>
                </a:lnTo>
                <a:lnTo>
                  <a:pt x="3060511" y="11743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 rot="322778">
            <a:off x="4842334" y="8122722"/>
            <a:ext cx="242297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1" dirty="0">
                <a:solidFill>
                  <a:schemeClr val="bg1"/>
                </a:solidFill>
                <a:latin typeface="Calibri"/>
                <a:cs typeface="Calibri"/>
              </a:rPr>
              <a:t>Amrit Subramanian</a:t>
            </a:r>
            <a:endParaRPr sz="27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E850A89-E0DE-CA86-4BDB-84422B3F0221}"/>
              </a:ext>
            </a:extLst>
          </p:cNvPr>
          <p:cNvSpPr txBox="1">
            <a:spLocks/>
          </p:cNvSpPr>
          <p:nvPr/>
        </p:nvSpPr>
        <p:spPr>
          <a:xfrm>
            <a:off x="5943600" y="3462968"/>
            <a:ext cx="59632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rgbClr val="151515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Group III  –  AIE  Sem1        </a:t>
            </a:r>
            <a:endParaRPr lang="en-IN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D62B13-EC7C-7447-9D94-348BFCF13C34}"/>
              </a:ext>
            </a:extLst>
          </p:cNvPr>
          <p:cNvGrpSpPr/>
          <p:nvPr/>
        </p:nvGrpSpPr>
        <p:grpSpPr>
          <a:xfrm>
            <a:off x="9243219" y="5785116"/>
            <a:ext cx="3136900" cy="2152650"/>
            <a:chOff x="8020554" y="5721917"/>
            <a:chExt cx="3136900" cy="215265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40FD762-9B68-2704-AD9D-67A73D80B1D9}"/>
                </a:ext>
              </a:extLst>
            </p:cNvPr>
            <p:cNvSpPr/>
            <p:nvPr/>
          </p:nvSpPr>
          <p:spPr>
            <a:xfrm rot="1725030">
              <a:off x="8020554" y="5721917"/>
              <a:ext cx="3136900" cy="2152650"/>
            </a:xfrm>
            <a:custGeom>
              <a:avLst/>
              <a:gdLst/>
              <a:ahLst/>
              <a:cxnLst/>
              <a:rect l="l" t="t" r="r" b="b"/>
              <a:pathLst>
                <a:path w="3136900" h="2152650">
                  <a:moveTo>
                    <a:pt x="3060511" y="1174386"/>
                  </a:moveTo>
                  <a:lnTo>
                    <a:pt x="3033520" y="1231885"/>
                  </a:lnTo>
                  <a:lnTo>
                    <a:pt x="3011509" y="1264797"/>
                  </a:lnTo>
                  <a:lnTo>
                    <a:pt x="2948268" y="1351166"/>
                  </a:lnTo>
                  <a:lnTo>
                    <a:pt x="2922395" y="1385687"/>
                  </a:lnTo>
                  <a:lnTo>
                    <a:pt x="2894129" y="1419009"/>
                  </a:lnTo>
                  <a:lnTo>
                    <a:pt x="2855149" y="1458814"/>
                  </a:lnTo>
                  <a:lnTo>
                    <a:pt x="2797135" y="1512781"/>
                  </a:lnTo>
                  <a:lnTo>
                    <a:pt x="2738609" y="1564019"/>
                  </a:lnTo>
                  <a:lnTo>
                    <a:pt x="2697895" y="1596507"/>
                  </a:lnTo>
                  <a:lnTo>
                    <a:pt x="2666429" y="1619249"/>
                  </a:lnTo>
                  <a:lnTo>
                    <a:pt x="2635649" y="1641247"/>
                  </a:lnTo>
                  <a:lnTo>
                    <a:pt x="2596991" y="1671504"/>
                  </a:lnTo>
                  <a:lnTo>
                    <a:pt x="2551275" y="1704645"/>
                  </a:lnTo>
                  <a:lnTo>
                    <a:pt x="2504612" y="1731036"/>
                  </a:lnTo>
                  <a:lnTo>
                    <a:pt x="2456380" y="1753293"/>
                  </a:lnTo>
                  <a:lnTo>
                    <a:pt x="2352715" y="1795872"/>
                  </a:lnTo>
                  <a:lnTo>
                    <a:pt x="2294817" y="1817033"/>
                  </a:lnTo>
                  <a:lnTo>
                    <a:pt x="2244724" y="1830056"/>
                  </a:lnTo>
                  <a:lnTo>
                    <a:pt x="2197915" y="1839778"/>
                  </a:lnTo>
                  <a:lnTo>
                    <a:pt x="2149869" y="1851041"/>
                  </a:lnTo>
                  <a:lnTo>
                    <a:pt x="2099881" y="1867172"/>
                  </a:lnTo>
                  <a:lnTo>
                    <a:pt x="2039604" y="1889144"/>
                  </a:lnTo>
                  <a:lnTo>
                    <a:pt x="1983158" y="1910074"/>
                  </a:lnTo>
                  <a:lnTo>
                    <a:pt x="1944661" y="1923079"/>
                  </a:lnTo>
                  <a:lnTo>
                    <a:pt x="1733941" y="1976518"/>
                  </a:lnTo>
                  <a:lnTo>
                    <a:pt x="1649007" y="1993662"/>
                  </a:lnTo>
                  <a:lnTo>
                    <a:pt x="1591923" y="2003635"/>
                  </a:lnTo>
                  <a:lnTo>
                    <a:pt x="1532801" y="2013465"/>
                  </a:lnTo>
                  <a:lnTo>
                    <a:pt x="1477420" y="2022346"/>
                  </a:lnTo>
                  <a:lnTo>
                    <a:pt x="1431562" y="2029473"/>
                  </a:lnTo>
                  <a:lnTo>
                    <a:pt x="1205837" y="2086716"/>
                  </a:lnTo>
                  <a:lnTo>
                    <a:pt x="1151547" y="2097028"/>
                  </a:lnTo>
                  <a:lnTo>
                    <a:pt x="1100792" y="2105849"/>
                  </a:lnTo>
                  <a:lnTo>
                    <a:pt x="1040041" y="2115897"/>
                  </a:lnTo>
                  <a:lnTo>
                    <a:pt x="973597" y="2126259"/>
                  </a:lnTo>
                  <a:lnTo>
                    <a:pt x="905769" y="2136025"/>
                  </a:lnTo>
                  <a:lnTo>
                    <a:pt x="840862" y="2144280"/>
                  </a:lnTo>
                  <a:lnTo>
                    <a:pt x="783183" y="2150114"/>
                  </a:lnTo>
                  <a:lnTo>
                    <a:pt x="737037" y="2152613"/>
                  </a:lnTo>
                  <a:lnTo>
                    <a:pt x="706732" y="2150867"/>
                  </a:lnTo>
                  <a:lnTo>
                    <a:pt x="664251" y="2143957"/>
                  </a:lnTo>
                  <a:lnTo>
                    <a:pt x="616358" y="2137231"/>
                  </a:lnTo>
                  <a:lnTo>
                    <a:pt x="565705" y="2128445"/>
                  </a:lnTo>
                  <a:lnTo>
                    <a:pt x="514948" y="2115357"/>
                  </a:lnTo>
                  <a:lnTo>
                    <a:pt x="466739" y="2095722"/>
                  </a:lnTo>
                  <a:lnTo>
                    <a:pt x="423732" y="2067298"/>
                  </a:lnTo>
                  <a:lnTo>
                    <a:pt x="390834" y="2037418"/>
                  </a:lnTo>
                  <a:lnTo>
                    <a:pt x="353020" y="1999706"/>
                  </a:lnTo>
                  <a:lnTo>
                    <a:pt x="312685" y="1956532"/>
                  </a:lnTo>
                  <a:lnTo>
                    <a:pt x="272223" y="1910266"/>
                  </a:lnTo>
                  <a:lnTo>
                    <a:pt x="234030" y="1863277"/>
                  </a:lnTo>
                  <a:lnTo>
                    <a:pt x="200500" y="1817935"/>
                  </a:lnTo>
                  <a:lnTo>
                    <a:pt x="174030" y="1776609"/>
                  </a:lnTo>
                  <a:lnTo>
                    <a:pt x="157013" y="1741668"/>
                  </a:lnTo>
                  <a:lnTo>
                    <a:pt x="143219" y="1705823"/>
                  </a:lnTo>
                  <a:lnTo>
                    <a:pt x="105545" y="1611220"/>
                  </a:lnTo>
                  <a:lnTo>
                    <a:pt x="84160" y="1556743"/>
                  </a:lnTo>
                  <a:lnTo>
                    <a:pt x="62740" y="1500336"/>
                  </a:lnTo>
                  <a:lnTo>
                    <a:pt x="42531" y="1444139"/>
                  </a:lnTo>
                  <a:lnTo>
                    <a:pt x="24780" y="1390292"/>
                  </a:lnTo>
                  <a:lnTo>
                    <a:pt x="10736" y="1340936"/>
                  </a:lnTo>
                  <a:lnTo>
                    <a:pt x="2947" y="1296862"/>
                  </a:lnTo>
                  <a:lnTo>
                    <a:pt x="0" y="1248185"/>
                  </a:lnTo>
                  <a:lnTo>
                    <a:pt x="1113" y="1196498"/>
                  </a:lnTo>
                  <a:lnTo>
                    <a:pt x="5507" y="1143392"/>
                  </a:lnTo>
                  <a:lnTo>
                    <a:pt x="12403" y="1090460"/>
                  </a:lnTo>
                  <a:lnTo>
                    <a:pt x="21022" y="1039293"/>
                  </a:lnTo>
                  <a:lnTo>
                    <a:pt x="30583" y="991484"/>
                  </a:lnTo>
                  <a:lnTo>
                    <a:pt x="40307" y="948624"/>
                  </a:lnTo>
                  <a:lnTo>
                    <a:pt x="62089" y="876704"/>
                  </a:lnTo>
                  <a:lnTo>
                    <a:pt x="82095" y="836245"/>
                  </a:lnTo>
                  <a:lnTo>
                    <a:pt x="108018" y="792900"/>
                  </a:lnTo>
                  <a:lnTo>
                    <a:pt x="138445" y="748641"/>
                  </a:lnTo>
                  <a:lnTo>
                    <a:pt x="171963" y="705439"/>
                  </a:lnTo>
                  <a:lnTo>
                    <a:pt x="207160" y="665266"/>
                  </a:lnTo>
                  <a:lnTo>
                    <a:pt x="242621" y="630094"/>
                  </a:lnTo>
                  <a:lnTo>
                    <a:pt x="276933" y="601894"/>
                  </a:lnTo>
                  <a:lnTo>
                    <a:pt x="349866" y="562092"/>
                  </a:lnTo>
                  <a:lnTo>
                    <a:pt x="395430" y="537766"/>
                  </a:lnTo>
                  <a:lnTo>
                    <a:pt x="444111" y="511134"/>
                  </a:lnTo>
                  <a:lnTo>
                    <a:pt x="494643" y="483672"/>
                  </a:lnTo>
                  <a:lnTo>
                    <a:pt x="545758" y="456857"/>
                  </a:lnTo>
                  <a:lnTo>
                    <a:pt x="596192" y="432164"/>
                  </a:lnTo>
                  <a:lnTo>
                    <a:pt x="644677" y="411068"/>
                  </a:lnTo>
                  <a:lnTo>
                    <a:pt x="693709" y="391713"/>
                  </a:lnTo>
                  <a:lnTo>
                    <a:pt x="749091" y="370270"/>
                  </a:lnTo>
                  <a:lnTo>
                    <a:pt x="807833" y="347931"/>
                  </a:lnTo>
                  <a:lnTo>
                    <a:pt x="866944" y="325884"/>
                  </a:lnTo>
                  <a:lnTo>
                    <a:pt x="923435" y="305319"/>
                  </a:lnTo>
                  <a:lnTo>
                    <a:pt x="974314" y="287425"/>
                  </a:lnTo>
                  <a:lnTo>
                    <a:pt x="1016591" y="273393"/>
                  </a:lnTo>
                  <a:lnTo>
                    <a:pt x="1240714" y="214243"/>
                  </a:lnTo>
                  <a:lnTo>
                    <a:pt x="1299888" y="198947"/>
                  </a:lnTo>
                  <a:lnTo>
                    <a:pt x="1361292" y="183141"/>
                  </a:lnTo>
                  <a:lnTo>
                    <a:pt x="1422956" y="167358"/>
                  </a:lnTo>
                  <a:lnTo>
                    <a:pt x="1482909" y="152131"/>
                  </a:lnTo>
                  <a:lnTo>
                    <a:pt x="1539181" y="137995"/>
                  </a:lnTo>
                  <a:lnTo>
                    <a:pt x="1589800" y="125480"/>
                  </a:lnTo>
                  <a:lnTo>
                    <a:pt x="1632797" y="115122"/>
                  </a:lnTo>
                  <a:lnTo>
                    <a:pt x="1723879" y="95034"/>
                  </a:lnTo>
                  <a:lnTo>
                    <a:pt x="1781780" y="83106"/>
                  </a:lnTo>
                  <a:lnTo>
                    <a:pt x="1839702" y="71729"/>
                  </a:lnTo>
                  <a:lnTo>
                    <a:pt x="1897446" y="60963"/>
                  </a:lnTo>
                  <a:lnTo>
                    <a:pt x="1954810" y="50868"/>
                  </a:lnTo>
                  <a:lnTo>
                    <a:pt x="2011596" y="41503"/>
                  </a:lnTo>
                  <a:lnTo>
                    <a:pt x="2067601" y="32930"/>
                  </a:lnTo>
                  <a:lnTo>
                    <a:pt x="2122625" y="25207"/>
                  </a:lnTo>
                  <a:lnTo>
                    <a:pt x="2176469" y="18394"/>
                  </a:lnTo>
                  <a:lnTo>
                    <a:pt x="2228931" y="12553"/>
                  </a:lnTo>
                  <a:lnTo>
                    <a:pt x="2279811" y="7741"/>
                  </a:lnTo>
                  <a:lnTo>
                    <a:pt x="2328909" y="4020"/>
                  </a:lnTo>
                  <a:lnTo>
                    <a:pt x="2376024" y="1450"/>
                  </a:lnTo>
                  <a:lnTo>
                    <a:pt x="2420956" y="90"/>
                  </a:lnTo>
                  <a:lnTo>
                    <a:pt x="2463504" y="0"/>
                  </a:lnTo>
                  <a:lnTo>
                    <a:pt x="2503469" y="1240"/>
                  </a:lnTo>
                  <a:lnTo>
                    <a:pt x="2574843" y="7950"/>
                  </a:lnTo>
                  <a:lnTo>
                    <a:pt x="2654072" y="27175"/>
                  </a:lnTo>
                  <a:lnTo>
                    <a:pt x="2700144" y="43340"/>
                  </a:lnTo>
                  <a:lnTo>
                    <a:pt x="2747599" y="63404"/>
                  </a:lnTo>
                  <a:lnTo>
                    <a:pt x="2794249" y="87013"/>
                  </a:lnTo>
                  <a:lnTo>
                    <a:pt x="2837905" y="113815"/>
                  </a:lnTo>
                  <a:lnTo>
                    <a:pt x="2876375" y="143455"/>
                  </a:lnTo>
                  <a:lnTo>
                    <a:pt x="2912834" y="177862"/>
                  </a:lnTo>
                  <a:lnTo>
                    <a:pt x="2944028" y="212329"/>
                  </a:lnTo>
                  <a:lnTo>
                    <a:pt x="2970740" y="247627"/>
                  </a:lnTo>
                  <a:lnTo>
                    <a:pt x="2993753" y="284529"/>
                  </a:lnTo>
                  <a:lnTo>
                    <a:pt x="3013848" y="323805"/>
                  </a:lnTo>
                  <a:lnTo>
                    <a:pt x="3031808" y="366228"/>
                  </a:lnTo>
                  <a:lnTo>
                    <a:pt x="3048414" y="412568"/>
                  </a:lnTo>
                  <a:lnTo>
                    <a:pt x="3064449" y="463598"/>
                  </a:lnTo>
                  <a:lnTo>
                    <a:pt x="3080695" y="520088"/>
                  </a:lnTo>
                  <a:lnTo>
                    <a:pt x="3097933" y="582810"/>
                  </a:lnTo>
                  <a:lnTo>
                    <a:pt x="3112538" y="639032"/>
                  </a:lnTo>
                  <a:lnTo>
                    <a:pt x="3123795" y="689470"/>
                  </a:lnTo>
                  <a:lnTo>
                    <a:pt x="3131607" y="735867"/>
                  </a:lnTo>
                  <a:lnTo>
                    <a:pt x="3135876" y="779966"/>
                  </a:lnTo>
                  <a:lnTo>
                    <a:pt x="3136505" y="823512"/>
                  </a:lnTo>
                  <a:lnTo>
                    <a:pt x="3133394" y="868246"/>
                  </a:lnTo>
                  <a:lnTo>
                    <a:pt x="3126445" y="915912"/>
                  </a:lnTo>
                  <a:lnTo>
                    <a:pt x="3115562" y="968253"/>
                  </a:lnTo>
                  <a:lnTo>
                    <a:pt x="3100646" y="1027013"/>
                  </a:lnTo>
                  <a:lnTo>
                    <a:pt x="3083561" y="1091570"/>
                  </a:lnTo>
                  <a:lnTo>
                    <a:pt x="3071121" y="1138874"/>
                  </a:lnTo>
                  <a:lnTo>
                    <a:pt x="3060511" y="1174386"/>
                  </a:lnTo>
                  <a:close/>
                </a:path>
              </a:pathLst>
            </a:custGeom>
            <a:solidFill>
              <a:srgbClr val="FFABE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9048074" y="6343447"/>
              <a:ext cx="1303633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700" b="1" dirty="0" err="1">
                  <a:solidFill>
                    <a:schemeClr val="bg1"/>
                  </a:solidFill>
                  <a:latin typeface="Calibri"/>
                  <a:cs typeface="Calibri"/>
                </a:rPr>
                <a:t>Rasha</a:t>
              </a:r>
              <a:r>
                <a:rPr lang="en-US" sz="2700" b="1" dirty="0">
                  <a:solidFill>
                    <a:schemeClr val="bg1"/>
                  </a:solidFill>
                  <a:latin typeface="Calibri"/>
                  <a:cs typeface="Calibri"/>
                </a:rPr>
                <a:t> Sharma</a:t>
              </a:r>
              <a:endParaRPr sz="27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3" name="object 4">
            <a:extLst>
              <a:ext uri="{FF2B5EF4-FFF2-40B4-BE49-F238E27FC236}">
                <a16:creationId xmlns:a16="http://schemas.microsoft.com/office/drawing/2014/main" id="{A6558E45-290A-FF3F-4AA2-B09416FAB12E}"/>
              </a:ext>
            </a:extLst>
          </p:cNvPr>
          <p:cNvSpPr/>
          <p:nvPr/>
        </p:nvSpPr>
        <p:spPr>
          <a:xfrm rot="300462">
            <a:off x="1064920" y="5166008"/>
            <a:ext cx="3136900" cy="2152650"/>
          </a:xfrm>
          <a:custGeom>
            <a:avLst/>
            <a:gdLst/>
            <a:ahLst/>
            <a:cxnLst/>
            <a:rect l="l" t="t" r="r" b="b"/>
            <a:pathLst>
              <a:path w="3136900" h="2152650">
                <a:moveTo>
                  <a:pt x="3060511" y="1174386"/>
                </a:moveTo>
                <a:lnTo>
                  <a:pt x="3033520" y="1231885"/>
                </a:lnTo>
                <a:lnTo>
                  <a:pt x="3011509" y="1264797"/>
                </a:lnTo>
                <a:lnTo>
                  <a:pt x="2948268" y="1351166"/>
                </a:lnTo>
                <a:lnTo>
                  <a:pt x="2922395" y="1385687"/>
                </a:lnTo>
                <a:lnTo>
                  <a:pt x="2894129" y="1419009"/>
                </a:lnTo>
                <a:lnTo>
                  <a:pt x="2855149" y="1458814"/>
                </a:lnTo>
                <a:lnTo>
                  <a:pt x="2797135" y="1512781"/>
                </a:lnTo>
                <a:lnTo>
                  <a:pt x="2738609" y="1564019"/>
                </a:lnTo>
                <a:lnTo>
                  <a:pt x="2697895" y="1596507"/>
                </a:lnTo>
                <a:lnTo>
                  <a:pt x="2666429" y="1619249"/>
                </a:lnTo>
                <a:lnTo>
                  <a:pt x="2635649" y="1641247"/>
                </a:lnTo>
                <a:lnTo>
                  <a:pt x="2596991" y="1671504"/>
                </a:lnTo>
                <a:lnTo>
                  <a:pt x="2551275" y="1704645"/>
                </a:lnTo>
                <a:lnTo>
                  <a:pt x="2504612" y="1731036"/>
                </a:lnTo>
                <a:lnTo>
                  <a:pt x="2456380" y="1753293"/>
                </a:lnTo>
                <a:lnTo>
                  <a:pt x="2352715" y="1795872"/>
                </a:lnTo>
                <a:lnTo>
                  <a:pt x="2294817" y="1817033"/>
                </a:lnTo>
                <a:lnTo>
                  <a:pt x="2244724" y="1830056"/>
                </a:lnTo>
                <a:lnTo>
                  <a:pt x="2197915" y="1839778"/>
                </a:lnTo>
                <a:lnTo>
                  <a:pt x="2149869" y="1851041"/>
                </a:lnTo>
                <a:lnTo>
                  <a:pt x="2099881" y="1867172"/>
                </a:lnTo>
                <a:lnTo>
                  <a:pt x="2039604" y="1889144"/>
                </a:lnTo>
                <a:lnTo>
                  <a:pt x="1983158" y="1910074"/>
                </a:lnTo>
                <a:lnTo>
                  <a:pt x="1944661" y="1923079"/>
                </a:lnTo>
                <a:lnTo>
                  <a:pt x="1733941" y="1976518"/>
                </a:lnTo>
                <a:lnTo>
                  <a:pt x="1649007" y="1993662"/>
                </a:lnTo>
                <a:lnTo>
                  <a:pt x="1591923" y="2003635"/>
                </a:lnTo>
                <a:lnTo>
                  <a:pt x="1532801" y="2013465"/>
                </a:lnTo>
                <a:lnTo>
                  <a:pt x="1477420" y="2022346"/>
                </a:lnTo>
                <a:lnTo>
                  <a:pt x="1431562" y="2029473"/>
                </a:lnTo>
                <a:lnTo>
                  <a:pt x="1205837" y="2086716"/>
                </a:lnTo>
                <a:lnTo>
                  <a:pt x="1151547" y="2097028"/>
                </a:lnTo>
                <a:lnTo>
                  <a:pt x="1100792" y="2105849"/>
                </a:lnTo>
                <a:lnTo>
                  <a:pt x="1040041" y="2115897"/>
                </a:lnTo>
                <a:lnTo>
                  <a:pt x="973597" y="2126259"/>
                </a:lnTo>
                <a:lnTo>
                  <a:pt x="905769" y="2136025"/>
                </a:lnTo>
                <a:lnTo>
                  <a:pt x="840862" y="2144280"/>
                </a:lnTo>
                <a:lnTo>
                  <a:pt x="783183" y="2150114"/>
                </a:lnTo>
                <a:lnTo>
                  <a:pt x="737037" y="2152613"/>
                </a:lnTo>
                <a:lnTo>
                  <a:pt x="706732" y="2150867"/>
                </a:lnTo>
                <a:lnTo>
                  <a:pt x="664251" y="2143957"/>
                </a:lnTo>
                <a:lnTo>
                  <a:pt x="616358" y="2137231"/>
                </a:lnTo>
                <a:lnTo>
                  <a:pt x="565705" y="2128445"/>
                </a:lnTo>
                <a:lnTo>
                  <a:pt x="514948" y="2115357"/>
                </a:lnTo>
                <a:lnTo>
                  <a:pt x="466739" y="2095722"/>
                </a:lnTo>
                <a:lnTo>
                  <a:pt x="423732" y="2067298"/>
                </a:lnTo>
                <a:lnTo>
                  <a:pt x="390834" y="2037418"/>
                </a:lnTo>
                <a:lnTo>
                  <a:pt x="353020" y="1999706"/>
                </a:lnTo>
                <a:lnTo>
                  <a:pt x="312685" y="1956532"/>
                </a:lnTo>
                <a:lnTo>
                  <a:pt x="272223" y="1910266"/>
                </a:lnTo>
                <a:lnTo>
                  <a:pt x="234030" y="1863277"/>
                </a:lnTo>
                <a:lnTo>
                  <a:pt x="200500" y="1817935"/>
                </a:lnTo>
                <a:lnTo>
                  <a:pt x="174030" y="1776609"/>
                </a:lnTo>
                <a:lnTo>
                  <a:pt x="157013" y="1741668"/>
                </a:lnTo>
                <a:lnTo>
                  <a:pt x="143219" y="1705823"/>
                </a:lnTo>
                <a:lnTo>
                  <a:pt x="105545" y="1611220"/>
                </a:lnTo>
                <a:lnTo>
                  <a:pt x="84160" y="1556743"/>
                </a:lnTo>
                <a:lnTo>
                  <a:pt x="62740" y="1500336"/>
                </a:lnTo>
                <a:lnTo>
                  <a:pt x="42531" y="1444139"/>
                </a:lnTo>
                <a:lnTo>
                  <a:pt x="24780" y="1390292"/>
                </a:lnTo>
                <a:lnTo>
                  <a:pt x="10736" y="1340936"/>
                </a:lnTo>
                <a:lnTo>
                  <a:pt x="2947" y="1296862"/>
                </a:lnTo>
                <a:lnTo>
                  <a:pt x="0" y="1248185"/>
                </a:lnTo>
                <a:lnTo>
                  <a:pt x="1113" y="1196498"/>
                </a:lnTo>
                <a:lnTo>
                  <a:pt x="5507" y="1143392"/>
                </a:lnTo>
                <a:lnTo>
                  <a:pt x="12403" y="1090460"/>
                </a:lnTo>
                <a:lnTo>
                  <a:pt x="21022" y="1039293"/>
                </a:lnTo>
                <a:lnTo>
                  <a:pt x="30583" y="991484"/>
                </a:lnTo>
                <a:lnTo>
                  <a:pt x="40307" y="948624"/>
                </a:lnTo>
                <a:lnTo>
                  <a:pt x="62089" y="876704"/>
                </a:lnTo>
                <a:lnTo>
                  <a:pt x="82095" y="836245"/>
                </a:lnTo>
                <a:lnTo>
                  <a:pt x="108018" y="792900"/>
                </a:lnTo>
                <a:lnTo>
                  <a:pt x="138445" y="748641"/>
                </a:lnTo>
                <a:lnTo>
                  <a:pt x="171963" y="705439"/>
                </a:lnTo>
                <a:lnTo>
                  <a:pt x="207160" y="665266"/>
                </a:lnTo>
                <a:lnTo>
                  <a:pt x="242621" y="630094"/>
                </a:lnTo>
                <a:lnTo>
                  <a:pt x="276933" y="601894"/>
                </a:lnTo>
                <a:lnTo>
                  <a:pt x="349866" y="562092"/>
                </a:lnTo>
                <a:lnTo>
                  <a:pt x="395430" y="537766"/>
                </a:lnTo>
                <a:lnTo>
                  <a:pt x="444111" y="511134"/>
                </a:lnTo>
                <a:lnTo>
                  <a:pt x="494643" y="483672"/>
                </a:lnTo>
                <a:lnTo>
                  <a:pt x="545758" y="456857"/>
                </a:lnTo>
                <a:lnTo>
                  <a:pt x="596192" y="432164"/>
                </a:lnTo>
                <a:lnTo>
                  <a:pt x="644677" y="411068"/>
                </a:lnTo>
                <a:lnTo>
                  <a:pt x="693709" y="391713"/>
                </a:lnTo>
                <a:lnTo>
                  <a:pt x="749091" y="370270"/>
                </a:lnTo>
                <a:lnTo>
                  <a:pt x="807833" y="347931"/>
                </a:lnTo>
                <a:lnTo>
                  <a:pt x="866944" y="325884"/>
                </a:lnTo>
                <a:lnTo>
                  <a:pt x="923435" y="305319"/>
                </a:lnTo>
                <a:lnTo>
                  <a:pt x="974314" y="287425"/>
                </a:lnTo>
                <a:lnTo>
                  <a:pt x="1016591" y="273393"/>
                </a:lnTo>
                <a:lnTo>
                  <a:pt x="1240714" y="214243"/>
                </a:lnTo>
                <a:lnTo>
                  <a:pt x="1299888" y="198947"/>
                </a:lnTo>
                <a:lnTo>
                  <a:pt x="1361292" y="183141"/>
                </a:lnTo>
                <a:lnTo>
                  <a:pt x="1422956" y="167358"/>
                </a:lnTo>
                <a:lnTo>
                  <a:pt x="1482909" y="152131"/>
                </a:lnTo>
                <a:lnTo>
                  <a:pt x="1539181" y="137995"/>
                </a:lnTo>
                <a:lnTo>
                  <a:pt x="1589800" y="125480"/>
                </a:lnTo>
                <a:lnTo>
                  <a:pt x="1632797" y="115122"/>
                </a:lnTo>
                <a:lnTo>
                  <a:pt x="1723879" y="95034"/>
                </a:lnTo>
                <a:lnTo>
                  <a:pt x="1781780" y="83106"/>
                </a:lnTo>
                <a:lnTo>
                  <a:pt x="1839702" y="71729"/>
                </a:lnTo>
                <a:lnTo>
                  <a:pt x="1897446" y="60963"/>
                </a:lnTo>
                <a:lnTo>
                  <a:pt x="1954810" y="50868"/>
                </a:lnTo>
                <a:lnTo>
                  <a:pt x="2011596" y="41503"/>
                </a:lnTo>
                <a:lnTo>
                  <a:pt x="2067601" y="32930"/>
                </a:lnTo>
                <a:lnTo>
                  <a:pt x="2122625" y="25207"/>
                </a:lnTo>
                <a:lnTo>
                  <a:pt x="2176469" y="18394"/>
                </a:lnTo>
                <a:lnTo>
                  <a:pt x="2228931" y="12553"/>
                </a:lnTo>
                <a:lnTo>
                  <a:pt x="2279811" y="7741"/>
                </a:lnTo>
                <a:lnTo>
                  <a:pt x="2328909" y="4020"/>
                </a:lnTo>
                <a:lnTo>
                  <a:pt x="2376024" y="1450"/>
                </a:lnTo>
                <a:lnTo>
                  <a:pt x="2420956" y="90"/>
                </a:lnTo>
                <a:lnTo>
                  <a:pt x="2463504" y="0"/>
                </a:lnTo>
                <a:lnTo>
                  <a:pt x="2503469" y="1240"/>
                </a:lnTo>
                <a:lnTo>
                  <a:pt x="2574843" y="7950"/>
                </a:lnTo>
                <a:lnTo>
                  <a:pt x="2654072" y="27175"/>
                </a:lnTo>
                <a:lnTo>
                  <a:pt x="2700144" y="43340"/>
                </a:lnTo>
                <a:lnTo>
                  <a:pt x="2747599" y="63404"/>
                </a:lnTo>
                <a:lnTo>
                  <a:pt x="2794249" y="87013"/>
                </a:lnTo>
                <a:lnTo>
                  <a:pt x="2837905" y="113815"/>
                </a:lnTo>
                <a:lnTo>
                  <a:pt x="2876375" y="143455"/>
                </a:lnTo>
                <a:lnTo>
                  <a:pt x="2912834" y="177862"/>
                </a:lnTo>
                <a:lnTo>
                  <a:pt x="2944028" y="212329"/>
                </a:lnTo>
                <a:lnTo>
                  <a:pt x="2970740" y="247627"/>
                </a:lnTo>
                <a:lnTo>
                  <a:pt x="2993753" y="284529"/>
                </a:lnTo>
                <a:lnTo>
                  <a:pt x="3013848" y="323805"/>
                </a:lnTo>
                <a:lnTo>
                  <a:pt x="3031808" y="366228"/>
                </a:lnTo>
                <a:lnTo>
                  <a:pt x="3048414" y="412568"/>
                </a:lnTo>
                <a:lnTo>
                  <a:pt x="3064449" y="463598"/>
                </a:lnTo>
                <a:lnTo>
                  <a:pt x="3080695" y="520088"/>
                </a:lnTo>
                <a:lnTo>
                  <a:pt x="3097933" y="582810"/>
                </a:lnTo>
                <a:lnTo>
                  <a:pt x="3112538" y="639032"/>
                </a:lnTo>
                <a:lnTo>
                  <a:pt x="3123795" y="689470"/>
                </a:lnTo>
                <a:lnTo>
                  <a:pt x="3131607" y="735867"/>
                </a:lnTo>
                <a:lnTo>
                  <a:pt x="3135876" y="779966"/>
                </a:lnTo>
                <a:lnTo>
                  <a:pt x="3136505" y="823512"/>
                </a:lnTo>
                <a:lnTo>
                  <a:pt x="3133394" y="868246"/>
                </a:lnTo>
                <a:lnTo>
                  <a:pt x="3126445" y="915912"/>
                </a:lnTo>
                <a:lnTo>
                  <a:pt x="3115562" y="968253"/>
                </a:lnTo>
                <a:lnTo>
                  <a:pt x="3100646" y="1027013"/>
                </a:lnTo>
                <a:lnTo>
                  <a:pt x="3083561" y="1091570"/>
                </a:lnTo>
                <a:lnTo>
                  <a:pt x="3071121" y="1138874"/>
                </a:lnTo>
                <a:lnTo>
                  <a:pt x="3060511" y="117438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85419D57-E80D-68BC-6C97-33BD1A94C20E}"/>
              </a:ext>
            </a:extLst>
          </p:cNvPr>
          <p:cNvSpPr txBox="1"/>
          <p:nvPr/>
        </p:nvSpPr>
        <p:spPr>
          <a:xfrm>
            <a:off x="1899885" y="5991380"/>
            <a:ext cx="1812237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1" dirty="0" err="1">
                <a:solidFill>
                  <a:schemeClr val="bg1"/>
                </a:solidFill>
                <a:latin typeface="Calibri"/>
                <a:cs typeface="Calibri"/>
              </a:rPr>
              <a:t>Siddhaarth</a:t>
            </a:r>
            <a:r>
              <a:rPr lang="en-US" sz="2700" dirty="0">
                <a:latin typeface="Calibri"/>
                <a:cs typeface="Calibri"/>
              </a:rPr>
              <a:t> </a:t>
            </a:r>
            <a:endParaRPr sz="2700" dirty="0">
              <a:latin typeface="Calibri"/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BF4596-07F7-B96E-6C64-6D5E446E505F}"/>
              </a:ext>
            </a:extLst>
          </p:cNvPr>
          <p:cNvGrpSpPr/>
          <p:nvPr/>
        </p:nvGrpSpPr>
        <p:grpSpPr>
          <a:xfrm>
            <a:off x="13672231" y="7593628"/>
            <a:ext cx="2619375" cy="2333625"/>
            <a:chOff x="12471815" y="6236055"/>
            <a:chExt cx="2619375" cy="2333625"/>
          </a:xfrm>
        </p:grpSpPr>
        <p:sp>
          <p:nvSpPr>
            <p:cNvPr id="3" name="object 3"/>
            <p:cNvSpPr/>
            <p:nvPr/>
          </p:nvSpPr>
          <p:spPr>
            <a:xfrm rot="20669794">
              <a:off x="12471815" y="6236055"/>
              <a:ext cx="2619375" cy="2333625"/>
            </a:xfrm>
            <a:custGeom>
              <a:avLst/>
              <a:gdLst/>
              <a:ahLst/>
              <a:cxnLst/>
              <a:rect l="l" t="t" r="r" b="b"/>
              <a:pathLst>
                <a:path w="2619375" h="2333625">
                  <a:moveTo>
                    <a:pt x="1681039" y="2333594"/>
                  </a:moveTo>
                  <a:lnTo>
                    <a:pt x="1653237" y="2333129"/>
                  </a:lnTo>
                  <a:lnTo>
                    <a:pt x="1627008" y="2331510"/>
                  </a:lnTo>
                  <a:lnTo>
                    <a:pt x="1602481" y="2328835"/>
                  </a:lnTo>
                  <a:lnTo>
                    <a:pt x="1562973" y="2330473"/>
                  </a:lnTo>
                  <a:lnTo>
                    <a:pt x="1520617" y="2331709"/>
                  </a:lnTo>
                  <a:lnTo>
                    <a:pt x="1475704" y="2332492"/>
                  </a:lnTo>
                  <a:lnTo>
                    <a:pt x="1428522" y="2332771"/>
                  </a:lnTo>
                  <a:lnTo>
                    <a:pt x="1379359" y="2332496"/>
                  </a:lnTo>
                  <a:lnTo>
                    <a:pt x="1328505" y="2331614"/>
                  </a:lnTo>
                  <a:lnTo>
                    <a:pt x="1276248" y="2330075"/>
                  </a:lnTo>
                  <a:lnTo>
                    <a:pt x="1222878" y="2327829"/>
                  </a:lnTo>
                  <a:lnTo>
                    <a:pt x="1168683" y="2324823"/>
                  </a:lnTo>
                  <a:lnTo>
                    <a:pt x="1113952" y="2321008"/>
                  </a:lnTo>
                  <a:lnTo>
                    <a:pt x="1058974" y="2316331"/>
                  </a:lnTo>
                  <a:lnTo>
                    <a:pt x="1004037" y="2310743"/>
                  </a:lnTo>
                  <a:lnTo>
                    <a:pt x="949431" y="2304192"/>
                  </a:lnTo>
                  <a:lnTo>
                    <a:pt x="895444" y="2296627"/>
                  </a:lnTo>
                  <a:lnTo>
                    <a:pt x="842366" y="2287998"/>
                  </a:lnTo>
                  <a:lnTo>
                    <a:pt x="790485" y="2278252"/>
                  </a:lnTo>
                  <a:lnTo>
                    <a:pt x="740089" y="2267340"/>
                  </a:lnTo>
                  <a:lnTo>
                    <a:pt x="691468" y="2255210"/>
                  </a:lnTo>
                  <a:lnTo>
                    <a:pt x="644911" y="2241812"/>
                  </a:lnTo>
                  <a:lnTo>
                    <a:pt x="600707" y="2227094"/>
                  </a:lnTo>
                  <a:lnTo>
                    <a:pt x="559143" y="2211005"/>
                  </a:lnTo>
                  <a:lnTo>
                    <a:pt x="520510" y="2193494"/>
                  </a:lnTo>
                  <a:lnTo>
                    <a:pt x="485096" y="2174511"/>
                  </a:lnTo>
                  <a:lnTo>
                    <a:pt x="425080" y="2131922"/>
                  </a:lnTo>
                  <a:lnTo>
                    <a:pt x="381406" y="2082832"/>
                  </a:lnTo>
                  <a:lnTo>
                    <a:pt x="360124" y="2051920"/>
                  </a:lnTo>
                  <a:lnTo>
                    <a:pt x="338241" y="2022285"/>
                  </a:lnTo>
                  <a:lnTo>
                    <a:pt x="315904" y="1993699"/>
                  </a:lnTo>
                  <a:lnTo>
                    <a:pt x="293260" y="1965934"/>
                  </a:lnTo>
                  <a:lnTo>
                    <a:pt x="202552" y="1858503"/>
                  </a:lnTo>
                  <a:lnTo>
                    <a:pt x="180575" y="1831410"/>
                  </a:lnTo>
                  <a:lnTo>
                    <a:pt x="138492" y="1775341"/>
                  </a:lnTo>
                  <a:lnTo>
                    <a:pt x="99879" y="1715239"/>
                  </a:lnTo>
                  <a:lnTo>
                    <a:pt x="65913" y="1649273"/>
                  </a:lnTo>
                  <a:lnTo>
                    <a:pt x="51038" y="1613520"/>
                  </a:lnTo>
                  <a:lnTo>
                    <a:pt x="37766" y="1575616"/>
                  </a:lnTo>
                  <a:lnTo>
                    <a:pt x="26243" y="1535331"/>
                  </a:lnTo>
                  <a:lnTo>
                    <a:pt x="16616" y="1492438"/>
                  </a:lnTo>
                  <a:lnTo>
                    <a:pt x="9031" y="1446707"/>
                  </a:lnTo>
                  <a:lnTo>
                    <a:pt x="3635" y="1397910"/>
                  </a:lnTo>
                  <a:lnTo>
                    <a:pt x="576" y="1345818"/>
                  </a:lnTo>
                  <a:lnTo>
                    <a:pt x="0" y="1290204"/>
                  </a:lnTo>
                  <a:lnTo>
                    <a:pt x="2053" y="1230837"/>
                  </a:lnTo>
                  <a:lnTo>
                    <a:pt x="6884" y="1167491"/>
                  </a:lnTo>
                  <a:lnTo>
                    <a:pt x="14638" y="1099935"/>
                  </a:lnTo>
                  <a:lnTo>
                    <a:pt x="25462" y="1027941"/>
                  </a:lnTo>
                  <a:lnTo>
                    <a:pt x="39504" y="951281"/>
                  </a:lnTo>
                  <a:lnTo>
                    <a:pt x="74310" y="896191"/>
                  </a:lnTo>
                  <a:lnTo>
                    <a:pt x="107526" y="842622"/>
                  </a:lnTo>
                  <a:lnTo>
                    <a:pt x="139271" y="790586"/>
                  </a:lnTo>
                  <a:lnTo>
                    <a:pt x="169669" y="740093"/>
                  </a:lnTo>
                  <a:lnTo>
                    <a:pt x="280209" y="553801"/>
                  </a:lnTo>
                  <a:lnTo>
                    <a:pt x="330549" y="470224"/>
                  </a:lnTo>
                  <a:lnTo>
                    <a:pt x="354913" y="430869"/>
                  </a:lnTo>
                  <a:lnTo>
                    <a:pt x="378900" y="393151"/>
                  </a:lnTo>
                  <a:lnTo>
                    <a:pt x="402632" y="357082"/>
                  </a:lnTo>
                  <a:lnTo>
                    <a:pt x="426232" y="322675"/>
                  </a:lnTo>
                  <a:lnTo>
                    <a:pt x="449820" y="289939"/>
                  </a:lnTo>
                  <a:lnTo>
                    <a:pt x="473518" y="258889"/>
                  </a:lnTo>
                  <a:lnTo>
                    <a:pt x="521729" y="201886"/>
                  </a:lnTo>
                  <a:lnTo>
                    <a:pt x="571838" y="151760"/>
                  </a:lnTo>
                  <a:lnTo>
                    <a:pt x="624817" y="108604"/>
                  </a:lnTo>
                  <a:lnTo>
                    <a:pt x="681637" y="72511"/>
                  </a:lnTo>
                  <a:lnTo>
                    <a:pt x="743271" y="43574"/>
                  </a:lnTo>
                  <a:lnTo>
                    <a:pt x="810691" y="21887"/>
                  </a:lnTo>
                  <a:lnTo>
                    <a:pt x="884868" y="7543"/>
                  </a:lnTo>
                  <a:lnTo>
                    <a:pt x="924795" y="3154"/>
                  </a:lnTo>
                  <a:lnTo>
                    <a:pt x="966775" y="636"/>
                  </a:lnTo>
                  <a:lnTo>
                    <a:pt x="1010931" y="0"/>
                  </a:lnTo>
                  <a:lnTo>
                    <a:pt x="1057383" y="1257"/>
                  </a:lnTo>
                  <a:lnTo>
                    <a:pt x="1106254" y="4421"/>
                  </a:lnTo>
                  <a:lnTo>
                    <a:pt x="1157665" y="9502"/>
                  </a:lnTo>
                  <a:lnTo>
                    <a:pt x="1211737" y="16511"/>
                  </a:lnTo>
                  <a:lnTo>
                    <a:pt x="1250694" y="22450"/>
                  </a:lnTo>
                  <a:lnTo>
                    <a:pt x="1290116" y="29130"/>
                  </a:lnTo>
                  <a:lnTo>
                    <a:pt x="1329945" y="36557"/>
                  </a:lnTo>
                  <a:lnTo>
                    <a:pt x="1370124" y="44738"/>
                  </a:lnTo>
                  <a:lnTo>
                    <a:pt x="1410597" y="53678"/>
                  </a:lnTo>
                  <a:lnTo>
                    <a:pt x="1451305" y="63384"/>
                  </a:lnTo>
                  <a:lnTo>
                    <a:pt x="1492193" y="73861"/>
                  </a:lnTo>
                  <a:lnTo>
                    <a:pt x="1533203" y="85115"/>
                  </a:lnTo>
                  <a:lnTo>
                    <a:pt x="1574278" y="97152"/>
                  </a:lnTo>
                  <a:lnTo>
                    <a:pt x="1615361" y="109979"/>
                  </a:lnTo>
                  <a:lnTo>
                    <a:pt x="1656395" y="123600"/>
                  </a:lnTo>
                  <a:lnTo>
                    <a:pt x="1697322" y="138023"/>
                  </a:lnTo>
                  <a:lnTo>
                    <a:pt x="1738087" y="153252"/>
                  </a:lnTo>
                  <a:lnTo>
                    <a:pt x="1778630" y="169295"/>
                  </a:lnTo>
                  <a:lnTo>
                    <a:pt x="1818896" y="186156"/>
                  </a:lnTo>
                  <a:lnTo>
                    <a:pt x="1858827" y="203843"/>
                  </a:lnTo>
                  <a:lnTo>
                    <a:pt x="1898367" y="222360"/>
                  </a:lnTo>
                  <a:lnTo>
                    <a:pt x="1937458" y="241713"/>
                  </a:lnTo>
                  <a:lnTo>
                    <a:pt x="1976043" y="261910"/>
                  </a:lnTo>
                  <a:lnTo>
                    <a:pt x="2014065" y="282955"/>
                  </a:lnTo>
                  <a:lnTo>
                    <a:pt x="2051467" y="304854"/>
                  </a:lnTo>
                  <a:lnTo>
                    <a:pt x="2088192" y="327614"/>
                  </a:lnTo>
                  <a:lnTo>
                    <a:pt x="2124182" y="351241"/>
                  </a:lnTo>
                  <a:lnTo>
                    <a:pt x="2159382" y="375740"/>
                  </a:lnTo>
                  <a:lnTo>
                    <a:pt x="2193732" y="401117"/>
                  </a:lnTo>
                  <a:lnTo>
                    <a:pt x="2227178" y="427379"/>
                  </a:lnTo>
                  <a:lnTo>
                    <a:pt x="2259661" y="454531"/>
                  </a:lnTo>
                  <a:lnTo>
                    <a:pt x="2291124" y="482579"/>
                  </a:lnTo>
                  <a:lnTo>
                    <a:pt x="2321510" y="511529"/>
                  </a:lnTo>
                  <a:lnTo>
                    <a:pt x="2350763" y="541388"/>
                  </a:lnTo>
                  <a:lnTo>
                    <a:pt x="2378824" y="572160"/>
                  </a:lnTo>
                  <a:lnTo>
                    <a:pt x="2405638" y="603853"/>
                  </a:lnTo>
                  <a:lnTo>
                    <a:pt x="2431147" y="636471"/>
                  </a:lnTo>
                  <a:lnTo>
                    <a:pt x="2455293" y="670022"/>
                  </a:lnTo>
                  <a:lnTo>
                    <a:pt x="2478020" y="704510"/>
                  </a:lnTo>
                  <a:lnTo>
                    <a:pt x="2499271" y="739942"/>
                  </a:lnTo>
                  <a:lnTo>
                    <a:pt x="2518988" y="776324"/>
                  </a:lnTo>
                  <a:lnTo>
                    <a:pt x="2537115" y="813662"/>
                  </a:lnTo>
                  <a:lnTo>
                    <a:pt x="2553594" y="851961"/>
                  </a:lnTo>
                  <a:lnTo>
                    <a:pt x="2568369" y="891228"/>
                  </a:lnTo>
                  <a:lnTo>
                    <a:pt x="2581382" y="931468"/>
                  </a:lnTo>
                  <a:lnTo>
                    <a:pt x="2592576" y="972688"/>
                  </a:lnTo>
                  <a:lnTo>
                    <a:pt x="2601894" y="1014893"/>
                  </a:lnTo>
                  <a:lnTo>
                    <a:pt x="2609278" y="1058090"/>
                  </a:lnTo>
                  <a:lnTo>
                    <a:pt x="2614673" y="1102284"/>
                  </a:lnTo>
                  <a:lnTo>
                    <a:pt x="2618021" y="1147481"/>
                  </a:lnTo>
                  <a:lnTo>
                    <a:pt x="2619264" y="1193688"/>
                  </a:lnTo>
                  <a:lnTo>
                    <a:pt x="2618346" y="1240910"/>
                  </a:lnTo>
                  <a:lnTo>
                    <a:pt x="2615210" y="1289153"/>
                  </a:lnTo>
                  <a:lnTo>
                    <a:pt x="2609798" y="1338423"/>
                  </a:lnTo>
                  <a:lnTo>
                    <a:pt x="2602053" y="1388726"/>
                  </a:lnTo>
                  <a:lnTo>
                    <a:pt x="2591919" y="1440068"/>
                  </a:lnTo>
                  <a:lnTo>
                    <a:pt x="2579338" y="1492455"/>
                  </a:lnTo>
                  <a:lnTo>
                    <a:pt x="2559385" y="1562885"/>
                  </a:lnTo>
                  <a:lnTo>
                    <a:pt x="2537425" y="1629498"/>
                  </a:lnTo>
                  <a:lnTo>
                    <a:pt x="2513587" y="1692390"/>
                  </a:lnTo>
                  <a:lnTo>
                    <a:pt x="2487997" y="1751656"/>
                  </a:lnTo>
                  <a:lnTo>
                    <a:pt x="2460785" y="1807392"/>
                  </a:lnTo>
                  <a:lnTo>
                    <a:pt x="2432077" y="1859691"/>
                  </a:lnTo>
                  <a:lnTo>
                    <a:pt x="2402001" y="1908650"/>
                  </a:lnTo>
                  <a:lnTo>
                    <a:pt x="2370686" y="1954364"/>
                  </a:lnTo>
                  <a:lnTo>
                    <a:pt x="2338260" y="1996927"/>
                  </a:lnTo>
                  <a:lnTo>
                    <a:pt x="2304850" y="2036435"/>
                  </a:lnTo>
                  <a:lnTo>
                    <a:pt x="2270583" y="2072983"/>
                  </a:lnTo>
                  <a:lnTo>
                    <a:pt x="2235589" y="2106667"/>
                  </a:lnTo>
                  <a:lnTo>
                    <a:pt x="2199995" y="2137580"/>
                  </a:lnTo>
                  <a:lnTo>
                    <a:pt x="2163929" y="2165819"/>
                  </a:lnTo>
                  <a:lnTo>
                    <a:pt x="2127518" y="2191478"/>
                  </a:lnTo>
                  <a:lnTo>
                    <a:pt x="2090891" y="2214653"/>
                  </a:lnTo>
                  <a:lnTo>
                    <a:pt x="2054176" y="2235438"/>
                  </a:lnTo>
                  <a:lnTo>
                    <a:pt x="2017500" y="2253930"/>
                  </a:lnTo>
                  <a:lnTo>
                    <a:pt x="1980991" y="2270222"/>
                  </a:lnTo>
                  <a:lnTo>
                    <a:pt x="1944777" y="2284410"/>
                  </a:lnTo>
                  <a:lnTo>
                    <a:pt x="1873747" y="2306856"/>
                  </a:lnTo>
                  <a:lnTo>
                    <a:pt x="1805432" y="2322028"/>
                  </a:lnTo>
                  <a:lnTo>
                    <a:pt x="1740855" y="2330687"/>
                  </a:lnTo>
                  <a:lnTo>
                    <a:pt x="1710288" y="2332812"/>
                  </a:lnTo>
                  <a:lnTo>
                    <a:pt x="1681039" y="2333594"/>
                  </a:lnTo>
                  <a:close/>
                </a:path>
              </a:pathLst>
            </a:custGeom>
            <a:solidFill>
              <a:srgbClr val="8BD9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649C1C3-B572-F8D8-3293-F19E6D368AF5}"/>
                </a:ext>
              </a:extLst>
            </p:cNvPr>
            <p:cNvSpPr txBox="1"/>
            <p:nvPr/>
          </p:nvSpPr>
          <p:spPr>
            <a:xfrm>
              <a:off x="13182600" y="7188706"/>
              <a:ext cx="1812237" cy="4283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700" b="1" dirty="0" err="1">
                  <a:solidFill>
                    <a:schemeClr val="bg1"/>
                  </a:solidFill>
                  <a:latin typeface="Calibri"/>
                  <a:cs typeface="Calibri"/>
                </a:rPr>
                <a:t>Abhiram</a:t>
              </a:r>
              <a:r>
                <a:rPr lang="en-US" sz="2700" dirty="0">
                  <a:latin typeface="Calibri"/>
                  <a:cs typeface="Calibri"/>
                </a:rPr>
                <a:t> </a:t>
              </a:r>
              <a:endParaRPr sz="2700" dirty="0">
                <a:latin typeface="Calibri"/>
                <a:cs typeface="Calibri"/>
              </a:endParaRPr>
            </a:p>
          </p:txBody>
        </p:sp>
      </p:grpSp>
      <p:sp>
        <p:nvSpPr>
          <p:cNvPr id="23" name="object 5">
            <a:extLst>
              <a:ext uri="{FF2B5EF4-FFF2-40B4-BE49-F238E27FC236}">
                <a16:creationId xmlns:a16="http://schemas.microsoft.com/office/drawing/2014/main" id="{7C460E85-1C4D-2AE8-6D3B-9598A31EFF50}"/>
              </a:ext>
            </a:extLst>
          </p:cNvPr>
          <p:cNvSpPr/>
          <p:nvPr/>
        </p:nvSpPr>
        <p:spPr>
          <a:xfrm rot="1284209">
            <a:off x="749044" y="8021662"/>
            <a:ext cx="1354180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FF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03FE187F-CB18-CE71-DCA1-61306D482B32}"/>
              </a:ext>
            </a:extLst>
          </p:cNvPr>
          <p:cNvSpPr/>
          <p:nvPr/>
        </p:nvSpPr>
        <p:spPr>
          <a:xfrm rot="4656123">
            <a:off x="-744632" y="3839766"/>
            <a:ext cx="1354180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7C6B4494-9136-CB7E-247B-C6FBC46ACBA6}"/>
              </a:ext>
            </a:extLst>
          </p:cNvPr>
          <p:cNvSpPr/>
          <p:nvPr/>
        </p:nvSpPr>
        <p:spPr>
          <a:xfrm rot="3904103">
            <a:off x="14600326" y="5128300"/>
            <a:ext cx="1354180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EB67661C-F687-693E-080F-C3B3DCF6B90D}"/>
              </a:ext>
            </a:extLst>
          </p:cNvPr>
          <p:cNvSpPr/>
          <p:nvPr/>
        </p:nvSpPr>
        <p:spPr>
          <a:xfrm>
            <a:off x="6526326" y="6200397"/>
            <a:ext cx="1017474" cy="846638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C63DBDF-591B-0AA9-ACC3-6FB7CF9B2E98}"/>
              </a:ext>
            </a:extLst>
          </p:cNvPr>
          <p:cNvSpPr/>
          <p:nvPr/>
        </p:nvSpPr>
        <p:spPr>
          <a:xfrm>
            <a:off x="10147969" y="8399542"/>
            <a:ext cx="1354180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6A326BB1-55DD-59AE-4A69-0435B15E3088}"/>
              </a:ext>
            </a:extLst>
          </p:cNvPr>
          <p:cNvSpPr/>
          <p:nvPr/>
        </p:nvSpPr>
        <p:spPr>
          <a:xfrm rot="3335265">
            <a:off x="10098999" y="-973902"/>
            <a:ext cx="1311499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245FF2B6-A538-71C5-1AA2-5E60AA214F7D}"/>
              </a:ext>
            </a:extLst>
          </p:cNvPr>
          <p:cNvSpPr/>
          <p:nvPr/>
        </p:nvSpPr>
        <p:spPr>
          <a:xfrm rot="1788155">
            <a:off x="16446949" y="6942779"/>
            <a:ext cx="1311499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72519A-1E66-5629-75C1-A9084DDF3A4E}"/>
                  </a:ext>
                </a:extLst>
              </p14:cNvPr>
              <p14:cNvContentPartPr/>
              <p14:nvPr/>
            </p14:nvContentPartPr>
            <p14:xfrm>
              <a:off x="14173163" y="301113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72519A-1E66-5629-75C1-A9084DDF3A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64163" y="300249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object 5">
            <a:extLst>
              <a:ext uri="{FF2B5EF4-FFF2-40B4-BE49-F238E27FC236}">
                <a16:creationId xmlns:a16="http://schemas.microsoft.com/office/drawing/2014/main" id="{F673BD5D-0478-80DE-E784-3F53960AFFB2}"/>
              </a:ext>
            </a:extLst>
          </p:cNvPr>
          <p:cNvSpPr/>
          <p:nvPr/>
        </p:nvSpPr>
        <p:spPr>
          <a:xfrm>
            <a:off x="16840200" y="-414588"/>
            <a:ext cx="1354180" cy="1301699"/>
          </a:xfrm>
          <a:custGeom>
            <a:avLst/>
            <a:gdLst/>
            <a:ahLst/>
            <a:cxnLst/>
            <a:rect l="l" t="t" r="r" b="b"/>
            <a:pathLst>
              <a:path w="865504" h="894080">
                <a:moveTo>
                  <a:pt x="233539" y="893602"/>
                </a:moveTo>
                <a:lnTo>
                  <a:pt x="160254" y="875360"/>
                </a:lnTo>
                <a:lnTo>
                  <a:pt x="122367" y="851192"/>
                </a:lnTo>
                <a:lnTo>
                  <a:pt x="83133" y="813456"/>
                </a:lnTo>
                <a:lnTo>
                  <a:pt x="42164" y="759501"/>
                </a:lnTo>
                <a:lnTo>
                  <a:pt x="32732" y="701569"/>
                </a:lnTo>
                <a:lnTo>
                  <a:pt x="14413" y="602045"/>
                </a:lnTo>
                <a:lnTo>
                  <a:pt x="7086" y="558926"/>
                </a:lnTo>
                <a:lnTo>
                  <a:pt x="2021" y="519218"/>
                </a:lnTo>
                <a:lnTo>
                  <a:pt x="0" y="482159"/>
                </a:lnTo>
                <a:lnTo>
                  <a:pt x="1801" y="446985"/>
                </a:lnTo>
                <a:lnTo>
                  <a:pt x="19996" y="379243"/>
                </a:lnTo>
                <a:lnTo>
                  <a:pt x="37951" y="345147"/>
                </a:lnTo>
                <a:lnTo>
                  <a:pt x="62851" y="309886"/>
                </a:lnTo>
                <a:lnTo>
                  <a:pt x="95477" y="272694"/>
                </a:lnTo>
                <a:lnTo>
                  <a:pt x="136609" y="232810"/>
                </a:lnTo>
                <a:lnTo>
                  <a:pt x="168949" y="204465"/>
                </a:lnTo>
                <a:lnTo>
                  <a:pt x="203312" y="176458"/>
                </a:lnTo>
                <a:lnTo>
                  <a:pt x="239408" y="149175"/>
                </a:lnTo>
                <a:lnTo>
                  <a:pt x="276946" y="123003"/>
                </a:lnTo>
                <a:lnTo>
                  <a:pt x="315638" y="98328"/>
                </a:lnTo>
                <a:lnTo>
                  <a:pt x="355191" y="75536"/>
                </a:lnTo>
                <a:lnTo>
                  <a:pt x="395317" y="55015"/>
                </a:lnTo>
                <a:lnTo>
                  <a:pt x="435724" y="37152"/>
                </a:lnTo>
                <a:lnTo>
                  <a:pt x="476123" y="22331"/>
                </a:lnTo>
                <a:lnTo>
                  <a:pt x="516224" y="10942"/>
                </a:lnTo>
                <a:lnTo>
                  <a:pt x="555735" y="3369"/>
                </a:lnTo>
                <a:lnTo>
                  <a:pt x="594367" y="0"/>
                </a:lnTo>
                <a:lnTo>
                  <a:pt x="631829" y="1220"/>
                </a:lnTo>
                <a:lnTo>
                  <a:pt x="702085" y="18979"/>
                </a:lnTo>
                <a:lnTo>
                  <a:pt x="764179" y="59738"/>
                </a:lnTo>
                <a:lnTo>
                  <a:pt x="791440" y="89709"/>
                </a:lnTo>
                <a:lnTo>
                  <a:pt x="815791" y="126590"/>
                </a:lnTo>
                <a:lnTo>
                  <a:pt x="841870" y="181830"/>
                </a:lnTo>
                <a:lnTo>
                  <a:pt x="857908" y="235447"/>
                </a:lnTo>
                <a:lnTo>
                  <a:pt x="865114" y="287027"/>
                </a:lnTo>
                <a:lnTo>
                  <a:pt x="864694" y="336158"/>
                </a:lnTo>
                <a:lnTo>
                  <a:pt x="857860" y="382428"/>
                </a:lnTo>
                <a:lnTo>
                  <a:pt x="845818" y="425424"/>
                </a:lnTo>
                <a:lnTo>
                  <a:pt x="829778" y="464734"/>
                </a:lnTo>
                <a:lnTo>
                  <a:pt x="810949" y="499946"/>
                </a:lnTo>
                <a:lnTo>
                  <a:pt x="769757" y="556424"/>
                </a:lnTo>
                <a:lnTo>
                  <a:pt x="749811" y="576866"/>
                </a:lnTo>
                <a:lnTo>
                  <a:pt x="721487" y="610496"/>
                </a:lnTo>
                <a:lnTo>
                  <a:pt x="687952" y="648424"/>
                </a:lnTo>
                <a:lnTo>
                  <a:pt x="650449" y="688796"/>
                </a:lnTo>
                <a:lnTo>
                  <a:pt x="610218" y="729756"/>
                </a:lnTo>
                <a:lnTo>
                  <a:pt x="568500" y="769448"/>
                </a:lnTo>
                <a:lnTo>
                  <a:pt x="526535" y="806018"/>
                </a:lnTo>
                <a:lnTo>
                  <a:pt x="485563" y="837609"/>
                </a:lnTo>
                <a:lnTo>
                  <a:pt x="446827" y="862367"/>
                </a:lnTo>
                <a:lnTo>
                  <a:pt x="411566" y="878435"/>
                </a:lnTo>
                <a:lnTo>
                  <a:pt x="343066" y="885506"/>
                </a:lnTo>
                <a:lnTo>
                  <a:pt x="306093" y="889397"/>
                </a:lnTo>
                <a:lnTo>
                  <a:pt x="269713" y="892979"/>
                </a:lnTo>
                <a:lnTo>
                  <a:pt x="233539" y="89360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42748" y="2"/>
            <a:ext cx="5945505" cy="2787015"/>
          </a:xfrm>
          <a:custGeom>
            <a:avLst/>
            <a:gdLst/>
            <a:ahLst/>
            <a:cxnLst/>
            <a:rect l="l" t="t" r="r" b="b"/>
            <a:pathLst>
              <a:path w="5945505" h="2787015">
                <a:moveTo>
                  <a:pt x="2294181" y="2786640"/>
                </a:moveTo>
                <a:lnTo>
                  <a:pt x="2205195" y="2785451"/>
                </a:lnTo>
                <a:lnTo>
                  <a:pt x="2116957" y="2782547"/>
                </a:lnTo>
                <a:lnTo>
                  <a:pt x="2073141" y="2780438"/>
                </a:lnTo>
                <a:lnTo>
                  <a:pt x="2029537" y="2777885"/>
                </a:lnTo>
                <a:lnTo>
                  <a:pt x="1986156" y="2774882"/>
                </a:lnTo>
                <a:lnTo>
                  <a:pt x="1943005" y="2771424"/>
                </a:lnTo>
                <a:lnTo>
                  <a:pt x="1900094" y="2767505"/>
                </a:lnTo>
                <a:lnTo>
                  <a:pt x="1857430" y="2763120"/>
                </a:lnTo>
                <a:lnTo>
                  <a:pt x="1815024" y="2758264"/>
                </a:lnTo>
                <a:lnTo>
                  <a:pt x="1772883" y="2752932"/>
                </a:lnTo>
                <a:lnTo>
                  <a:pt x="1731017" y="2747118"/>
                </a:lnTo>
                <a:lnTo>
                  <a:pt x="1689434" y="2740817"/>
                </a:lnTo>
                <a:lnTo>
                  <a:pt x="1648143" y="2734024"/>
                </a:lnTo>
                <a:lnTo>
                  <a:pt x="1607152" y="2726733"/>
                </a:lnTo>
                <a:lnTo>
                  <a:pt x="1566471" y="2718940"/>
                </a:lnTo>
                <a:lnTo>
                  <a:pt x="1526108" y="2710638"/>
                </a:lnTo>
                <a:lnTo>
                  <a:pt x="1486071" y="2701822"/>
                </a:lnTo>
                <a:lnTo>
                  <a:pt x="1446371" y="2692488"/>
                </a:lnTo>
                <a:lnTo>
                  <a:pt x="1407014" y="2682630"/>
                </a:lnTo>
                <a:lnTo>
                  <a:pt x="1368011" y="2672242"/>
                </a:lnTo>
                <a:lnTo>
                  <a:pt x="1329369" y="2661320"/>
                </a:lnTo>
                <a:lnTo>
                  <a:pt x="1291099" y="2649858"/>
                </a:lnTo>
                <a:lnTo>
                  <a:pt x="1253207" y="2637850"/>
                </a:lnTo>
                <a:lnTo>
                  <a:pt x="1215704" y="2625292"/>
                </a:lnTo>
                <a:lnTo>
                  <a:pt x="1178597" y="2612178"/>
                </a:lnTo>
                <a:lnTo>
                  <a:pt x="1141896" y="2598503"/>
                </a:lnTo>
                <a:lnTo>
                  <a:pt x="1105609" y="2584262"/>
                </a:lnTo>
                <a:lnTo>
                  <a:pt x="1069745" y="2569449"/>
                </a:lnTo>
                <a:lnTo>
                  <a:pt x="1034313" y="2554059"/>
                </a:lnTo>
                <a:lnTo>
                  <a:pt x="999322" y="2538086"/>
                </a:lnTo>
                <a:lnTo>
                  <a:pt x="964780" y="2521526"/>
                </a:lnTo>
                <a:lnTo>
                  <a:pt x="930696" y="2504373"/>
                </a:lnTo>
                <a:lnTo>
                  <a:pt x="863936" y="2468267"/>
                </a:lnTo>
                <a:lnTo>
                  <a:pt x="799114" y="2429725"/>
                </a:lnTo>
                <a:lnTo>
                  <a:pt x="736299" y="2388706"/>
                </a:lnTo>
                <a:lnTo>
                  <a:pt x="675561" y="2345167"/>
                </a:lnTo>
                <a:lnTo>
                  <a:pt x="616969" y="2299066"/>
                </a:lnTo>
                <a:lnTo>
                  <a:pt x="560595" y="2250360"/>
                </a:lnTo>
                <a:lnTo>
                  <a:pt x="506507" y="2199007"/>
                </a:lnTo>
                <a:lnTo>
                  <a:pt x="454776" y="2144965"/>
                </a:lnTo>
                <a:lnTo>
                  <a:pt x="405472" y="2088191"/>
                </a:lnTo>
                <a:lnTo>
                  <a:pt x="358664" y="2028643"/>
                </a:lnTo>
                <a:lnTo>
                  <a:pt x="336218" y="1997815"/>
                </a:lnTo>
                <a:lnTo>
                  <a:pt x="314423" y="1966278"/>
                </a:lnTo>
                <a:lnTo>
                  <a:pt x="293287" y="1934026"/>
                </a:lnTo>
                <a:lnTo>
                  <a:pt x="272818" y="1901055"/>
                </a:lnTo>
                <a:lnTo>
                  <a:pt x="253027" y="1867358"/>
                </a:lnTo>
                <a:lnTo>
                  <a:pt x="233920" y="1832930"/>
                </a:lnTo>
                <a:lnTo>
                  <a:pt x="215508" y="1797766"/>
                </a:lnTo>
                <a:lnTo>
                  <a:pt x="197799" y="1761862"/>
                </a:lnTo>
                <a:lnTo>
                  <a:pt x="180801" y="1725210"/>
                </a:lnTo>
                <a:lnTo>
                  <a:pt x="164524" y="1687807"/>
                </a:lnTo>
                <a:lnTo>
                  <a:pt x="148975" y="1649647"/>
                </a:lnTo>
                <a:lnTo>
                  <a:pt x="134165" y="1610725"/>
                </a:lnTo>
                <a:lnTo>
                  <a:pt x="120101" y="1571034"/>
                </a:lnTo>
                <a:lnTo>
                  <a:pt x="106793" y="1530571"/>
                </a:lnTo>
                <a:lnTo>
                  <a:pt x="94248" y="1489330"/>
                </a:lnTo>
                <a:lnTo>
                  <a:pt x="82477" y="1447305"/>
                </a:lnTo>
                <a:lnTo>
                  <a:pt x="71486" y="1404491"/>
                </a:lnTo>
                <a:lnTo>
                  <a:pt x="61287" y="1360883"/>
                </a:lnTo>
                <a:lnTo>
                  <a:pt x="51886" y="1316476"/>
                </a:lnTo>
                <a:lnTo>
                  <a:pt x="43293" y="1271264"/>
                </a:lnTo>
                <a:lnTo>
                  <a:pt x="35517" y="1225242"/>
                </a:lnTo>
                <a:lnTo>
                  <a:pt x="28565" y="1178404"/>
                </a:lnTo>
                <a:lnTo>
                  <a:pt x="20227" y="1113155"/>
                </a:lnTo>
                <a:lnTo>
                  <a:pt x="13357" y="1048702"/>
                </a:lnTo>
                <a:lnTo>
                  <a:pt x="7926" y="985045"/>
                </a:lnTo>
                <a:lnTo>
                  <a:pt x="3908" y="922182"/>
                </a:lnTo>
                <a:lnTo>
                  <a:pt x="1275" y="860112"/>
                </a:lnTo>
                <a:lnTo>
                  <a:pt x="0" y="798832"/>
                </a:lnTo>
                <a:lnTo>
                  <a:pt x="54" y="738342"/>
                </a:lnTo>
                <a:lnTo>
                  <a:pt x="1410" y="678639"/>
                </a:lnTo>
                <a:lnTo>
                  <a:pt x="4041" y="619723"/>
                </a:lnTo>
                <a:lnTo>
                  <a:pt x="7919" y="561591"/>
                </a:lnTo>
                <a:lnTo>
                  <a:pt x="13017" y="504243"/>
                </a:lnTo>
                <a:lnTo>
                  <a:pt x="19307" y="447676"/>
                </a:lnTo>
                <a:lnTo>
                  <a:pt x="26762" y="391889"/>
                </a:lnTo>
                <a:lnTo>
                  <a:pt x="35353" y="336880"/>
                </a:lnTo>
                <a:lnTo>
                  <a:pt x="45054" y="282649"/>
                </a:lnTo>
                <a:lnTo>
                  <a:pt x="55837" y="229192"/>
                </a:lnTo>
                <a:lnTo>
                  <a:pt x="67675" y="176510"/>
                </a:lnTo>
                <a:lnTo>
                  <a:pt x="80539" y="124599"/>
                </a:lnTo>
                <a:lnTo>
                  <a:pt x="94402" y="73460"/>
                </a:lnTo>
                <a:lnTo>
                  <a:pt x="109238" y="23089"/>
                </a:lnTo>
                <a:lnTo>
                  <a:pt x="116583" y="0"/>
                </a:lnTo>
                <a:lnTo>
                  <a:pt x="5945252" y="0"/>
                </a:lnTo>
                <a:lnTo>
                  <a:pt x="5945252" y="1655456"/>
                </a:lnTo>
                <a:lnTo>
                  <a:pt x="5921726" y="1677805"/>
                </a:lnTo>
                <a:lnTo>
                  <a:pt x="5892860" y="1704067"/>
                </a:lnTo>
                <a:lnTo>
                  <a:pt x="5863047" y="1730055"/>
                </a:lnTo>
                <a:lnTo>
                  <a:pt x="5832264" y="1755780"/>
                </a:lnTo>
                <a:lnTo>
                  <a:pt x="5800490" y="1781249"/>
                </a:lnTo>
                <a:lnTo>
                  <a:pt x="5767702" y="1806472"/>
                </a:lnTo>
                <a:lnTo>
                  <a:pt x="5733877" y="1831458"/>
                </a:lnTo>
                <a:lnTo>
                  <a:pt x="5698993" y="1856217"/>
                </a:lnTo>
                <a:lnTo>
                  <a:pt x="5663029" y="1880758"/>
                </a:lnTo>
                <a:lnTo>
                  <a:pt x="5625961" y="1905090"/>
                </a:lnTo>
                <a:lnTo>
                  <a:pt x="5587768" y="1929221"/>
                </a:lnTo>
                <a:lnTo>
                  <a:pt x="5548426" y="1953162"/>
                </a:lnTo>
                <a:lnTo>
                  <a:pt x="5507914" y="1976922"/>
                </a:lnTo>
                <a:lnTo>
                  <a:pt x="5466210" y="2000509"/>
                </a:lnTo>
                <a:lnTo>
                  <a:pt x="5423291" y="2023933"/>
                </a:lnTo>
                <a:lnTo>
                  <a:pt x="5379134" y="2047203"/>
                </a:lnTo>
                <a:lnTo>
                  <a:pt x="5333718" y="2070328"/>
                </a:lnTo>
                <a:lnTo>
                  <a:pt x="5287020" y="2093317"/>
                </a:lnTo>
                <a:lnTo>
                  <a:pt x="5239018" y="2116180"/>
                </a:lnTo>
                <a:lnTo>
                  <a:pt x="5189689" y="2138926"/>
                </a:lnTo>
                <a:lnTo>
                  <a:pt x="5139011" y="2161564"/>
                </a:lnTo>
                <a:lnTo>
                  <a:pt x="5086962" y="2184103"/>
                </a:lnTo>
                <a:lnTo>
                  <a:pt x="5033519" y="2206552"/>
                </a:lnTo>
                <a:lnTo>
                  <a:pt x="4978661" y="2228921"/>
                </a:lnTo>
                <a:lnTo>
                  <a:pt x="4922365" y="2251219"/>
                </a:lnTo>
                <a:lnTo>
                  <a:pt x="4864608" y="2273454"/>
                </a:lnTo>
                <a:lnTo>
                  <a:pt x="4764762" y="2310516"/>
                </a:lnTo>
                <a:lnTo>
                  <a:pt x="4641112" y="2354371"/>
                </a:lnTo>
                <a:lnTo>
                  <a:pt x="4514894" y="2396941"/>
                </a:lnTo>
                <a:lnTo>
                  <a:pt x="4386346" y="2438083"/>
                </a:lnTo>
                <a:lnTo>
                  <a:pt x="4255702" y="2477653"/>
                </a:lnTo>
                <a:lnTo>
                  <a:pt x="4123200" y="2515510"/>
                </a:lnTo>
                <a:lnTo>
                  <a:pt x="3989074" y="2551509"/>
                </a:lnTo>
                <a:lnTo>
                  <a:pt x="3853562" y="2585509"/>
                </a:lnTo>
                <a:lnTo>
                  <a:pt x="3716900" y="2617365"/>
                </a:lnTo>
                <a:lnTo>
                  <a:pt x="3579323" y="2646935"/>
                </a:lnTo>
                <a:lnTo>
                  <a:pt x="3441067" y="2674077"/>
                </a:lnTo>
                <a:lnTo>
                  <a:pt x="3302369" y="2698646"/>
                </a:lnTo>
                <a:lnTo>
                  <a:pt x="3209775" y="2713526"/>
                </a:lnTo>
                <a:lnTo>
                  <a:pt x="3117159" y="2727157"/>
                </a:lnTo>
                <a:lnTo>
                  <a:pt x="3024591" y="2739497"/>
                </a:lnTo>
                <a:lnTo>
                  <a:pt x="2932142" y="2750502"/>
                </a:lnTo>
                <a:lnTo>
                  <a:pt x="2839880" y="2760132"/>
                </a:lnTo>
                <a:lnTo>
                  <a:pt x="2747877" y="2768344"/>
                </a:lnTo>
                <a:lnTo>
                  <a:pt x="2656202" y="2775094"/>
                </a:lnTo>
                <a:lnTo>
                  <a:pt x="2564924" y="2780341"/>
                </a:lnTo>
                <a:lnTo>
                  <a:pt x="2474115" y="2784043"/>
                </a:lnTo>
                <a:lnTo>
                  <a:pt x="2383844" y="2786157"/>
                </a:lnTo>
                <a:lnTo>
                  <a:pt x="2294181" y="2786640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4039235" cy="2551430"/>
          </a:xfrm>
          <a:custGeom>
            <a:avLst/>
            <a:gdLst/>
            <a:ahLst/>
            <a:cxnLst/>
            <a:rect l="l" t="t" r="r" b="b"/>
            <a:pathLst>
              <a:path w="4039235" h="2551430">
                <a:moveTo>
                  <a:pt x="0" y="2551171"/>
                </a:moveTo>
                <a:lnTo>
                  <a:pt x="0" y="0"/>
                </a:lnTo>
                <a:lnTo>
                  <a:pt x="4038659" y="0"/>
                </a:lnTo>
                <a:lnTo>
                  <a:pt x="3868458" y="175887"/>
                </a:lnTo>
                <a:lnTo>
                  <a:pt x="3823906" y="221135"/>
                </a:lnTo>
                <a:lnTo>
                  <a:pt x="3776838" y="268228"/>
                </a:lnTo>
                <a:lnTo>
                  <a:pt x="3727102" y="317110"/>
                </a:lnTo>
                <a:lnTo>
                  <a:pt x="3674544" y="367727"/>
                </a:lnTo>
                <a:lnTo>
                  <a:pt x="3619009" y="420022"/>
                </a:lnTo>
                <a:lnTo>
                  <a:pt x="3551647" y="481723"/>
                </a:lnTo>
                <a:lnTo>
                  <a:pt x="3491725" y="534601"/>
                </a:lnTo>
                <a:lnTo>
                  <a:pt x="3438469" y="579505"/>
                </a:lnTo>
                <a:lnTo>
                  <a:pt x="3391102" y="617283"/>
                </a:lnTo>
                <a:lnTo>
                  <a:pt x="3348850" y="648785"/>
                </a:lnTo>
                <a:lnTo>
                  <a:pt x="3310938" y="674859"/>
                </a:lnTo>
                <a:lnTo>
                  <a:pt x="3276590" y="696354"/>
                </a:lnTo>
                <a:lnTo>
                  <a:pt x="3215485" y="729003"/>
                </a:lnTo>
                <a:lnTo>
                  <a:pt x="3159333" y="753525"/>
                </a:lnTo>
                <a:lnTo>
                  <a:pt x="3101933" y="776709"/>
                </a:lnTo>
                <a:lnTo>
                  <a:pt x="3070826" y="789922"/>
                </a:lnTo>
                <a:lnTo>
                  <a:pt x="2999923" y="823835"/>
                </a:lnTo>
                <a:lnTo>
                  <a:pt x="2953406" y="849588"/>
                </a:lnTo>
                <a:lnTo>
                  <a:pt x="2905424" y="879024"/>
                </a:lnTo>
                <a:lnTo>
                  <a:pt x="2856755" y="911279"/>
                </a:lnTo>
                <a:lnTo>
                  <a:pt x="2808174" y="945488"/>
                </a:lnTo>
                <a:lnTo>
                  <a:pt x="2760456" y="980788"/>
                </a:lnTo>
                <a:lnTo>
                  <a:pt x="2714378" y="1016314"/>
                </a:lnTo>
                <a:lnTo>
                  <a:pt x="2670714" y="1051203"/>
                </a:lnTo>
                <a:lnTo>
                  <a:pt x="2630242" y="1084591"/>
                </a:lnTo>
                <a:lnTo>
                  <a:pt x="2593735" y="1115613"/>
                </a:lnTo>
                <a:lnTo>
                  <a:pt x="2561970" y="1143405"/>
                </a:lnTo>
                <a:lnTo>
                  <a:pt x="2535724" y="1167103"/>
                </a:lnTo>
                <a:lnTo>
                  <a:pt x="2446738" y="1213990"/>
                </a:lnTo>
                <a:lnTo>
                  <a:pt x="2335382" y="1270745"/>
                </a:lnTo>
                <a:lnTo>
                  <a:pt x="2206183" y="1334517"/>
                </a:lnTo>
                <a:lnTo>
                  <a:pt x="2063670" y="1402454"/>
                </a:lnTo>
                <a:lnTo>
                  <a:pt x="1963502" y="1448651"/>
                </a:lnTo>
                <a:lnTo>
                  <a:pt x="1860772" y="1494587"/>
                </a:lnTo>
                <a:lnTo>
                  <a:pt x="1756820" y="1539417"/>
                </a:lnTo>
                <a:lnTo>
                  <a:pt x="1652991" y="1582295"/>
                </a:lnTo>
                <a:lnTo>
                  <a:pt x="1601541" y="1602738"/>
                </a:lnTo>
                <a:lnTo>
                  <a:pt x="1550624" y="1622377"/>
                </a:lnTo>
                <a:lnTo>
                  <a:pt x="1500409" y="1641105"/>
                </a:lnTo>
                <a:lnTo>
                  <a:pt x="1451062" y="1658818"/>
                </a:lnTo>
                <a:lnTo>
                  <a:pt x="1340241" y="1697175"/>
                </a:lnTo>
                <a:lnTo>
                  <a:pt x="1282174" y="1719024"/>
                </a:lnTo>
                <a:lnTo>
                  <a:pt x="1228184" y="1740978"/>
                </a:lnTo>
                <a:lnTo>
                  <a:pt x="1177901" y="1763061"/>
                </a:lnTo>
                <a:lnTo>
                  <a:pt x="1130957" y="1785298"/>
                </a:lnTo>
                <a:lnTo>
                  <a:pt x="1086983" y="1807711"/>
                </a:lnTo>
                <a:lnTo>
                  <a:pt x="1045611" y="1830326"/>
                </a:lnTo>
                <a:lnTo>
                  <a:pt x="1006472" y="1853164"/>
                </a:lnTo>
                <a:lnTo>
                  <a:pt x="969197" y="1876251"/>
                </a:lnTo>
                <a:lnTo>
                  <a:pt x="933417" y="1899610"/>
                </a:lnTo>
                <a:lnTo>
                  <a:pt x="898765" y="1923265"/>
                </a:lnTo>
                <a:lnTo>
                  <a:pt x="864871" y="1947240"/>
                </a:lnTo>
                <a:lnTo>
                  <a:pt x="831367" y="1971558"/>
                </a:lnTo>
                <a:lnTo>
                  <a:pt x="729505" y="2046811"/>
                </a:lnTo>
                <a:lnTo>
                  <a:pt x="693873" y="2072741"/>
                </a:lnTo>
                <a:lnTo>
                  <a:pt x="656787" y="2099133"/>
                </a:lnTo>
                <a:lnTo>
                  <a:pt x="617879" y="2126012"/>
                </a:lnTo>
                <a:lnTo>
                  <a:pt x="576780" y="2153400"/>
                </a:lnTo>
                <a:lnTo>
                  <a:pt x="533122" y="2181323"/>
                </a:lnTo>
                <a:lnTo>
                  <a:pt x="486535" y="2209803"/>
                </a:lnTo>
                <a:lnTo>
                  <a:pt x="436651" y="2238864"/>
                </a:lnTo>
                <a:lnTo>
                  <a:pt x="367739" y="2278308"/>
                </a:lnTo>
                <a:lnTo>
                  <a:pt x="308781" y="2312671"/>
                </a:lnTo>
                <a:lnTo>
                  <a:pt x="258682" y="2342625"/>
                </a:lnTo>
                <a:lnTo>
                  <a:pt x="216347" y="2368839"/>
                </a:lnTo>
                <a:lnTo>
                  <a:pt x="180681" y="2391981"/>
                </a:lnTo>
                <a:lnTo>
                  <a:pt x="124980" y="2431735"/>
                </a:lnTo>
                <a:lnTo>
                  <a:pt x="82818" y="2467244"/>
                </a:lnTo>
                <a:lnTo>
                  <a:pt x="45440" y="2503868"/>
                </a:lnTo>
                <a:lnTo>
                  <a:pt x="4085" y="2546963"/>
                </a:lnTo>
                <a:lnTo>
                  <a:pt x="0" y="2551171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9800" y="1111250"/>
            <a:ext cx="70218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0" spc="430" dirty="0">
                <a:latin typeface="MS UI Gothic" panose="020B0600070205080204" pitchFamily="34" charset="-128"/>
                <a:ea typeface="MS UI Gothic" panose="020B0600070205080204" pitchFamily="34" charset="-128"/>
              </a:rPr>
              <a:t>What's </a:t>
            </a:r>
            <a:r>
              <a:rPr sz="9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Graph</a:t>
            </a:r>
            <a:r>
              <a:rPr sz="9000" spc="-1055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9000" spc="-5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Theory</a:t>
            </a:r>
            <a:endParaRPr sz="9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894" y="4284126"/>
            <a:ext cx="742442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">
              <a:lnSpc>
                <a:spcPct val="125000"/>
              </a:lnSpc>
              <a:spcBef>
                <a:spcPts val="100"/>
              </a:spcBef>
            </a:pPr>
            <a:r>
              <a:rPr lang="en-US" sz="2250" b="1" spc="140" dirty="0">
                <a:solidFill>
                  <a:srgbClr val="151515"/>
                </a:solidFill>
                <a:latin typeface="Calibri"/>
                <a:cs typeface="Calibri"/>
              </a:rPr>
              <a:t>T</a:t>
            </a:r>
            <a:r>
              <a:rPr sz="2250" b="1" spc="140" dirty="0">
                <a:solidFill>
                  <a:srgbClr val="151515"/>
                </a:solidFill>
                <a:latin typeface="Calibri"/>
                <a:cs typeface="Calibri"/>
              </a:rPr>
              <a:t>he</a:t>
            </a:r>
            <a:r>
              <a:rPr sz="225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80" dirty="0">
                <a:solidFill>
                  <a:srgbClr val="151515"/>
                </a:solidFill>
                <a:latin typeface="Calibri"/>
                <a:cs typeface="Calibri"/>
              </a:rPr>
              <a:t>study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9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14" dirty="0">
                <a:solidFill>
                  <a:srgbClr val="151515"/>
                </a:solidFill>
                <a:latin typeface="Calibri"/>
                <a:cs typeface="Calibri"/>
              </a:rPr>
              <a:t>graphs,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40" dirty="0">
                <a:solidFill>
                  <a:srgbClr val="151515"/>
                </a:solidFill>
                <a:latin typeface="Calibri"/>
                <a:cs typeface="Calibri"/>
              </a:rPr>
              <a:t>which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14" dirty="0">
                <a:solidFill>
                  <a:srgbClr val="151515"/>
                </a:solidFill>
                <a:latin typeface="Calibri"/>
                <a:cs typeface="Calibri"/>
              </a:rPr>
              <a:t>are</a:t>
            </a:r>
            <a:r>
              <a:rPr sz="225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40" dirty="0">
                <a:solidFill>
                  <a:srgbClr val="151515"/>
                </a:solidFill>
                <a:latin typeface="Calibri"/>
                <a:cs typeface="Calibri"/>
              </a:rPr>
              <a:t>mathematical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35" dirty="0">
                <a:solidFill>
                  <a:srgbClr val="151515"/>
                </a:solidFill>
                <a:latin typeface="Calibri"/>
                <a:cs typeface="Calibri"/>
              </a:rPr>
              <a:t>structures </a:t>
            </a:r>
            <a:r>
              <a:rPr sz="2250" b="1" spc="185" dirty="0">
                <a:solidFill>
                  <a:srgbClr val="151515"/>
                </a:solidFill>
                <a:latin typeface="Calibri"/>
                <a:cs typeface="Calibri"/>
              </a:rPr>
              <a:t>used</a:t>
            </a:r>
            <a:r>
              <a:rPr sz="225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14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45" dirty="0">
                <a:solidFill>
                  <a:srgbClr val="151515"/>
                </a:solidFill>
                <a:latin typeface="Calibri"/>
                <a:cs typeface="Calibri"/>
              </a:rPr>
              <a:t>model</a:t>
            </a:r>
            <a:r>
              <a:rPr sz="225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10" dirty="0">
                <a:solidFill>
                  <a:srgbClr val="151515"/>
                </a:solidFill>
                <a:latin typeface="Calibri"/>
                <a:cs typeface="Calibri"/>
              </a:rPr>
              <a:t>pairwise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95" dirty="0">
                <a:solidFill>
                  <a:srgbClr val="151515"/>
                </a:solidFill>
                <a:latin typeface="Calibri"/>
                <a:cs typeface="Calibri"/>
              </a:rPr>
              <a:t>relations</a:t>
            </a:r>
            <a:r>
              <a:rPr sz="225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35" dirty="0">
                <a:solidFill>
                  <a:srgbClr val="151515"/>
                </a:solidFill>
                <a:latin typeface="Calibri"/>
                <a:cs typeface="Calibri"/>
              </a:rPr>
              <a:t>between</a:t>
            </a:r>
            <a:r>
              <a:rPr sz="225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20" dirty="0">
                <a:solidFill>
                  <a:srgbClr val="151515"/>
                </a:solidFill>
                <a:latin typeface="Calibri"/>
                <a:cs typeface="Calibri"/>
              </a:rPr>
              <a:t>objects.</a:t>
            </a:r>
            <a:endParaRPr sz="2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198120">
              <a:lnSpc>
                <a:spcPct val="125000"/>
              </a:lnSpc>
            </a:pPr>
            <a:r>
              <a:rPr sz="2250" spc="65" dirty="0">
                <a:solidFill>
                  <a:srgbClr val="151515"/>
                </a:solidFill>
                <a:latin typeface="Calibri"/>
                <a:cs typeface="Calibri"/>
              </a:rPr>
              <a:t>Graph's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theoretically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25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territory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which's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5" dirty="0">
                <a:solidFill>
                  <a:srgbClr val="151515"/>
                </a:solidFill>
                <a:latin typeface="Calibri"/>
                <a:cs typeface="Calibri"/>
              </a:rPr>
              <a:t>composed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40" dirty="0">
                <a:solidFill>
                  <a:srgbClr val="151515"/>
                </a:solidFill>
                <a:latin typeface="Calibri"/>
                <a:cs typeface="Calibri"/>
              </a:rPr>
              <a:t>two </a:t>
            </a:r>
            <a:r>
              <a:rPr sz="2250" spc="95" dirty="0">
                <a:solidFill>
                  <a:srgbClr val="151515"/>
                </a:solidFill>
                <a:latin typeface="Calibri"/>
                <a:cs typeface="Calibri"/>
              </a:rPr>
              <a:t>subsets,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40" dirty="0">
                <a:solidFill>
                  <a:srgbClr val="151515"/>
                </a:solidFill>
                <a:latin typeface="Calibri"/>
                <a:cs typeface="Calibri"/>
              </a:rPr>
              <a:t>each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0" dirty="0">
                <a:solidFill>
                  <a:srgbClr val="151515"/>
                </a:solidFill>
                <a:latin typeface="Calibri"/>
                <a:cs typeface="Calibri"/>
              </a:rPr>
              <a:t>containing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vertices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14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25" dirty="0">
                <a:solidFill>
                  <a:srgbClr val="151515"/>
                </a:solidFill>
                <a:latin typeface="Calibri"/>
                <a:cs typeface="Calibri"/>
              </a:rPr>
              <a:t>edges</a:t>
            </a:r>
            <a:endParaRPr sz="2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14350">
              <a:lnSpc>
                <a:spcPct val="125000"/>
              </a:lnSpc>
            </a:pPr>
            <a:r>
              <a:rPr sz="2250" spc="95" dirty="0">
                <a:solidFill>
                  <a:srgbClr val="151515"/>
                </a:solidFill>
                <a:latin typeface="Calibri"/>
                <a:cs typeface="Calibri"/>
              </a:rPr>
              <a:t>Vertices</a:t>
            </a:r>
            <a:r>
              <a:rPr sz="2250" spc="4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are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35" dirty="0">
                <a:solidFill>
                  <a:srgbClr val="151515"/>
                </a:solidFill>
                <a:latin typeface="Calibri"/>
                <a:cs typeface="Calibri"/>
              </a:rPr>
              <a:t>addressed</a:t>
            </a:r>
            <a:r>
              <a:rPr sz="2250" spc="4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151515"/>
                </a:solidFill>
                <a:latin typeface="Calibri"/>
                <a:cs typeface="Calibri"/>
              </a:rPr>
              <a:t>as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nodes,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their</a:t>
            </a:r>
            <a:r>
              <a:rPr sz="2250" spc="4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motive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sz="2250" spc="4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this </a:t>
            </a:r>
            <a:r>
              <a:rPr sz="2250" spc="150" dirty="0">
                <a:solidFill>
                  <a:srgbClr val="151515"/>
                </a:solidFill>
                <a:latin typeface="Calibri"/>
                <a:cs typeface="Calibri"/>
              </a:rPr>
              <a:t>concept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5" dirty="0">
                <a:solidFill>
                  <a:srgbClr val="151515"/>
                </a:solidFill>
                <a:latin typeface="Calibri"/>
                <a:cs typeface="Calibri"/>
              </a:rPr>
              <a:t>is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0" dirty="0">
                <a:solidFill>
                  <a:srgbClr val="151515"/>
                </a:solidFill>
                <a:latin typeface="Calibri"/>
                <a:cs typeface="Calibri"/>
              </a:rPr>
              <a:t>store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5" dirty="0">
                <a:solidFill>
                  <a:srgbClr val="151515"/>
                </a:solidFill>
                <a:latin typeface="Calibri"/>
                <a:cs typeface="Calibri"/>
              </a:rPr>
              <a:t>data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14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0" dirty="0">
                <a:solidFill>
                  <a:srgbClr val="151515"/>
                </a:solidFill>
                <a:latin typeface="Calibri"/>
                <a:cs typeface="Calibri"/>
              </a:rPr>
              <a:t>function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151515"/>
                </a:solidFill>
                <a:latin typeface="Calibri"/>
                <a:cs typeface="Calibri"/>
              </a:rPr>
              <a:t>as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95" dirty="0">
                <a:solidFill>
                  <a:srgbClr val="151515"/>
                </a:solidFill>
                <a:latin typeface="Calibri"/>
                <a:cs typeface="Calibri"/>
              </a:rPr>
              <a:t>access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points</a:t>
            </a:r>
            <a:endParaRPr sz="2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2250" spc="145" dirty="0">
                <a:solidFill>
                  <a:srgbClr val="151515"/>
                </a:solidFill>
                <a:latin typeface="Calibri"/>
                <a:cs typeface="Calibri"/>
              </a:rPr>
              <a:t>Edges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are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referred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151515"/>
                </a:solidFill>
                <a:latin typeface="Calibri"/>
                <a:cs typeface="Calibri"/>
              </a:rPr>
              <a:t>as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pointers,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they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0" dirty="0">
                <a:solidFill>
                  <a:srgbClr val="151515"/>
                </a:solidFill>
                <a:latin typeface="Calibri"/>
                <a:cs typeface="Calibri"/>
              </a:rPr>
              <a:t>define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14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maintain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relationship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between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5" dirty="0">
                <a:solidFill>
                  <a:srgbClr val="151515"/>
                </a:solidFill>
                <a:latin typeface="Calibri"/>
                <a:cs typeface="Calibri"/>
              </a:rPr>
              <a:t>two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35" dirty="0">
                <a:solidFill>
                  <a:srgbClr val="151515"/>
                </a:solidFill>
                <a:latin typeface="Calibri"/>
                <a:cs typeface="Calibri"/>
              </a:rPr>
              <a:t>nodes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thus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embarking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5" dirty="0">
                <a:solidFill>
                  <a:srgbClr val="151515"/>
                </a:solidFill>
                <a:latin typeface="Calibri"/>
                <a:cs typeface="Calibri"/>
              </a:rPr>
              <a:t>the </a:t>
            </a:r>
            <a:r>
              <a:rPr sz="2250" spc="155" dirty="0">
                <a:solidFill>
                  <a:srgbClr val="151515"/>
                </a:solidFill>
                <a:latin typeface="Calibri"/>
                <a:cs typeface="Calibri"/>
              </a:rPr>
              <a:t>essence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functionalities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graphs.</a:t>
            </a:r>
            <a:endParaRPr sz="22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83598" y="8705691"/>
            <a:ext cx="5309870" cy="1581785"/>
          </a:xfrm>
          <a:custGeom>
            <a:avLst/>
            <a:gdLst/>
            <a:ahLst/>
            <a:cxnLst/>
            <a:rect l="l" t="t" r="r" b="b"/>
            <a:pathLst>
              <a:path w="5309869" h="1581784">
                <a:moveTo>
                  <a:pt x="5309670" y="1581308"/>
                </a:moveTo>
                <a:lnTo>
                  <a:pt x="3480889" y="1581308"/>
                </a:lnTo>
                <a:lnTo>
                  <a:pt x="3449579" y="1565428"/>
                </a:lnTo>
                <a:lnTo>
                  <a:pt x="3396791" y="1540303"/>
                </a:lnTo>
                <a:lnTo>
                  <a:pt x="3346341" y="1517898"/>
                </a:lnTo>
                <a:lnTo>
                  <a:pt x="3297982" y="1497981"/>
                </a:lnTo>
                <a:lnTo>
                  <a:pt x="3251472" y="1480318"/>
                </a:lnTo>
                <a:lnTo>
                  <a:pt x="3206565" y="1464675"/>
                </a:lnTo>
                <a:lnTo>
                  <a:pt x="3163018" y="1450818"/>
                </a:lnTo>
                <a:lnTo>
                  <a:pt x="3120586" y="1438514"/>
                </a:lnTo>
                <a:lnTo>
                  <a:pt x="3079024" y="1427529"/>
                </a:lnTo>
                <a:lnTo>
                  <a:pt x="3038088" y="1417630"/>
                </a:lnTo>
                <a:lnTo>
                  <a:pt x="2997535" y="1408582"/>
                </a:lnTo>
                <a:lnTo>
                  <a:pt x="2957119" y="1400152"/>
                </a:lnTo>
                <a:lnTo>
                  <a:pt x="2791944" y="1367935"/>
                </a:lnTo>
                <a:lnTo>
                  <a:pt x="2748551" y="1359089"/>
                </a:lnTo>
                <a:lnTo>
                  <a:pt x="2703829" y="1349458"/>
                </a:lnTo>
                <a:lnTo>
                  <a:pt x="2657534" y="1338809"/>
                </a:lnTo>
                <a:lnTo>
                  <a:pt x="2609422" y="1326908"/>
                </a:lnTo>
                <a:lnTo>
                  <a:pt x="2559249" y="1313522"/>
                </a:lnTo>
                <a:lnTo>
                  <a:pt x="2506770" y="1298416"/>
                </a:lnTo>
                <a:lnTo>
                  <a:pt x="2451740" y="1281358"/>
                </a:lnTo>
                <a:lnTo>
                  <a:pt x="2377354" y="1257691"/>
                </a:lnTo>
                <a:lnTo>
                  <a:pt x="2312685" y="1237630"/>
                </a:lnTo>
                <a:lnTo>
                  <a:pt x="2256663" y="1220868"/>
                </a:lnTo>
                <a:lnTo>
                  <a:pt x="2208220" y="1207099"/>
                </a:lnTo>
                <a:lnTo>
                  <a:pt x="2166285" y="1196018"/>
                </a:lnTo>
                <a:lnTo>
                  <a:pt x="2097657" y="1180693"/>
                </a:lnTo>
                <a:lnTo>
                  <a:pt x="2042222" y="1172444"/>
                </a:lnTo>
                <a:lnTo>
                  <a:pt x="1991418" y="1168822"/>
                </a:lnTo>
                <a:lnTo>
                  <a:pt x="1905173" y="1166706"/>
                </a:lnTo>
                <a:lnTo>
                  <a:pt x="1869468" y="1165662"/>
                </a:lnTo>
                <a:lnTo>
                  <a:pt x="1828500" y="1163937"/>
                </a:lnTo>
                <a:lnTo>
                  <a:pt x="1781201" y="1161226"/>
                </a:lnTo>
                <a:lnTo>
                  <a:pt x="1736132" y="1157890"/>
                </a:lnTo>
                <a:lnTo>
                  <a:pt x="1687712" y="1153581"/>
                </a:lnTo>
                <a:lnTo>
                  <a:pt x="1636520" y="1148414"/>
                </a:lnTo>
                <a:lnTo>
                  <a:pt x="1583134" y="1142504"/>
                </a:lnTo>
                <a:lnTo>
                  <a:pt x="1528136" y="1135968"/>
                </a:lnTo>
                <a:lnTo>
                  <a:pt x="1415618" y="1121481"/>
                </a:lnTo>
                <a:lnTo>
                  <a:pt x="1359257" y="1113762"/>
                </a:lnTo>
                <a:lnTo>
                  <a:pt x="1249228" y="1097951"/>
                </a:lnTo>
                <a:lnTo>
                  <a:pt x="1099613" y="1075042"/>
                </a:lnTo>
                <a:lnTo>
                  <a:pt x="982418" y="1055884"/>
                </a:lnTo>
                <a:lnTo>
                  <a:pt x="939364" y="1062242"/>
                </a:lnTo>
                <a:lnTo>
                  <a:pt x="890743" y="1068764"/>
                </a:lnTo>
                <a:lnTo>
                  <a:pt x="837641" y="1075192"/>
                </a:lnTo>
                <a:lnTo>
                  <a:pt x="781144" y="1081270"/>
                </a:lnTo>
                <a:lnTo>
                  <a:pt x="722337" y="1086744"/>
                </a:lnTo>
                <a:lnTo>
                  <a:pt x="662307" y="1091357"/>
                </a:lnTo>
                <a:lnTo>
                  <a:pt x="602139" y="1094854"/>
                </a:lnTo>
                <a:lnTo>
                  <a:pt x="542919" y="1096977"/>
                </a:lnTo>
                <a:lnTo>
                  <a:pt x="485733" y="1097471"/>
                </a:lnTo>
                <a:lnTo>
                  <a:pt x="431666" y="1096080"/>
                </a:lnTo>
                <a:lnTo>
                  <a:pt x="381805" y="1092549"/>
                </a:lnTo>
                <a:lnTo>
                  <a:pt x="337236" y="1086620"/>
                </a:lnTo>
                <a:lnTo>
                  <a:pt x="299044" y="1078039"/>
                </a:lnTo>
                <a:lnTo>
                  <a:pt x="227613" y="1041900"/>
                </a:lnTo>
                <a:lnTo>
                  <a:pt x="188659" y="1009743"/>
                </a:lnTo>
                <a:lnTo>
                  <a:pt x="151870" y="971956"/>
                </a:lnTo>
                <a:lnTo>
                  <a:pt x="117664" y="930416"/>
                </a:lnTo>
                <a:lnTo>
                  <a:pt x="86458" y="886999"/>
                </a:lnTo>
                <a:lnTo>
                  <a:pt x="58671" y="843582"/>
                </a:lnTo>
                <a:lnTo>
                  <a:pt x="34720" y="802042"/>
                </a:lnTo>
                <a:lnTo>
                  <a:pt x="15024" y="764255"/>
                </a:lnTo>
                <a:lnTo>
                  <a:pt x="0" y="732098"/>
                </a:lnTo>
                <a:lnTo>
                  <a:pt x="5423" y="707556"/>
                </a:lnTo>
                <a:lnTo>
                  <a:pt x="31314" y="638315"/>
                </a:lnTo>
                <a:lnTo>
                  <a:pt x="52914" y="595926"/>
                </a:lnTo>
                <a:lnTo>
                  <a:pt x="81036" y="549897"/>
                </a:lnTo>
                <a:lnTo>
                  <a:pt x="116247" y="501383"/>
                </a:lnTo>
                <a:lnTo>
                  <a:pt x="159112" y="451540"/>
                </a:lnTo>
                <a:lnTo>
                  <a:pt x="210197" y="401521"/>
                </a:lnTo>
                <a:lnTo>
                  <a:pt x="253626" y="364237"/>
                </a:lnTo>
                <a:lnTo>
                  <a:pt x="298453" y="328860"/>
                </a:lnTo>
                <a:lnTo>
                  <a:pt x="344295" y="295363"/>
                </a:lnTo>
                <a:lnTo>
                  <a:pt x="390766" y="263719"/>
                </a:lnTo>
                <a:lnTo>
                  <a:pt x="437484" y="233901"/>
                </a:lnTo>
                <a:lnTo>
                  <a:pt x="484062" y="205879"/>
                </a:lnTo>
                <a:lnTo>
                  <a:pt x="530119" y="179628"/>
                </a:lnTo>
                <a:lnTo>
                  <a:pt x="575268" y="155119"/>
                </a:lnTo>
                <a:lnTo>
                  <a:pt x="619126" y="132325"/>
                </a:lnTo>
                <a:lnTo>
                  <a:pt x="661308" y="111217"/>
                </a:lnTo>
                <a:lnTo>
                  <a:pt x="739110" y="73953"/>
                </a:lnTo>
                <a:lnTo>
                  <a:pt x="773961" y="57741"/>
                </a:lnTo>
                <a:lnTo>
                  <a:pt x="847043" y="29783"/>
                </a:lnTo>
                <a:lnTo>
                  <a:pt x="887917" y="18517"/>
                </a:lnTo>
                <a:lnTo>
                  <a:pt x="931223" y="9551"/>
                </a:lnTo>
                <a:lnTo>
                  <a:pt x="976616" y="3255"/>
                </a:lnTo>
                <a:lnTo>
                  <a:pt x="1023754" y="0"/>
                </a:lnTo>
                <a:lnTo>
                  <a:pt x="1072294" y="153"/>
                </a:lnTo>
                <a:lnTo>
                  <a:pt x="1121893" y="4085"/>
                </a:lnTo>
                <a:lnTo>
                  <a:pt x="1172208" y="12164"/>
                </a:lnTo>
                <a:lnTo>
                  <a:pt x="1222896" y="24762"/>
                </a:lnTo>
                <a:lnTo>
                  <a:pt x="1273613" y="42246"/>
                </a:lnTo>
                <a:lnTo>
                  <a:pt x="1324017" y="64986"/>
                </a:lnTo>
                <a:lnTo>
                  <a:pt x="1411886" y="115158"/>
                </a:lnTo>
                <a:lnTo>
                  <a:pt x="1450881" y="133013"/>
                </a:lnTo>
                <a:lnTo>
                  <a:pt x="1490812" y="147385"/>
                </a:lnTo>
                <a:lnTo>
                  <a:pt x="1531742" y="158741"/>
                </a:lnTo>
                <a:lnTo>
                  <a:pt x="1573731" y="167549"/>
                </a:lnTo>
                <a:lnTo>
                  <a:pt x="1616843" y="174278"/>
                </a:lnTo>
                <a:lnTo>
                  <a:pt x="1661138" y="179395"/>
                </a:lnTo>
                <a:lnTo>
                  <a:pt x="1706679" y="183368"/>
                </a:lnTo>
                <a:lnTo>
                  <a:pt x="1851396" y="193100"/>
                </a:lnTo>
                <a:lnTo>
                  <a:pt x="1902539" y="197174"/>
                </a:lnTo>
                <a:lnTo>
                  <a:pt x="1955238" y="202443"/>
                </a:lnTo>
                <a:lnTo>
                  <a:pt x="2009553" y="209375"/>
                </a:lnTo>
                <a:lnTo>
                  <a:pt x="2065548" y="218437"/>
                </a:lnTo>
                <a:lnTo>
                  <a:pt x="2123284" y="230098"/>
                </a:lnTo>
                <a:lnTo>
                  <a:pt x="2182822" y="244824"/>
                </a:lnTo>
                <a:lnTo>
                  <a:pt x="2239539" y="259802"/>
                </a:lnTo>
                <a:lnTo>
                  <a:pt x="2295463" y="273846"/>
                </a:lnTo>
                <a:lnTo>
                  <a:pt x="2350564" y="287134"/>
                </a:lnTo>
                <a:lnTo>
                  <a:pt x="2562102" y="336286"/>
                </a:lnTo>
                <a:lnTo>
                  <a:pt x="2612611" y="348464"/>
                </a:lnTo>
                <a:lnTo>
                  <a:pt x="2662108" y="360953"/>
                </a:lnTo>
                <a:lnTo>
                  <a:pt x="2710560" y="373931"/>
                </a:lnTo>
                <a:lnTo>
                  <a:pt x="2757935" y="387577"/>
                </a:lnTo>
                <a:lnTo>
                  <a:pt x="2804203" y="402068"/>
                </a:lnTo>
                <a:lnTo>
                  <a:pt x="2849331" y="417582"/>
                </a:lnTo>
                <a:lnTo>
                  <a:pt x="2893288" y="434297"/>
                </a:lnTo>
                <a:lnTo>
                  <a:pt x="2936043" y="452391"/>
                </a:lnTo>
                <a:lnTo>
                  <a:pt x="2977563" y="472041"/>
                </a:lnTo>
                <a:lnTo>
                  <a:pt x="3017817" y="493426"/>
                </a:lnTo>
                <a:lnTo>
                  <a:pt x="3056774" y="516724"/>
                </a:lnTo>
                <a:lnTo>
                  <a:pt x="3919454" y="1064417"/>
                </a:lnTo>
                <a:lnTo>
                  <a:pt x="3984094" y="1103675"/>
                </a:lnTo>
                <a:lnTo>
                  <a:pt x="4043751" y="1136520"/>
                </a:lnTo>
                <a:lnTo>
                  <a:pt x="4098848" y="1163685"/>
                </a:lnTo>
                <a:lnTo>
                  <a:pt x="4149805" y="1185900"/>
                </a:lnTo>
                <a:lnTo>
                  <a:pt x="4197045" y="1203899"/>
                </a:lnTo>
                <a:lnTo>
                  <a:pt x="4240988" y="1218412"/>
                </a:lnTo>
                <a:lnTo>
                  <a:pt x="4282057" y="1230173"/>
                </a:lnTo>
                <a:lnTo>
                  <a:pt x="4320673" y="1239911"/>
                </a:lnTo>
                <a:lnTo>
                  <a:pt x="4392232" y="1256252"/>
                </a:lnTo>
                <a:lnTo>
                  <a:pt x="4426019" y="1264318"/>
                </a:lnTo>
                <a:lnTo>
                  <a:pt x="4491714" y="1283899"/>
                </a:lnTo>
                <a:lnTo>
                  <a:pt x="4557715" y="1312959"/>
                </a:lnTo>
                <a:lnTo>
                  <a:pt x="4591885" y="1332874"/>
                </a:lnTo>
                <a:lnTo>
                  <a:pt x="4647306" y="1364097"/>
                </a:lnTo>
                <a:lnTo>
                  <a:pt x="4702007" y="1388072"/>
                </a:lnTo>
                <a:lnTo>
                  <a:pt x="4755531" y="1406208"/>
                </a:lnTo>
                <a:lnTo>
                  <a:pt x="4807426" y="1419913"/>
                </a:lnTo>
                <a:lnTo>
                  <a:pt x="4857235" y="1430597"/>
                </a:lnTo>
                <a:lnTo>
                  <a:pt x="4904504" y="1439669"/>
                </a:lnTo>
                <a:lnTo>
                  <a:pt x="4948780" y="1448538"/>
                </a:lnTo>
                <a:lnTo>
                  <a:pt x="4989606" y="1458613"/>
                </a:lnTo>
                <a:lnTo>
                  <a:pt x="5026529" y="1471303"/>
                </a:lnTo>
                <a:lnTo>
                  <a:pt x="5059093" y="1488017"/>
                </a:lnTo>
                <a:lnTo>
                  <a:pt x="5085851" y="1502622"/>
                </a:lnTo>
                <a:lnTo>
                  <a:pt x="5119047" y="1517065"/>
                </a:lnTo>
                <a:lnTo>
                  <a:pt x="5157838" y="1531581"/>
                </a:lnTo>
                <a:lnTo>
                  <a:pt x="5201376" y="1546408"/>
                </a:lnTo>
                <a:lnTo>
                  <a:pt x="5309670" y="1581308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3918" y="3964906"/>
            <a:ext cx="8610599" cy="35623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227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Directed</a:t>
            </a:r>
            <a:r>
              <a:rPr spc="-645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-114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</a:t>
            </a:r>
            <a:r>
              <a:rPr spc="-64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55" dirty="0">
                <a:latin typeface="MS UI Gothic" panose="020B0600070205080204" pitchFamily="34" charset="-128"/>
                <a:ea typeface="MS UI Gothic" panose="020B0600070205080204" pitchFamily="34" charset="-128"/>
              </a:rPr>
              <a:t>Undirected</a:t>
            </a:r>
            <a:r>
              <a:rPr spc="-64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6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928" y="4347540"/>
            <a:ext cx="5021580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100"/>
              </a:spcBef>
            </a:pPr>
            <a:r>
              <a:rPr sz="2250" b="1" spc="140" dirty="0">
                <a:solidFill>
                  <a:srgbClr val="151515"/>
                </a:solidFill>
                <a:latin typeface="Calibri"/>
                <a:cs typeface="Calibri"/>
              </a:rPr>
              <a:t>Directed</a:t>
            </a:r>
            <a:r>
              <a:rPr sz="2250" b="1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60" dirty="0">
                <a:solidFill>
                  <a:srgbClr val="151515"/>
                </a:solidFill>
                <a:latin typeface="Calibri"/>
                <a:cs typeface="Calibri"/>
              </a:rPr>
              <a:t>Graphs</a:t>
            </a:r>
            <a:endParaRPr sz="2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Calibri"/>
              <a:cs typeface="Calibri"/>
            </a:endParaRPr>
          </a:p>
          <a:p>
            <a:pPr marL="12065" marR="5080" indent="69850" algn="ctr">
              <a:lnSpc>
                <a:spcPct val="125000"/>
              </a:lnSpc>
            </a:pPr>
            <a:r>
              <a:rPr lang="en-US" sz="2250" spc="105" dirty="0">
                <a:solidFill>
                  <a:srgbClr val="151515"/>
                </a:solidFill>
                <a:latin typeface="Calibri"/>
                <a:cs typeface="Calibri"/>
              </a:rPr>
              <a:t>I</a:t>
            </a:r>
            <a:r>
              <a:rPr sz="2250" spc="105" dirty="0">
                <a:solidFill>
                  <a:srgbClr val="151515"/>
                </a:solidFill>
                <a:latin typeface="Calibri"/>
                <a:cs typeface="Calibri"/>
              </a:rPr>
              <a:t>s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also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known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151515"/>
                </a:solidFill>
                <a:latin typeface="Calibri"/>
                <a:cs typeface="Calibri"/>
              </a:rPr>
              <a:t>as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digraph,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which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5" dirty="0">
                <a:solidFill>
                  <a:srgbClr val="151515"/>
                </a:solidFill>
                <a:latin typeface="Calibri"/>
                <a:cs typeface="Calibri"/>
              </a:rPr>
              <a:t>is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a </a:t>
            </a:r>
            <a:r>
              <a:rPr sz="2250" spc="80" dirty="0">
                <a:solidFill>
                  <a:srgbClr val="151515"/>
                </a:solidFill>
                <a:latin typeface="Calibri"/>
                <a:cs typeface="Calibri"/>
              </a:rPr>
              <a:t>collection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25" dirty="0">
                <a:solidFill>
                  <a:srgbClr val="151515"/>
                </a:solidFill>
                <a:latin typeface="Calibri"/>
                <a:cs typeface="Calibri"/>
              </a:rPr>
              <a:t>set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vertices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edges.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Here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250" spc="-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45" dirty="0">
                <a:solidFill>
                  <a:srgbClr val="151515"/>
                </a:solidFill>
                <a:latin typeface="Calibri"/>
                <a:cs typeface="Calibri"/>
              </a:rPr>
              <a:t>edges</a:t>
            </a:r>
            <a:r>
              <a:rPr sz="2250" spc="-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will</a:t>
            </a:r>
            <a:r>
              <a:rPr sz="2250" spc="-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5" dirty="0">
                <a:solidFill>
                  <a:srgbClr val="151515"/>
                </a:solidFill>
                <a:latin typeface="Calibri"/>
                <a:cs typeface="Calibri"/>
              </a:rPr>
              <a:t>be</a:t>
            </a:r>
            <a:r>
              <a:rPr sz="2250" spc="-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directed</a:t>
            </a:r>
            <a:r>
              <a:rPr sz="2250" spc="-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edges,</a:t>
            </a:r>
            <a:r>
              <a:rPr sz="225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and </a:t>
            </a:r>
            <a:r>
              <a:rPr sz="2250" spc="140" dirty="0">
                <a:solidFill>
                  <a:srgbClr val="151515"/>
                </a:solidFill>
                <a:latin typeface="Calibri"/>
                <a:cs typeface="Calibri"/>
              </a:rPr>
              <a:t>each</a:t>
            </a:r>
            <a:r>
              <a:rPr sz="225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30" dirty="0">
                <a:solidFill>
                  <a:srgbClr val="151515"/>
                </a:solidFill>
                <a:latin typeface="Calibri"/>
                <a:cs typeface="Calibri"/>
              </a:rPr>
              <a:t>edge</a:t>
            </a:r>
            <a:r>
              <a:rPr sz="225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will</a:t>
            </a:r>
            <a:r>
              <a:rPr sz="225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5" dirty="0">
                <a:solidFill>
                  <a:srgbClr val="151515"/>
                </a:solidFill>
                <a:latin typeface="Calibri"/>
                <a:cs typeface="Calibri"/>
              </a:rPr>
              <a:t>be</a:t>
            </a:r>
            <a:r>
              <a:rPr sz="225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30" dirty="0">
                <a:solidFill>
                  <a:srgbClr val="151515"/>
                </a:solidFill>
                <a:latin typeface="Calibri"/>
                <a:cs typeface="Calibri"/>
              </a:rPr>
              <a:t>connected</a:t>
            </a:r>
            <a:r>
              <a:rPr sz="225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with</a:t>
            </a:r>
            <a:r>
              <a:rPr sz="225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order </a:t>
            </a:r>
            <a:r>
              <a:rPr sz="2250" spc="65" dirty="0">
                <a:solidFill>
                  <a:srgbClr val="151515"/>
                </a:solidFill>
                <a:latin typeface="Calibri"/>
                <a:cs typeface="Calibri"/>
              </a:rPr>
              <a:t>pair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vertices.</a:t>
            </a:r>
            <a:endParaRPr sz="22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8198" y="4084619"/>
            <a:ext cx="5147945" cy="371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2250" b="1" spc="135" dirty="0">
                <a:solidFill>
                  <a:srgbClr val="151515"/>
                </a:solidFill>
                <a:latin typeface="Calibri"/>
                <a:cs typeface="Calibri"/>
              </a:rPr>
              <a:t>Undirected</a:t>
            </a:r>
            <a:r>
              <a:rPr sz="2250" b="1" spc="-6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b="1" spc="160" dirty="0">
                <a:solidFill>
                  <a:srgbClr val="151515"/>
                </a:solidFill>
                <a:latin typeface="Calibri"/>
                <a:cs typeface="Calibri"/>
              </a:rPr>
              <a:t>Graphs</a:t>
            </a:r>
            <a:endParaRPr sz="2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065" marR="5080" algn="ctr">
              <a:lnSpc>
                <a:spcPct val="125000"/>
              </a:lnSpc>
            </a:pP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undirected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5" dirty="0">
                <a:solidFill>
                  <a:srgbClr val="151515"/>
                </a:solidFill>
                <a:latin typeface="Calibri"/>
                <a:cs typeface="Calibri"/>
              </a:rPr>
              <a:t>graph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5" dirty="0">
                <a:solidFill>
                  <a:srgbClr val="151515"/>
                </a:solidFill>
                <a:latin typeface="Calibri"/>
                <a:cs typeface="Calibri"/>
              </a:rPr>
              <a:t>is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also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referred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to </a:t>
            </a:r>
            <a:r>
              <a:rPr sz="2250" spc="160" dirty="0">
                <a:solidFill>
                  <a:srgbClr val="151515"/>
                </a:solidFill>
                <a:latin typeface="Calibri"/>
                <a:cs typeface="Calibri"/>
              </a:rPr>
              <a:t>as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bidirectional.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It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5" dirty="0">
                <a:solidFill>
                  <a:srgbClr val="151515"/>
                </a:solidFill>
                <a:latin typeface="Calibri"/>
                <a:cs typeface="Calibri"/>
              </a:rPr>
              <a:t>is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25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25" dirty="0">
                <a:solidFill>
                  <a:srgbClr val="151515"/>
                </a:solidFill>
                <a:latin typeface="Calibri"/>
                <a:cs typeface="Calibri"/>
              </a:rPr>
              <a:t>set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7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14" dirty="0">
                <a:solidFill>
                  <a:srgbClr val="151515"/>
                </a:solidFill>
                <a:latin typeface="Calibri"/>
                <a:cs typeface="Calibri"/>
              </a:rPr>
              <a:t>objects </a:t>
            </a:r>
            <a:r>
              <a:rPr sz="2250" spc="70" dirty="0">
                <a:solidFill>
                  <a:srgbClr val="151515"/>
                </a:solidFill>
                <a:latin typeface="Calibri"/>
                <a:cs typeface="Calibri"/>
              </a:rPr>
              <a:t>(also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called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vertices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0" dirty="0">
                <a:solidFill>
                  <a:srgbClr val="151515"/>
                </a:solidFill>
                <a:latin typeface="Calibri"/>
                <a:cs typeface="Calibri"/>
              </a:rPr>
              <a:t>or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0" dirty="0">
                <a:solidFill>
                  <a:srgbClr val="151515"/>
                </a:solidFill>
                <a:latin typeface="Calibri"/>
                <a:cs typeface="Calibri"/>
              </a:rPr>
              <a:t>nodes),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which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35" dirty="0">
                <a:solidFill>
                  <a:srgbClr val="151515"/>
                </a:solidFill>
                <a:latin typeface="Calibri"/>
                <a:cs typeface="Calibri"/>
              </a:rPr>
              <a:t>are </a:t>
            </a:r>
            <a:r>
              <a:rPr sz="2250" spc="130" dirty="0">
                <a:solidFill>
                  <a:srgbClr val="151515"/>
                </a:solidFill>
                <a:latin typeface="Calibri"/>
                <a:cs typeface="Calibri"/>
              </a:rPr>
              <a:t>connected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together.</a:t>
            </a: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5" dirty="0">
                <a:solidFill>
                  <a:srgbClr val="151515"/>
                </a:solidFill>
                <a:latin typeface="Calibri"/>
                <a:cs typeface="Calibri"/>
              </a:rPr>
              <a:t>Here</a:t>
            </a: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9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45" dirty="0">
                <a:solidFill>
                  <a:srgbClr val="151515"/>
                </a:solidFill>
                <a:latin typeface="Calibri"/>
                <a:cs typeface="Calibri"/>
              </a:rPr>
              <a:t>edges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-20" dirty="0">
                <a:solidFill>
                  <a:srgbClr val="151515"/>
                </a:solidFill>
                <a:latin typeface="Calibri"/>
                <a:cs typeface="Calibri"/>
              </a:rPr>
              <a:t>will </a:t>
            </a:r>
            <a:r>
              <a:rPr sz="2250" spc="165" dirty="0">
                <a:solidFill>
                  <a:srgbClr val="151515"/>
                </a:solidFill>
                <a:latin typeface="Calibri"/>
                <a:cs typeface="Calibri"/>
              </a:rPr>
              <a:t>be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45" dirty="0">
                <a:solidFill>
                  <a:srgbClr val="151515"/>
                </a:solidFill>
                <a:latin typeface="Calibri"/>
                <a:cs typeface="Calibri"/>
              </a:rPr>
              <a:t>bidirectional.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0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25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65" dirty="0">
                <a:solidFill>
                  <a:srgbClr val="151515"/>
                </a:solidFill>
                <a:latin typeface="Calibri"/>
                <a:cs typeface="Calibri"/>
              </a:rPr>
              <a:t>two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35" dirty="0">
                <a:solidFill>
                  <a:srgbClr val="151515"/>
                </a:solidFill>
                <a:latin typeface="Calibri"/>
                <a:cs typeface="Calibri"/>
              </a:rPr>
              <a:t>nodes</a:t>
            </a:r>
            <a:r>
              <a:rPr sz="22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35" dirty="0">
                <a:solidFill>
                  <a:srgbClr val="151515"/>
                </a:solidFill>
                <a:latin typeface="Calibri"/>
                <a:cs typeface="Calibri"/>
              </a:rPr>
              <a:t>are </a:t>
            </a:r>
            <a:r>
              <a:rPr sz="2250" spc="130" dirty="0">
                <a:solidFill>
                  <a:srgbClr val="151515"/>
                </a:solidFill>
                <a:latin typeface="Calibri"/>
                <a:cs typeface="Calibri"/>
              </a:rPr>
              <a:t>connected</a:t>
            </a:r>
            <a:r>
              <a:rPr sz="2250" spc="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with</a:t>
            </a:r>
            <a:r>
              <a:rPr sz="2250" spc="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25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250" spc="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line,</a:t>
            </a:r>
            <a:r>
              <a:rPr sz="2250" spc="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14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2250" spc="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0" dirty="0">
                <a:solidFill>
                  <a:srgbClr val="151515"/>
                </a:solidFill>
                <a:latin typeface="Calibri"/>
                <a:cs typeface="Calibri"/>
              </a:rPr>
              <a:t>this</a:t>
            </a:r>
            <a:r>
              <a:rPr sz="2250" spc="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line</a:t>
            </a:r>
            <a:r>
              <a:rPr sz="2250" spc="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0" dirty="0">
                <a:solidFill>
                  <a:srgbClr val="151515"/>
                </a:solidFill>
                <a:latin typeface="Calibri"/>
                <a:cs typeface="Calibri"/>
              </a:rPr>
              <a:t>is </a:t>
            </a:r>
            <a:r>
              <a:rPr sz="2250" spc="55" dirty="0">
                <a:solidFill>
                  <a:srgbClr val="151515"/>
                </a:solidFill>
                <a:latin typeface="Calibri"/>
                <a:cs typeface="Calibri"/>
              </a:rPr>
              <a:t>known</a:t>
            </a:r>
            <a:r>
              <a:rPr sz="22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151515"/>
                </a:solidFill>
                <a:latin typeface="Calibri"/>
                <a:cs typeface="Calibri"/>
              </a:rPr>
              <a:t>as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85" dirty="0">
                <a:solidFill>
                  <a:srgbClr val="151515"/>
                </a:solidFill>
                <a:latin typeface="Calibri"/>
                <a:cs typeface="Calibri"/>
              </a:rPr>
              <a:t>an</a:t>
            </a:r>
            <a:r>
              <a:rPr sz="225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250" spc="50" dirty="0">
                <a:solidFill>
                  <a:srgbClr val="151515"/>
                </a:solidFill>
                <a:latin typeface="Calibri"/>
                <a:cs typeface="Calibri"/>
              </a:rPr>
              <a:t>edge.</a:t>
            </a:r>
            <a:endParaRPr sz="225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F91C4A-E84E-8781-CE06-0418A579CBD7}"/>
                  </a:ext>
                </a:extLst>
              </p14:cNvPr>
              <p14:cNvContentPartPr/>
              <p14:nvPr/>
            </p14:nvContentPartPr>
            <p14:xfrm>
              <a:off x="2743163" y="373617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F91C4A-E84E-8781-CE06-0418A579CB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163" y="37271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C69617-CA0D-1C7D-B09D-18C2FD555176}"/>
                  </a:ext>
                </a:extLst>
              </p14:cNvPr>
              <p14:cNvContentPartPr/>
              <p14:nvPr/>
            </p14:nvContentPartPr>
            <p14:xfrm>
              <a:off x="5801363" y="362565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C69617-CA0D-1C7D-B09D-18C2FD5551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2363" y="36170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A535A1-7540-17E2-3493-C136617653BE}"/>
                  </a:ext>
                </a:extLst>
              </p14:cNvPr>
              <p14:cNvContentPartPr/>
              <p14:nvPr/>
            </p14:nvContentPartPr>
            <p14:xfrm>
              <a:off x="5265683" y="417753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A535A1-7540-17E2-3493-C136617653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7043" y="41688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214AFA-5CDF-2565-E38E-C18CF4730DC8}"/>
                  </a:ext>
                </a:extLst>
              </p14:cNvPr>
              <p14:cNvContentPartPr/>
              <p14:nvPr/>
            </p14:nvContentPartPr>
            <p14:xfrm>
              <a:off x="1418723" y="348417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214AFA-5CDF-2565-E38E-C18CF4730D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9723" y="34755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D9A37A-AC21-75F6-B07C-0D06B6457A0F}"/>
                  </a:ext>
                </a:extLst>
              </p14:cNvPr>
              <p14:cNvContentPartPr/>
              <p14:nvPr/>
            </p14:nvContentPartPr>
            <p14:xfrm>
              <a:off x="1418723" y="348417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D9A37A-AC21-75F6-B07C-0D06B6457A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9723" y="34755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E77DB3-ACE3-1F02-A9D3-10F70DD4BB1D}"/>
                  </a:ext>
                </a:extLst>
              </p14:cNvPr>
              <p14:cNvContentPartPr/>
              <p14:nvPr/>
            </p14:nvContentPartPr>
            <p14:xfrm>
              <a:off x="1718243" y="261729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E77DB3-ACE3-1F02-A9D3-10F70DD4B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9243" y="26082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479C998-B0E2-2430-9606-0485AF2B8F44}"/>
              </a:ext>
            </a:extLst>
          </p:cNvPr>
          <p:cNvGrpSpPr/>
          <p:nvPr/>
        </p:nvGrpSpPr>
        <p:grpSpPr>
          <a:xfrm>
            <a:off x="804203" y="9774459"/>
            <a:ext cx="360" cy="360"/>
            <a:chOff x="804203" y="977445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FD8046-96EE-2DB8-86B0-5E688F817930}"/>
                    </a:ext>
                  </a:extLst>
                </p14:cNvPr>
                <p14:cNvContentPartPr/>
                <p14:nvPr/>
              </p14:nvContentPartPr>
              <p14:xfrm>
                <a:off x="804203" y="977445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FD8046-96EE-2DB8-86B0-5E688F8179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563" y="9765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8EDE95-9713-F4DB-202B-01CBC60A537B}"/>
                    </a:ext>
                  </a:extLst>
                </p14:cNvPr>
                <p14:cNvContentPartPr/>
                <p14:nvPr/>
              </p14:nvContentPartPr>
              <p14:xfrm>
                <a:off x="804203" y="977445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8EDE95-9713-F4DB-202B-01CBC60A53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563" y="9765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42769" y="8721497"/>
            <a:ext cx="2845435" cy="1565910"/>
          </a:xfrm>
          <a:custGeom>
            <a:avLst/>
            <a:gdLst/>
            <a:ahLst/>
            <a:cxnLst/>
            <a:rect l="l" t="t" r="r" b="b"/>
            <a:pathLst>
              <a:path w="2845434" h="1565909">
                <a:moveTo>
                  <a:pt x="2845231" y="1565502"/>
                </a:moveTo>
                <a:lnTo>
                  <a:pt x="0" y="1565502"/>
                </a:lnTo>
                <a:lnTo>
                  <a:pt x="5046" y="1557371"/>
                </a:lnTo>
                <a:lnTo>
                  <a:pt x="30840" y="1518046"/>
                </a:lnTo>
                <a:lnTo>
                  <a:pt x="57353" y="1479713"/>
                </a:lnTo>
                <a:lnTo>
                  <a:pt x="84537" y="1442368"/>
                </a:lnTo>
                <a:lnTo>
                  <a:pt x="112342" y="1406008"/>
                </a:lnTo>
                <a:lnTo>
                  <a:pt x="140720" y="1370632"/>
                </a:lnTo>
                <a:lnTo>
                  <a:pt x="169622" y="1336236"/>
                </a:lnTo>
                <a:lnTo>
                  <a:pt x="198998" y="1302817"/>
                </a:lnTo>
                <a:lnTo>
                  <a:pt x="228801" y="1270373"/>
                </a:lnTo>
                <a:lnTo>
                  <a:pt x="258980" y="1238901"/>
                </a:lnTo>
                <a:lnTo>
                  <a:pt x="289488" y="1208398"/>
                </a:lnTo>
                <a:lnTo>
                  <a:pt x="320275" y="1178862"/>
                </a:lnTo>
                <a:lnTo>
                  <a:pt x="351292" y="1150289"/>
                </a:lnTo>
                <a:lnTo>
                  <a:pt x="382491" y="1122677"/>
                </a:lnTo>
                <a:lnTo>
                  <a:pt x="413822" y="1096023"/>
                </a:lnTo>
                <a:lnTo>
                  <a:pt x="445237" y="1070324"/>
                </a:lnTo>
                <a:lnTo>
                  <a:pt x="476687" y="1045578"/>
                </a:lnTo>
                <a:lnTo>
                  <a:pt x="508122" y="1021781"/>
                </a:lnTo>
                <a:lnTo>
                  <a:pt x="539495" y="998932"/>
                </a:lnTo>
                <a:lnTo>
                  <a:pt x="570756" y="977027"/>
                </a:lnTo>
                <a:lnTo>
                  <a:pt x="632746" y="936039"/>
                </a:lnTo>
                <a:lnTo>
                  <a:pt x="693702" y="898795"/>
                </a:lnTo>
                <a:lnTo>
                  <a:pt x="753232" y="865273"/>
                </a:lnTo>
                <a:lnTo>
                  <a:pt x="810945" y="835451"/>
                </a:lnTo>
                <a:lnTo>
                  <a:pt x="866450" y="809306"/>
                </a:lnTo>
                <a:lnTo>
                  <a:pt x="919357" y="786817"/>
                </a:lnTo>
                <a:lnTo>
                  <a:pt x="944713" y="776937"/>
                </a:lnTo>
                <a:lnTo>
                  <a:pt x="1056701" y="716691"/>
                </a:lnTo>
                <a:lnTo>
                  <a:pt x="1181024" y="652052"/>
                </a:lnTo>
                <a:lnTo>
                  <a:pt x="1315907" y="584233"/>
                </a:lnTo>
                <a:lnTo>
                  <a:pt x="1459576" y="514447"/>
                </a:lnTo>
                <a:lnTo>
                  <a:pt x="1610257" y="443905"/>
                </a:lnTo>
                <a:lnTo>
                  <a:pt x="1766176" y="373821"/>
                </a:lnTo>
                <a:lnTo>
                  <a:pt x="1872155" y="327951"/>
                </a:lnTo>
                <a:lnTo>
                  <a:pt x="1979148" y="283183"/>
                </a:lnTo>
                <a:lnTo>
                  <a:pt x="2086628" y="239875"/>
                </a:lnTo>
                <a:lnTo>
                  <a:pt x="2194070" y="198387"/>
                </a:lnTo>
                <a:lnTo>
                  <a:pt x="2300949" y="159077"/>
                </a:lnTo>
                <a:lnTo>
                  <a:pt x="2354013" y="140352"/>
                </a:lnTo>
                <a:lnTo>
                  <a:pt x="2406738" y="122307"/>
                </a:lnTo>
                <a:lnTo>
                  <a:pt x="2459060" y="104986"/>
                </a:lnTo>
                <a:lnTo>
                  <a:pt x="2510912" y="88434"/>
                </a:lnTo>
                <a:lnTo>
                  <a:pt x="2562230" y="72696"/>
                </a:lnTo>
                <a:lnTo>
                  <a:pt x="2612946" y="57817"/>
                </a:lnTo>
                <a:lnTo>
                  <a:pt x="2662995" y="43843"/>
                </a:lnTo>
                <a:lnTo>
                  <a:pt x="2712312" y="30817"/>
                </a:lnTo>
                <a:lnTo>
                  <a:pt x="2760831" y="18785"/>
                </a:lnTo>
                <a:lnTo>
                  <a:pt x="2808487" y="7792"/>
                </a:lnTo>
                <a:lnTo>
                  <a:pt x="2845231" y="0"/>
                </a:lnTo>
                <a:lnTo>
                  <a:pt x="2845231" y="1565502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86314" y="2"/>
            <a:ext cx="2270125" cy="2063750"/>
          </a:xfrm>
          <a:custGeom>
            <a:avLst/>
            <a:gdLst/>
            <a:ahLst/>
            <a:cxnLst/>
            <a:rect l="l" t="t" r="r" b="b"/>
            <a:pathLst>
              <a:path w="2270125" h="2063750">
                <a:moveTo>
                  <a:pt x="2269510" y="2063249"/>
                </a:moveTo>
                <a:lnTo>
                  <a:pt x="2237067" y="2043058"/>
                </a:lnTo>
                <a:lnTo>
                  <a:pt x="2198169" y="2017168"/>
                </a:lnTo>
                <a:lnTo>
                  <a:pt x="2155084" y="1986566"/>
                </a:lnTo>
                <a:lnTo>
                  <a:pt x="2110078" y="1952238"/>
                </a:lnTo>
                <a:lnTo>
                  <a:pt x="2065418" y="1915172"/>
                </a:lnTo>
                <a:lnTo>
                  <a:pt x="2023370" y="1876355"/>
                </a:lnTo>
                <a:lnTo>
                  <a:pt x="1986202" y="1836773"/>
                </a:lnTo>
                <a:lnTo>
                  <a:pt x="1956179" y="1797414"/>
                </a:lnTo>
                <a:lnTo>
                  <a:pt x="1939472" y="1774804"/>
                </a:lnTo>
                <a:lnTo>
                  <a:pt x="1919601" y="1752611"/>
                </a:lnTo>
                <a:lnTo>
                  <a:pt x="1870479" y="1708566"/>
                </a:lnTo>
                <a:lnTo>
                  <a:pt x="1809042" y="1663456"/>
                </a:lnTo>
                <a:lnTo>
                  <a:pt x="1773776" y="1639931"/>
                </a:lnTo>
                <a:lnTo>
                  <a:pt x="1735517" y="1615456"/>
                </a:lnTo>
                <a:lnTo>
                  <a:pt x="1500317" y="1470851"/>
                </a:lnTo>
                <a:lnTo>
                  <a:pt x="1444695" y="1435888"/>
                </a:lnTo>
                <a:lnTo>
                  <a:pt x="1386279" y="1398380"/>
                </a:lnTo>
                <a:lnTo>
                  <a:pt x="1325098" y="1358098"/>
                </a:lnTo>
                <a:lnTo>
                  <a:pt x="1261180" y="1314814"/>
                </a:lnTo>
                <a:lnTo>
                  <a:pt x="1188033" y="1263556"/>
                </a:lnTo>
                <a:lnTo>
                  <a:pt x="1126263" y="1218232"/>
                </a:lnTo>
                <a:lnTo>
                  <a:pt x="1074583" y="1178106"/>
                </a:lnTo>
                <a:lnTo>
                  <a:pt x="1031710" y="1142439"/>
                </a:lnTo>
                <a:lnTo>
                  <a:pt x="996357" y="1110496"/>
                </a:lnTo>
                <a:lnTo>
                  <a:pt x="967239" y="1081537"/>
                </a:lnTo>
                <a:lnTo>
                  <a:pt x="922569" y="1029625"/>
                </a:lnTo>
                <a:lnTo>
                  <a:pt x="887418" y="980803"/>
                </a:lnTo>
                <a:lnTo>
                  <a:pt x="870199" y="955708"/>
                </a:lnTo>
                <a:lnTo>
                  <a:pt x="851504" y="929173"/>
                </a:lnTo>
                <a:lnTo>
                  <a:pt x="804545" y="868833"/>
                </a:lnTo>
                <a:lnTo>
                  <a:pt x="770857" y="830985"/>
                </a:lnTo>
                <a:lnTo>
                  <a:pt x="733187" y="792541"/>
                </a:lnTo>
                <a:lnTo>
                  <a:pt x="692697" y="754154"/>
                </a:lnTo>
                <a:lnTo>
                  <a:pt x="650552" y="716480"/>
                </a:lnTo>
                <a:lnTo>
                  <a:pt x="607915" y="680172"/>
                </a:lnTo>
                <a:lnTo>
                  <a:pt x="565948" y="645885"/>
                </a:lnTo>
                <a:lnTo>
                  <a:pt x="525814" y="614273"/>
                </a:lnTo>
                <a:lnTo>
                  <a:pt x="488678" y="585990"/>
                </a:lnTo>
                <a:lnTo>
                  <a:pt x="455702" y="561690"/>
                </a:lnTo>
                <a:lnTo>
                  <a:pt x="428049" y="542027"/>
                </a:lnTo>
                <a:lnTo>
                  <a:pt x="407440" y="518004"/>
                </a:lnTo>
                <a:lnTo>
                  <a:pt x="359583" y="461194"/>
                </a:lnTo>
                <a:lnTo>
                  <a:pt x="332742" y="428818"/>
                </a:lnTo>
                <a:lnTo>
                  <a:pt x="304230" y="394067"/>
                </a:lnTo>
                <a:lnTo>
                  <a:pt x="274250" y="357148"/>
                </a:lnTo>
                <a:lnTo>
                  <a:pt x="243007" y="318264"/>
                </a:lnTo>
                <a:lnTo>
                  <a:pt x="210703" y="277622"/>
                </a:lnTo>
                <a:lnTo>
                  <a:pt x="177542" y="235426"/>
                </a:lnTo>
                <a:lnTo>
                  <a:pt x="143727" y="191881"/>
                </a:lnTo>
                <a:lnTo>
                  <a:pt x="109462" y="147192"/>
                </a:lnTo>
                <a:lnTo>
                  <a:pt x="74949" y="101565"/>
                </a:lnTo>
                <a:lnTo>
                  <a:pt x="40392" y="55205"/>
                </a:lnTo>
                <a:lnTo>
                  <a:pt x="5995" y="8316"/>
                </a:lnTo>
                <a:lnTo>
                  <a:pt x="0" y="0"/>
                </a:lnTo>
                <a:lnTo>
                  <a:pt x="716457" y="0"/>
                </a:lnTo>
                <a:lnTo>
                  <a:pt x="745108" y="31316"/>
                </a:lnTo>
                <a:lnTo>
                  <a:pt x="780241" y="64799"/>
                </a:lnTo>
                <a:lnTo>
                  <a:pt x="814571" y="94982"/>
                </a:lnTo>
                <a:lnTo>
                  <a:pt x="846848" y="122997"/>
                </a:lnTo>
                <a:lnTo>
                  <a:pt x="875822" y="149976"/>
                </a:lnTo>
                <a:lnTo>
                  <a:pt x="900241" y="177050"/>
                </a:lnTo>
                <a:lnTo>
                  <a:pt x="918856" y="205349"/>
                </a:lnTo>
                <a:lnTo>
                  <a:pt x="934949" y="231174"/>
                </a:lnTo>
                <a:lnTo>
                  <a:pt x="957422" y="260524"/>
                </a:lnTo>
                <a:lnTo>
                  <a:pt x="985110" y="293101"/>
                </a:lnTo>
                <a:lnTo>
                  <a:pt x="1016847" y="328605"/>
                </a:lnTo>
                <a:lnTo>
                  <a:pt x="1051470" y="366737"/>
                </a:lnTo>
                <a:lnTo>
                  <a:pt x="1087813" y="407197"/>
                </a:lnTo>
                <a:lnTo>
                  <a:pt x="1124712" y="449687"/>
                </a:lnTo>
                <a:lnTo>
                  <a:pt x="1161001" y="493906"/>
                </a:lnTo>
                <a:lnTo>
                  <a:pt x="1195516" y="539555"/>
                </a:lnTo>
                <a:lnTo>
                  <a:pt x="1227092" y="586336"/>
                </a:lnTo>
                <a:lnTo>
                  <a:pt x="1254565" y="633948"/>
                </a:lnTo>
                <a:lnTo>
                  <a:pt x="1275668" y="667850"/>
                </a:lnTo>
                <a:lnTo>
                  <a:pt x="1301713" y="699593"/>
                </a:lnTo>
                <a:lnTo>
                  <a:pt x="1331870" y="729675"/>
                </a:lnTo>
                <a:lnTo>
                  <a:pt x="1365308" y="758593"/>
                </a:lnTo>
                <a:lnTo>
                  <a:pt x="1401199" y="786844"/>
                </a:lnTo>
                <a:lnTo>
                  <a:pt x="1477013" y="843333"/>
                </a:lnTo>
                <a:lnTo>
                  <a:pt x="1515276" y="872563"/>
                </a:lnTo>
                <a:lnTo>
                  <a:pt x="1552670" y="903115"/>
                </a:lnTo>
                <a:lnTo>
                  <a:pt x="1588365" y="935483"/>
                </a:lnTo>
                <a:lnTo>
                  <a:pt x="1621530" y="970166"/>
                </a:lnTo>
                <a:lnTo>
                  <a:pt x="1651334" y="1007660"/>
                </a:lnTo>
                <a:lnTo>
                  <a:pt x="1676949" y="1048463"/>
                </a:lnTo>
                <a:lnTo>
                  <a:pt x="1697543" y="1093070"/>
                </a:lnTo>
                <a:lnTo>
                  <a:pt x="1712286" y="1141979"/>
                </a:lnTo>
                <a:lnTo>
                  <a:pt x="1726141" y="1194690"/>
                </a:lnTo>
                <a:lnTo>
                  <a:pt x="1741039" y="1235875"/>
                </a:lnTo>
                <a:lnTo>
                  <a:pt x="1773787" y="1291284"/>
                </a:lnTo>
                <a:lnTo>
                  <a:pt x="1810178" y="1323439"/>
                </a:lnTo>
                <a:lnTo>
                  <a:pt x="1849857" y="1347574"/>
                </a:lnTo>
                <a:lnTo>
                  <a:pt x="1870820" y="1361394"/>
                </a:lnTo>
                <a:lnTo>
                  <a:pt x="1892472" y="1378922"/>
                </a:lnTo>
                <a:lnTo>
                  <a:pt x="1914771" y="1402060"/>
                </a:lnTo>
                <a:lnTo>
                  <a:pt x="1937671" y="1432715"/>
                </a:lnTo>
                <a:lnTo>
                  <a:pt x="1961129" y="1472789"/>
                </a:lnTo>
                <a:lnTo>
                  <a:pt x="2269510" y="2063249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292727"/>
            <a:ext cx="2751455" cy="1994535"/>
          </a:xfrm>
          <a:custGeom>
            <a:avLst/>
            <a:gdLst/>
            <a:ahLst/>
            <a:cxnLst/>
            <a:rect l="l" t="t" r="r" b="b"/>
            <a:pathLst>
              <a:path w="2751455" h="1994534">
                <a:moveTo>
                  <a:pt x="2751313" y="1994272"/>
                </a:moveTo>
                <a:lnTo>
                  <a:pt x="0" y="1994272"/>
                </a:lnTo>
                <a:lnTo>
                  <a:pt x="0" y="143396"/>
                </a:lnTo>
                <a:lnTo>
                  <a:pt x="104926" y="114293"/>
                </a:lnTo>
                <a:lnTo>
                  <a:pt x="192119" y="91533"/>
                </a:lnTo>
                <a:lnTo>
                  <a:pt x="238394" y="80226"/>
                </a:lnTo>
                <a:lnTo>
                  <a:pt x="286422" y="69145"/>
                </a:lnTo>
                <a:lnTo>
                  <a:pt x="336180" y="58423"/>
                </a:lnTo>
                <a:lnTo>
                  <a:pt x="387644" y="48192"/>
                </a:lnTo>
                <a:lnTo>
                  <a:pt x="440790" y="38586"/>
                </a:lnTo>
                <a:lnTo>
                  <a:pt x="495595" y="29737"/>
                </a:lnTo>
                <a:lnTo>
                  <a:pt x="552035" y="21779"/>
                </a:lnTo>
                <a:lnTo>
                  <a:pt x="610086" y="14845"/>
                </a:lnTo>
                <a:lnTo>
                  <a:pt x="669724" y="9067"/>
                </a:lnTo>
                <a:lnTo>
                  <a:pt x="730926" y="4578"/>
                </a:lnTo>
                <a:lnTo>
                  <a:pt x="793667" y="1511"/>
                </a:lnTo>
                <a:lnTo>
                  <a:pt x="857925" y="0"/>
                </a:lnTo>
                <a:lnTo>
                  <a:pt x="923675" y="176"/>
                </a:lnTo>
                <a:lnTo>
                  <a:pt x="990893" y="2174"/>
                </a:lnTo>
                <a:lnTo>
                  <a:pt x="1059556" y="6125"/>
                </a:lnTo>
                <a:lnTo>
                  <a:pt x="1129640" y="12163"/>
                </a:lnTo>
                <a:lnTo>
                  <a:pt x="1201121" y="20422"/>
                </a:lnTo>
                <a:lnTo>
                  <a:pt x="1273976" y="31033"/>
                </a:lnTo>
                <a:lnTo>
                  <a:pt x="1339841" y="43088"/>
                </a:lnTo>
                <a:lnTo>
                  <a:pt x="1403378" y="57588"/>
                </a:lnTo>
                <a:lnTo>
                  <a:pt x="1464636" y="74398"/>
                </a:lnTo>
                <a:lnTo>
                  <a:pt x="1523663" y="93382"/>
                </a:lnTo>
                <a:lnTo>
                  <a:pt x="1580507" y="114405"/>
                </a:lnTo>
                <a:lnTo>
                  <a:pt x="1635217" y="137330"/>
                </a:lnTo>
                <a:lnTo>
                  <a:pt x="1687842" y="162023"/>
                </a:lnTo>
                <a:lnTo>
                  <a:pt x="1738430" y="188347"/>
                </a:lnTo>
                <a:lnTo>
                  <a:pt x="1787029" y="216167"/>
                </a:lnTo>
                <a:lnTo>
                  <a:pt x="1833688" y="245347"/>
                </a:lnTo>
                <a:lnTo>
                  <a:pt x="1878455" y="275752"/>
                </a:lnTo>
                <a:lnTo>
                  <a:pt x="1921379" y="307245"/>
                </a:lnTo>
                <a:lnTo>
                  <a:pt x="1962508" y="339691"/>
                </a:lnTo>
                <a:lnTo>
                  <a:pt x="2001891" y="372956"/>
                </a:lnTo>
                <a:lnTo>
                  <a:pt x="2039576" y="406902"/>
                </a:lnTo>
                <a:lnTo>
                  <a:pt x="2075612" y="441394"/>
                </a:lnTo>
                <a:lnTo>
                  <a:pt x="2110047" y="476296"/>
                </a:lnTo>
                <a:lnTo>
                  <a:pt x="2142929" y="511474"/>
                </a:lnTo>
                <a:lnTo>
                  <a:pt x="2174308" y="546791"/>
                </a:lnTo>
                <a:lnTo>
                  <a:pt x="2204231" y="582111"/>
                </a:lnTo>
                <a:lnTo>
                  <a:pt x="2232747" y="617300"/>
                </a:lnTo>
                <a:lnTo>
                  <a:pt x="2259904" y="652220"/>
                </a:lnTo>
                <a:lnTo>
                  <a:pt x="2285752" y="686738"/>
                </a:lnTo>
                <a:lnTo>
                  <a:pt x="2310338" y="720716"/>
                </a:lnTo>
                <a:lnTo>
                  <a:pt x="2333710" y="754019"/>
                </a:lnTo>
                <a:lnTo>
                  <a:pt x="2355918" y="786512"/>
                </a:lnTo>
                <a:lnTo>
                  <a:pt x="2397034" y="848525"/>
                </a:lnTo>
                <a:lnTo>
                  <a:pt x="2451184" y="932074"/>
                </a:lnTo>
                <a:lnTo>
                  <a:pt x="2467421" y="956857"/>
                </a:lnTo>
                <a:lnTo>
                  <a:pt x="2482834" y="979879"/>
                </a:lnTo>
                <a:lnTo>
                  <a:pt x="2497469" y="1001005"/>
                </a:lnTo>
                <a:lnTo>
                  <a:pt x="2518334" y="1033394"/>
                </a:lnTo>
                <a:lnTo>
                  <a:pt x="2538722" y="1070705"/>
                </a:lnTo>
                <a:lnTo>
                  <a:pt x="2558569" y="1112441"/>
                </a:lnTo>
                <a:lnTo>
                  <a:pt x="2577812" y="1158105"/>
                </a:lnTo>
                <a:lnTo>
                  <a:pt x="2596387" y="1207200"/>
                </a:lnTo>
                <a:lnTo>
                  <a:pt x="2614231" y="1259227"/>
                </a:lnTo>
                <a:lnTo>
                  <a:pt x="2631281" y="1313689"/>
                </a:lnTo>
                <a:lnTo>
                  <a:pt x="2647474" y="1370090"/>
                </a:lnTo>
                <a:lnTo>
                  <a:pt x="2662746" y="1427930"/>
                </a:lnTo>
                <a:lnTo>
                  <a:pt x="2677033" y="1486714"/>
                </a:lnTo>
                <a:lnTo>
                  <a:pt x="2690273" y="1545943"/>
                </a:lnTo>
                <a:lnTo>
                  <a:pt x="2702402" y="1605121"/>
                </a:lnTo>
                <a:lnTo>
                  <a:pt x="2713357" y="1663749"/>
                </a:lnTo>
                <a:lnTo>
                  <a:pt x="2723075" y="1721331"/>
                </a:lnTo>
                <a:lnTo>
                  <a:pt x="2731491" y="1777368"/>
                </a:lnTo>
                <a:lnTo>
                  <a:pt x="2738544" y="1831363"/>
                </a:lnTo>
                <a:lnTo>
                  <a:pt x="2744170" y="1882820"/>
                </a:lnTo>
                <a:lnTo>
                  <a:pt x="2748304" y="1931239"/>
                </a:lnTo>
                <a:lnTo>
                  <a:pt x="2750885" y="1976125"/>
                </a:lnTo>
                <a:lnTo>
                  <a:pt x="2751313" y="1994272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"/>
            <a:ext cx="2378075" cy="1972310"/>
          </a:xfrm>
          <a:custGeom>
            <a:avLst/>
            <a:gdLst/>
            <a:ahLst/>
            <a:cxnLst/>
            <a:rect l="l" t="t" r="r" b="b"/>
            <a:pathLst>
              <a:path w="2378075" h="1972310">
                <a:moveTo>
                  <a:pt x="766070" y="1971096"/>
                </a:moveTo>
                <a:lnTo>
                  <a:pt x="665275" y="1970525"/>
                </a:lnTo>
                <a:lnTo>
                  <a:pt x="559499" y="1968050"/>
                </a:lnTo>
                <a:lnTo>
                  <a:pt x="450074" y="1963437"/>
                </a:lnTo>
                <a:lnTo>
                  <a:pt x="394410" y="1960255"/>
                </a:lnTo>
                <a:lnTo>
                  <a:pt x="338334" y="1956450"/>
                </a:lnTo>
                <a:lnTo>
                  <a:pt x="282013" y="1951992"/>
                </a:lnTo>
                <a:lnTo>
                  <a:pt x="225612" y="1946853"/>
                </a:lnTo>
                <a:lnTo>
                  <a:pt x="169299" y="1941003"/>
                </a:lnTo>
                <a:lnTo>
                  <a:pt x="113240" y="1934412"/>
                </a:lnTo>
                <a:lnTo>
                  <a:pt x="57602" y="1927051"/>
                </a:lnTo>
                <a:lnTo>
                  <a:pt x="2551" y="1918891"/>
                </a:lnTo>
                <a:lnTo>
                  <a:pt x="0" y="1918468"/>
                </a:lnTo>
                <a:lnTo>
                  <a:pt x="0" y="0"/>
                </a:lnTo>
                <a:lnTo>
                  <a:pt x="2307939" y="0"/>
                </a:lnTo>
                <a:lnTo>
                  <a:pt x="2317080" y="26614"/>
                </a:lnTo>
                <a:lnTo>
                  <a:pt x="2329536" y="67465"/>
                </a:lnTo>
                <a:lnTo>
                  <a:pt x="2340635" y="109043"/>
                </a:lnTo>
                <a:lnTo>
                  <a:pt x="2350346" y="151351"/>
                </a:lnTo>
                <a:lnTo>
                  <a:pt x="2358638" y="194392"/>
                </a:lnTo>
                <a:lnTo>
                  <a:pt x="2365479" y="238169"/>
                </a:lnTo>
                <a:lnTo>
                  <a:pt x="2370840" y="282686"/>
                </a:lnTo>
                <a:lnTo>
                  <a:pt x="2374687" y="327946"/>
                </a:lnTo>
                <a:lnTo>
                  <a:pt x="2376991" y="373952"/>
                </a:lnTo>
                <a:lnTo>
                  <a:pt x="2377720" y="420708"/>
                </a:lnTo>
                <a:lnTo>
                  <a:pt x="2376843" y="468216"/>
                </a:lnTo>
                <a:lnTo>
                  <a:pt x="2374329" y="516480"/>
                </a:lnTo>
                <a:lnTo>
                  <a:pt x="2370147" y="565503"/>
                </a:lnTo>
                <a:lnTo>
                  <a:pt x="2364265" y="615289"/>
                </a:lnTo>
                <a:lnTo>
                  <a:pt x="2356653" y="665840"/>
                </a:lnTo>
                <a:lnTo>
                  <a:pt x="2347280" y="717160"/>
                </a:lnTo>
                <a:lnTo>
                  <a:pt x="2336113" y="769253"/>
                </a:lnTo>
                <a:lnTo>
                  <a:pt x="2323123" y="822120"/>
                </a:lnTo>
                <a:lnTo>
                  <a:pt x="2303260" y="893710"/>
                </a:lnTo>
                <a:lnTo>
                  <a:pt x="2281877" y="962437"/>
                </a:lnTo>
                <a:lnTo>
                  <a:pt x="2259044" y="1028356"/>
                </a:lnTo>
                <a:lnTo>
                  <a:pt x="2234833" y="1091519"/>
                </a:lnTo>
                <a:lnTo>
                  <a:pt x="2209313" y="1151976"/>
                </a:lnTo>
                <a:lnTo>
                  <a:pt x="2182554" y="1209782"/>
                </a:lnTo>
                <a:lnTo>
                  <a:pt x="2154627" y="1264988"/>
                </a:lnTo>
                <a:lnTo>
                  <a:pt x="2125602" y="1317647"/>
                </a:lnTo>
                <a:lnTo>
                  <a:pt x="2095549" y="1367810"/>
                </a:lnTo>
                <a:lnTo>
                  <a:pt x="2064540" y="1415531"/>
                </a:lnTo>
                <a:lnTo>
                  <a:pt x="2032643" y="1460861"/>
                </a:lnTo>
                <a:lnTo>
                  <a:pt x="1999930" y="1503852"/>
                </a:lnTo>
                <a:lnTo>
                  <a:pt x="1966470" y="1544558"/>
                </a:lnTo>
                <a:lnTo>
                  <a:pt x="1932334" y="1583030"/>
                </a:lnTo>
                <a:lnTo>
                  <a:pt x="1897593" y="1619321"/>
                </a:lnTo>
                <a:lnTo>
                  <a:pt x="1862316" y="1653483"/>
                </a:lnTo>
                <a:lnTo>
                  <a:pt x="1826574" y="1685568"/>
                </a:lnTo>
                <a:lnTo>
                  <a:pt x="1790437" y="1715628"/>
                </a:lnTo>
                <a:lnTo>
                  <a:pt x="1753976" y="1743717"/>
                </a:lnTo>
                <a:lnTo>
                  <a:pt x="1717261" y="1769885"/>
                </a:lnTo>
                <a:lnTo>
                  <a:pt x="1680362" y="1794186"/>
                </a:lnTo>
                <a:lnTo>
                  <a:pt x="1643349" y="1816672"/>
                </a:lnTo>
                <a:lnTo>
                  <a:pt x="1606293" y="1837395"/>
                </a:lnTo>
                <a:lnTo>
                  <a:pt x="1569264" y="1856407"/>
                </a:lnTo>
                <a:lnTo>
                  <a:pt x="1532332" y="1873761"/>
                </a:lnTo>
                <a:lnTo>
                  <a:pt x="1495568" y="1889509"/>
                </a:lnTo>
                <a:lnTo>
                  <a:pt x="1459042" y="1903704"/>
                </a:lnTo>
                <a:lnTo>
                  <a:pt x="1422824" y="1916397"/>
                </a:lnTo>
                <a:lnTo>
                  <a:pt x="1351595" y="1937487"/>
                </a:lnTo>
                <a:lnTo>
                  <a:pt x="1282442" y="1953200"/>
                </a:lnTo>
                <a:lnTo>
                  <a:pt x="1215929" y="1963954"/>
                </a:lnTo>
                <a:lnTo>
                  <a:pt x="987520" y="1965740"/>
                </a:lnTo>
                <a:lnTo>
                  <a:pt x="905008" y="1968898"/>
                </a:lnTo>
                <a:lnTo>
                  <a:pt x="814184" y="1970741"/>
                </a:lnTo>
                <a:lnTo>
                  <a:pt x="766070" y="1971096"/>
                </a:lnTo>
                <a:close/>
              </a:path>
              <a:path w="2378075" h="1972310">
                <a:moveTo>
                  <a:pt x="1093071" y="1972255"/>
                </a:moveTo>
                <a:lnTo>
                  <a:pt x="1064885" y="1971885"/>
                </a:lnTo>
                <a:lnTo>
                  <a:pt x="1037851" y="1970641"/>
                </a:lnTo>
                <a:lnTo>
                  <a:pt x="1012039" y="1968575"/>
                </a:lnTo>
                <a:lnTo>
                  <a:pt x="987520" y="1965740"/>
                </a:lnTo>
                <a:lnTo>
                  <a:pt x="1200210" y="1965740"/>
                </a:lnTo>
                <a:lnTo>
                  <a:pt x="1183838" y="1967601"/>
                </a:lnTo>
                <a:lnTo>
                  <a:pt x="1152618" y="1970166"/>
                </a:lnTo>
                <a:lnTo>
                  <a:pt x="1122339" y="1971700"/>
                </a:lnTo>
                <a:lnTo>
                  <a:pt x="1093071" y="1972255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460" y="2293100"/>
            <a:ext cx="7315199" cy="23050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090" y="5261732"/>
            <a:ext cx="7315199" cy="2324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0990" y="955563"/>
            <a:ext cx="3924299" cy="34575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54591" y="5340989"/>
            <a:ext cx="3876690" cy="3009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9417" y="3508165"/>
            <a:ext cx="8368665" cy="6779259"/>
          </a:xfrm>
          <a:custGeom>
            <a:avLst/>
            <a:gdLst/>
            <a:ahLst/>
            <a:cxnLst/>
            <a:rect l="l" t="t" r="r" b="b"/>
            <a:pathLst>
              <a:path w="8368665" h="6779259">
                <a:moveTo>
                  <a:pt x="8368582" y="6778834"/>
                </a:moveTo>
                <a:lnTo>
                  <a:pt x="135305" y="6778834"/>
                </a:lnTo>
                <a:lnTo>
                  <a:pt x="119156" y="6742035"/>
                </a:lnTo>
                <a:lnTo>
                  <a:pt x="102733" y="6699496"/>
                </a:lnTo>
                <a:lnTo>
                  <a:pt x="87719" y="6655276"/>
                </a:lnTo>
                <a:lnTo>
                  <a:pt x="74066" y="6609497"/>
                </a:lnTo>
                <a:lnTo>
                  <a:pt x="61731" y="6562283"/>
                </a:lnTo>
                <a:lnTo>
                  <a:pt x="50668" y="6513756"/>
                </a:lnTo>
                <a:lnTo>
                  <a:pt x="40832" y="6464041"/>
                </a:lnTo>
                <a:lnTo>
                  <a:pt x="32177" y="6413261"/>
                </a:lnTo>
                <a:lnTo>
                  <a:pt x="24659" y="6361538"/>
                </a:lnTo>
                <a:lnTo>
                  <a:pt x="18232" y="6308996"/>
                </a:lnTo>
                <a:lnTo>
                  <a:pt x="12851" y="6255758"/>
                </a:lnTo>
                <a:lnTo>
                  <a:pt x="8471" y="6201947"/>
                </a:lnTo>
                <a:lnTo>
                  <a:pt x="5046" y="6147688"/>
                </a:lnTo>
                <a:lnTo>
                  <a:pt x="2532" y="6093102"/>
                </a:lnTo>
                <a:lnTo>
                  <a:pt x="883" y="6038313"/>
                </a:lnTo>
                <a:lnTo>
                  <a:pt x="54" y="5983444"/>
                </a:lnTo>
                <a:lnTo>
                  <a:pt x="0" y="5928619"/>
                </a:lnTo>
                <a:lnTo>
                  <a:pt x="675" y="5873961"/>
                </a:lnTo>
                <a:lnTo>
                  <a:pt x="2034" y="5819593"/>
                </a:lnTo>
                <a:lnTo>
                  <a:pt x="4033" y="5765639"/>
                </a:lnTo>
                <a:lnTo>
                  <a:pt x="6626" y="5712221"/>
                </a:lnTo>
                <a:lnTo>
                  <a:pt x="9767" y="5659462"/>
                </a:lnTo>
                <a:lnTo>
                  <a:pt x="13412" y="5607487"/>
                </a:lnTo>
                <a:lnTo>
                  <a:pt x="17516" y="5556418"/>
                </a:lnTo>
                <a:lnTo>
                  <a:pt x="22032" y="5506379"/>
                </a:lnTo>
                <a:lnTo>
                  <a:pt x="26917" y="5457492"/>
                </a:lnTo>
                <a:lnTo>
                  <a:pt x="32124" y="5409881"/>
                </a:lnTo>
                <a:lnTo>
                  <a:pt x="37608" y="5363670"/>
                </a:lnTo>
                <a:lnTo>
                  <a:pt x="43325" y="5318981"/>
                </a:lnTo>
                <a:lnTo>
                  <a:pt x="49229" y="5275938"/>
                </a:lnTo>
                <a:lnTo>
                  <a:pt x="55275" y="5234664"/>
                </a:lnTo>
                <a:lnTo>
                  <a:pt x="61417" y="5195281"/>
                </a:lnTo>
                <a:lnTo>
                  <a:pt x="73812" y="5122687"/>
                </a:lnTo>
                <a:lnTo>
                  <a:pt x="79973" y="5089721"/>
                </a:lnTo>
                <a:lnTo>
                  <a:pt x="78712" y="5048914"/>
                </a:lnTo>
                <a:lnTo>
                  <a:pt x="77740" y="5004960"/>
                </a:lnTo>
                <a:lnTo>
                  <a:pt x="77097" y="4958174"/>
                </a:lnTo>
                <a:lnTo>
                  <a:pt x="76821" y="4908867"/>
                </a:lnTo>
                <a:lnTo>
                  <a:pt x="76954" y="4857352"/>
                </a:lnTo>
                <a:lnTo>
                  <a:pt x="77534" y="4803943"/>
                </a:lnTo>
                <a:lnTo>
                  <a:pt x="78601" y="4748951"/>
                </a:lnTo>
                <a:lnTo>
                  <a:pt x="80195" y="4692690"/>
                </a:lnTo>
                <a:lnTo>
                  <a:pt x="82356" y="4635472"/>
                </a:lnTo>
                <a:lnTo>
                  <a:pt x="85124" y="4577611"/>
                </a:lnTo>
                <a:lnTo>
                  <a:pt x="88538" y="4519418"/>
                </a:lnTo>
                <a:lnTo>
                  <a:pt x="92637" y="4461207"/>
                </a:lnTo>
                <a:lnTo>
                  <a:pt x="97463" y="4403291"/>
                </a:lnTo>
                <a:lnTo>
                  <a:pt x="103054" y="4345982"/>
                </a:lnTo>
                <a:lnTo>
                  <a:pt x="109450" y="4289593"/>
                </a:lnTo>
                <a:lnTo>
                  <a:pt x="116691" y="4234437"/>
                </a:lnTo>
                <a:lnTo>
                  <a:pt x="124817" y="4180827"/>
                </a:lnTo>
                <a:lnTo>
                  <a:pt x="133867" y="4129075"/>
                </a:lnTo>
                <a:lnTo>
                  <a:pt x="143881" y="4079494"/>
                </a:lnTo>
                <a:lnTo>
                  <a:pt x="154899" y="4032397"/>
                </a:lnTo>
                <a:lnTo>
                  <a:pt x="166960" y="3988097"/>
                </a:lnTo>
                <a:lnTo>
                  <a:pt x="180105" y="3946907"/>
                </a:lnTo>
                <a:lnTo>
                  <a:pt x="194373" y="3909139"/>
                </a:lnTo>
                <a:lnTo>
                  <a:pt x="226437" y="3845120"/>
                </a:lnTo>
                <a:lnTo>
                  <a:pt x="1922980" y="1702851"/>
                </a:lnTo>
                <a:lnTo>
                  <a:pt x="1955180" y="1663053"/>
                </a:lnTo>
                <a:lnTo>
                  <a:pt x="1988714" y="1623148"/>
                </a:lnTo>
                <a:lnTo>
                  <a:pt x="2023517" y="1583175"/>
                </a:lnTo>
                <a:lnTo>
                  <a:pt x="2059522" y="1543174"/>
                </a:lnTo>
                <a:lnTo>
                  <a:pt x="2096665" y="1503184"/>
                </a:lnTo>
                <a:lnTo>
                  <a:pt x="2134880" y="1463245"/>
                </a:lnTo>
                <a:lnTo>
                  <a:pt x="2174101" y="1423394"/>
                </a:lnTo>
                <a:lnTo>
                  <a:pt x="2214262" y="1383673"/>
                </a:lnTo>
                <a:lnTo>
                  <a:pt x="2255298" y="1344119"/>
                </a:lnTo>
                <a:lnTo>
                  <a:pt x="2297143" y="1304772"/>
                </a:lnTo>
                <a:lnTo>
                  <a:pt x="2339732" y="1265672"/>
                </a:lnTo>
                <a:lnTo>
                  <a:pt x="2382998" y="1226858"/>
                </a:lnTo>
                <a:lnTo>
                  <a:pt x="2426877" y="1188368"/>
                </a:lnTo>
                <a:lnTo>
                  <a:pt x="2471303" y="1150242"/>
                </a:lnTo>
                <a:lnTo>
                  <a:pt x="2516209" y="1112520"/>
                </a:lnTo>
                <a:lnTo>
                  <a:pt x="2561531" y="1075240"/>
                </a:lnTo>
                <a:lnTo>
                  <a:pt x="2607202" y="1038442"/>
                </a:lnTo>
                <a:lnTo>
                  <a:pt x="2653158" y="1002165"/>
                </a:lnTo>
                <a:lnTo>
                  <a:pt x="2699332" y="966449"/>
                </a:lnTo>
                <a:lnTo>
                  <a:pt x="2745658" y="931331"/>
                </a:lnTo>
                <a:lnTo>
                  <a:pt x="2792072" y="896853"/>
                </a:lnTo>
                <a:lnTo>
                  <a:pt x="2838508" y="863052"/>
                </a:lnTo>
                <a:lnTo>
                  <a:pt x="2884899" y="829969"/>
                </a:lnTo>
                <a:lnTo>
                  <a:pt x="2931181" y="797642"/>
                </a:lnTo>
                <a:lnTo>
                  <a:pt x="2977287" y="766111"/>
                </a:lnTo>
                <a:lnTo>
                  <a:pt x="3023152" y="735415"/>
                </a:lnTo>
                <a:lnTo>
                  <a:pt x="3068711" y="705593"/>
                </a:lnTo>
                <a:lnTo>
                  <a:pt x="3113897" y="676684"/>
                </a:lnTo>
                <a:lnTo>
                  <a:pt x="3158645" y="648728"/>
                </a:lnTo>
                <a:lnTo>
                  <a:pt x="3202890" y="621764"/>
                </a:lnTo>
                <a:lnTo>
                  <a:pt x="3246566" y="595831"/>
                </a:lnTo>
                <a:lnTo>
                  <a:pt x="3289606" y="570968"/>
                </a:lnTo>
                <a:lnTo>
                  <a:pt x="3331947" y="547215"/>
                </a:lnTo>
                <a:lnTo>
                  <a:pt x="3373521" y="524611"/>
                </a:lnTo>
                <a:lnTo>
                  <a:pt x="3414263" y="503194"/>
                </a:lnTo>
                <a:lnTo>
                  <a:pt x="3454108" y="483005"/>
                </a:lnTo>
                <a:lnTo>
                  <a:pt x="3492990" y="464082"/>
                </a:lnTo>
                <a:lnTo>
                  <a:pt x="3530844" y="446466"/>
                </a:lnTo>
                <a:lnTo>
                  <a:pt x="3567603" y="430194"/>
                </a:lnTo>
                <a:lnTo>
                  <a:pt x="3603202" y="415306"/>
                </a:lnTo>
                <a:lnTo>
                  <a:pt x="3670658" y="389840"/>
                </a:lnTo>
                <a:lnTo>
                  <a:pt x="3732686" y="370382"/>
                </a:lnTo>
                <a:lnTo>
                  <a:pt x="3788763" y="357246"/>
                </a:lnTo>
                <a:lnTo>
                  <a:pt x="3838361" y="350745"/>
                </a:lnTo>
                <a:lnTo>
                  <a:pt x="3859098" y="348950"/>
                </a:lnTo>
                <a:lnTo>
                  <a:pt x="3880996" y="346280"/>
                </a:lnTo>
                <a:lnTo>
                  <a:pt x="3928246" y="338485"/>
                </a:lnTo>
                <a:lnTo>
                  <a:pt x="3980051" y="327693"/>
                </a:lnTo>
                <a:lnTo>
                  <a:pt x="4036351" y="314243"/>
                </a:lnTo>
                <a:lnTo>
                  <a:pt x="4097087" y="298470"/>
                </a:lnTo>
                <a:lnTo>
                  <a:pt x="4507730" y="185209"/>
                </a:lnTo>
                <a:lnTo>
                  <a:pt x="4641381" y="151239"/>
                </a:lnTo>
                <a:lnTo>
                  <a:pt x="4735437" y="128979"/>
                </a:lnTo>
                <a:lnTo>
                  <a:pt x="4833389" y="107422"/>
                </a:lnTo>
                <a:lnTo>
                  <a:pt x="4935176" y="86901"/>
                </a:lnTo>
                <a:lnTo>
                  <a:pt x="4987489" y="77135"/>
                </a:lnTo>
                <a:lnTo>
                  <a:pt x="5040738" y="67755"/>
                </a:lnTo>
                <a:lnTo>
                  <a:pt x="5094916" y="58802"/>
                </a:lnTo>
                <a:lnTo>
                  <a:pt x="5150015" y="50318"/>
                </a:lnTo>
                <a:lnTo>
                  <a:pt x="5206027" y="42346"/>
                </a:lnTo>
                <a:lnTo>
                  <a:pt x="5262946" y="34928"/>
                </a:lnTo>
                <a:lnTo>
                  <a:pt x="5320764" y="28105"/>
                </a:lnTo>
                <a:lnTo>
                  <a:pt x="5379473" y="21919"/>
                </a:lnTo>
                <a:lnTo>
                  <a:pt x="5439066" y="16413"/>
                </a:lnTo>
                <a:lnTo>
                  <a:pt x="5499535" y="11629"/>
                </a:lnTo>
                <a:lnTo>
                  <a:pt x="5560872" y="7608"/>
                </a:lnTo>
                <a:lnTo>
                  <a:pt x="5623071" y="4392"/>
                </a:lnTo>
                <a:lnTo>
                  <a:pt x="5686124" y="2024"/>
                </a:lnTo>
                <a:lnTo>
                  <a:pt x="5750022" y="546"/>
                </a:lnTo>
                <a:lnTo>
                  <a:pt x="5814760" y="0"/>
                </a:lnTo>
                <a:lnTo>
                  <a:pt x="5880329" y="426"/>
                </a:lnTo>
                <a:lnTo>
                  <a:pt x="5946721" y="1869"/>
                </a:lnTo>
                <a:lnTo>
                  <a:pt x="6013930" y="4369"/>
                </a:lnTo>
                <a:lnTo>
                  <a:pt x="6081947" y="7969"/>
                </a:lnTo>
                <a:lnTo>
                  <a:pt x="6150765" y="12710"/>
                </a:lnTo>
                <a:lnTo>
                  <a:pt x="6220377" y="18635"/>
                </a:lnTo>
                <a:lnTo>
                  <a:pt x="6290776" y="25786"/>
                </a:lnTo>
                <a:lnTo>
                  <a:pt x="6361953" y="34204"/>
                </a:lnTo>
                <a:lnTo>
                  <a:pt x="6433901" y="43932"/>
                </a:lnTo>
                <a:lnTo>
                  <a:pt x="6506613" y="55012"/>
                </a:lnTo>
                <a:lnTo>
                  <a:pt x="6572943" y="66525"/>
                </a:lnTo>
                <a:lnTo>
                  <a:pt x="6637942" y="79457"/>
                </a:lnTo>
                <a:lnTo>
                  <a:pt x="6701627" y="93765"/>
                </a:lnTo>
                <a:lnTo>
                  <a:pt x="6764013" y="109405"/>
                </a:lnTo>
                <a:lnTo>
                  <a:pt x="6825115" y="126333"/>
                </a:lnTo>
                <a:lnTo>
                  <a:pt x="6884949" y="144506"/>
                </a:lnTo>
                <a:lnTo>
                  <a:pt x="6943531" y="163881"/>
                </a:lnTo>
                <a:lnTo>
                  <a:pt x="7000877" y="184414"/>
                </a:lnTo>
                <a:lnTo>
                  <a:pt x="7057001" y="206061"/>
                </a:lnTo>
                <a:lnTo>
                  <a:pt x="7111919" y="228778"/>
                </a:lnTo>
                <a:lnTo>
                  <a:pt x="7165647" y="252523"/>
                </a:lnTo>
                <a:lnTo>
                  <a:pt x="7218200" y="277251"/>
                </a:lnTo>
                <a:lnTo>
                  <a:pt x="7269595" y="302919"/>
                </a:lnTo>
                <a:lnTo>
                  <a:pt x="7319845" y="329484"/>
                </a:lnTo>
                <a:lnTo>
                  <a:pt x="7368968" y="356901"/>
                </a:lnTo>
                <a:lnTo>
                  <a:pt x="7416979" y="385128"/>
                </a:lnTo>
                <a:lnTo>
                  <a:pt x="7463893" y="414121"/>
                </a:lnTo>
                <a:lnTo>
                  <a:pt x="7509725" y="443835"/>
                </a:lnTo>
                <a:lnTo>
                  <a:pt x="7554491" y="474229"/>
                </a:lnTo>
                <a:lnTo>
                  <a:pt x="7598208" y="505257"/>
                </a:lnTo>
                <a:lnTo>
                  <a:pt x="7640890" y="536877"/>
                </a:lnTo>
                <a:lnTo>
                  <a:pt x="7682552" y="569044"/>
                </a:lnTo>
                <a:lnTo>
                  <a:pt x="7723211" y="601716"/>
                </a:lnTo>
                <a:lnTo>
                  <a:pt x="7762883" y="634849"/>
                </a:lnTo>
                <a:lnTo>
                  <a:pt x="7801581" y="668399"/>
                </a:lnTo>
                <a:lnTo>
                  <a:pt x="7839323" y="702322"/>
                </a:lnTo>
                <a:lnTo>
                  <a:pt x="7876124" y="736576"/>
                </a:lnTo>
                <a:lnTo>
                  <a:pt x="7911998" y="771116"/>
                </a:lnTo>
                <a:lnTo>
                  <a:pt x="7946963" y="805899"/>
                </a:lnTo>
                <a:lnTo>
                  <a:pt x="7981033" y="840881"/>
                </a:lnTo>
                <a:lnTo>
                  <a:pt x="8014224" y="876019"/>
                </a:lnTo>
                <a:lnTo>
                  <a:pt x="8046551" y="911270"/>
                </a:lnTo>
                <a:lnTo>
                  <a:pt x="8078030" y="946588"/>
                </a:lnTo>
                <a:lnTo>
                  <a:pt x="8108677" y="981933"/>
                </a:lnTo>
                <a:lnTo>
                  <a:pt x="8138506" y="1017258"/>
                </a:lnTo>
                <a:lnTo>
                  <a:pt x="8167535" y="1052522"/>
                </a:lnTo>
                <a:lnTo>
                  <a:pt x="8195777" y="1087680"/>
                </a:lnTo>
                <a:lnTo>
                  <a:pt x="8223250" y="1122688"/>
                </a:lnTo>
                <a:lnTo>
                  <a:pt x="8249968" y="1157504"/>
                </a:lnTo>
                <a:lnTo>
                  <a:pt x="8275946" y="1192084"/>
                </a:lnTo>
                <a:lnTo>
                  <a:pt x="8301201" y="1226384"/>
                </a:lnTo>
                <a:lnTo>
                  <a:pt x="8325748" y="1260360"/>
                </a:lnTo>
                <a:lnTo>
                  <a:pt x="8349603" y="1293970"/>
                </a:lnTo>
                <a:lnTo>
                  <a:pt x="8368582" y="1321155"/>
                </a:lnTo>
                <a:lnTo>
                  <a:pt x="8368582" y="6778834"/>
                </a:lnTo>
                <a:close/>
              </a:path>
            </a:pathLst>
          </a:custGeom>
          <a:solidFill>
            <a:srgbClr val="B4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864600" cy="8343900"/>
          </a:xfrm>
          <a:custGeom>
            <a:avLst/>
            <a:gdLst/>
            <a:ahLst/>
            <a:cxnLst/>
            <a:rect l="l" t="t" r="r" b="b"/>
            <a:pathLst>
              <a:path w="8864600" h="8343900">
                <a:moveTo>
                  <a:pt x="4411813" y="8318500"/>
                </a:moveTo>
                <a:lnTo>
                  <a:pt x="1442936" y="8318500"/>
                </a:lnTo>
                <a:lnTo>
                  <a:pt x="1410684" y="8305800"/>
                </a:lnTo>
                <a:lnTo>
                  <a:pt x="1376441" y="8305800"/>
                </a:lnTo>
                <a:lnTo>
                  <a:pt x="1340284" y="8293100"/>
                </a:lnTo>
                <a:lnTo>
                  <a:pt x="1302290" y="8280400"/>
                </a:lnTo>
                <a:lnTo>
                  <a:pt x="1262537" y="8280400"/>
                </a:lnTo>
                <a:lnTo>
                  <a:pt x="1221102" y="8267700"/>
                </a:lnTo>
                <a:lnTo>
                  <a:pt x="1178062" y="8255000"/>
                </a:lnTo>
                <a:lnTo>
                  <a:pt x="1087478" y="8229600"/>
                </a:lnTo>
                <a:lnTo>
                  <a:pt x="991402" y="8204200"/>
                </a:lnTo>
                <a:lnTo>
                  <a:pt x="941498" y="8178800"/>
                </a:lnTo>
                <a:lnTo>
                  <a:pt x="838344" y="8153400"/>
                </a:lnTo>
                <a:lnTo>
                  <a:pt x="785249" y="8128000"/>
                </a:lnTo>
                <a:lnTo>
                  <a:pt x="731244" y="8115300"/>
                </a:lnTo>
                <a:lnTo>
                  <a:pt x="676408" y="8089900"/>
                </a:lnTo>
                <a:lnTo>
                  <a:pt x="620816" y="8077200"/>
                </a:lnTo>
                <a:lnTo>
                  <a:pt x="564548" y="8051800"/>
                </a:lnTo>
                <a:lnTo>
                  <a:pt x="507679" y="8039100"/>
                </a:lnTo>
                <a:lnTo>
                  <a:pt x="450288" y="8013700"/>
                </a:lnTo>
                <a:lnTo>
                  <a:pt x="392451" y="8001000"/>
                </a:lnTo>
                <a:lnTo>
                  <a:pt x="217040" y="7924800"/>
                </a:lnTo>
                <a:lnTo>
                  <a:pt x="158193" y="7912100"/>
                </a:lnTo>
                <a:lnTo>
                  <a:pt x="40401" y="7861300"/>
                </a:lnTo>
                <a:lnTo>
                  <a:pt x="0" y="7848600"/>
                </a:lnTo>
                <a:lnTo>
                  <a:pt x="0" y="0"/>
                </a:lnTo>
                <a:lnTo>
                  <a:pt x="8480405" y="0"/>
                </a:lnTo>
                <a:lnTo>
                  <a:pt x="8494107" y="25400"/>
                </a:lnTo>
                <a:lnTo>
                  <a:pt x="8517275" y="76200"/>
                </a:lnTo>
                <a:lnTo>
                  <a:pt x="8539452" y="114300"/>
                </a:lnTo>
                <a:lnTo>
                  <a:pt x="8560660" y="165100"/>
                </a:lnTo>
                <a:lnTo>
                  <a:pt x="8580920" y="215900"/>
                </a:lnTo>
                <a:lnTo>
                  <a:pt x="8600255" y="266700"/>
                </a:lnTo>
                <a:lnTo>
                  <a:pt x="8618684" y="317500"/>
                </a:lnTo>
                <a:lnTo>
                  <a:pt x="8636231" y="368300"/>
                </a:lnTo>
                <a:lnTo>
                  <a:pt x="8652916" y="419100"/>
                </a:lnTo>
                <a:lnTo>
                  <a:pt x="8668761" y="469900"/>
                </a:lnTo>
                <a:lnTo>
                  <a:pt x="8683788" y="508000"/>
                </a:lnTo>
                <a:lnTo>
                  <a:pt x="8698018" y="558800"/>
                </a:lnTo>
                <a:lnTo>
                  <a:pt x="8711473" y="609600"/>
                </a:lnTo>
                <a:lnTo>
                  <a:pt x="8724173" y="660400"/>
                </a:lnTo>
                <a:lnTo>
                  <a:pt x="8736141" y="711200"/>
                </a:lnTo>
                <a:lnTo>
                  <a:pt x="8747399" y="749300"/>
                </a:lnTo>
                <a:lnTo>
                  <a:pt x="8757967" y="800100"/>
                </a:lnTo>
                <a:lnTo>
                  <a:pt x="8767867" y="850900"/>
                </a:lnTo>
                <a:lnTo>
                  <a:pt x="8777121" y="901700"/>
                </a:lnTo>
                <a:lnTo>
                  <a:pt x="8785750" y="939800"/>
                </a:lnTo>
                <a:lnTo>
                  <a:pt x="8793777" y="990600"/>
                </a:lnTo>
                <a:lnTo>
                  <a:pt x="8801221" y="1041400"/>
                </a:lnTo>
                <a:lnTo>
                  <a:pt x="8808105" y="1079500"/>
                </a:lnTo>
                <a:lnTo>
                  <a:pt x="8814451" y="1130300"/>
                </a:lnTo>
                <a:lnTo>
                  <a:pt x="8820279" y="1181100"/>
                </a:lnTo>
                <a:lnTo>
                  <a:pt x="8825612" y="1219200"/>
                </a:lnTo>
                <a:lnTo>
                  <a:pt x="8830471" y="1270000"/>
                </a:lnTo>
                <a:lnTo>
                  <a:pt x="8834878" y="1308100"/>
                </a:lnTo>
                <a:lnTo>
                  <a:pt x="8838853" y="1358900"/>
                </a:lnTo>
                <a:lnTo>
                  <a:pt x="8842419" y="1397000"/>
                </a:lnTo>
                <a:lnTo>
                  <a:pt x="8845597" y="1435100"/>
                </a:lnTo>
                <a:lnTo>
                  <a:pt x="8848408" y="1485900"/>
                </a:lnTo>
                <a:lnTo>
                  <a:pt x="8850875" y="1524000"/>
                </a:lnTo>
                <a:lnTo>
                  <a:pt x="8853018" y="1562100"/>
                </a:lnTo>
                <a:lnTo>
                  <a:pt x="8854859" y="1612900"/>
                </a:lnTo>
                <a:lnTo>
                  <a:pt x="8856420" y="1651000"/>
                </a:lnTo>
                <a:lnTo>
                  <a:pt x="8857722" y="1689100"/>
                </a:lnTo>
                <a:lnTo>
                  <a:pt x="8858787" y="1727200"/>
                </a:lnTo>
                <a:lnTo>
                  <a:pt x="8859636" y="1765300"/>
                </a:lnTo>
                <a:lnTo>
                  <a:pt x="8860291" y="1803400"/>
                </a:lnTo>
                <a:lnTo>
                  <a:pt x="8860773" y="1841500"/>
                </a:lnTo>
                <a:lnTo>
                  <a:pt x="8861104" y="1879600"/>
                </a:lnTo>
                <a:lnTo>
                  <a:pt x="8861305" y="1917700"/>
                </a:lnTo>
                <a:lnTo>
                  <a:pt x="8861346" y="2019300"/>
                </a:lnTo>
                <a:lnTo>
                  <a:pt x="8860892" y="2146300"/>
                </a:lnTo>
                <a:lnTo>
                  <a:pt x="8860922" y="2247900"/>
                </a:lnTo>
                <a:lnTo>
                  <a:pt x="8861442" y="2298700"/>
                </a:lnTo>
                <a:lnTo>
                  <a:pt x="8862562" y="2349500"/>
                </a:lnTo>
                <a:lnTo>
                  <a:pt x="8863401" y="2374900"/>
                </a:lnTo>
                <a:lnTo>
                  <a:pt x="8864095" y="2413000"/>
                </a:lnTo>
                <a:lnTo>
                  <a:pt x="8863418" y="2451100"/>
                </a:lnTo>
                <a:lnTo>
                  <a:pt x="8861411" y="2489200"/>
                </a:lnTo>
                <a:lnTo>
                  <a:pt x="8858114" y="2527300"/>
                </a:lnTo>
                <a:lnTo>
                  <a:pt x="8853568" y="2578100"/>
                </a:lnTo>
                <a:lnTo>
                  <a:pt x="8847812" y="2616200"/>
                </a:lnTo>
                <a:lnTo>
                  <a:pt x="8840889" y="2667000"/>
                </a:lnTo>
                <a:lnTo>
                  <a:pt x="8832837" y="2717800"/>
                </a:lnTo>
                <a:lnTo>
                  <a:pt x="8823698" y="2755900"/>
                </a:lnTo>
                <a:lnTo>
                  <a:pt x="8813512" y="2806700"/>
                </a:lnTo>
                <a:lnTo>
                  <a:pt x="8802320" y="2857500"/>
                </a:lnTo>
                <a:lnTo>
                  <a:pt x="8790161" y="2908300"/>
                </a:lnTo>
                <a:lnTo>
                  <a:pt x="8777077" y="2971800"/>
                </a:lnTo>
                <a:lnTo>
                  <a:pt x="8763108" y="3022600"/>
                </a:lnTo>
                <a:lnTo>
                  <a:pt x="8748295" y="3073400"/>
                </a:lnTo>
                <a:lnTo>
                  <a:pt x="8732678" y="3124200"/>
                </a:lnTo>
                <a:lnTo>
                  <a:pt x="8716297" y="3187700"/>
                </a:lnTo>
                <a:lnTo>
                  <a:pt x="8699192" y="3238500"/>
                </a:lnTo>
                <a:lnTo>
                  <a:pt x="8681406" y="3289300"/>
                </a:lnTo>
                <a:lnTo>
                  <a:pt x="8662977" y="3352800"/>
                </a:lnTo>
                <a:lnTo>
                  <a:pt x="8643947" y="3403600"/>
                </a:lnTo>
                <a:lnTo>
                  <a:pt x="8624355" y="3467100"/>
                </a:lnTo>
                <a:lnTo>
                  <a:pt x="8604243" y="3517900"/>
                </a:lnTo>
                <a:lnTo>
                  <a:pt x="8583651" y="3568700"/>
                </a:lnTo>
                <a:lnTo>
                  <a:pt x="8562619" y="3632200"/>
                </a:lnTo>
                <a:lnTo>
                  <a:pt x="8541187" y="3683000"/>
                </a:lnTo>
                <a:lnTo>
                  <a:pt x="8519397" y="3746500"/>
                </a:lnTo>
                <a:lnTo>
                  <a:pt x="8497289" y="3797300"/>
                </a:lnTo>
                <a:lnTo>
                  <a:pt x="8474903" y="3848100"/>
                </a:lnTo>
                <a:lnTo>
                  <a:pt x="8452280" y="3898900"/>
                </a:lnTo>
                <a:lnTo>
                  <a:pt x="8429460" y="3962400"/>
                </a:lnTo>
                <a:lnTo>
                  <a:pt x="8406483" y="4013200"/>
                </a:lnTo>
                <a:lnTo>
                  <a:pt x="8337021" y="4165600"/>
                </a:lnTo>
                <a:lnTo>
                  <a:pt x="8313825" y="4203700"/>
                </a:lnTo>
                <a:lnTo>
                  <a:pt x="8267610" y="4305300"/>
                </a:lnTo>
                <a:lnTo>
                  <a:pt x="8244673" y="4343400"/>
                </a:lnTo>
                <a:lnTo>
                  <a:pt x="8221903" y="4394200"/>
                </a:lnTo>
                <a:lnTo>
                  <a:pt x="8199342" y="4432300"/>
                </a:lnTo>
                <a:lnTo>
                  <a:pt x="8177029" y="4470400"/>
                </a:lnTo>
                <a:lnTo>
                  <a:pt x="8155005" y="4508500"/>
                </a:lnTo>
                <a:lnTo>
                  <a:pt x="8133311" y="4546600"/>
                </a:lnTo>
                <a:lnTo>
                  <a:pt x="8111986" y="4584700"/>
                </a:lnTo>
                <a:lnTo>
                  <a:pt x="8091072" y="4622800"/>
                </a:lnTo>
                <a:lnTo>
                  <a:pt x="8070609" y="4648200"/>
                </a:lnTo>
                <a:lnTo>
                  <a:pt x="8031198" y="4699000"/>
                </a:lnTo>
                <a:lnTo>
                  <a:pt x="7994076" y="4749800"/>
                </a:lnTo>
                <a:lnTo>
                  <a:pt x="7976475" y="4775200"/>
                </a:lnTo>
                <a:lnTo>
                  <a:pt x="7959568" y="4787900"/>
                </a:lnTo>
                <a:lnTo>
                  <a:pt x="7935704" y="4813300"/>
                </a:lnTo>
                <a:lnTo>
                  <a:pt x="7912799" y="4838700"/>
                </a:lnTo>
                <a:lnTo>
                  <a:pt x="7890799" y="4864100"/>
                </a:lnTo>
                <a:lnTo>
                  <a:pt x="7869649" y="4902200"/>
                </a:lnTo>
                <a:lnTo>
                  <a:pt x="7849296" y="4927600"/>
                </a:lnTo>
                <a:lnTo>
                  <a:pt x="7829685" y="4965700"/>
                </a:lnTo>
                <a:lnTo>
                  <a:pt x="7810764" y="5003800"/>
                </a:lnTo>
                <a:lnTo>
                  <a:pt x="7792477" y="5041900"/>
                </a:lnTo>
                <a:lnTo>
                  <a:pt x="7774771" y="5080000"/>
                </a:lnTo>
                <a:lnTo>
                  <a:pt x="7757591" y="5118100"/>
                </a:lnTo>
                <a:lnTo>
                  <a:pt x="7740885" y="5156200"/>
                </a:lnTo>
                <a:lnTo>
                  <a:pt x="7724598" y="5207000"/>
                </a:lnTo>
                <a:lnTo>
                  <a:pt x="7708676" y="5245100"/>
                </a:lnTo>
                <a:lnTo>
                  <a:pt x="7693065" y="5295900"/>
                </a:lnTo>
                <a:lnTo>
                  <a:pt x="7677711" y="5346700"/>
                </a:lnTo>
                <a:lnTo>
                  <a:pt x="7662560" y="5384800"/>
                </a:lnTo>
                <a:lnTo>
                  <a:pt x="7647558" y="5435600"/>
                </a:lnTo>
                <a:lnTo>
                  <a:pt x="7602910" y="5588000"/>
                </a:lnTo>
                <a:lnTo>
                  <a:pt x="7572902" y="5689600"/>
                </a:lnTo>
                <a:lnTo>
                  <a:pt x="7557663" y="5740400"/>
                </a:lnTo>
                <a:lnTo>
                  <a:pt x="7542196" y="5791200"/>
                </a:lnTo>
                <a:lnTo>
                  <a:pt x="7526446" y="5842000"/>
                </a:lnTo>
                <a:lnTo>
                  <a:pt x="7510361" y="5905500"/>
                </a:lnTo>
                <a:lnTo>
                  <a:pt x="7493885" y="5956300"/>
                </a:lnTo>
                <a:lnTo>
                  <a:pt x="7476965" y="6007100"/>
                </a:lnTo>
                <a:lnTo>
                  <a:pt x="7459546" y="6057900"/>
                </a:lnTo>
                <a:lnTo>
                  <a:pt x="7441576" y="6108700"/>
                </a:lnTo>
                <a:lnTo>
                  <a:pt x="7423000" y="6159500"/>
                </a:lnTo>
                <a:lnTo>
                  <a:pt x="7403763" y="6223000"/>
                </a:lnTo>
                <a:lnTo>
                  <a:pt x="7383813" y="6273800"/>
                </a:lnTo>
                <a:lnTo>
                  <a:pt x="7363095" y="6324600"/>
                </a:lnTo>
                <a:lnTo>
                  <a:pt x="7341556" y="6375400"/>
                </a:lnTo>
                <a:lnTo>
                  <a:pt x="7319140" y="6426200"/>
                </a:lnTo>
                <a:lnTo>
                  <a:pt x="7267574" y="6527800"/>
                </a:lnTo>
                <a:lnTo>
                  <a:pt x="7241669" y="6591300"/>
                </a:lnTo>
                <a:lnTo>
                  <a:pt x="7215647" y="6642100"/>
                </a:lnTo>
                <a:lnTo>
                  <a:pt x="7189479" y="6692900"/>
                </a:lnTo>
                <a:lnTo>
                  <a:pt x="7163138" y="6743700"/>
                </a:lnTo>
                <a:lnTo>
                  <a:pt x="7136595" y="6794500"/>
                </a:lnTo>
                <a:lnTo>
                  <a:pt x="7109824" y="6832600"/>
                </a:lnTo>
                <a:lnTo>
                  <a:pt x="7082795" y="6883400"/>
                </a:lnTo>
                <a:lnTo>
                  <a:pt x="7055482" y="6934200"/>
                </a:lnTo>
                <a:lnTo>
                  <a:pt x="7027857" y="6972300"/>
                </a:lnTo>
                <a:lnTo>
                  <a:pt x="6999891" y="7023100"/>
                </a:lnTo>
                <a:lnTo>
                  <a:pt x="6971557" y="7061200"/>
                </a:lnTo>
                <a:lnTo>
                  <a:pt x="6942828" y="7099300"/>
                </a:lnTo>
                <a:lnTo>
                  <a:pt x="6913674" y="7137400"/>
                </a:lnTo>
                <a:lnTo>
                  <a:pt x="6884069" y="7175500"/>
                </a:lnTo>
                <a:lnTo>
                  <a:pt x="6853985" y="7213600"/>
                </a:lnTo>
                <a:lnTo>
                  <a:pt x="6823394" y="7251700"/>
                </a:lnTo>
                <a:lnTo>
                  <a:pt x="6792267" y="7289800"/>
                </a:lnTo>
                <a:lnTo>
                  <a:pt x="6760578" y="7315200"/>
                </a:lnTo>
                <a:lnTo>
                  <a:pt x="6728299" y="7353300"/>
                </a:lnTo>
                <a:lnTo>
                  <a:pt x="6695401" y="7378700"/>
                </a:lnTo>
                <a:lnTo>
                  <a:pt x="6661857" y="7404100"/>
                </a:lnTo>
                <a:lnTo>
                  <a:pt x="6627639" y="7442200"/>
                </a:lnTo>
                <a:lnTo>
                  <a:pt x="6592719" y="7467600"/>
                </a:lnTo>
                <a:lnTo>
                  <a:pt x="6557070" y="7480300"/>
                </a:lnTo>
                <a:lnTo>
                  <a:pt x="6520663" y="7505700"/>
                </a:lnTo>
                <a:lnTo>
                  <a:pt x="6483471" y="7531100"/>
                </a:lnTo>
                <a:lnTo>
                  <a:pt x="6445466" y="7543800"/>
                </a:lnTo>
                <a:lnTo>
                  <a:pt x="6406621" y="7569200"/>
                </a:lnTo>
                <a:lnTo>
                  <a:pt x="6326296" y="7594600"/>
                </a:lnTo>
                <a:lnTo>
                  <a:pt x="6297442" y="7607300"/>
                </a:lnTo>
                <a:lnTo>
                  <a:pt x="6266847" y="7620000"/>
                </a:lnTo>
                <a:lnTo>
                  <a:pt x="6234575" y="7632700"/>
                </a:lnTo>
                <a:lnTo>
                  <a:pt x="6200693" y="7645400"/>
                </a:lnTo>
                <a:lnTo>
                  <a:pt x="6165265" y="7658100"/>
                </a:lnTo>
                <a:lnTo>
                  <a:pt x="6128358" y="7670800"/>
                </a:lnTo>
                <a:lnTo>
                  <a:pt x="6090035" y="7696200"/>
                </a:lnTo>
                <a:lnTo>
                  <a:pt x="6050363" y="7708900"/>
                </a:lnTo>
                <a:lnTo>
                  <a:pt x="6009407" y="7721600"/>
                </a:lnTo>
                <a:lnTo>
                  <a:pt x="5967232" y="7747000"/>
                </a:lnTo>
                <a:lnTo>
                  <a:pt x="5923904" y="7759700"/>
                </a:lnTo>
                <a:lnTo>
                  <a:pt x="5879488" y="7785100"/>
                </a:lnTo>
                <a:lnTo>
                  <a:pt x="5787653" y="7823200"/>
                </a:lnTo>
                <a:lnTo>
                  <a:pt x="5692249" y="7874000"/>
                </a:lnTo>
                <a:lnTo>
                  <a:pt x="5643373" y="7886700"/>
                </a:lnTo>
                <a:lnTo>
                  <a:pt x="5543597" y="7937500"/>
                </a:lnTo>
                <a:lnTo>
                  <a:pt x="5492829" y="7950200"/>
                </a:lnTo>
                <a:lnTo>
                  <a:pt x="5337785" y="8026400"/>
                </a:lnTo>
                <a:lnTo>
                  <a:pt x="5285408" y="8039100"/>
                </a:lnTo>
                <a:lnTo>
                  <a:pt x="5180005" y="8089900"/>
                </a:lnTo>
                <a:lnTo>
                  <a:pt x="5127108" y="8102600"/>
                </a:lnTo>
                <a:lnTo>
                  <a:pt x="5074169" y="8128000"/>
                </a:lnTo>
                <a:lnTo>
                  <a:pt x="5021253" y="8140700"/>
                </a:lnTo>
                <a:lnTo>
                  <a:pt x="4968425" y="8166100"/>
                </a:lnTo>
                <a:lnTo>
                  <a:pt x="4915750" y="8178800"/>
                </a:lnTo>
                <a:lnTo>
                  <a:pt x="4863294" y="8204200"/>
                </a:lnTo>
                <a:lnTo>
                  <a:pt x="4556810" y="8280400"/>
                </a:lnTo>
                <a:lnTo>
                  <a:pt x="4411813" y="8318500"/>
                </a:lnTo>
                <a:close/>
              </a:path>
              <a:path w="8864600" h="8343900">
                <a:moveTo>
                  <a:pt x="2528783" y="8331200"/>
                </a:moveTo>
                <a:lnTo>
                  <a:pt x="1501158" y="8331200"/>
                </a:lnTo>
                <a:lnTo>
                  <a:pt x="1473120" y="8318500"/>
                </a:lnTo>
                <a:lnTo>
                  <a:pt x="2648925" y="8318500"/>
                </a:lnTo>
                <a:lnTo>
                  <a:pt x="2528783" y="8331200"/>
                </a:lnTo>
                <a:close/>
              </a:path>
              <a:path w="8864600" h="8343900">
                <a:moveTo>
                  <a:pt x="4274666" y="8331200"/>
                </a:moveTo>
                <a:lnTo>
                  <a:pt x="4107789" y="8331200"/>
                </a:lnTo>
                <a:lnTo>
                  <a:pt x="4066377" y="8318500"/>
                </a:lnTo>
                <a:lnTo>
                  <a:pt x="4319400" y="8318500"/>
                </a:lnTo>
                <a:lnTo>
                  <a:pt x="4274666" y="8331200"/>
                </a:lnTo>
                <a:close/>
              </a:path>
              <a:path w="8864600" h="8343900">
                <a:moveTo>
                  <a:pt x="1895280" y="8343900"/>
                </a:moveTo>
                <a:lnTo>
                  <a:pt x="1571625" y="8343900"/>
                </a:lnTo>
                <a:lnTo>
                  <a:pt x="1550488" y="8331200"/>
                </a:lnTo>
                <a:lnTo>
                  <a:pt x="1939988" y="8331200"/>
                </a:lnTo>
                <a:lnTo>
                  <a:pt x="1895280" y="8343900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92050" y="625185"/>
            <a:ext cx="6661150" cy="20370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540"/>
              </a:spcBef>
            </a:pPr>
            <a:r>
              <a:rPr sz="7200" spc="-25" dirty="0">
                <a:latin typeface="MS UI Gothic" panose="020B0600070205080204" pitchFamily="34" charset="-128"/>
                <a:ea typeface="MS UI Gothic" panose="020B0600070205080204" pitchFamily="34" charset="-128"/>
              </a:rPr>
              <a:t>How</a:t>
            </a:r>
            <a:r>
              <a:rPr sz="7200" spc="-775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7200" spc="125" dirty="0">
                <a:latin typeface="MS UI Gothic" panose="020B0600070205080204" pitchFamily="34" charset="-128"/>
                <a:ea typeface="MS UI Gothic" panose="020B0600070205080204" pitchFamily="34" charset="-128"/>
              </a:rPr>
              <a:t>are</a:t>
            </a:r>
            <a:r>
              <a:rPr sz="7200" spc="-77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7200"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graph's represented?</a:t>
            </a:r>
            <a:endParaRPr sz="7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224" y="1320416"/>
            <a:ext cx="6293485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 marR="518795" indent="875665">
              <a:lnSpc>
                <a:spcPct val="125000"/>
              </a:lnSpc>
              <a:spcBef>
                <a:spcPts val="100"/>
              </a:spcBef>
            </a:pPr>
            <a:r>
              <a:rPr sz="2700" spc="135" dirty="0">
                <a:solidFill>
                  <a:srgbClr val="151515"/>
                </a:solidFill>
                <a:latin typeface="Calibri"/>
                <a:cs typeface="Calibri"/>
              </a:rPr>
              <a:t>An</a:t>
            </a:r>
            <a:r>
              <a:rPr sz="270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220" dirty="0">
                <a:solidFill>
                  <a:srgbClr val="151515"/>
                </a:solidFill>
                <a:latin typeface="Calibri"/>
                <a:cs typeface="Calibri"/>
              </a:rPr>
              <a:t>Adjacency</a:t>
            </a:r>
            <a:r>
              <a:rPr sz="2700" b="1" spc="-6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35" dirty="0">
                <a:solidFill>
                  <a:srgbClr val="151515"/>
                </a:solidFill>
                <a:latin typeface="Calibri"/>
                <a:cs typeface="Calibri"/>
              </a:rPr>
              <a:t>matrix </a:t>
            </a:r>
            <a:r>
              <a:rPr sz="2700" b="1" spc="100" dirty="0">
                <a:solidFill>
                  <a:srgbClr val="151515"/>
                </a:solidFill>
                <a:latin typeface="Calibri"/>
                <a:cs typeface="Calibri"/>
              </a:rPr>
              <a:t>allows</a:t>
            </a:r>
            <a:r>
              <a:rPr sz="2700" b="1" spc="-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50" dirty="0">
                <a:solidFill>
                  <a:srgbClr val="151515"/>
                </a:solidFill>
                <a:latin typeface="Calibri"/>
                <a:cs typeface="Calibri"/>
              </a:rPr>
              <a:t>representing</a:t>
            </a:r>
            <a:r>
              <a:rPr sz="2700" b="1" spc="-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210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700" b="1" spc="-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65" dirty="0">
                <a:solidFill>
                  <a:srgbClr val="151515"/>
                </a:solidFill>
                <a:latin typeface="Calibri"/>
                <a:cs typeface="Calibri"/>
              </a:rPr>
              <a:t>graph</a:t>
            </a:r>
            <a:r>
              <a:rPr sz="2700" b="1" spc="-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80" dirty="0">
                <a:solidFill>
                  <a:srgbClr val="151515"/>
                </a:solidFill>
                <a:latin typeface="Calibri"/>
                <a:cs typeface="Calibri"/>
              </a:rPr>
              <a:t>with</a:t>
            </a:r>
            <a:endParaRPr sz="2700">
              <a:latin typeface="Calibri"/>
              <a:cs typeface="Calibri"/>
            </a:endParaRPr>
          </a:p>
          <a:p>
            <a:pPr marL="1132840" marR="1116330" indent="74295" algn="ctr">
              <a:lnSpc>
                <a:spcPct val="125000"/>
              </a:lnSpc>
            </a:pPr>
            <a:r>
              <a:rPr sz="2700" b="1" spc="210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70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285" dirty="0">
                <a:solidFill>
                  <a:srgbClr val="151515"/>
                </a:solidFill>
                <a:latin typeface="Calibri"/>
                <a:cs typeface="Calibri"/>
              </a:rPr>
              <a:t>V</a:t>
            </a:r>
            <a:r>
              <a:rPr sz="2700" b="1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151515"/>
                </a:solidFill>
                <a:latin typeface="Calibri"/>
                <a:cs typeface="Calibri"/>
              </a:rPr>
              <a:t>×</a:t>
            </a:r>
            <a:r>
              <a:rPr sz="2700" b="1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285" dirty="0">
                <a:solidFill>
                  <a:srgbClr val="151515"/>
                </a:solidFill>
                <a:latin typeface="Calibri"/>
                <a:cs typeface="Calibri"/>
              </a:rPr>
              <a:t>V</a:t>
            </a:r>
            <a:r>
              <a:rPr sz="2700" b="1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45" dirty="0">
                <a:solidFill>
                  <a:srgbClr val="151515"/>
                </a:solidFill>
                <a:latin typeface="Calibri"/>
                <a:cs typeface="Calibri"/>
              </a:rPr>
              <a:t>matrix</a:t>
            </a:r>
            <a:r>
              <a:rPr sz="2700" b="1" spc="-5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151515"/>
                </a:solidFill>
                <a:latin typeface="Calibri"/>
                <a:cs typeface="Calibri"/>
              </a:rPr>
              <a:t>M</a:t>
            </a:r>
            <a:r>
              <a:rPr sz="2700" b="1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05" dirty="0">
                <a:solidFill>
                  <a:srgbClr val="151515"/>
                </a:solidFill>
                <a:latin typeface="Calibri"/>
                <a:cs typeface="Calibri"/>
              </a:rPr>
              <a:t>=</a:t>
            </a:r>
            <a:r>
              <a:rPr sz="2700" b="1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151515"/>
                </a:solidFill>
                <a:latin typeface="Calibri"/>
                <a:cs typeface="Calibri"/>
              </a:rPr>
              <a:t>[f(i,</a:t>
            </a:r>
            <a:r>
              <a:rPr sz="2700" b="1" spc="-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55" dirty="0">
                <a:solidFill>
                  <a:srgbClr val="151515"/>
                </a:solidFill>
                <a:latin typeface="Calibri"/>
                <a:cs typeface="Calibri"/>
              </a:rPr>
              <a:t>j)] </a:t>
            </a:r>
            <a:r>
              <a:rPr sz="2700" b="1" spc="135" dirty="0">
                <a:solidFill>
                  <a:srgbClr val="151515"/>
                </a:solidFill>
                <a:latin typeface="Calibri"/>
                <a:cs typeface="Calibri"/>
              </a:rPr>
              <a:t>where</a:t>
            </a:r>
            <a:r>
              <a:rPr sz="2700" b="1" spc="-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240" dirty="0">
                <a:solidFill>
                  <a:srgbClr val="151515"/>
                </a:solidFill>
                <a:latin typeface="Calibri"/>
                <a:cs typeface="Calibri"/>
              </a:rPr>
              <a:t>each</a:t>
            </a:r>
            <a:r>
              <a:rPr sz="2700" b="1" spc="-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60" dirty="0">
                <a:solidFill>
                  <a:srgbClr val="151515"/>
                </a:solidFill>
                <a:latin typeface="Calibri"/>
                <a:cs typeface="Calibri"/>
              </a:rPr>
              <a:t>element</a:t>
            </a:r>
            <a:r>
              <a:rPr sz="2700" b="1" spc="-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151515"/>
                </a:solidFill>
                <a:latin typeface="Calibri"/>
                <a:cs typeface="Calibri"/>
              </a:rPr>
              <a:t>f(i,</a:t>
            </a:r>
            <a:r>
              <a:rPr sz="2700" b="1" spc="-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75" dirty="0">
                <a:solidFill>
                  <a:srgbClr val="151515"/>
                </a:solidFill>
                <a:latin typeface="Calibri"/>
                <a:cs typeface="Calibri"/>
              </a:rPr>
              <a:t>j)</a:t>
            </a:r>
            <a:endParaRPr sz="2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700" b="1" spc="180" dirty="0">
                <a:solidFill>
                  <a:srgbClr val="151515"/>
                </a:solidFill>
                <a:latin typeface="Calibri"/>
                <a:cs typeface="Calibri"/>
              </a:rPr>
              <a:t>contains</a:t>
            </a:r>
            <a:r>
              <a:rPr sz="2700" b="1" spc="-6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7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45" dirty="0">
                <a:solidFill>
                  <a:srgbClr val="151515"/>
                </a:solidFill>
                <a:latin typeface="Calibri"/>
                <a:cs typeface="Calibri"/>
              </a:rPr>
              <a:t>attributes</a:t>
            </a:r>
            <a:r>
              <a:rPr sz="270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14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70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70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204" dirty="0">
                <a:solidFill>
                  <a:srgbClr val="151515"/>
                </a:solidFill>
                <a:latin typeface="Calibri"/>
                <a:cs typeface="Calibri"/>
              </a:rPr>
              <a:t>edge</a:t>
            </a:r>
            <a:r>
              <a:rPr sz="270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151515"/>
                </a:solidFill>
                <a:latin typeface="Calibri"/>
                <a:cs typeface="Calibri"/>
              </a:rPr>
              <a:t>(i,</a:t>
            </a:r>
            <a:r>
              <a:rPr sz="2700" b="1" spc="-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151515"/>
                </a:solidFill>
                <a:latin typeface="Calibri"/>
                <a:cs typeface="Calibri"/>
              </a:rPr>
              <a:t>j)</a:t>
            </a:r>
            <a:r>
              <a:rPr sz="2700" spc="-25" dirty="0">
                <a:solidFill>
                  <a:srgbClr val="151515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1133475" marR="1042035" algn="ctr">
              <a:lnSpc>
                <a:spcPct val="125000"/>
              </a:lnSpc>
            </a:pP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If</a:t>
            </a:r>
            <a:r>
              <a:rPr sz="270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70" dirty="0">
                <a:solidFill>
                  <a:srgbClr val="151515"/>
                </a:solidFill>
                <a:latin typeface="Calibri"/>
                <a:cs typeface="Calibri"/>
              </a:rPr>
              <a:t>edges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90" dirty="0">
                <a:solidFill>
                  <a:srgbClr val="151515"/>
                </a:solidFill>
                <a:latin typeface="Calibri"/>
                <a:cs typeface="Calibri"/>
              </a:rPr>
              <a:t>do</a:t>
            </a:r>
            <a:r>
              <a:rPr sz="270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85" dirty="0">
                <a:solidFill>
                  <a:srgbClr val="151515"/>
                </a:solidFill>
                <a:latin typeface="Calibri"/>
                <a:cs typeface="Calibri"/>
              </a:rPr>
              <a:t>not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85" dirty="0">
                <a:solidFill>
                  <a:srgbClr val="151515"/>
                </a:solidFill>
                <a:latin typeface="Calibri"/>
                <a:cs typeface="Calibri"/>
              </a:rPr>
              <a:t>have</a:t>
            </a:r>
            <a:r>
              <a:rPr sz="270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80" dirty="0">
                <a:solidFill>
                  <a:srgbClr val="151515"/>
                </a:solidFill>
                <a:latin typeface="Calibri"/>
                <a:cs typeface="Calibri"/>
              </a:rPr>
              <a:t>an 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attribute,</a:t>
            </a:r>
            <a:r>
              <a:rPr sz="2700" spc="2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spc="2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90" dirty="0">
                <a:solidFill>
                  <a:srgbClr val="151515"/>
                </a:solidFill>
                <a:latin typeface="Calibri"/>
                <a:cs typeface="Calibri"/>
              </a:rPr>
              <a:t>graph</a:t>
            </a:r>
            <a:endParaRPr sz="2700">
              <a:latin typeface="Calibri"/>
              <a:cs typeface="Calibri"/>
            </a:endParaRPr>
          </a:p>
          <a:p>
            <a:pPr marL="1285875" marR="1278255" algn="ctr">
              <a:lnSpc>
                <a:spcPct val="125000"/>
              </a:lnSpc>
            </a:pPr>
            <a:r>
              <a:rPr sz="2700" spc="180" dirty="0">
                <a:solidFill>
                  <a:srgbClr val="151515"/>
                </a:solidFill>
                <a:latin typeface="Calibri"/>
                <a:cs typeface="Calibri"/>
              </a:rPr>
              <a:t>can</a:t>
            </a:r>
            <a:r>
              <a:rPr sz="270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200" dirty="0">
                <a:solidFill>
                  <a:srgbClr val="151515"/>
                </a:solidFill>
                <a:latin typeface="Calibri"/>
                <a:cs typeface="Calibri"/>
              </a:rPr>
              <a:t>be</a:t>
            </a:r>
            <a:r>
              <a:rPr sz="27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represented</a:t>
            </a:r>
            <a:r>
              <a:rPr sz="27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85" dirty="0">
                <a:solidFill>
                  <a:srgbClr val="151515"/>
                </a:solidFill>
                <a:latin typeface="Calibri"/>
                <a:cs typeface="Calibri"/>
              </a:rPr>
              <a:t>by</a:t>
            </a:r>
            <a:r>
              <a:rPr sz="27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a </a:t>
            </a:r>
            <a:r>
              <a:rPr sz="2700" spc="100" dirty="0">
                <a:solidFill>
                  <a:srgbClr val="151515"/>
                </a:solidFill>
                <a:latin typeface="Calibri"/>
                <a:cs typeface="Calibri"/>
              </a:rPr>
              <a:t>boolean</a:t>
            </a:r>
            <a:r>
              <a:rPr sz="270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65" dirty="0">
                <a:solidFill>
                  <a:srgbClr val="151515"/>
                </a:solidFill>
                <a:latin typeface="Calibri"/>
                <a:cs typeface="Calibri"/>
              </a:rPr>
              <a:t>matrix</a:t>
            </a:r>
            <a:endParaRPr sz="2700">
              <a:latin typeface="Calibri"/>
              <a:cs typeface="Calibri"/>
            </a:endParaRPr>
          </a:p>
          <a:p>
            <a:pPr marL="167640" algn="ctr">
              <a:lnSpc>
                <a:spcPct val="100000"/>
              </a:lnSpc>
              <a:spcBef>
                <a:spcPts val="810"/>
              </a:spcBef>
            </a:pP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to</a:t>
            </a:r>
            <a:r>
              <a:rPr sz="270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30" dirty="0">
                <a:solidFill>
                  <a:srgbClr val="151515"/>
                </a:solidFill>
                <a:latin typeface="Calibri"/>
                <a:cs typeface="Calibri"/>
              </a:rPr>
              <a:t>save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50" dirty="0">
                <a:solidFill>
                  <a:srgbClr val="151515"/>
                </a:solidFill>
                <a:latin typeface="Calibri"/>
                <a:cs typeface="Calibri"/>
              </a:rPr>
              <a:t>memory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200" dirty="0">
                <a:solidFill>
                  <a:srgbClr val="151515"/>
                </a:solidFill>
                <a:latin typeface="Calibri"/>
                <a:cs typeface="Calibri"/>
              </a:rPr>
              <a:t>space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0219" y="5860963"/>
            <a:ext cx="5555615" cy="3111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161290" algn="ctr">
              <a:lnSpc>
                <a:spcPct val="100000"/>
              </a:lnSpc>
              <a:spcBef>
                <a:spcPts val="910"/>
              </a:spcBef>
            </a:pPr>
            <a:r>
              <a:rPr sz="2700" spc="135" dirty="0">
                <a:solidFill>
                  <a:srgbClr val="151515"/>
                </a:solidFill>
                <a:latin typeface="Calibri"/>
                <a:cs typeface="Calibri"/>
              </a:rPr>
              <a:t>An</a:t>
            </a:r>
            <a:r>
              <a:rPr sz="2700" spc="6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65" dirty="0">
                <a:solidFill>
                  <a:srgbClr val="151515"/>
                </a:solidFill>
                <a:latin typeface="Calibri"/>
                <a:cs typeface="Calibri"/>
              </a:rPr>
              <a:t>adjacency</a:t>
            </a:r>
            <a:r>
              <a:rPr sz="2700" spc="6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list</a:t>
            </a:r>
            <a:r>
              <a:rPr sz="2700" spc="6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0" dirty="0">
                <a:solidFill>
                  <a:srgbClr val="151515"/>
                </a:solidFill>
                <a:latin typeface="Calibri"/>
                <a:cs typeface="Calibri"/>
              </a:rPr>
              <a:t>represents</a:t>
            </a:r>
            <a:endParaRPr sz="2700">
              <a:latin typeface="Calibri"/>
              <a:cs typeface="Calibri"/>
            </a:endParaRPr>
          </a:p>
          <a:p>
            <a:pPr marL="12700" marR="5080" indent="-168275" algn="ctr">
              <a:lnSpc>
                <a:spcPct val="125000"/>
              </a:lnSpc>
            </a:pPr>
            <a:r>
              <a:rPr sz="2700" b="1" spc="210" dirty="0">
                <a:solidFill>
                  <a:srgbClr val="151515"/>
                </a:solidFill>
                <a:latin typeface="Calibri"/>
                <a:cs typeface="Calibri"/>
              </a:rPr>
              <a:t>a</a:t>
            </a:r>
            <a:r>
              <a:rPr sz="2700" b="1" spc="-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65" dirty="0">
                <a:solidFill>
                  <a:srgbClr val="151515"/>
                </a:solidFill>
                <a:latin typeface="Calibri"/>
                <a:cs typeface="Calibri"/>
              </a:rPr>
              <a:t>graph</a:t>
            </a:r>
            <a:r>
              <a:rPr sz="2700" b="1" spc="-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245" dirty="0">
                <a:solidFill>
                  <a:srgbClr val="151515"/>
                </a:solidFill>
                <a:latin typeface="Calibri"/>
                <a:cs typeface="Calibri"/>
              </a:rPr>
              <a:t>as</a:t>
            </a:r>
            <a:r>
              <a:rPr sz="2700" b="1" spc="-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70" dirty="0">
                <a:solidFill>
                  <a:srgbClr val="151515"/>
                </a:solidFill>
                <a:latin typeface="Calibri"/>
                <a:cs typeface="Calibri"/>
              </a:rPr>
              <a:t>an</a:t>
            </a:r>
            <a:r>
              <a:rPr sz="2700" b="1" spc="-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40" dirty="0">
                <a:solidFill>
                  <a:srgbClr val="151515"/>
                </a:solidFill>
                <a:latin typeface="Calibri"/>
                <a:cs typeface="Calibri"/>
              </a:rPr>
              <a:t>array</a:t>
            </a:r>
            <a:r>
              <a:rPr sz="2700" b="1" spc="-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14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700" b="1" spc="-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110" dirty="0">
                <a:solidFill>
                  <a:srgbClr val="151515"/>
                </a:solidFill>
                <a:latin typeface="Calibri"/>
                <a:cs typeface="Calibri"/>
              </a:rPr>
              <a:t>linked</a:t>
            </a:r>
            <a:r>
              <a:rPr sz="2700" b="1" spc="-7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b="1" spc="65" dirty="0">
                <a:solidFill>
                  <a:srgbClr val="151515"/>
                </a:solidFill>
                <a:latin typeface="Calibri"/>
                <a:cs typeface="Calibri"/>
              </a:rPr>
              <a:t>lists</a:t>
            </a:r>
            <a:r>
              <a:rPr sz="2700" spc="65" dirty="0">
                <a:solidFill>
                  <a:srgbClr val="151515"/>
                </a:solidFill>
                <a:latin typeface="Calibri"/>
                <a:cs typeface="Calibri"/>
              </a:rPr>
              <a:t>. </a:t>
            </a:r>
            <a:r>
              <a:rPr sz="2700" spc="125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90" dirty="0">
                <a:solidFill>
                  <a:srgbClr val="151515"/>
                </a:solidFill>
                <a:latin typeface="Calibri"/>
                <a:cs typeface="Calibri"/>
              </a:rPr>
              <a:t>index</a:t>
            </a:r>
            <a:r>
              <a:rPr sz="27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95" dirty="0">
                <a:solidFill>
                  <a:srgbClr val="151515"/>
                </a:solidFill>
                <a:latin typeface="Calibri"/>
                <a:cs typeface="Calibri"/>
              </a:rPr>
              <a:t>of</a:t>
            </a:r>
            <a:r>
              <a:rPr sz="27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75" dirty="0">
                <a:solidFill>
                  <a:srgbClr val="151515"/>
                </a:solidFill>
                <a:latin typeface="Calibri"/>
                <a:cs typeface="Calibri"/>
              </a:rPr>
              <a:t>array</a:t>
            </a:r>
            <a:r>
              <a:rPr sz="27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10" dirty="0">
                <a:solidFill>
                  <a:srgbClr val="151515"/>
                </a:solidFill>
                <a:latin typeface="Calibri"/>
                <a:cs typeface="Calibri"/>
              </a:rPr>
              <a:t>represents</a:t>
            </a:r>
            <a:r>
              <a:rPr sz="270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a </a:t>
            </a:r>
            <a:r>
              <a:rPr sz="2700" spc="70" dirty="0">
                <a:solidFill>
                  <a:srgbClr val="151515"/>
                </a:solidFill>
                <a:latin typeface="Calibri"/>
                <a:cs typeface="Calibri"/>
              </a:rPr>
              <a:t>vertex</a:t>
            </a:r>
            <a:r>
              <a:rPr sz="270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40" dirty="0">
                <a:solidFill>
                  <a:srgbClr val="151515"/>
                </a:solidFill>
                <a:latin typeface="Calibri"/>
                <a:cs typeface="Calibri"/>
              </a:rPr>
              <a:t>and</a:t>
            </a:r>
            <a:r>
              <a:rPr sz="270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70" dirty="0">
                <a:solidFill>
                  <a:srgbClr val="151515"/>
                </a:solidFill>
                <a:latin typeface="Calibri"/>
                <a:cs typeface="Calibri"/>
              </a:rPr>
              <a:t>each</a:t>
            </a:r>
            <a:r>
              <a:rPr sz="270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0" dirty="0">
                <a:solidFill>
                  <a:srgbClr val="151515"/>
                </a:solidFill>
                <a:latin typeface="Calibri"/>
                <a:cs typeface="Calibri"/>
              </a:rPr>
              <a:t>element</a:t>
            </a:r>
            <a:r>
              <a:rPr sz="2700" spc="1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sz="270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10" dirty="0">
                <a:solidFill>
                  <a:srgbClr val="151515"/>
                </a:solidFill>
                <a:latin typeface="Calibri"/>
                <a:cs typeface="Calibri"/>
              </a:rPr>
              <a:t>its</a:t>
            </a:r>
            <a:r>
              <a:rPr sz="2700" spc="2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40" dirty="0">
                <a:solidFill>
                  <a:srgbClr val="151515"/>
                </a:solidFill>
                <a:latin typeface="Calibri"/>
                <a:cs typeface="Calibri"/>
              </a:rPr>
              <a:t>linked 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list</a:t>
            </a:r>
            <a:r>
              <a:rPr sz="2700" spc="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10" dirty="0">
                <a:solidFill>
                  <a:srgbClr val="151515"/>
                </a:solidFill>
                <a:latin typeface="Calibri"/>
                <a:cs typeface="Calibri"/>
              </a:rPr>
              <a:t>represents</a:t>
            </a:r>
            <a:r>
              <a:rPr sz="2700" spc="6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spc="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70" dirty="0">
                <a:solidFill>
                  <a:srgbClr val="151515"/>
                </a:solidFill>
                <a:latin typeface="Calibri"/>
                <a:cs typeface="Calibri"/>
              </a:rPr>
              <a:t>other</a:t>
            </a:r>
            <a:r>
              <a:rPr sz="2700" spc="6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10" dirty="0">
                <a:solidFill>
                  <a:srgbClr val="151515"/>
                </a:solidFill>
                <a:latin typeface="Calibri"/>
                <a:cs typeface="Calibri"/>
              </a:rPr>
              <a:t>vertices </a:t>
            </a:r>
            <a:r>
              <a:rPr sz="2700" spc="80" dirty="0">
                <a:solidFill>
                  <a:srgbClr val="151515"/>
                </a:solidFill>
                <a:latin typeface="Calibri"/>
                <a:cs typeface="Calibri"/>
              </a:rPr>
              <a:t>that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80" dirty="0">
                <a:solidFill>
                  <a:srgbClr val="151515"/>
                </a:solidFill>
                <a:latin typeface="Calibri"/>
                <a:cs typeface="Calibri"/>
              </a:rPr>
              <a:t>form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an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60" dirty="0">
                <a:solidFill>
                  <a:srgbClr val="151515"/>
                </a:solidFill>
                <a:latin typeface="Calibri"/>
                <a:cs typeface="Calibri"/>
              </a:rPr>
              <a:t>edge</a:t>
            </a:r>
            <a:r>
              <a:rPr sz="2700" spc="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50" dirty="0">
                <a:solidFill>
                  <a:srgbClr val="151515"/>
                </a:solidFill>
                <a:latin typeface="Calibri"/>
                <a:cs typeface="Calibri"/>
              </a:rPr>
              <a:t>with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105" dirty="0">
                <a:solidFill>
                  <a:srgbClr val="151515"/>
                </a:solidFill>
                <a:latin typeface="Calibri"/>
                <a:cs typeface="Calibri"/>
              </a:rPr>
              <a:t>the</a:t>
            </a:r>
            <a:r>
              <a:rPr sz="270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51515"/>
                </a:solidFill>
                <a:latin typeface="Calibri"/>
                <a:cs typeface="Calibri"/>
              </a:rPr>
              <a:t>vertex.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20750" y="8877300"/>
            <a:ext cx="3371850" cy="1711325"/>
          </a:xfrm>
          <a:custGeom>
            <a:avLst/>
            <a:gdLst/>
            <a:ahLst/>
            <a:cxnLst/>
            <a:rect l="l" t="t" r="r" b="b"/>
            <a:pathLst>
              <a:path w="3371850" h="1711325">
                <a:moveTo>
                  <a:pt x="3371649" y="1710946"/>
                </a:moveTo>
                <a:lnTo>
                  <a:pt x="0" y="1710946"/>
                </a:lnTo>
                <a:lnTo>
                  <a:pt x="19071" y="1676374"/>
                </a:lnTo>
                <a:lnTo>
                  <a:pt x="43279" y="1635058"/>
                </a:lnTo>
                <a:lnTo>
                  <a:pt x="68305" y="1594740"/>
                </a:lnTo>
                <a:lnTo>
                  <a:pt x="94099" y="1555415"/>
                </a:lnTo>
                <a:lnTo>
                  <a:pt x="120612" y="1517082"/>
                </a:lnTo>
                <a:lnTo>
                  <a:pt x="147796" y="1479737"/>
                </a:lnTo>
                <a:lnTo>
                  <a:pt x="175601" y="1443377"/>
                </a:lnTo>
                <a:lnTo>
                  <a:pt x="203979" y="1408001"/>
                </a:lnTo>
                <a:lnTo>
                  <a:pt x="232880" y="1373605"/>
                </a:lnTo>
                <a:lnTo>
                  <a:pt x="262257" y="1340186"/>
                </a:lnTo>
                <a:lnTo>
                  <a:pt x="292059" y="1307742"/>
                </a:lnTo>
                <a:lnTo>
                  <a:pt x="322239" y="1276270"/>
                </a:lnTo>
                <a:lnTo>
                  <a:pt x="352746" y="1245767"/>
                </a:lnTo>
                <a:lnTo>
                  <a:pt x="383533" y="1216231"/>
                </a:lnTo>
                <a:lnTo>
                  <a:pt x="414550" y="1187658"/>
                </a:lnTo>
                <a:lnTo>
                  <a:pt x="445749" y="1160046"/>
                </a:lnTo>
                <a:lnTo>
                  <a:pt x="477081" y="1133392"/>
                </a:lnTo>
                <a:lnTo>
                  <a:pt x="508496" y="1107693"/>
                </a:lnTo>
                <a:lnTo>
                  <a:pt x="539945" y="1082947"/>
                </a:lnTo>
                <a:lnTo>
                  <a:pt x="571381" y="1059150"/>
                </a:lnTo>
                <a:lnTo>
                  <a:pt x="602754" y="1036301"/>
                </a:lnTo>
                <a:lnTo>
                  <a:pt x="634014" y="1014396"/>
                </a:lnTo>
                <a:lnTo>
                  <a:pt x="696004" y="973408"/>
                </a:lnTo>
                <a:lnTo>
                  <a:pt x="756960" y="936164"/>
                </a:lnTo>
                <a:lnTo>
                  <a:pt x="816490" y="902642"/>
                </a:lnTo>
                <a:lnTo>
                  <a:pt x="874204" y="872820"/>
                </a:lnTo>
                <a:lnTo>
                  <a:pt x="929709" y="846675"/>
                </a:lnTo>
                <a:lnTo>
                  <a:pt x="982615" y="824186"/>
                </a:lnTo>
                <a:lnTo>
                  <a:pt x="1007971" y="814306"/>
                </a:lnTo>
                <a:lnTo>
                  <a:pt x="1119960" y="754060"/>
                </a:lnTo>
                <a:lnTo>
                  <a:pt x="1244282" y="689421"/>
                </a:lnTo>
                <a:lnTo>
                  <a:pt x="1379166" y="621602"/>
                </a:lnTo>
                <a:lnTo>
                  <a:pt x="1522835" y="551816"/>
                </a:lnTo>
                <a:lnTo>
                  <a:pt x="1673516" y="481274"/>
                </a:lnTo>
                <a:lnTo>
                  <a:pt x="1829435" y="411190"/>
                </a:lnTo>
                <a:lnTo>
                  <a:pt x="1935414" y="365320"/>
                </a:lnTo>
                <a:lnTo>
                  <a:pt x="2042406" y="320552"/>
                </a:lnTo>
                <a:lnTo>
                  <a:pt x="2149887" y="277244"/>
                </a:lnTo>
                <a:lnTo>
                  <a:pt x="2257329" y="235756"/>
                </a:lnTo>
                <a:lnTo>
                  <a:pt x="2364208" y="196446"/>
                </a:lnTo>
                <a:lnTo>
                  <a:pt x="2417271" y="177721"/>
                </a:lnTo>
                <a:lnTo>
                  <a:pt x="2469997" y="159676"/>
                </a:lnTo>
                <a:lnTo>
                  <a:pt x="2522319" y="142354"/>
                </a:lnTo>
                <a:lnTo>
                  <a:pt x="2574171" y="125803"/>
                </a:lnTo>
                <a:lnTo>
                  <a:pt x="2625488" y="110065"/>
                </a:lnTo>
                <a:lnTo>
                  <a:pt x="2676204" y="95186"/>
                </a:lnTo>
                <a:lnTo>
                  <a:pt x="2726254" y="81212"/>
                </a:lnTo>
                <a:lnTo>
                  <a:pt x="2775571" y="68186"/>
                </a:lnTo>
                <a:lnTo>
                  <a:pt x="2824090" y="56154"/>
                </a:lnTo>
                <a:lnTo>
                  <a:pt x="2871745" y="45161"/>
                </a:lnTo>
                <a:lnTo>
                  <a:pt x="2918471" y="35252"/>
                </a:lnTo>
                <a:lnTo>
                  <a:pt x="2964201" y="26471"/>
                </a:lnTo>
                <a:lnTo>
                  <a:pt x="3008871" y="18863"/>
                </a:lnTo>
                <a:lnTo>
                  <a:pt x="3052414" y="12474"/>
                </a:lnTo>
                <a:lnTo>
                  <a:pt x="3094765" y="7348"/>
                </a:lnTo>
                <a:lnTo>
                  <a:pt x="3135857" y="3531"/>
                </a:lnTo>
                <a:lnTo>
                  <a:pt x="3175626" y="1066"/>
                </a:lnTo>
                <a:lnTo>
                  <a:pt x="3214005" y="0"/>
                </a:lnTo>
                <a:lnTo>
                  <a:pt x="3250929" y="376"/>
                </a:lnTo>
                <a:lnTo>
                  <a:pt x="3286332" y="2240"/>
                </a:lnTo>
                <a:lnTo>
                  <a:pt x="3320148" y="5637"/>
                </a:lnTo>
                <a:lnTo>
                  <a:pt x="3352312" y="10611"/>
                </a:lnTo>
                <a:lnTo>
                  <a:pt x="3371649" y="14801"/>
                </a:lnTo>
                <a:lnTo>
                  <a:pt x="3371649" y="1710946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20750" y="-448398"/>
            <a:ext cx="3959860" cy="1470025"/>
          </a:xfrm>
          <a:custGeom>
            <a:avLst/>
            <a:gdLst/>
            <a:ahLst/>
            <a:cxnLst/>
            <a:rect l="l" t="t" r="r" b="b"/>
            <a:pathLst>
              <a:path w="3959859" h="1470025">
                <a:moveTo>
                  <a:pt x="0" y="1469878"/>
                </a:moveTo>
                <a:lnTo>
                  <a:pt x="30069" y="1446296"/>
                </a:lnTo>
                <a:lnTo>
                  <a:pt x="67701" y="1418599"/>
                </a:lnTo>
                <a:lnTo>
                  <a:pt x="111194" y="1388579"/>
                </a:lnTo>
                <a:lnTo>
                  <a:pt x="158844" y="1358028"/>
                </a:lnTo>
                <a:lnTo>
                  <a:pt x="208949" y="1328739"/>
                </a:lnTo>
                <a:lnTo>
                  <a:pt x="259807" y="1302503"/>
                </a:lnTo>
                <a:lnTo>
                  <a:pt x="309714" y="1281113"/>
                </a:lnTo>
                <a:lnTo>
                  <a:pt x="356967" y="1266363"/>
                </a:lnTo>
                <a:lnTo>
                  <a:pt x="383928" y="1258396"/>
                </a:lnTo>
                <a:lnTo>
                  <a:pt x="411579" y="1247314"/>
                </a:lnTo>
                <a:lnTo>
                  <a:pt x="469768" y="1216219"/>
                </a:lnTo>
                <a:lnTo>
                  <a:pt x="533171" y="1173915"/>
                </a:lnTo>
                <a:lnTo>
                  <a:pt x="567338" y="1148822"/>
                </a:lnTo>
                <a:lnTo>
                  <a:pt x="603423" y="1121241"/>
                </a:lnTo>
                <a:lnTo>
                  <a:pt x="819750" y="949682"/>
                </a:lnTo>
                <a:lnTo>
                  <a:pt x="871628" y="909373"/>
                </a:lnTo>
                <a:lnTo>
                  <a:pt x="926854" y="867308"/>
                </a:lnTo>
                <a:lnTo>
                  <a:pt x="985632" y="823594"/>
                </a:lnTo>
                <a:lnTo>
                  <a:pt x="1048166" y="778334"/>
                </a:lnTo>
                <a:lnTo>
                  <a:pt x="1121351" y="727130"/>
                </a:lnTo>
                <a:lnTo>
                  <a:pt x="1185068" y="684586"/>
                </a:lnTo>
                <a:lnTo>
                  <a:pt x="1240450" y="649747"/>
                </a:lnTo>
                <a:lnTo>
                  <a:pt x="1288629" y="621658"/>
                </a:lnTo>
                <a:lnTo>
                  <a:pt x="1330738" y="599362"/>
                </a:lnTo>
                <a:lnTo>
                  <a:pt x="1367909" y="581905"/>
                </a:lnTo>
                <a:lnTo>
                  <a:pt x="1431968" y="557684"/>
                </a:lnTo>
                <a:lnTo>
                  <a:pt x="1489868" y="541351"/>
                </a:lnTo>
                <a:lnTo>
                  <a:pt x="1519339" y="533753"/>
                </a:lnTo>
                <a:lnTo>
                  <a:pt x="1550668" y="525261"/>
                </a:lnTo>
                <a:lnTo>
                  <a:pt x="1623429" y="501771"/>
                </a:lnTo>
                <a:lnTo>
                  <a:pt x="1670517" y="483059"/>
                </a:lnTo>
                <a:lnTo>
                  <a:pt x="1719527" y="460810"/>
                </a:lnTo>
                <a:lnTo>
                  <a:pt x="1769446" y="435891"/>
                </a:lnTo>
                <a:lnTo>
                  <a:pt x="1819263" y="409173"/>
                </a:lnTo>
                <a:lnTo>
                  <a:pt x="1867964" y="381524"/>
                </a:lnTo>
                <a:lnTo>
                  <a:pt x="1914536" y="353815"/>
                </a:lnTo>
                <a:lnTo>
                  <a:pt x="1957969" y="326914"/>
                </a:lnTo>
                <a:lnTo>
                  <a:pt x="1997247" y="301691"/>
                </a:lnTo>
                <a:lnTo>
                  <a:pt x="2031360" y="279014"/>
                </a:lnTo>
                <a:lnTo>
                  <a:pt x="2059295" y="259754"/>
                </a:lnTo>
                <a:lnTo>
                  <a:pt x="2088918" y="248604"/>
                </a:lnTo>
                <a:lnTo>
                  <a:pt x="2158670" y="223063"/>
                </a:lnTo>
                <a:lnTo>
                  <a:pt x="2198274" y="208914"/>
                </a:lnTo>
                <a:lnTo>
                  <a:pt x="2240680" y="194007"/>
                </a:lnTo>
                <a:lnTo>
                  <a:pt x="2285627" y="178462"/>
                </a:lnTo>
                <a:lnTo>
                  <a:pt x="2332851" y="162402"/>
                </a:lnTo>
                <a:lnTo>
                  <a:pt x="2382091" y="145947"/>
                </a:lnTo>
                <a:lnTo>
                  <a:pt x="2433084" y="129218"/>
                </a:lnTo>
                <a:lnTo>
                  <a:pt x="2485568" y="112335"/>
                </a:lnTo>
                <a:lnTo>
                  <a:pt x="2539281" y="95420"/>
                </a:lnTo>
                <a:lnTo>
                  <a:pt x="2593961" y="78594"/>
                </a:lnTo>
                <a:lnTo>
                  <a:pt x="2649344" y="61978"/>
                </a:lnTo>
                <a:lnTo>
                  <a:pt x="2705170" y="45691"/>
                </a:lnTo>
                <a:lnTo>
                  <a:pt x="2761175" y="29857"/>
                </a:lnTo>
                <a:lnTo>
                  <a:pt x="2817097" y="14595"/>
                </a:lnTo>
                <a:lnTo>
                  <a:pt x="2872780" y="0"/>
                </a:lnTo>
                <a:lnTo>
                  <a:pt x="3959509" y="0"/>
                </a:lnTo>
                <a:lnTo>
                  <a:pt x="3959509" y="391051"/>
                </a:lnTo>
                <a:lnTo>
                  <a:pt x="3158833" y="497559"/>
                </a:lnTo>
                <a:lnTo>
                  <a:pt x="3083394" y="509481"/>
                </a:lnTo>
                <a:lnTo>
                  <a:pt x="3017712" y="523471"/>
                </a:lnTo>
                <a:lnTo>
                  <a:pt x="2960557" y="539079"/>
                </a:lnTo>
                <a:lnTo>
                  <a:pt x="2910703" y="555858"/>
                </a:lnTo>
                <a:lnTo>
                  <a:pt x="2866919" y="573359"/>
                </a:lnTo>
                <a:lnTo>
                  <a:pt x="2827978" y="591134"/>
                </a:lnTo>
                <a:lnTo>
                  <a:pt x="2792652" y="608733"/>
                </a:lnTo>
                <a:lnTo>
                  <a:pt x="2759711" y="625710"/>
                </a:lnTo>
                <a:lnTo>
                  <a:pt x="2727928" y="641614"/>
                </a:lnTo>
                <a:lnTo>
                  <a:pt x="2696074" y="655998"/>
                </a:lnTo>
                <a:lnTo>
                  <a:pt x="2662921" y="668413"/>
                </a:lnTo>
                <a:lnTo>
                  <a:pt x="2627240" y="678411"/>
                </a:lnTo>
                <a:lnTo>
                  <a:pt x="2587802" y="685543"/>
                </a:lnTo>
                <a:lnTo>
                  <a:pt x="2530388" y="696611"/>
                </a:lnTo>
                <a:lnTo>
                  <a:pt x="2478254" y="712740"/>
                </a:lnTo>
                <a:lnTo>
                  <a:pt x="2430765" y="732366"/>
                </a:lnTo>
                <a:lnTo>
                  <a:pt x="2387286" y="753928"/>
                </a:lnTo>
                <a:lnTo>
                  <a:pt x="2347181" y="775865"/>
                </a:lnTo>
                <a:lnTo>
                  <a:pt x="2309816" y="796614"/>
                </a:lnTo>
                <a:lnTo>
                  <a:pt x="2274554" y="814613"/>
                </a:lnTo>
                <a:lnTo>
                  <a:pt x="2240762" y="828300"/>
                </a:lnTo>
                <a:lnTo>
                  <a:pt x="2207802" y="836114"/>
                </a:lnTo>
                <a:lnTo>
                  <a:pt x="2178031" y="842404"/>
                </a:lnTo>
                <a:lnTo>
                  <a:pt x="2142764" y="853483"/>
                </a:lnTo>
                <a:lnTo>
                  <a:pt x="2102682" y="868359"/>
                </a:lnTo>
                <a:lnTo>
                  <a:pt x="2058464" y="886039"/>
                </a:lnTo>
                <a:lnTo>
                  <a:pt x="2010791" y="905532"/>
                </a:lnTo>
                <a:lnTo>
                  <a:pt x="1960340" y="925846"/>
                </a:lnTo>
                <a:lnTo>
                  <a:pt x="1907793" y="945987"/>
                </a:lnTo>
                <a:lnTo>
                  <a:pt x="1853830" y="964964"/>
                </a:lnTo>
                <a:lnTo>
                  <a:pt x="1799128" y="981784"/>
                </a:lnTo>
                <a:lnTo>
                  <a:pt x="1744369" y="995456"/>
                </a:lnTo>
                <a:lnTo>
                  <a:pt x="1690232" y="1004988"/>
                </a:lnTo>
                <a:lnTo>
                  <a:pt x="1651158" y="1013223"/>
                </a:lnTo>
                <a:lnTo>
                  <a:pt x="1612421" y="1026841"/>
                </a:lnTo>
                <a:lnTo>
                  <a:pt x="1573839" y="1044890"/>
                </a:lnTo>
                <a:lnTo>
                  <a:pt x="1535228" y="1066422"/>
                </a:lnTo>
                <a:lnTo>
                  <a:pt x="1496405" y="1090485"/>
                </a:lnTo>
                <a:lnTo>
                  <a:pt x="1417394" y="1142408"/>
                </a:lnTo>
                <a:lnTo>
                  <a:pt x="1376839" y="1168366"/>
                </a:lnTo>
                <a:lnTo>
                  <a:pt x="1335341" y="1193056"/>
                </a:lnTo>
                <a:lnTo>
                  <a:pt x="1292716" y="1215527"/>
                </a:lnTo>
                <a:lnTo>
                  <a:pt x="1248782" y="1234830"/>
                </a:lnTo>
                <a:lnTo>
                  <a:pt x="1203355" y="1250013"/>
                </a:lnTo>
                <a:lnTo>
                  <a:pt x="1156253" y="1260128"/>
                </a:lnTo>
                <a:lnTo>
                  <a:pt x="1107292" y="1264223"/>
                </a:lnTo>
                <a:lnTo>
                  <a:pt x="1056290" y="1261350"/>
                </a:lnTo>
                <a:lnTo>
                  <a:pt x="1002020" y="1256341"/>
                </a:lnTo>
                <a:lnTo>
                  <a:pt x="958223" y="1256255"/>
                </a:lnTo>
                <a:lnTo>
                  <a:pt x="894955" y="1268077"/>
                </a:lnTo>
                <a:lnTo>
                  <a:pt x="852293" y="1291275"/>
                </a:lnTo>
                <a:lnTo>
                  <a:pt x="816042" y="1320307"/>
                </a:lnTo>
                <a:lnTo>
                  <a:pt x="795886" y="1335279"/>
                </a:lnTo>
                <a:lnTo>
                  <a:pt x="772010" y="1349631"/>
                </a:lnTo>
                <a:lnTo>
                  <a:pt x="742640" y="1362671"/>
                </a:lnTo>
                <a:lnTo>
                  <a:pt x="706002" y="1373705"/>
                </a:lnTo>
                <a:lnTo>
                  <a:pt x="660322" y="1382042"/>
                </a:lnTo>
                <a:lnTo>
                  <a:pt x="0" y="1469878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00" y="9029700"/>
            <a:ext cx="2751455" cy="1994535"/>
          </a:xfrm>
          <a:custGeom>
            <a:avLst/>
            <a:gdLst/>
            <a:ahLst/>
            <a:cxnLst/>
            <a:rect l="l" t="t" r="r" b="b"/>
            <a:pathLst>
              <a:path w="2751455" h="1994534">
                <a:moveTo>
                  <a:pt x="2751313" y="1994275"/>
                </a:moveTo>
                <a:lnTo>
                  <a:pt x="0" y="1994275"/>
                </a:lnTo>
                <a:lnTo>
                  <a:pt x="0" y="143396"/>
                </a:lnTo>
                <a:lnTo>
                  <a:pt x="104926" y="114293"/>
                </a:lnTo>
                <a:lnTo>
                  <a:pt x="192119" y="91533"/>
                </a:lnTo>
                <a:lnTo>
                  <a:pt x="238394" y="80226"/>
                </a:lnTo>
                <a:lnTo>
                  <a:pt x="286422" y="69145"/>
                </a:lnTo>
                <a:lnTo>
                  <a:pt x="336180" y="58423"/>
                </a:lnTo>
                <a:lnTo>
                  <a:pt x="387644" y="48192"/>
                </a:lnTo>
                <a:lnTo>
                  <a:pt x="440790" y="38586"/>
                </a:lnTo>
                <a:lnTo>
                  <a:pt x="495595" y="29737"/>
                </a:lnTo>
                <a:lnTo>
                  <a:pt x="552035" y="21779"/>
                </a:lnTo>
                <a:lnTo>
                  <a:pt x="610086" y="14845"/>
                </a:lnTo>
                <a:lnTo>
                  <a:pt x="669724" y="9067"/>
                </a:lnTo>
                <a:lnTo>
                  <a:pt x="730926" y="4578"/>
                </a:lnTo>
                <a:lnTo>
                  <a:pt x="793667" y="1511"/>
                </a:lnTo>
                <a:lnTo>
                  <a:pt x="857925" y="0"/>
                </a:lnTo>
                <a:lnTo>
                  <a:pt x="923675" y="176"/>
                </a:lnTo>
                <a:lnTo>
                  <a:pt x="990893" y="2174"/>
                </a:lnTo>
                <a:lnTo>
                  <a:pt x="1059556" y="6125"/>
                </a:lnTo>
                <a:lnTo>
                  <a:pt x="1129640" y="12163"/>
                </a:lnTo>
                <a:lnTo>
                  <a:pt x="1201121" y="20422"/>
                </a:lnTo>
                <a:lnTo>
                  <a:pt x="1273976" y="31033"/>
                </a:lnTo>
                <a:lnTo>
                  <a:pt x="1339841" y="43088"/>
                </a:lnTo>
                <a:lnTo>
                  <a:pt x="1403378" y="57588"/>
                </a:lnTo>
                <a:lnTo>
                  <a:pt x="1464636" y="74398"/>
                </a:lnTo>
                <a:lnTo>
                  <a:pt x="1523663" y="93382"/>
                </a:lnTo>
                <a:lnTo>
                  <a:pt x="1580507" y="114405"/>
                </a:lnTo>
                <a:lnTo>
                  <a:pt x="1635217" y="137330"/>
                </a:lnTo>
                <a:lnTo>
                  <a:pt x="1687842" y="162023"/>
                </a:lnTo>
                <a:lnTo>
                  <a:pt x="1738430" y="188347"/>
                </a:lnTo>
                <a:lnTo>
                  <a:pt x="1787029" y="216167"/>
                </a:lnTo>
                <a:lnTo>
                  <a:pt x="1833688" y="245347"/>
                </a:lnTo>
                <a:lnTo>
                  <a:pt x="1878455" y="275752"/>
                </a:lnTo>
                <a:lnTo>
                  <a:pt x="1921379" y="307245"/>
                </a:lnTo>
                <a:lnTo>
                  <a:pt x="1962508" y="339691"/>
                </a:lnTo>
                <a:lnTo>
                  <a:pt x="2001891" y="372956"/>
                </a:lnTo>
                <a:lnTo>
                  <a:pt x="2039576" y="406902"/>
                </a:lnTo>
                <a:lnTo>
                  <a:pt x="2075612" y="441394"/>
                </a:lnTo>
                <a:lnTo>
                  <a:pt x="2110047" y="476296"/>
                </a:lnTo>
                <a:lnTo>
                  <a:pt x="2142929" y="511474"/>
                </a:lnTo>
                <a:lnTo>
                  <a:pt x="2174308" y="546791"/>
                </a:lnTo>
                <a:lnTo>
                  <a:pt x="2204231" y="582111"/>
                </a:lnTo>
                <a:lnTo>
                  <a:pt x="2232747" y="617300"/>
                </a:lnTo>
                <a:lnTo>
                  <a:pt x="2259904" y="652220"/>
                </a:lnTo>
                <a:lnTo>
                  <a:pt x="2285752" y="686738"/>
                </a:lnTo>
                <a:lnTo>
                  <a:pt x="2310338" y="720716"/>
                </a:lnTo>
                <a:lnTo>
                  <a:pt x="2333710" y="754019"/>
                </a:lnTo>
                <a:lnTo>
                  <a:pt x="2355918" y="786512"/>
                </a:lnTo>
                <a:lnTo>
                  <a:pt x="2397034" y="848525"/>
                </a:lnTo>
                <a:lnTo>
                  <a:pt x="2451184" y="932074"/>
                </a:lnTo>
                <a:lnTo>
                  <a:pt x="2467421" y="956857"/>
                </a:lnTo>
                <a:lnTo>
                  <a:pt x="2482834" y="979879"/>
                </a:lnTo>
                <a:lnTo>
                  <a:pt x="2497469" y="1001005"/>
                </a:lnTo>
                <a:lnTo>
                  <a:pt x="2518334" y="1033394"/>
                </a:lnTo>
                <a:lnTo>
                  <a:pt x="2538722" y="1070705"/>
                </a:lnTo>
                <a:lnTo>
                  <a:pt x="2558569" y="1112441"/>
                </a:lnTo>
                <a:lnTo>
                  <a:pt x="2577812" y="1158105"/>
                </a:lnTo>
                <a:lnTo>
                  <a:pt x="2596387" y="1207200"/>
                </a:lnTo>
                <a:lnTo>
                  <a:pt x="2614231" y="1259227"/>
                </a:lnTo>
                <a:lnTo>
                  <a:pt x="2631281" y="1313689"/>
                </a:lnTo>
                <a:lnTo>
                  <a:pt x="2647474" y="1370090"/>
                </a:lnTo>
                <a:lnTo>
                  <a:pt x="2662746" y="1427930"/>
                </a:lnTo>
                <a:lnTo>
                  <a:pt x="2677033" y="1486714"/>
                </a:lnTo>
                <a:lnTo>
                  <a:pt x="2690273" y="1545943"/>
                </a:lnTo>
                <a:lnTo>
                  <a:pt x="2702402" y="1605121"/>
                </a:lnTo>
                <a:lnTo>
                  <a:pt x="2713357" y="1663749"/>
                </a:lnTo>
                <a:lnTo>
                  <a:pt x="2723075" y="1721331"/>
                </a:lnTo>
                <a:lnTo>
                  <a:pt x="2731491" y="1777368"/>
                </a:lnTo>
                <a:lnTo>
                  <a:pt x="2738544" y="1831363"/>
                </a:lnTo>
                <a:lnTo>
                  <a:pt x="2744170" y="1882820"/>
                </a:lnTo>
                <a:lnTo>
                  <a:pt x="2748304" y="1931239"/>
                </a:lnTo>
                <a:lnTo>
                  <a:pt x="2750885" y="1976125"/>
                </a:lnTo>
                <a:lnTo>
                  <a:pt x="2751313" y="1994275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685800" y="-502285"/>
            <a:ext cx="2378075" cy="1972310"/>
          </a:xfrm>
          <a:custGeom>
            <a:avLst/>
            <a:gdLst/>
            <a:ahLst/>
            <a:cxnLst/>
            <a:rect l="l" t="t" r="r" b="b"/>
            <a:pathLst>
              <a:path w="2378075" h="1972310">
                <a:moveTo>
                  <a:pt x="766070" y="1971095"/>
                </a:moveTo>
                <a:lnTo>
                  <a:pt x="665275" y="1970524"/>
                </a:lnTo>
                <a:lnTo>
                  <a:pt x="559499" y="1968050"/>
                </a:lnTo>
                <a:lnTo>
                  <a:pt x="450074" y="1963436"/>
                </a:lnTo>
                <a:lnTo>
                  <a:pt x="394410" y="1960254"/>
                </a:lnTo>
                <a:lnTo>
                  <a:pt x="338334" y="1956449"/>
                </a:lnTo>
                <a:lnTo>
                  <a:pt x="282013" y="1951992"/>
                </a:lnTo>
                <a:lnTo>
                  <a:pt x="225612" y="1946852"/>
                </a:lnTo>
                <a:lnTo>
                  <a:pt x="169299" y="1941002"/>
                </a:lnTo>
                <a:lnTo>
                  <a:pt x="113240" y="1934411"/>
                </a:lnTo>
                <a:lnTo>
                  <a:pt x="57602" y="1927050"/>
                </a:lnTo>
                <a:lnTo>
                  <a:pt x="2551" y="1918890"/>
                </a:lnTo>
                <a:lnTo>
                  <a:pt x="0" y="1918468"/>
                </a:lnTo>
                <a:lnTo>
                  <a:pt x="0" y="0"/>
                </a:lnTo>
                <a:lnTo>
                  <a:pt x="2307939" y="0"/>
                </a:lnTo>
                <a:lnTo>
                  <a:pt x="2317080" y="26614"/>
                </a:lnTo>
                <a:lnTo>
                  <a:pt x="2329536" y="67465"/>
                </a:lnTo>
                <a:lnTo>
                  <a:pt x="2340635" y="109042"/>
                </a:lnTo>
                <a:lnTo>
                  <a:pt x="2350346" y="151350"/>
                </a:lnTo>
                <a:lnTo>
                  <a:pt x="2358638" y="194391"/>
                </a:lnTo>
                <a:lnTo>
                  <a:pt x="2365479" y="238168"/>
                </a:lnTo>
                <a:lnTo>
                  <a:pt x="2370840" y="282685"/>
                </a:lnTo>
                <a:lnTo>
                  <a:pt x="2374687" y="327945"/>
                </a:lnTo>
                <a:lnTo>
                  <a:pt x="2376991" y="373951"/>
                </a:lnTo>
                <a:lnTo>
                  <a:pt x="2377720" y="420707"/>
                </a:lnTo>
                <a:lnTo>
                  <a:pt x="2376843" y="468215"/>
                </a:lnTo>
                <a:lnTo>
                  <a:pt x="2374329" y="516479"/>
                </a:lnTo>
                <a:lnTo>
                  <a:pt x="2370147" y="565503"/>
                </a:lnTo>
                <a:lnTo>
                  <a:pt x="2364265" y="615288"/>
                </a:lnTo>
                <a:lnTo>
                  <a:pt x="2356653" y="665840"/>
                </a:lnTo>
                <a:lnTo>
                  <a:pt x="2347280" y="717160"/>
                </a:lnTo>
                <a:lnTo>
                  <a:pt x="2336113" y="769252"/>
                </a:lnTo>
                <a:lnTo>
                  <a:pt x="2323123" y="822120"/>
                </a:lnTo>
                <a:lnTo>
                  <a:pt x="2303260" y="893709"/>
                </a:lnTo>
                <a:lnTo>
                  <a:pt x="2281877" y="962437"/>
                </a:lnTo>
                <a:lnTo>
                  <a:pt x="2259044" y="1028356"/>
                </a:lnTo>
                <a:lnTo>
                  <a:pt x="2234833" y="1091518"/>
                </a:lnTo>
                <a:lnTo>
                  <a:pt x="2209313" y="1151976"/>
                </a:lnTo>
                <a:lnTo>
                  <a:pt x="2182554" y="1209782"/>
                </a:lnTo>
                <a:lnTo>
                  <a:pt x="2154627" y="1264988"/>
                </a:lnTo>
                <a:lnTo>
                  <a:pt x="2125602" y="1317646"/>
                </a:lnTo>
                <a:lnTo>
                  <a:pt x="2095549" y="1367810"/>
                </a:lnTo>
                <a:lnTo>
                  <a:pt x="2064540" y="1415530"/>
                </a:lnTo>
                <a:lnTo>
                  <a:pt x="2032643" y="1460860"/>
                </a:lnTo>
                <a:lnTo>
                  <a:pt x="1999930" y="1503852"/>
                </a:lnTo>
                <a:lnTo>
                  <a:pt x="1966470" y="1544557"/>
                </a:lnTo>
                <a:lnTo>
                  <a:pt x="1932334" y="1583030"/>
                </a:lnTo>
                <a:lnTo>
                  <a:pt x="1897593" y="1619320"/>
                </a:lnTo>
                <a:lnTo>
                  <a:pt x="1862316" y="1653482"/>
                </a:lnTo>
                <a:lnTo>
                  <a:pt x="1826574" y="1685567"/>
                </a:lnTo>
                <a:lnTo>
                  <a:pt x="1790437" y="1715628"/>
                </a:lnTo>
                <a:lnTo>
                  <a:pt x="1753976" y="1743716"/>
                </a:lnTo>
                <a:lnTo>
                  <a:pt x="1717261" y="1769885"/>
                </a:lnTo>
                <a:lnTo>
                  <a:pt x="1680362" y="1794186"/>
                </a:lnTo>
                <a:lnTo>
                  <a:pt x="1643349" y="1816671"/>
                </a:lnTo>
                <a:lnTo>
                  <a:pt x="1606293" y="1837394"/>
                </a:lnTo>
                <a:lnTo>
                  <a:pt x="1569264" y="1856407"/>
                </a:lnTo>
                <a:lnTo>
                  <a:pt x="1532332" y="1873761"/>
                </a:lnTo>
                <a:lnTo>
                  <a:pt x="1495568" y="1889509"/>
                </a:lnTo>
                <a:lnTo>
                  <a:pt x="1459042" y="1903703"/>
                </a:lnTo>
                <a:lnTo>
                  <a:pt x="1422824" y="1916396"/>
                </a:lnTo>
                <a:lnTo>
                  <a:pt x="1351595" y="1937487"/>
                </a:lnTo>
                <a:lnTo>
                  <a:pt x="1282442" y="1953200"/>
                </a:lnTo>
                <a:lnTo>
                  <a:pt x="1215929" y="1963953"/>
                </a:lnTo>
                <a:lnTo>
                  <a:pt x="987520" y="1965740"/>
                </a:lnTo>
                <a:lnTo>
                  <a:pt x="905008" y="1968898"/>
                </a:lnTo>
                <a:lnTo>
                  <a:pt x="814184" y="1970741"/>
                </a:lnTo>
                <a:lnTo>
                  <a:pt x="766070" y="1971095"/>
                </a:lnTo>
                <a:close/>
              </a:path>
              <a:path w="2378075" h="1972310">
                <a:moveTo>
                  <a:pt x="1093071" y="1972255"/>
                </a:moveTo>
                <a:lnTo>
                  <a:pt x="1064885" y="1971884"/>
                </a:lnTo>
                <a:lnTo>
                  <a:pt x="1037851" y="1970640"/>
                </a:lnTo>
                <a:lnTo>
                  <a:pt x="1012039" y="1968574"/>
                </a:lnTo>
                <a:lnTo>
                  <a:pt x="987520" y="1965740"/>
                </a:lnTo>
                <a:lnTo>
                  <a:pt x="1200210" y="1965740"/>
                </a:lnTo>
                <a:lnTo>
                  <a:pt x="1183838" y="1967601"/>
                </a:lnTo>
                <a:lnTo>
                  <a:pt x="1152618" y="1970165"/>
                </a:lnTo>
                <a:lnTo>
                  <a:pt x="1122339" y="1971699"/>
                </a:lnTo>
                <a:lnTo>
                  <a:pt x="1093071" y="1972255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76A82A-3BBE-8E4C-D263-BC637D380A71}"/>
              </a:ext>
            </a:extLst>
          </p:cNvPr>
          <p:cNvGrpSpPr/>
          <p:nvPr/>
        </p:nvGrpSpPr>
        <p:grpSpPr>
          <a:xfrm>
            <a:off x="1275110" y="2705100"/>
            <a:ext cx="4796473" cy="5638800"/>
            <a:chOff x="308927" y="2628900"/>
            <a:chExt cx="4796473" cy="5638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6EE10C-D2F3-1E4F-E889-65677CA321E6}"/>
                </a:ext>
              </a:extLst>
            </p:cNvPr>
            <p:cNvSpPr/>
            <p:nvPr/>
          </p:nvSpPr>
          <p:spPr>
            <a:xfrm>
              <a:off x="2057400" y="2628900"/>
              <a:ext cx="1219200" cy="1219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  <a:endParaRPr lang="en-IN" sz="3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0969A2-89B4-276B-D0A5-0F6A53C16F25}"/>
                </a:ext>
              </a:extLst>
            </p:cNvPr>
            <p:cNvSpPr/>
            <p:nvPr/>
          </p:nvSpPr>
          <p:spPr>
            <a:xfrm>
              <a:off x="2057400" y="7048500"/>
              <a:ext cx="1219200" cy="1219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3</a:t>
              </a:r>
              <a:endParaRPr lang="en-IN" sz="3600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A00CBB-CADD-8C3B-0883-981EF0439363}"/>
                </a:ext>
              </a:extLst>
            </p:cNvPr>
            <p:cNvSpPr/>
            <p:nvPr/>
          </p:nvSpPr>
          <p:spPr>
            <a:xfrm>
              <a:off x="308927" y="4838700"/>
              <a:ext cx="12192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  <a:endParaRPr lang="en-IN" sz="36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06585B-26B9-5655-2E20-590D0E6F8053}"/>
                </a:ext>
              </a:extLst>
            </p:cNvPr>
            <p:cNvSpPr/>
            <p:nvPr/>
          </p:nvSpPr>
          <p:spPr>
            <a:xfrm>
              <a:off x="3886200" y="4838700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  <a:endParaRPr lang="en-IN" sz="3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DB129-9FF4-FEC5-24C1-3D4146F8FE79}"/>
                </a:ext>
              </a:extLst>
            </p:cNvPr>
            <p:cNvCxnSpPr/>
            <p:nvPr/>
          </p:nvCxnSpPr>
          <p:spPr>
            <a:xfrm flipV="1">
              <a:off x="1371600" y="3848100"/>
              <a:ext cx="685800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EAC99D-578D-9DE7-309F-312F527BB3E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3907111"/>
              <a:ext cx="685800" cy="779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C21ED2-C975-D41A-2A3F-20A48C938D87}"/>
                </a:ext>
              </a:extLst>
            </p:cNvPr>
            <p:cNvCxnSpPr>
              <a:cxnSpLocks/>
            </p:cNvCxnSpPr>
            <p:nvPr/>
          </p:nvCxnSpPr>
          <p:spPr>
            <a:xfrm>
              <a:off x="1185227" y="6156325"/>
              <a:ext cx="872173" cy="892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46D0FF5-ACE1-E5DA-ADBC-06A9B3C2B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927" y="6156325"/>
              <a:ext cx="791846" cy="112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397857-04D1-3DC0-A1B0-62D26C690EC2}"/>
                </a:ext>
              </a:extLst>
            </p:cNvPr>
            <p:cNvCxnSpPr>
              <a:cxnSpLocks/>
            </p:cNvCxnSpPr>
            <p:nvPr/>
          </p:nvCxnSpPr>
          <p:spPr>
            <a:xfrm>
              <a:off x="2628900" y="4087812"/>
              <a:ext cx="0" cy="262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00838A-4F6A-0EFB-3947-2B99C992596A}"/>
                </a:ext>
              </a:extLst>
            </p:cNvPr>
            <p:cNvSpPr/>
            <p:nvPr/>
          </p:nvSpPr>
          <p:spPr>
            <a:xfrm>
              <a:off x="1158697" y="6544380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06A854-1849-0F78-83A5-2CE9E82FBEC3}"/>
                </a:ext>
              </a:extLst>
            </p:cNvPr>
            <p:cNvSpPr/>
            <p:nvPr/>
          </p:nvSpPr>
          <p:spPr>
            <a:xfrm>
              <a:off x="3886200" y="6544379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E5F40B-B786-DD37-C424-68AF2E717DCC}"/>
                </a:ext>
              </a:extLst>
            </p:cNvPr>
            <p:cNvSpPr/>
            <p:nvPr/>
          </p:nvSpPr>
          <p:spPr>
            <a:xfrm>
              <a:off x="3784306" y="3676278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227565-6F40-4282-044F-BC7272DD94B5}"/>
                </a:ext>
              </a:extLst>
            </p:cNvPr>
            <p:cNvSpPr/>
            <p:nvPr/>
          </p:nvSpPr>
          <p:spPr>
            <a:xfrm>
              <a:off x="2714390" y="5143500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D50958-66A7-6E83-9439-D45B68BFB82C}"/>
                </a:ext>
              </a:extLst>
            </p:cNvPr>
            <p:cNvSpPr/>
            <p:nvPr/>
          </p:nvSpPr>
          <p:spPr>
            <a:xfrm>
              <a:off x="1257807" y="3787537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2F38F9-5F83-85E4-18A5-B9B9099660E6}"/>
              </a:ext>
            </a:extLst>
          </p:cNvPr>
          <p:cNvSpPr/>
          <p:nvPr/>
        </p:nvSpPr>
        <p:spPr>
          <a:xfrm>
            <a:off x="9621086" y="949047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137A9-7932-1F77-6975-F528147F88C1}"/>
              </a:ext>
            </a:extLst>
          </p:cNvPr>
          <p:cNvSpPr/>
          <p:nvPr/>
        </p:nvSpPr>
        <p:spPr>
          <a:xfrm>
            <a:off x="9296400" y="5676900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Matrix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F169C-073E-8ED4-DF9C-BDAD087FC74C}"/>
              </a:ext>
            </a:extLst>
          </p:cNvPr>
          <p:cNvSpPr txBox="1"/>
          <p:nvPr/>
        </p:nvSpPr>
        <p:spPr>
          <a:xfrm>
            <a:off x="10153712" y="2253377"/>
            <a:ext cx="455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{“1” : [[2, 1], [3, 1]],</a:t>
            </a:r>
          </a:p>
          <a:p>
            <a:r>
              <a:rPr lang="en-US" sz="3600" dirty="0"/>
              <a:t> “2” : [[3, 3]],</a:t>
            </a:r>
          </a:p>
          <a:p>
            <a:r>
              <a:rPr lang="en-US" sz="3600" dirty="0"/>
              <a:t> “3” : [[4, 4]],</a:t>
            </a:r>
          </a:p>
          <a:p>
            <a:r>
              <a:rPr lang="en-US" sz="3600" dirty="0"/>
              <a:t> “4” : [[1, 5]]}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C41F86-F6BD-B1DB-ADF8-5DB6BED9AF79}"/>
              </a:ext>
            </a:extLst>
          </p:cNvPr>
          <p:cNvSpPr txBox="1"/>
          <p:nvPr/>
        </p:nvSpPr>
        <p:spPr>
          <a:xfrm>
            <a:off x="10458512" y="6949976"/>
            <a:ext cx="455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[[0, 1, 1, 0],</a:t>
            </a:r>
          </a:p>
          <a:p>
            <a:r>
              <a:rPr lang="en-US" sz="3600" dirty="0"/>
              <a:t> [0, 0, 3, 0],</a:t>
            </a:r>
          </a:p>
          <a:p>
            <a:r>
              <a:rPr lang="en-US" sz="3600" dirty="0"/>
              <a:t> [0, 0, 0, 4],</a:t>
            </a:r>
          </a:p>
          <a:p>
            <a:r>
              <a:rPr lang="en-US" sz="3600" dirty="0"/>
              <a:t> [5, 0, 0, 0]]</a:t>
            </a:r>
            <a:endParaRPr lang="en-IN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C185CD-A3B7-EAA4-1356-EEE3E16A3263}"/>
              </a:ext>
            </a:extLst>
          </p:cNvPr>
          <p:cNvSpPr/>
          <p:nvPr/>
        </p:nvSpPr>
        <p:spPr>
          <a:xfrm>
            <a:off x="2626438" y="1028700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5556" y="9596215"/>
            <a:ext cx="3863975" cy="690880"/>
          </a:xfrm>
          <a:custGeom>
            <a:avLst/>
            <a:gdLst/>
            <a:ahLst/>
            <a:cxnLst/>
            <a:rect l="l" t="t" r="r" b="b"/>
            <a:pathLst>
              <a:path w="3863975" h="690879">
                <a:moveTo>
                  <a:pt x="0" y="690784"/>
                </a:moveTo>
                <a:lnTo>
                  <a:pt x="75678" y="638226"/>
                </a:lnTo>
                <a:lnTo>
                  <a:pt x="123301" y="606241"/>
                </a:lnTo>
                <a:lnTo>
                  <a:pt x="170536" y="575364"/>
                </a:lnTo>
                <a:lnTo>
                  <a:pt x="217169" y="545775"/>
                </a:lnTo>
                <a:lnTo>
                  <a:pt x="262985" y="517657"/>
                </a:lnTo>
                <a:lnTo>
                  <a:pt x="307770" y="491191"/>
                </a:lnTo>
                <a:lnTo>
                  <a:pt x="351310" y="466559"/>
                </a:lnTo>
                <a:lnTo>
                  <a:pt x="393392" y="443942"/>
                </a:lnTo>
                <a:lnTo>
                  <a:pt x="433800" y="423521"/>
                </a:lnTo>
                <a:lnTo>
                  <a:pt x="472321" y="405479"/>
                </a:lnTo>
                <a:lnTo>
                  <a:pt x="508740" y="389996"/>
                </a:lnTo>
                <a:lnTo>
                  <a:pt x="574417" y="367437"/>
                </a:lnTo>
                <a:lnTo>
                  <a:pt x="606155" y="358581"/>
                </a:lnTo>
                <a:lnTo>
                  <a:pt x="640770" y="348664"/>
                </a:lnTo>
                <a:lnTo>
                  <a:pt x="717882" y="325996"/>
                </a:lnTo>
                <a:lnTo>
                  <a:pt x="998839" y="241655"/>
                </a:lnTo>
                <a:lnTo>
                  <a:pt x="1104049" y="210441"/>
                </a:lnTo>
                <a:lnTo>
                  <a:pt x="1212549" y="178849"/>
                </a:lnTo>
                <a:lnTo>
                  <a:pt x="1267564" y="163131"/>
                </a:lnTo>
                <a:lnTo>
                  <a:pt x="1322842" y="147583"/>
                </a:lnTo>
                <a:lnTo>
                  <a:pt x="1378194" y="132292"/>
                </a:lnTo>
                <a:lnTo>
                  <a:pt x="1433435" y="117346"/>
                </a:lnTo>
                <a:lnTo>
                  <a:pt x="1488377" y="102833"/>
                </a:lnTo>
                <a:lnTo>
                  <a:pt x="1542833" y="88841"/>
                </a:lnTo>
                <a:lnTo>
                  <a:pt x="1596617" y="75459"/>
                </a:lnTo>
                <a:lnTo>
                  <a:pt x="1649543" y="62773"/>
                </a:lnTo>
                <a:lnTo>
                  <a:pt x="1701422" y="50873"/>
                </a:lnTo>
                <a:lnTo>
                  <a:pt x="1752069" y="39845"/>
                </a:lnTo>
                <a:lnTo>
                  <a:pt x="1801296" y="29778"/>
                </a:lnTo>
                <a:lnTo>
                  <a:pt x="1848917" y="20760"/>
                </a:lnTo>
                <a:lnTo>
                  <a:pt x="1894745" y="12879"/>
                </a:lnTo>
                <a:lnTo>
                  <a:pt x="1938925" y="6854"/>
                </a:lnTo>
                <a:lnTo>
                  <a:pt x="1984826" y="2764"/>
                </a:lnTo>
                <a:lnTo>
                  <a:pt x="2032285" y="512"/>
                </a:lnTo>
                <a:lnTo>
                  <a:pt x="2081142" y="0"/>
                </a:lnTo>
                <a:lnTo>
                  <a:pt x="2131234" y="1130"/>
                </a:lnTo>
                <a:lnTo>
                  <a:pt x="2182400" y="3806"/>
                </a:lnTo>
                <a:lnTo>
                  <a:pt x="2234479" y="7929"/>
                </a:lnTo>
                <a:lnTo>
                  <a:pt x="2287308" y="13403"/>
                </a:lnTo>
                <a:lnTo>
                  <a:pt x="2340726" y="20129"/>
                </a:lnTo>
                <a:lnTo>
                  <a:pt x="2394572" y="28012"/>
                </a:lnTo>
                <a:lnTo>
                  <a:pt x="2448684" y="36952"/>
                </a:lnTo>
                <a:lnTo>
                  <a:pt x="2502900" y="46853"/>
                </a:lnTo>
                <a:lnTo>
                  <a:pt x="2557059" y="57617"/>
                </a:lnTo>
                <a:lnTo>
                  <a:pt x="2610998" y="69147"/>
                </a:lnTo>
                <a:lnTo>
                  <a:pt x="2664558" y="81345"/>
                </a:lnTo>
                <a:lnTo>
                  <a:pt x="2717574" y="94114"/>
                </a:lnTo>
                <a:lnTo>
                  <a:pt x="2769888" y="107357"/>
                </a:lnTo>
                <a:lnTo>
                  <a:pt x="2821335" y="120975"/>
                </a:lnTo>
                <a:lnTo>
                  <a:pt x="2871756" y="134872"/>
                </a:lnTo>
                <a:lnTo>
                  <a:pt x="2920988" y="148950"/>
                </a:lnTo>
                <a:lnTo>
                  <a:pt x="2968869" y="163112"/>
                </a:lnTo>
                <a:lnTo>
                  <a:pt x="3015239" y="177260"/>
                </a:lnTo>
                <a:lnTo>
                  <a:pt x="3059935" y="191297"/>
                </a:lnTo>
                <a:lnTo>
                  <a:pt x="3102797" y="205126"/>
                </a:lnTo>
                <a:lnTo>
                  <a:pt x="3143661" y="218648"/>
                </a:lnTo>
                <a:lnTo>
                  <a:pt x="3182367" y="231767"/>
                </a:lnTo>
                <a:lnTo>
                  <a:pt x="3218753" y="244385"/>
                </a:lnTo>
                <a:lnTo>
                  <a:pt x="3286235" y="269604"/>
                </a:lnTo>
                <a:lnTo>
                  <a:pt x="3321618" y="285715"/>
                </a:lnTo>
                <a:lnTo>
                  <a:pt x="3358610" y="304572"/>
                </a:lnTo>
                <a:lnTo>
                  <a:pt x="3397016" y="326004"/>
                </a:lnTo>
                <a:lnTo>
                  <a:pt x="3436639" y="349845"/>
                </a:lnTo>
                <a:lnTo>
                  <a:pt x="3477283" y="375926"/>
                </a:lnTo>
                <a:lnTo>
                  <a:pt x="3518753" y="404079"/>
                </a:lnTo>
                <a:lnTo>
                  <a:pt x="3560852" y="434136"/>
                </a:lnTo>
                <a:lnTo>
                  <a:pt x="3603385" y="465929"/>
                </a:lnTo>
                <a:lnTo>
                  <a:pt x="3646155" y="499290"/>
                </a:lnTo>
                <a:lnTo>
                  <a:pt x="3688966" y="534050"/>
                </a:lnTo>
                <a:lnTo>
                  <a:pt x="3731623" y="570041"/>
                </a:lnTo>
                <a:lnTo>
                  <a:pt x="3773929" y="607096"/>
                </a:lnTo>
                <a:lnTo>
                  <a:pt x="3815688" y="645046"/>
                </a:lnTo>
                <a:lnTo>
                  <a:pt x="3856704" y="683723"/>
                </a:lnTo>
                <a:lnTo>
                  <a:pt x="3863916" y="690784"/>
                </a:lnTo>
                <a:lnTo>
                  <a:pt x="0" y="690784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54906" y="0"/>
            <a:ext cx="2333625" cy="2842895"/>
          </a:xfrm>
          <a:custGeom>
            <a:avLst/>
            <a:gdLst/>
            <a:ahLst/>
            <a:cxnLst/>
            <a:rect l="l" t="t" r="r" b="b"/>
            <a:pathLst>
              <a:path w="2333625" h="2842895">
                <a:moveTo>
                  <a:pt x="2333092" y="2842626"/>
                </a:moveTo>
                <a:lnTo>
                  <a:pt x="2264372" y="2761752"/>
                </a:lnTo>
                <a:lnTo>
                  <a:pt x="2215003" y="2702780"/>
                </a:lnTo>
                <a:lnTo>
                  <a:pt x="2134053" y="2604760"/>
                </a:lnTo>
                <a:lnTo>
                  <a:pt x="2046087" y="2496539"/>
                </a:lnTo>
                <a:lnTo>
                  <a:pt x="1984246" y="2419429"/>
                </a:lnTo>
                <a:lnTo>
                  <a:pt x="1920336" y="2338844"/>
                </a:lnTo>
                <a:lnTo>
                  <a:pt x="1854778" y="2255207"/>
                </a:lnTo>
                <a:lnTo>
                  <a:pt x="1787992" y="2168942"/>
                </a:lnTo>
                <a:lnTo>
                  <a:pt x="1720398" y="2080472"/>
                </a:lnTo>
                <a:lnTo>
                  <a:pt x="1652415" y="1990221"/>
                </a:lnTo>
                <a:lnTo>
                  <a:pt x="1618409" y="1944560"/>
                </a:lnTo>
                <a:lnTo>
                  <a:pt x="1584463" y="1898612"/>
                </a:lnTo>
                <a:lnTo>
                  <a:pt x="1550630" y="1852431"/>
                </a:lnTo>
                <a:lnTo>
                  <a:pt x="1516963" y="1806070"/>
                </a:lnTo>
                <a:lnTo>
                  <a:pt x="1483513" y="1759581"/>
                </a:lnTo>
                <a:lnTo>
                  <a:pt x="1450334" y="1713017"/>
                </a:lnTo>
                <a:lnTo>
                  <a:pt x="1417478" y="1666431"/>
                </a:lnTo>
                <a:lnTo>
                  <a:pt x="1384997" y="1619877"/>
                </a:lnTo>
                <a:lnTo>
                  <a:pt x="1352943" y="1573407"/>
                </a:lnTo>
                <a:lnTo>
                  <a:pt x="1321371" y="1527074"/>
                </a:lnTo>
                <a:lnTo>
                  <a:pt x="1290330" y="1480931"/>
                </a:lnTo>
                <a:lnTo>
                  <a:pt x="1259875" y="1435031"/>
                </a:lnTo>
                <a:lnTo>
                  <a:pt x="1230058" y="1389427"/>
                </a:lnTo>
                <a:lnTo>
                  <a:pt x="1200932" y="1344172"/>
                </a:lnTo>
                <a:lnTo>
                  <a:pt x="1172547" y="1299319"/>
                </a:lnTo>
                <a:lnTo>
                  <a:pt x="1144959" y="1254921"/>
                </a:lnTo>
                <a:lnTo>
                  <a:pt x="1083043" y="1153611"/>
                </a:lnTo>
                <a:lnTo>
                  <a:pt x="1048432" y="1098926"/>
                </a:lnTo>
                <a:lnTo>
                  <a:pt x="1014348" y="1046842"/>
                </a:lnTo>
                <a:lnTo>
                  <a:pt x="980752" y="997232"/>
                </a:lnTo>
                <a:lnTo>
                  <a:pt x="947606" y="949962"/>
                </a:lnTo>
                <a:lnTo>
                  <a:pt x="914873" y="904904"/>
                </a:lnTo>
                <a:lnTo>
                  <a:pt x="882513" y="861927"/>
                </a:lnTo>
                <a:lnTo>
                  <a:pt x="850490" y="820899"/>
                </a:lnTo>
                <a:lnTo>
                  <a:pt x="818764" y="781692"/>
                </a:lnTo>
                <a:lnTo>
                  <a:pt x="787299" y="744173"/>
                </a:lnTo>
                <a:lnTo>
                  <a:pt x="756055" y="708214"/>
                </a:lnTo>
                <a:lnTo>
                  <a:pt x="724995" y="673682"/>
                </a:lnTo>
                <a:lnTo>
                  <a:pt x="694081" y="640448"/>
                </a:lnTo>
                <a:lnTo>
                  <a:pt x="663274" y="608382"/>
                </a:lnTo>
                <a:lnTo>
                  <a:pt x="632537" y="577352"/>
                </a:lnTo>
                <a:lnTo>
                  <a:pt x="601832" y="547229"/>
                </a:lnTo>
                <a:lnTo>
                  <a:pt x="571120" y="517882"/>
                </a:lnTo>
                <a:lnTo>
                  <a:pt x="540363" y="489180"/>
                </a:lnTo>
                <a:lnTo>
                  <a:pt x="509524" y="460993"/>
                </a:lnTo>
                <a:lnTo>
                  <a:pt x="478564" y="433190"/>
                </a:lnTo>
                <a:lnTo>
                  <a:pt x="447446" y="405641"/>
                </a:lnTo>
                <a:lnTo>
                  <a:pt x="288138" y="267138"/>
                </a:lnTo>
                <a:lnTo>
                  <a:pt x="221971" y="208947"/>
                </a:lnTo>
                <a:lnTo>
                  <a:pt x="188212" y="178732"/>
                </a:lnTo>
                <a:lnTo>
                  <a:pt x="153951" y="147597"/>
                </a:lnTo>
                <a:lnTo>
                  <a:pt x="119151" y="115410"/>
                </a:lnTo>
                <a:lnTo>
                  <a:pt x="83774" y="82042"/>
                </a:lnTo>
                <a:lnTo>
                  <a:pt x="47781" y="47363"/>
                </a:lnTo>
                <a:lnTo>
                  <a:pt x="11134" y="11241"/>
                </a:lnTo>
                <a:lnTo>
                  <a:pt x="0" y="0"/>
                </a:lnTo>
                <a:lnTo>
                  <a:pt x="2333092" y="0"/>
                </a:lnTo>
                <a:lnTo>
                  <a:pt x="2333092" y="2842626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410997" y="8979618"/>
            <a:ext cx="3887470" cy="1687830"/>
          </a:xfrm>
          <a:custGeom>
            <a:avLst/>
            <a:gdLst/>
            <a:ahLst/>
            <a:cxnLst/>
            <a:rect l="l" t="t" r="r" b="b"/>
            <a:pathLst>
              <a:path w="3887470" h="1687829">
                <a:moveTo>
                  <a:pt x="0" y="1687453"/>
                </a:moveTo>
                <a:lnTo>
                  <a:pt x="0" y="176928"/>
                </a:lnTo>
                <a:lnTo>
                  <a:pt x="641244" y="45422"/>
                </a:lnTo>
                <a:lnTo>
                  <a:pt x="691358" y="35921"/>
                </a:lnTo>
                <a:lnTo>
                  <a:pt x="743083" y="27601"/>
                </a:lnTo>
                <a:lnTo>
                  <a:pt x="796239" y="20433"/>
                </a:lnTo>
                <a:lnTo>
                  <a:pt x="850647" y="14388"/>
                </a:lnTo>
                <a:lnTo>
                  <a:pt x="906127" y="9437"/>
                </a:lnTo>
                <a:lnTo>
                  <a:pt x="962499" y="5552"/>
                </a:lnTo>
                <a:lnTo>
                  <a:pt x="1019585" y="2703"/>
                </a:lnTo>
                <a:lnTo>
                  <a:pt x="1077205" y="862"/>
                </a:lnTo>
                <a:lnTo>
                  <a:pt x="1135180" y="0"/>
                </a:lnTo>
                <a:lnTo>
                  <a:pt x="1193329" y="87"/>
                </a:lnTo>
                <a:lnTo>
                  <a:pt x="1251474" y="1097"/>
                </a:lnTo>
                <a:lnTo>
                  <a:pt x="1309435" y="2998"/>
                </a:lnTo>
                <a:lnTo>
                  <a:pt x="1367033" y="5763"/>
                </a:lnTo>
                <a:lnTo>
                  <a:pt x="1424088" y="9363"/>
                </a:lnTo>
                <a:lnTo>
                  <a:pt x="1480420" y="13769"/>
                </a:lnTo>
                <a:lnTo>
                  <a:pt x="1535851" y="18952"/>
                </a:lnTo>
                <a:lnTo>
                  <a:pt x="1590201" y="24884"/>
                </a:lnTo>
                <a:lnTo>
                  <a:pt x="1643291" y="31535"/>
                </a:lnTo>
                <a:lnTo>
                  <a:pt x="1694940" y="38876"/>
                </a:lnTo>
                <a:lnTo>
                  <a:pt x="1744970" y="46880"/>
                </a:lnTo>
                <a:lnTo>
                  <a:pt x="1793201" y="55516"/>
                </a:lnTo>
                <a:lnTo>
                  <a:pt x="1839453" y="64757"/>
                </a:lnTo>
                <a:lnTo>
                  <a:pt x="1883548" y="74573"/>
                </a:lnTo>
                <a:lnTo>
                  <a:pt x="1925306" y="84935"/>
                </a:lnTo>
                <a:lnTo>
                  <a:pt x="1964547" y="95816"/>
                </a:lnTo>
                <a:lnTo>
                  <a:pt x="2001092" y="107185"/>
                </a:lnTo>
                <a:lnTo>
                  <a:pt x="2065375" y="131274"/>
                </a:lnTo>
                <a:lnTo>
                  <a:pt x="2116721" y="156973"/>
                </a:lnTo>
                <a:lnTo>
                  <a:pt x="2154653" y="182401"/>
                </a:lnTo>
                <a:lnTo>
                  <a:pt x="2174480" y="194594"/>
                </a:lnTo>
                <a:lnTo>
                  <a:pt x="2220605" y="219685"/>
                </a:lnTo>
                <a:lnTo>
                  <a:pt x="2274817" y="246172"/>
                </a:lnTo>
                <a:lnTo>
                  <a:pt x="2518851" y="357725"/>
                </a:lnTo>
                <a:lnTo>
                  <a:pt x="2601400" y="397226"/>
                </a:lnTo>
                <a:lnTo>
                  <a:pt x="2644406" y="418588"/>
                </a:lnTo>
                <a:lnTo>
                  <a:pt x="2688457" y="441114"/>
                </a:lnTo>
                <a:lnTo>
                  <a:pt x="2733472" y="464874"/>
                </a:lnTo>
                <a:lnTo>
                  <a:pt x="2779369" y="489934"/>
                </a:lnTo>
                <a:lnTo>
                  <a:pt x="2826068" y="516363"/>
                </a:lnTo>
                <a:lnTo>
                  <a:pt x="2873487" y="544229"/>
                </a:lnTo>
                <a:lnTo>
                  <a:pt x="2921543" y="573599"/>
                </a:lnTo>
                <a:lnTo>
                  <a:pt x="2970157" y="604543"/>
                </a:lnTo>
                <a:lnTo>
                  <a:pt x="3019247" y="637127"/>
                </a:lnTo>
                <a:lnTo>
                  <a:pt x="3068731" y="671420"/>
                </a:lnTo>
                <a:lnTo>
                  <a:pt x="3118528" y="707490"/>
                </a:lnTo>
                <a:lnTo>
                  <a:pt x="3168556" y="745404"/>
                </a:lnTo>
                <a:lnTo>
                  <a:pt x="3218734" y="785232"/>
                </a:lnTo>
                <a:lnTo>
                  <a:pt x="3268982" y="827039"/>
                </a:lnTo>
                <a:lnTo>
                  <a:pt x="3319216" y="870896"/>
                </a:lnTo>
                <a:lnTo>
                  <a:pt x="3369357" y="916869"/>
                </a:lnTo>
                <a:lnTo>
                  <a:pt x="3419322" y="965027"/>
                </a:lnTo>
                <a:lnTo>
                  <a:pt x="3469031" y="1015438"/>
                </a:lnTo>
                <a:lnTo>
                  <a:pt x="3518401" y="1068169"/>
                </a:lnTo>
                <a:lnTo>
                  <a:pt x="3567352" y="1123289"/>
                </a:lnTo>
                <a:lnTo>
                  <a:pt x="3609592" y="1174032"/>
                </a:lnTo>
                <a:lnTo>
                  <a:pt x="3648938" y="1225108"/>
                </a:lnTo>
                <a:lnTo>
                  <a:pt x="3685484" y="1276462"/>
                </a:lnTo>
                <a:lnTo>
                  <a:pt x="3719321" y="1328041"/>
                </a:lnTo>
                <a:lnTo>
                  <a:pt x="3750544" y="1379790"/>
                </a:lnTo>
                <a:lnTo>
                  <a:pt x="3779244" y="1431653"/>
                </a:lnTo>
                <a:lnTo>
                  <a:pt x="3805517" y="1483577"/>
                </a:lnTo>
                <a:lnTo>
                  <a:pt x="3829453" y="1535507"/>
                </a:lnTo>
                <a:lnTo>
                  <a:pt x="3851147" y="1587389"/>
                </a:lnTo>
                <a:lnTo>
                  <a:pt x="3870692" y="1639168"/>
                </a:lnTo>
                <a:lnTo>
                  <a:pt x="3887050" y="1687453"/>
                </a:lnTo>
                <a:lnTo>
                  <a:pt x="0" y="1687453"/>
                </a:lnTo>
                <a:close/>
              </a:path>
            </a:pathLst>
          </a:custGeom>
          <a:solidFill>
            <a:srgbClr val="1A6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07757" y="330834"/>
            <a:ext cx="8966835" cy="20370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540"/>
              </a:spcBef>
            </a:pPr>
            <a:r>
              <a:rPr sz="7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Applications</a:t>
            </a:r>
            <a:r>
              <a:rPr sz="7200" spc="-765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7200" spc="80" dirty="0">
                <a:latin typeface="MS UI Gothic" panose="020B0600070205080204" pitchFamily="34" charset="-128"/>
                <a:ea typeface="MS UI Gothic" panose="020B0600070205080204" pitchFamily="34" charset="-128"/>
              </a:rPr>
              <a:t>of</a:t>
            </a:r>
            <a:r>
              <a:rPr sz="7200" spc="-76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z="7200" spc="-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Graph Theory</a:t>
            </a:r>
            <a:endParaRPr sz="7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>
              <a:lnSpc>
                <a:spcPct val="100000"/>
              </a:lnSpc>
              <a:spcBef>
                <a:spcPts val="100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pc="120" dirty="0"/>
              <a:t>Social</a:t>
            </a:r>
            <a:r>
              <a:rPr spc="15" dirty="0"/>
              <a:t> </a:t>
            </a:r>
            <a:r>
              <a:rPr spc="75" dirty="0"/>
              <a:t>Media</a:t>
            </a:r>
            <a:r>
              <a:rPr spc="20" dirty="0"/>
              <a:t> </a:t>
            </a:r>
            <a:r>
              <a:rPr spc="550" dirty="0"/>
              <a:t>-</a:t>
            </a:r>
            <a:r>
              <a:rPr spc="15" dirty="0"/>
              <a:t> </a:t>
            </a:r>
            <a:r>
              <a:rPr spc="65" dirty="0"/>
              <a:t>Friends'</a:t>
            </a:r>
            <a:r>
              <a:rPr spc="20" dirty="0"/>
              <a:t> </a:t>
            </a:r>
            <a:r>
              <a:rPr spc="100" dirty="0"/>
              <a:t>suggestion</a:t>
            </a:r>
            <a:r>
              <a:rPr lang="en-US" spc="100" dirty="0"/>
              <a:t>.</a:t>
            </a:r>
            <a:endParaRPr spc="100" dirty="0"/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94E1E"/>
              </a:buClr>
              <a:buFont typeface="Calibri"/>
              <a:buChar char="•"/>
            </a:pPr>
            <a:endParaRPr sz="3300" dirty="0"/>
          </a:p>
          <a:p>
            <a:pPr marL="487680" marR="5080" indent="-475615">
              <a:lnSpc>
                <a:spcPct val="125000"/>
              </a:lnSpc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pc="210" dirty="0"/>
              <a:t>Gmaps</a:t>
            </a:r>
            <a:r>
              <a:rPr spc="5" dirty="0"/>
              <a:t> </a:t>
            </a:r>
            <a:r>
              <a:rPr spc="550" dirty="0"/>
              <a:t>-</a:t>
            </a:r>
            <a:r>
              <a:rPr spc="10" dirty="0"/>
              <a:t> </a:t>
            </a:r>
            <a:r>
              <a:rPr spc="130" dirty="0"/>
              <a:t>connecting</a:t>
            </a:r>
            <a:r>
              <a:rPr spc="5" dirty="0"/>
              <a:t> </a:t>
            </a:r>
            <a:r>
              <a:rPr spc="75" dirty="0"/>
              <a:t>two</a:t>
            </a:r>
            <a:r>
              <a:rPr spc="10" dirty="0"/>
              <a:t> </a:t>
            </a:r>
            <a:r>
              <a:rPr spc="160" dirty="0"/>
              <a:t>nodes</a:t>
            </a:r>
            <a:r>
              <a:rPr spc="10" dirty="0"/>
              <a:t> </a:t>
            </a:r>
            <a:r>
              <a:rPr spc="70" dirty="0"/>
              <a:t>through</a:t>
            </a:r>
            <a:r>
              <a:rPr spc="5" dirty="0"/>
              <a:t> </a:t>
            </a:r>
            <a:r>
              <a:rPr spc="155" dirty="0"/>
              <a:t>a</a:t>
            </a:r>
            <a:r>
              <a:rPr spc="10" dirty="0"/>
              <a:t> </a:t>
            </a:r>
            <a:r>
              <a:rPr spc="135" dirty="0"/>
              <a:t>medium</a:t>
            </a:r>
            <a:r>
              <a:rPr spc="5" dirty="0"/>
              <a:t> </a:t>
            </a:r>
            <a:r>
              <a:rPr spc="95" dirty="0"/>
              <a:t>of</a:t>
            </a:r>
            <a:r>
              <a:rPr spc="10" dirty="0"/>
              <a:t> </a:t>
            </a:r>
            <a:r>
              <a:rPr spc="150" dirty="0"/>
              <a:t>nodes </a:t>
            </a:r>
            <a:r>
              <a:rPr spc="140" dirty="0"/>
              <a:t>and</a:t>
            </a:r>
            <a:r>
              <a:rPr dirty="0"/>
              <a:t> </a:t>
            </a:r>
            <a:r>
              <a:rPr spc="70" dirty="0"/>
              <a:t>finding</a:t>
            </a:r>
            <a:r>
              <a:rPr spc="5" dirty="0"/>
              <a:t> </a:t>
            </a:r>
            <a:r>
              <a:rPr spc="110" dirty="0"/>
              <a:t>optimized</a:t>
            </a:r>
            <a:r>
              <a:rPr dirty="0"/>
              <a:t> </a:t>
            </a:r>
            <a:r>
              <a:rPr spc="114" dirty="0"/>
              <a:t>path</a:t>
            </a:r>
            <a:r>
              <a:rPr spc="5" dirty="0"/>
              <a:t> </a:t>
            </a:r>
            <a:r>
              <a:rPr spc="80" dirty="0"/>
              <a:t>from</a:t>
            </a:r>
            <a:r>
              <a:rPr spc="5" dirty="0"/>
              <a:t> </a:t>
            </a:r>
            <a:r>
              <a:rPr spc="140" dirty="0"/>
              <a:t>source</a:t>
            </a:r>
            <a:r>
              <a:rPr dirty="0"/>
              <a:t> </a:t>
            </a:r>
            <a:r>
              <a:rPr spc="105" dirty="0"/>
              <a:t>to</a:t>
            </a:r>
            <a:r>
              <a:rPr spc="5" dirty="0"/>
              <a:t> </a:t>
            </a:r>
            <a:r>
              <a:rPr spc="75" dirty="0"/>
              <a:t>destination</a:t>
            </a:r>
            <a:r>
              <a:rPr lang="en-US" spc="75" dirty="0"/>
              <a:t>.</a:t>
            </a:r>
            <a:endParaRPr spc="75" dirty="0"/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94E1E"/>
              </a:buClr>
              <a:buFont typeface="Calibri"/>
              <a:buChar char="•"/>
            </a:pPr>
            <a:endParaRPr sz="3950" dirty="0"/>
          </a:p>
          <a:p>
            <a:pPr marL="487680" indent="-475615">
              <a:lnSpc>
                <a:spcPct val="100000"/>
              </a:lnSpc>
              <a:spcBef>
                <a:spcPts val="5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pc="60" dirty="0"/>
              <a:t>Networking</a:t>
            </a:r>
            <a:r>
              <a:rPr spc="10" dirty="0"/>
              <a:t> </a:t>
            </a:r>
            <a:r>
              <a:rPr spc="75" dirty="0"/>
              <a:t>Topologies</a:t>
            </a:r>
            <a:r>
              <a:rPr lang="en-US" spc="75" dirty="0"/>
              <a:t>.</a:t>
            </a:r>
            <a:endParaRPr spc="75" dirty="0"/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94E1E"/>
              </a:buClr>
              <a:buFont typeface="Calibri"/>
              <a:buChar char="•"/>
            </a:pPr>
            <a:endParaRPr sz="3950" dirty="0"/>
          </a:p>
          <a:p>
            <a:pPr marL="487680" indent="-475615">
              <a:lnSpc>
                <a:spcPct val="100000"/>
              </a:lnSpc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pc="210" dirty="0"/>
              <a:t>X</a:t>
            </a:r>
            <a:r>
              <a:rPr spc="-5" dirty="0"/>
              <a:t> </a:t>
            </a:r>
            <a:r>
              <a:rPr lang="en-IN" spc="550" dirty="0"/>
              <a:t>–</a:t>
            </a:r>
            <a:r>
              <a:rPr spc="-5" dirty="0"/>
              <a:t> </a:t>
            </a:r>
            <a:r>
              <a:rPr spc="105" dirty="0"/>
              <a:t>Rays</a:t>
            </a:r>
            <a:r>
              <a:rPr lang="en-US" spc="105" dirty="0"/>
              <a:t>.</a:t>
            </a:r>
            <a:endParaRPr spc="105" dirty="0"/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94E1E"/>
              </a:buClr>
              <a:buFont typeface="Calibri"/>
              <a:buChar char="•"/>
            </a:pPr>
            <a:endParaRPr sz="3950" dirty="0"/>
          </a:p>
          <a:p>
            <a:pPr marL="487680" indent="-475615">
              <a:lnSpc>
                <a:spcPct val="100000"/>
              </a:lnSpc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spc="120" dirty="0"/>
              <a:t>Circuit</a:t>
            </a:r>
            <a:r>
              <a:rPr spc="-5" dirty="0"/>
              <a:t> </a:t>
            </a:r>
            <a:r>
              <a:rPr spc="130" dirty="0"/>
              <a:t>Designs</a:t>
            </a:r>
            <a:r>
              <a:rPr lang="en-US" spc="130" dirty="0"/>
              <a:t>.</a:t>
            </a:r>
            <a:endParaRPr spc="130" dirty="0"/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94E1E"/>
              </a:buClr>
              <a:buFont typeface="Calibri"/>
              <a:buChar char="•"/>
            </a:pPr>
            <a:endParaRPr sz="3950" dirty="0"/>
          </a:p>
          <a:p>
            <a:pPr marL="487680" indent="-475615">
              <a:lnSpc>
                <a:spcPct val="100000"/>
              </a:lnSpc>
              <a:spcBef>
                <a:spcPts val="5"/>
              </a:spcBef>
              <a:buClr>
                <a:srgbClr val="F94E1E"/>
              </a:buClr>
              <a:buChar char="•"/>
              <a:tabLst>
                <a:tab pos="487680" algn="l"/>
                <a:tab pos="488315" algn="l"/>
              </a:tabLst>
            </a:pPr>
            <a:r>
              <a:rPr dirty="0"/>
              <a:t>To</a:t>
            </a:r>
            <a:r>
              <a:rPr spc="25" dirty="0"/>
              <a:t> </a:t>
            </a:r>
            <a:r>
              <a:rPr spc="125" dirty="0"/>
              <a:t>model</a:t>
            </a:r>
            <a:r>
              <a:rPr spc="30" dirty="0"/>
              <a:t> </a:t>
            </a:r>
            <a:r>
              <a:rPr spc="75" dirty="0"/>
              <a:t>relationships</a:t>
            </a:r>
            <a:r>
              <a:rPr spc="30" dirty="0"/>
              <a:t> </a:t>
            </a:r>
            <a:r>
              <a:rPr spc="105" dirty="0"/>
              <a:t>between</a:t>
            </a:r>
            <a:r>
              <a:rPr spc="30" dirty="0"/>
              <a:t> </a:t>
            </a:r>
            <a:r>
              <a:rPr spc="140" dirty="0"/>
              <a:t>objects</a:t>
            </a:r>
            <a:r>
              <a:rPr lang="en-US" spc="140" dirty="0"/>
              <a:t>.</a:t>
            </a:r>
            <a:endParaRPr spc="140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653" y="4213128"/>
            <a:ext cx="6143640" cy="41147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6506" y="646785"/>
            <a:ext cx="3562349" cy="2914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1865" y="5"/>
            <a:ext cx="3206750" cy="3455035"/>
          </a:xfrm>
          <a:custGeom>
            <a:avLst/>
            <a:gdLst/>
            <a:ahLst/>
            <a:cxnLst/>
            <a:rect l="l" t="t" r="r" b="b"/>
            <a:pathLst>
              <a:path w="3206750" h="3455035">
                <a:moveTo>
                  <a:pt x="2294181" y="3454719"/>
                </a:moveTo>
                <a:lnTo>
                  <a:pt x="2205195" y="3453530"/>
                </a:lnTo>
                <a:lnTo>
                  <a:pt x="2116957" y="3450625"/>
                </a:lnTo>
                <a:lnTo>
                  <a:pt x="2073141" y="3448517"/>
                </a:lnTo>
                <a:lnTo>
                  <a:pt x="2029537" y="3445964"/>
                </a:lnTo>
                <a:lnTo>
                  <a:pt x="1986156" y="3442961"/>
                </a:lnTo>
                <a:lnTo>
                  <a:pt x="1943005" y="3439502"/>
                </a:lnTo>
                <a:lnTo>
                  <a:pt x="1900094" y="3435583"/>
                </a:lnTo>
                <a:lnTo>
                  <a:pt x="1857430" y="3431199"/>
                </a:lnTo>
                <a:lnTo>
                  <a:pt x="1815024" y="3426343"/>
                </a:lnTo>
                <a:lnTo>
                  <a:pt x="1772883" y="3421011"/>
                </a:lnTo>
                <a:lnTo>
                  <a:pt x="1731017" y="3415197"/>
                </a:lnTo>
                <a:lnTo>
                  <a:pt x="1689434" y="3408896"/>
                </a:lnTo>
                <a:lnTo>
                  <a:pt x="1648143" y="3402103"/>
                </a:lnTo>
                <a:lnTo>
                  <a:pt x="1607152" y="3394812"/>
                </a:lnTo>
                <a:lnTo>
                  <a:pt x="1566471" y="3387018"/>
                </a:lnTo>
                <a:lnTo>
                  <a:pt x="1526108" y="3378716"/>
                </a:lnTo>
                <a:lnTo>
                  <a:pt x="1486071" y="3369901"/>
                </a:lnTo>
                <a:lnTo>
                  <a:pt x="1446371" y="3360567"/>
                </a:lnTo>
                <a:lnTo>
                  <a:pt x="1407014" y="3350709"/>
                </a:lnTo>
                <a:lnTo>
                  <a:pt x="1368011" y="3340321"/>
                </a:lnTo>
                <a:lnTo>
                  <a:pt x="1329369" y="3329399"/>
                </a:lnTo>
                <a:lnTo>
                  <a:pt x="1291099" y="3317937"/>
                </a:lnTo>
                <a:lnTo>
                  <a:pt x="1253207" y="3305929"/>
                </a:lnTo>
                <a:lnTo>
                  <a:pt x="1215704" y="3293371"/>
                </a:lnTo>
                <a:lnTo>
                  <a:pt x="1178597" y="3280257"/>
                </a:lnTo>
                <a:lnTo>
                  <a:pt x="1141896" y="3266582"/>
                </a:lnTo>
                <a:lnTo>
                  <a:pt x="1105609" y="3252341"/>
                </a:lnTo>
                <a:lnTo>
                  <a:pt x="1069745" y="3237527"/>
                </a:lnTo>
                <a:lnTo>
                  <a:pt x="1034313" y="3222137"/>
                </a:lnTo>
                <a:lnTo>
                  <a:pt x="999322" y="3206165"/>
                </a:lnTo>
                <a:lnTo>
                  <a:pt x="964780" y="3189604"/>
                </a:lnTo>
                <a:lnTo>
                  <a:pt x="930696" y="3172451"/>
                </a:lnTo>
                <a:lnTo>
                  <a:pt x="863936" y="3136345"/>
                </a:lnTo>
                <a:lnTo>
                  <a:pt x="799114" y="3097804"/>
                </a:lnTo>
                <a:lnTo>
                  <a:pt x="736299" y="3056785"/>
                </a:lnTo>
                <a:lnTo>
                  <a:pt x="675561" y="3013246"/>
                </a:lnTo>
                <a:lnTo>
                  <a:pt x="616969" y="2967145"/>
                </a:lnTo>
                <a:lnTo>
                  <a:pt x="560595" y="2918439"/>
                </a:lnTo>
                <a:lnTo>
                  <a:pt x="506507" y="2867086"/>
                </a:lnTo>
                <a:lnTo>
                  <a:pt x="454776" y="2813044"/>
                </a:lnTo>
                <a:lnTo>
                  <a:pt x="405472" y="2756270"/>
                </a:lnTo>
                <a:lnTo>
                  <a:pt x="358664" y="2696721"/>
                </a:lnTo>
                <a:lnTo>
                  <a:pt x="336218" y="2665894"/>
                </a:lnTo>
                <a:lnTo>
                  <a:pt x="314423" y="2634357"/>
                </a:lnTo>
                <a:lnTo>
                  <a:pt x="293287" y="2602105"/>
                </a:lnTo>
                <a:lnTo>
                  <a:pt x="272818" y="2569133"/>
                </a:lnTo>
                <a:lnTo>
                  <a:pt x="253027" y="2535436"/>
                </a:lnTo>
                <a:lnTo>
                  <a:pt x="233920" y="2501009"/>
                </a:lnTo>
                <a:lnTo>
                  <a:pt x="215508" y="2465845"/>
                </a:lnTo>
                <a:lnTo>
                  <a:pt x="197799" y="2429940"/>
                </a:lnTo>
                <a:lnTo>
                  <a:pt x="180801" y="2393289"/>
                </a:lnTo>
                <a:lnTo>
                  <a:pt x="164524" y="2355886"/>
                </a:lnTo>
                <a:lnTo>
                  <a:pt x="148975" y="2317726"/>
                </a:lnTo>
                <a:lnTo>
                  <a:pt x="134165" y="2278803"/>
                </a:lnTo>
                <a:lnTo>
                  <a:pt x="120101" y="2239113"/>
                </a:lnTo>
                <a:lnTo>
                  <a:pt x="106793" y="2198650"/>
                </a:lnTo>
                <a:lnTo>
                  <a:pt x="94248" y="2157409"/>
                </a:lnTo>
                <a:lnTo>
                  <a:pt x="82477" y="2115384"/>
                </a:lnTo>
                <a:lnTo>
                  <a:pt x="71486" y="2072570"/>
                </a:lnTo>
                <a:lnTo>
                  <a:pt x="61287" y="2028962"/>
                </a:lnTo>
                <a:lnTo>
                  <a:pt x="51886" y="1984555"/>
                </a:lnTo>
                <a:lnTo>
                  <a:pt x="43293" y="1939342"/>
                </a:lnTo>
                <a:lnTo>
                  <a:pt x="35517" y="1893320"/>
                </a:lnTo>
                <a:lnTo>
                  <a:pt x="28565" y="1846483"/>
                </a:lnTo>
                <a:lnTo>
                  <a:pt x="20227" y="1781233"/>
                </a:lnTo>
                <a:lnTo>
                  <a:pt x="13357" y="1716781"/>
                </a:lnTo>
                <a:lnTo>
                  <a:pt x="7926" y="1653124"/>
                </a:lnTo>
                <a:lnTo>
                  <a:pt x="3908" y="1590261"/>
                </a:lnTo>
                <a:lnTo>
                  <a:pt x="1275" y="1528190"/>
                </a:lnTo>
                <a:lnTo>
                  <a:pt x="0" y="1466911"/>
                </a:lnTo>
                <a:lnTo>
                  <a:pt x="54" y="1406420"/>
                </a:lnTo>
                <a:lnTo>
                  <a:pt x="1410" y="1346718"/>
                </a:lnTo>
                <a:lnTo>
                  <a:pt x="4041" y="1287802"/>
                </a:lnTo>
                <a:lnTo>
                  <a:pt x="7919" y="1229670"/>
                </a:lnTo>
                <a:lnTo>
                  <a:pt x="13017" y="1172321"/>
                </a:lnTo>
                <a:lnTo>
                  <a:pt x="19307" y="1115754"/>
                </a:lnTo>
                <a:lnTo>
                  <a:pt x="26762" y="1059967"/>
                </a:lnTo>
                <a:lnTo>
                  <a:pt x="35353" y="1004959"/>
                </a:lnTo>
                <a:lnTo>
                  <a:pt x="45054" y="950727"/>
                </a:lnTo>
                <a:lnTo>
                  <a:pt x="55837" y="897271"/>
                </a:lnTo>
                <a:lnTo>
                  <a:pt x="67675" y="844588"/>
                </a:lnTo>
                <a:lnTo>
                  <a:pt x="80539" y="792678"/>
                </a:lnTo>
                <a:lnTo>
                  <a:pt x="94402" y="741538"/>
                </a:lnTo>
                <a:lnTo>
                  <a:pt x="109238" y="691168"/>
                </a:lnTo>
                <a:lnTo>
                  <a:pt x="125017" y="641565"/>
                </a:lnTo>
                <a:lnTo>
                  <a:pt x="141713" y="592728"/>
                </a:lnTo>
                <a:lnTo>
                  <a:pt x="159299" y="544655"/>
                </a:lnTo>
                <a:lnTo>
                  <a:pt x="177746" y="497345"/>
                </a:lnTo>
                <a:lnTo>
                  <a:pt x="197027" y="450797"/>
                </a:lnTo>
                <a:lnTo>
                  <a:pt x="217114" y="405008"/>
                </a:lnTo>
                <a:lnTo>
                  <a:pt x="237981" y="359978"/>
                </a:lnTo>
                <a:lnTo>
                  <a:pt x="259598" y="315704"/>
                </a:lnTo>
                <a:lnTo>
                  <a:pt x="281940" y="272185"/>
                </a:lnTo>
                <a:lnTo>
                  <a:pt x="304978" y="229420"/>
                </a:lnTo>
                <a:lnTo>
                  <a:pt x="328685" y="187407"/>
                </a:lnTo>
                <a:lnTo>
                  <a:pt x="353033" y="146144"/>
                </a:lnTo>
                <a:lnTo>
                  <a:pt x="377995" y="105630"/>
                </a:lnTo>
                <a:lnTo>
                  <a:pt x="403543" y="65864"/>
                </a:lnTo>
                <a:lnTo>
                  <a:pt x="429649" y="26843"/>
                </a:lnTo>
                <a:lnTo>
                  <a:pt x="448330" y="0"/>
                </a:lnTo>
                <a:lnTo>
                  <a:pt x="3206134" y="0"/>
                </a:lnTo>
                <a:lnTo>
                  <a:pt x="3206134" y="3382153"/>
                </a:lnTo>
                <a:lnTo>
                  <a:pt x="3117159" y="3395236"/>
                </a:lnTo>
                <a:lnTo>
                  <a:pt x="3024591" y="3407575"/>
                </a:lnTo>
                <a:lnTo>
                  <a:pt x="2932142" y="3418581"/>
                </a:lnTo>
                <a:lnTo>
                  <a:pt x="2839880" y="3428211"/>
                </a:lnTo>
                <a:lnTo>
                  <a:pt x="2747877" y="3436422"/>
                </a:lnTo>
                <a:lnTo>
                  <a:pt x="2656202" y="3443173"/>
                </a:lnTo>
                <a:lnTo>
                  <a:pt x="2564924" y="3448420"/>
                </a:lnTo>
                <a:lnTo>
                  <a:pt x="2474115" y="3452122"/>
                </a:lnTo>
                <a:lnTo>
                  <a:pt x="2383844" y="3454235"/>
                </a:lnTo>
                <a:lnTo>
                  <a:pt x="2294181" y="3454719"/>
                </a:lnTo>
                <a:close/>
              </a:path>
            </a:pathLst>
          </a:custGeom>
          <a:solidFill>
            <a:srgbClr val="F94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"/>
            <a:ext cx="4027804" cy="2548255"/>
          </a:xfrm>
          <a:custGeom>
            <a:avLst/>
            <a:gdLst/>
            <a:ahLst/>
            <a:cxnLst/>
            <a:rect l="l" t="t" r="r" b="b"/>
            <a:pathLst>
              <a:path w="4027804" h="2548255">
                <a:moveTo>
                  <a:pt x="0" y="2548137"/>
                </a:moveTo>
                <a:lnTo>
                  <a:pt x="0" y="0"/>
                </a:lnTo>
                <a:lnTo>
                  <a:pt x="4027222" y="0"/>
                </a:lnTo>
                <a:lnTo>
                  <a:pt x="4026915" y="156"/>
                </a:lnTo>
                <a:lnTo>
                  <a:pt x="3959159" y="29371"/>
                </a:lnTo>
                <a:lnTo>
                  <a:pt x="3933668" y="43014"/>
                </a:lnTo>
                <a:lnTo>
                  <a:pt x="3881446" y="78093"/>
                </a:lnTo>
                <a:lnTo>
                  <a:pt x="3826546" y="123193"/>
                </a:lnTo>
                <a:lnTo>
                  <a:pt x="3797708" y="149363"/>
                </a:lnTo>
                <a:lnTo>
                  <a:pt x="3767738" y="177873"/>
                </a:lnTo>
                <a:lnTo>
                  <a:pt x="3736484" y="208669"/>
                </a:lnTo>
                <a:lnTo>
                  <a:pt x="3703791" y="241694"/>
                </a:lnTo>
                <a:lnTo>
                  <a:pt x="3513369" y="438343"/>
                </a:lnTo>
                <a:lnTo>
                  <a:pt x="3468817" y="483591"/>
                </a:lnTo>
                <a:lnTo>
                  <a:pt x="3421749" y="530684"/>
                </a:lnTo>
                <a:lnTo>
                  <a:pt x="3372013" y="579566"/>
                </a:lnTo>
                <a:lnTo>
                  <a:pt x="3319455" y="630183"/>
                </a:lnTo>
                <a:lnTo>
                  <a:pt x="3263920" y="682478"/>
                </a:lnTo>
                <a:lnTo>
                  <a:pt x="3196558" y="744179"/>
                </a:lnTo>
                <a:lnTo>
                  <a:pt x="3136636" y="797057"/>
                </a:lnTo>
                <a:lnTo>
                  <a:pt x="3083380" y="841961"/>
                </a:lnTo>
                <a:lnTo>
                  <a:pt x="3036013" y="879739"/>
                </a:lnTo>
                <a:lnTo>
                  <a:pt x="2993761" y="911241"/>
                </a:lnTo>
                <a:lnTo>
                  <a:pt x="2955849" y="937315"/>
                </a:lnTo>
                <a:lnTo>
                  <a:pt x="2921501" y="958810"/>
                </a:lnTo>
                <a:lnTo>
                  <a:pt x="2860396" y="991459"/>
                </a:lnTo>
                <a:lnTo>
                  <a:pt x="2804244" y="1015981"/>
                </a:lnTo>
                <a:lnTo>
                  <a:pt x="2746844" y="1039165"/>
                </a:lnTo>
                <a:lnTo>
                  <a:pt x="2715737" y="1052378"/>
                </a:lnTo>
                <a:lnTo>
                  <a:pt x="2644834" y="1086291"/>
                </a:lnTo>
                <a:lnTo>
                  <a:pt x="2598316" y="1112044"/>
                </a:lnTo>
                <a:lnTo>
                  <a:pt x="2550335" y="1141480"/>
                </a:lnTo>
                <a:lnTo>
                  <a:pt x="2501666" y="1173735"/>
                </a:lnTo>
                <a:lnTo>
                  <a:pt x="2453085" y="1207944"/>
                </a:lnTo>
                <a:lnTo>
                  <a:pt x="2405367" y="1243244"/>
                </a:lnTo>
                <a:lnTo>
                  <a:pt x="2359289" y="1278770"/>
                </a:lnTo>
                <a:lnTo>
                  <a:pt x="2315625" y="1313659"/>
                </a:lnTo>
                <a:lnTo>
                  <a:pt x="2275153" y="1347047"/>
                </a:lnTo>
                <a:lnTo>
                  <a:pt x="2238646" y="1378069"/>
                </a:lnTo>
                <a:lnTo>
                  <a:pt x="2206881" y="1405861"/>
                </a:lnTo>
                <a:lnTo>
                  <a:pt x="2180635" y="1429559"/>
                </a:lnTo>
                <a:lnTo>
                  <a:pt x="2091649" y="1476446"/>
                </a:lnTo>
                <a:lnTo>
                  <a:pt x="1980293" y="1533201"/>
                </a:lnTo>
                <a:lnTo>
                  <a:pt x="1851094" y="1596973"/>
                </a:lnTo>
                <a:lnTo>
                  <a:pt x="1708581" y="1664910"/>
                </a:lnTo>
                <a:lnTo>
                  <a:pt x="1608413" y="1711107"/>
                </a:lnTo>
                <a:lnTo>
                  <a:pt x="1505683" y="1757043"/>
                </a:lnTo>
                <a:lnTo>
                  <a:pt x="1401731" y="1801873"/>
                </a:lnTo>
                <a:lnTo>
                  <a:pt x="1297902" y="1844751"/>
                </a:lnTo>
                <a:lnTo>
                  <a:pt x="1246451" y="1865194"/>
                </a:lnTo>
                <a:lnTo>
                  <a:pt x="1195535" y="1884833"/>
                </a:lnTo>
                <a:lnTo>
                  <a:pt x="1145320" y="1903561"/>
                </a:lnTo>
                <a:lnTo>
                  <a:pt x="1095973" y="1921274"/>
                </a:lnTo>
                <a:lnTo>
                  <a:pt x="985152" y="1959631"/>
                </a:lnTo>
                <a:lnTo>
                  <a:pt x="927085" y="1981480"/>
                </a:lnTo>
                <a:lnTo>
                  <a:pt x="873095" y="2003434"/>
                </a:lnTo>
                <a:lnTo>
                  <a:pt x="822812" y="2025517"/>
                </a:lnTo>
                <a:lnTo>
                  <a:pt x="775868" y="2047754"/>
                </a:lnTo>
                <a:lnTo>
                  <a:pt x="731894" y="2070167"/>
                </a:lnTo>
                <a:lnTo>
                  <a:pt x="690522" y="2092782"/>
                </a:lnTo>
                <a:lnTo>
                  <a:pt x="651383" y="2115620"/>
                </a:lnTo>
                <a:lnTo>
                  <a:pt x="614108" y="2138707"/>
                </a:lnTo>
                <a:lnTo>
                  <a:pt x="578328" y="2162066"/>
                </a:lnTo>
                <a:lnTo>
                  <a:pt x="543676" y="2185721"/>
                </a:lnTo>
                <a:lnTo>
                  <a:pt x="509782" y="2209696"/>
                </a:lnTo>
                <a:lnTo>
                  <a:pt x="476278" y="2234014"/>
                </a:lnTo>
                <a:lnTo>
                  <a:pt x="374416" y="2309267"/>
                </a:lnTo>
                <a:lnTo>
                  <a:pt x="338784" y="2335197"/>
                </a:lnTo>
                <a:lnTo>
                  <a:pt x="301698" y="2361589"/>
                </a:lnTo>
                <a:lnTo>
                  <a:pt x="262790" y="2388468"/>
                </a:lnTo>
                <a:lnTo>
                  <a:pt x="221691" y="2415856"/>
                </a:lnTo>
                <a:lnTo>
                  <a:pt x="178033" y="2443779"/>
                </a:lnTo>
                <a:lnTo>
                  <a:pt x="131446" y="2472259"/>
                </a:lnTo>
                <a:lnTo>
                  <a:pt x="81562" y="2501320"/>
                </a:lnTo>
                <a:lnTo>
                  <a:pt x="12650" y="2540764"/>
                </a:lnTo>
                <a:lnTo>
                  <a:pt x="0" y="2548137"/>
                </a:lnTo>
                <a:close/>
              </a:path>
            </a:pathLst>
          </a:custGeom>
          <a:solidFill>
            <a:srgbClr val="8B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9800" y="1155700"/>
            <a:ext cx="9103360" cy="170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37795" marR="5080" indent="-125730">
              <a:lnSpc>
                <a:spcPts val="6000"/>
              </a:lnSpc>
              <a:spcBef>
                <a:spcPts val="1300"/>
              </a:spcBef>
            </a:pPr>
            <a:r>
              <a:rPr spc="16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Shortest</a:t>
            </a:r>
            <a:r>
              <a:rPr spc="-61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245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Path</a:t>
            </a:r>
            <a:r>
              <a:rPr spc="-605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spc="105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Discovering </a:t>
            </a:r>
            <a:r>
              <a:rPr spc="125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Problems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9800" y="3238500"/>
            <a:ext cx="6778625" cy="6347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1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280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shortest</a:t>
            </a:r>
            <a:r>
              <a:rPr sz="280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9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path</a:t>
            </a:r>
            <a:r>
              <a:rPr sz="280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9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problem</a:t>
            </a:r>
            <a:r>
              <a:rPr sz="280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involves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12700" marR="95885">
              <a:lnSpc>
                <a:spcPct val="125000"/>
              </a:lnSpc>
            </a:pPr>
            <a:r>
              <a:rPr sz="2800" b="1" spc="9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finding</a:t>
            </a:r>
            <a:r>
              <a:rPr sz="2800" b="1" spc="-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14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</a:t>
            </a:r>
            <a:r>
              <a:rPr sz="2800" b="1" spc="-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1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shortest</a:t>
            </a:r>
            <a:r>
              <a:rPr sz="2800" b="1" spc="-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1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path</a:t>
            </a:r>
            <a:r>
              <a:rPr sz="2800" b="1" spc="-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1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between</a:t>
            </a:r>
            <a:r>
              <a:rPr sz="2800" b="1" spc="-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9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two</a:t>
            </a:r>
            <a:r>
              <a:rPr sz="2800" b="1" spc="-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14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vertices</a:t>
            </a:r>
            <a:r>
              <a:rPr sz="2800" b="1" spc="-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(or </a:t>
            </a:r>
            <a:r>
              <a:rPr sz="2800" b="1" spc="1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nodes)</a:t>
            </a:r>
            <a:r>
              <a:rPr sz="2800" b="1" spc="-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in</a:t>
            </a:r>
            <a:r>
              <a:rPr sz="2800" b="1" spc="-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1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</a:t>
            </a:r>
            <a:r>
              <a:rPr sz="2800" b="1" spc="-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b="1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graph</a:t>
            </a:r>
            <a:r>
              <a:rPr sz="2800" spc="7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.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7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Algorithms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7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Generally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1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deployed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to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figure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114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these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8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out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3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are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408305" indent="-396240">
              <a:lnSpc>
                <a:spcPct val="100000"/>
              </a:lnSpc>
              <a:buClr>
                <a:srgbClr val="F94E1E"/>
              </a:buClr>
              <a:buChar char="•"/>
              <a:tabLst>
                <a:tab pos="408305" algn="l"/>
                <a:tab pos="408940" algn="l"/>
              </a:tabLst>
            </a:pPr>
            <a:r>
              <a:rPr sz="2800" spc="6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Dijkstras</a:t>
            </a:r>
            <a:r>
              <a:rPr sz="2800" spc="3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Algorithm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94E1E"/>
              </a:buClr>
              <a:buFont typeface="Calibri"/>
              <a:buChar char="•"/>
            </a:pP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408305" indent="-396240">
              <a:lnSpc>
                <a:spcPct val="100000"/>
              </a:lnSpc>
              <a:buClr>
                <a:srgbClr val="F94E1E"/>
              </a:buClr>
              <a:buChar char="•"/>
              <a:tabLst>
                <a:tab pos="408305" algn="l"/>
                <a:tab pos="408940" algn="l"/>
              </a:tabLst>
            </a:pPr>
            <a:r>
              <a:rPr sz="2800" spc="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Bellman</a:t>
            </a:r>
            <a:r>
              <a:rPr sz="2800" spc="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8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Ford</a:t>
            </a:r>
            <a:r>
              <a:rPr sz="2800" spc="1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Algorithm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94E1E"/>
              </a:buClr>
              <a:buFont typeface="Calibri"/>
              <a:buChar char="•"/>
            </a:pP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408305" indent="-396240">
              <a:lnSpc>
                <a:spcPct val="100000"/>
              </a:lnSpc>
              <a:buClr>
                <a:srgbClr val="F94E1E"/>
              </a:buClr>
              <a:buChar char="•"/>
              <a:tabLst>
                <a:tab pos="408305" algn="l"/>
                <a:tab pos="408940" algn="l"/>
              </a:tabLst>
            </a:pPr>
            <a:r>
              <a:rPr sz="2800" spc="-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A*</a:t>
            </a:r>
            <a:r>
              <a:rPr sz="2800" spc="-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11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Search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94E1E"/>
              </a:buClr>
              <a:buFont typeface="Calibri"/>
              <a:buChar char="•"/>
            </a:pP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  <a:p>
            <a:pPr marL="408305" indent="-396240">
              <a:lnSpc>
                <a:spcPct val="100000"/>
              </a:lnSpc>
              <a:buClr>
                <a:srgbClr val="F94E1E"/>
              </a:buClr>
              <a:buChar char="•"/>
              <a:tabLst>
                <a:tab pos="408305" algn="l"/>
                <a:tab pos="408940" algn="l"/>
              </a:tabLst>
            </a:pPr>
            <a:r>
              <a:rPr sz="2800" spc="7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Floyd</a:t>
            </a:r>
            <a:r>
              <a:rPr sz="2800" spc="155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Warshall</a:t>
            </a:r>
            <a:r>
              <a:rPr sz="2800" spc="1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 </a:t>
            </a:r>
            <a:r>
              <a:rPr sz="2800" spc="50" dirty="0">
                <a:solidFill>
                  <a:srgbClr val="151515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</a:rPr>
              <a:t>Algorithm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7954" y="8976715"/>
            <a:ext cx="2580640" cy="1310640"/>
          </a:xfrm>
          <a:custGeom>
            <a:avLst/>
            <a:gdLst/>
            <a:ahLst/>
            <a:cxnLst/>
            <a:rect l="l" t="t" r="r" b="b"/>
            <a:pathLst>
              <a:path w="2580640" h="1310640">
                <a:moveTo>
                  <a:pt x="2580349" y="1310284"/>
                </a:moveTo>
                <a:lnTo>
                  <a:pt x="1103674" y="1310284"/>
                </a:lnTo>
                <a:lnTo>
                  <a:pt x="1081400" y="1293397"/>
                </a:lnTo>
                <a:lnTo>
                  <a:pt x="1036202" y="1258710"/>
                </a:lnTo>
                <a:lnTo>
                  <a:pt x="991252" y="1223844"/>
                </a:lnTo>
                <a:lnTo>
                  <a:pt x="946993" y="1189190"/>
                </a:lnTo>
                <a:lnTo>
                  <a:pt x="903870" y="1155138"/>
                </a:lnTo>
                <a:lnTo>
                  <a:pt x="822806" y="1090398"/>
                </a:lnTo>
                <a:lnTo>
                  <a:pt x="751612" y="1032745"/>
                </a:lnTo>
                <a:lnTo>
                  <a:pt x="693838" y="985302"/>
                </a:lnTo>
                <a:lnTo>
                  <a:pt x="653373" y="969281"/>
                </a:lnTo>
                <a:lnTo>
                  <a:pt x="608005" y="950618"/>
                </a:lnTo>
                <a:lnTo>
                  <a:pt x="558804" y="929634"/>
                </a:lnTo>
                <a:lnTo>
                  <a:pt x="506836" y="906650"/>
                </a:lnTo>
                <a:lnTo>
                  <a:pt x="453171" y="881987"/>
                </a:lnTo>
                <a:lnTo>
                  <a:pt x="398877" y="855967"/>
                </a:lnTo>
                <a:lnTo>
                  <a:pt x="345021" y="828911"/>
                </a:lnTo>
                <a:lnTo>
                  <a:pt x="292674" y="801139"/>
                </a:lnTo>
                <a:lnTo>
                  <a:pt x="242902" y="772974"/>
                </a:lnTo>
                <a:lnTo>
                  <a:pt x="196774" y="744737"/>
                </a:lnTo>
                <a:lnTo>
                  <a:pt x="155359" y="716748"/>
                </a:lnTo>
                <a:lnTo>
                  <a:pt x="119725" y="689329"/>
                </a:lnTo>
                <a:lnTo>
                  <a:pt x="90940" y="662802"/>
                </a:lnTo>
                <a:lnTo>
                  <a:pt x="47150" y="595789"/>
                </a:lnTo>
                <a:lnTo>
                  <a:pt x="29493" y="548463"/>
                </a:lnTo>
                <a:lnTo>
                  <a:pt x="16526" y="497344"/>
                </a:lnTo>
                <a:lnTo>
                  <a:pt x="7672" y="444266"/>
                </a:lnTo>
                <a:lnTo>
                  <a:pt x="2355" y="391063"/>
                </a:lnTo>
                <a:lnTo>
                  <a:pt x="0" y="339569"/>
                </a:lnTo>
                <a:lnTo>
                  <a:pt x="28" y="291619"/>
                </a:lnTo>
                <a:lnTo>
                  <a:pt x="1864" y="249046"/>
                </a:lnTo>
                <a:lnTo>
                  <a:pt x="21898" y="195143"/>
                </a:lnTo>
                <a:lnTo>
                  <a:pt x="78941" y="148125"/>
                </a:lnTo>
                <a:lnTo>
                  <a:pt x="118842" y="122214"/>
                </a:lnTo>
                <a:lnTo>
                  <a:pt x="166211" y="96414"/>
                </a:lnTo>
                <a:lnTo>
                  <a:pt x="220962" y="72005"/>
                </a:lnTo>
                <a:lnTo>
                  <a:pt x="283006" y="50272"/>
                </a:lnTo>
                <a:lnTo>
                  <a:pt x="352256" y="32498"/>
                </a:lnTo>
                <a:lnTo>
                  <a:pt x="408509" y="21922"/>
                </a:lnTo>
                <a:lnTo>
                  <a:pt x="465019" y="13699"/>
                </a:lnTo>
                <a:lnTo>
                  <a:pt x="521467" y="7611"/>
                </a:lnTo>
                <a:lnTo>
                  <a:pt x="577534" y="3442"/>
                </a:lnTo>
                <a:lnTo>
                  <a:pt x="632902" y="977"/>
                </a:lnTo>
                <a:lnTo>
                  <a:pt x="687251" y="0"/>
                </a:lnTo>
                <a:lnTo>
                  <a:pt x="740263" y="293"/>
                </a:lnTo>
                <a:lnTo>
                  <a:pt x="791618" y="1642"/>
                </a:lnTo>
                <a:lnTo>
                  <a:pt x="840997" y="3831"/>
                </a:lnTo>
                <a:lnTo>
                  <a:pt x="888082" y="6643"/>
                </a:lnTo>
                <a:lnTo>
                  <a:pt x="932554" y="9862"/>
                </a:lnTo>
                <a:lnTo>
                  <a:pt x="974093" y="13272"/>
                </a:lnTo>
                <a:lnTo>
                  <a:pt x="1012381" y="16657"/>
                </a:lnTo>
                <a:lnTo>
                  <a:pt x="1089651" y="28986"/>
                </a:lnTo>
                <a:lnTo>
                  <a:pt x="1130682" y="39666"/>
                </a:lnTo>
                <a:lnTo>
                  <a:pt x="1172668" y="53554"/>
                </a:lnTo>
                <a:lnTo>
                  <a:pt x="1215128" y="70799"/>
                </a:lnTo>
                <a:lnTo>
                  <a:pt x="1257579" y="91548"/>
                </a:lnTo>
                <a:lnTo>
                  <a:pt x="1299539" y="115951"/>
                </a:lnTo>
                <a:lnTo>
                  <a:pt x="1340527" y="144156"/>
                </a:lnTo>
                <a:lnTo>
                  <a:pt x="1380061" y="176310"/>
                </a:lnTo>
                <a:lnTo>
                  <a:pt x="1417660" y="212564"/>
                </a:lnTo>
                <a:lnTo>
                  <a:pt x="1452840" y="253064"/>
                </a:lnTo>
                <a:lnTo>
                  <a:pt x="1485121" y="297960"/>
                </a:lnTo>
                <a:lnTo>
                  <a:pt x="1536132" y="385345"/>
                </a:lnTo>
                <a:lnTo>
                  <a:pt x="1560975" y="420305"/>
                </a:lnTo>
                <a:lnTo>
                  <a:pt x="1588371" y="452716"/>
                </a:lnTo>
                <a:lnTo>
                  <a:pt x="1618139" y="483016"/>
                </a:lnTo>
                <a:lnTo>
                  <a:pt x="1650099" y="511639"/>
                </a:lnTo>
                <a:lnTo>
                  <a:pt x="1684070" y="539022"/>
                </a:lnTo>
                <a:lnTo>
                  <a:pt x="1719872" y="565601"/>
                </a:lnTo>
                <a:lnTo>
                  <a:pt x="1757326" y="591812"/>
                </a:lnTo>
                <a:lnTo>
                  <a:pt x="1796250" y="618091"/>
                </a:lnTo>
                <a:lnTo>
                  <a:pt x="1877789" y="672599"/>
                </a:lnTo>
                <a:lnTo>
                  <a:pt x="1920043" y="701699"/>
                </a:lnTo>
                <a:lnTo>
                  <a:pt x="1963047" y="732611"/>
                </a:lnTo>
                <a:lnTo>
                  <a:pt x="2006619" y="765772"/>
                </a:lnTo>
                <a:lnTo>
                  <a:pt x="2050581" y="801617"/>
                </a:lnTo>
                <a:lnTo>
                  <a:pt x="2094752" y="840584"/>
                </a:lnTo>
                <a:lnTo>
                  <a:pt x="2138950" y="883107"/>
                </a:lnTo>
                <a:lnTo>
                  <a:pt x="2180580" y="924436"/>
                </a:lnTo>
                <a:lnTo>
                  <a:pt x="2221990" y="964560"/>
                </a:lnTo>
                <a:lnTo>
                  <a:pt x="2263065" y="1003619"/>
                </a:lnTo>
                <a:lnTo>
                  <a:pt x="2421686" y="1151954"/>
                </a:lnTo>
                <a:lnTo>
                  <a:pt x="2459340" y="1187755"/>
                </a:lnTo>
                <a:lnTo>
                  <a:pt x="2495960" y="1223319"/>
                </a:lnTo>
                <a:lnTo>
                  <a:pt x="2531432" y="1258785"/>
                </a:lnTo>
                <a:lnTo>
                  <a:pt x="2565637" y="1294290"/>
                </a:lnTo>
                <a:lnTo>
                  <a:pt x="2580349" y="1310284"/>
                </a:lnTo>
                <a:close/>
              </a:path>
            </a:pathLst>
          </a:custGeom>
          <a:solidFill>
            <a:srgbClr val="FFC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3095" y="3647785"/>
            <a:ext cx="8229599" cy="44957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2977</Words>
  <Application>Microsoft Office PowerPoint</Application>
  <PresentationFormat>Custom</PresentationFormat>
  <Paragraphs>490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Microsoft YaHei</vt:lpstr>
      <vt:lpstr>MS UI Gothic</vt:lpstr>
      <vt:lpstr>Calibri</vt:lpstr>
      <vt:lpstr>Consolas</vt:lpstr>
      <vt:lpstr>Menlo</vt:lpstr>
      <vt:lpstr>Nirmala UI</vt:lpstr>
      <vt:lpstr>Palatino Linotype</vt:lpstr>
      <vt:lpstr>Office Theme</vt:lpstr>
      <vt:lpstr>Graph Theory</vt:lpstr>
      <vt:lpstr>PowerPoint Presentation</vt:lpstr>
      <vt:lpstr>What's Graph Theory</vt:lpstr>
      <vt:lpstr>Directed And Undirected Graphs</vt:lpstr>
      <vt:lpstr>PowerPoint Presentation</vt:lpstr>
      <vt:lpstr>How are graph's represented?</vt:lpstr>
      <vt:lpstr>PowerPoint Presentation</vt:lpstr>
      <vt:lpstr>Applications of Graph Theory</vt:lpstr>
      <vt:lpstr>Shortest Path Discovering Problems</vt:lpstr>
      <vt:lpstr>Dijkstras Algorithm</vt:lpstr>
      <vt:lpstr>Concept Behind Dijkstra's Algorithm</vt:lpstr>
      <vt:lpstr>Solution</vt:lpstr>
      <vt:lpstr>Solution Graph</vt:lpstr>
      <vt:lpstr>PowerPoint Presentation</vt:lpstr>
      <vt:lpstr>PowerPoint Presentation</vt:lpstr>
      <vt:lpstr>PowerPoint Presentation</vt:lpstr>
      <vt:lpstr>Bell-Man Ford’s Algorithm</vt:lpstr>
      <vt:lpstr>Concept Behind Bell-Man Ford’s Algorithm</vt:lpstr>
      <vt:lpstr>Solution</vt:lpstr>
      <vt:lpstr>Solution Graph</vt:lpstr>
      <vt:lpstr>PowerPoint Presentation</vt:lpstr>
      <vt:lpstr>References Opted</vt:lpstr>
      <vt:lpstr>An awesome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Amrit</dc:creator>
  <cp:lastModifiedBy>Amrit</cp:lastModifiedBy>
  <cp:revision>2</cp:revision>
  <dcterms:created xsi:type="dcterms:W3CDTF">2023-02-08T04:29:31Z</dcterms:created>
  <dcterms:modified xsi:type="dcterms:W3CDTF">2023-02-08T14:37:49Z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2023-02-08T00:00:00Z</vt:filetime>
  </property>
  <property fmtid="{D5CDD505-2E9C-101B-9397-08002B2CF9AE}" pid="5" name="Producer">
    <vt:lpwstr>3-Heights™ PDF Optimization API 6.17.0.2 (http://www.pdf-tools.com)</vt:lpwstr>
  </property>
</Properties>
</file>