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upong Inchan" initials="PI" lastIdx="10" clrIdx="0">
    <p:extLst>
      <p:ext uri="{19B8F6BF-5375-455C-9EA6-DF929625EA0E}">
        <p15:presenceInfo xmlns:p15="http://schemas.microsoft.com/office/powerpoint/2012/main" userId="80507b44a0c88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1T12:56:56.757" idx="4">
    <p:pos x="5988" y="1790"/>
    <p:text>หน้าแรกจะเป็นชื่อเกม กับข้อความบอกให้กด ENTER เพื่อ START เกม</p:text>
    <p:extLst mod="1">
      <p:ext uri="{C676402C-5697-4E1C-873F-D02D1690AC5C}">
        <p15:threadingInfo xmlns:p15="http://schemas.microsoft.com/office/powerpoint/2012/main" timeZoneBias="-420"/>
      </p:ext>
    </p:extLst>
  </p:cm>
  <p:cm authorId="1" dt="2018-04-01T12:57:24.714" idx="5">
    <p:pos x="4946" y="3201"/>
    <p:text>โค้ดก็ใช้ cout ธรรมดา ส่วนกด ENTER ก็ใช้ getline.cin() มั้งนะถ้าจำไม่ผิดสำหรับให้กด ENTER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1T12:58:31.532" idx="7">
    <p:pos x="4836" y="1529"/>
    <p:text>พอเริ่มเกมมาก็จะมีมอนสเตอร์ กับเลือด ละก็จับเวลากับคำที่ให้พิม</p:text>
    <p:extLst mod="1">
      <p:ext uri="{C676402C-5697-4E1C-873F-D02D1690AC5C}">
        <p15:threadingInfo xmlns:p15="http://schemas.microsoft.com/office/powerpoint/2012/main" timeZoneBias="-420"/>
      </p:ext>
    </p:extLst>
  </p:cm>
  <p:cm authorId="1" dt="2018-04-01T12:59:12.322" idx="8">
    <p:pos x="4641" y="2485"/>
    <p:text>โค้ดก็ส่วนใหญ่จะเป็น cout ทั้งภาพทั้งเลือด คำที่จะให้พิมก็อาจจะ random ออกมาจากไฟล์ text ที่เก็บคำไว้ ส่วนจับเวลาน่าจะใช้ time() เพื่อจับเวลา ละก็รับ input ไปเรื่อยๆจนกว่าเราจะแพ้หรือฆ่ามอนสเตอร์สำเร็จ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1T12:54:43.189" idx="2">
    <p:pos x="3518" y="3780"/>
    <p:text>พอผ่านทุกๆด่านที่ 5 จะมีให้เลือกอัพเกรดตัวละคร</p:text>
    <p:extLst mod="1">
      <p:ext uri="{C676402C-5697-4E1C-873F-D02D1690AC5C}">
        <p15:threadingInfo xmlns:p15="http://schemas.microsoft.com/office/powerpoint/2012/main" timeZoneBias="-420"/>
      </p:ext>
    </p:extLst>
  </p:cm>
  <p:cm authorId="1" dt="2018-04-01T12:55:26.463" idx="3">
    <p:pos x="3933" y="3768"/>
    <p:text>โค้ดก็ประมาณเอาค่าไปบวกกับสถานะตัวละครนั้นแหละ วิธีเลือกก็อาจจะกำหนดว่าเอาATK พิม A เอา DEF พิม B อะไรก็ว่ากันไป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1T13:06:34.385" idx="9">
    <p:pos x="2020" y="3576"/>
    <p:text>พอจบเกม(ผู้เล่นตายหรือชนะบอสตัวสุดท้าย) ก็จะแสดงหน้าจอบอกว่าชนะหรือแพ้แล้วก้บอก ranking ของผู้เล่นที่เคยเล่นมา ล่างสุดบอกว่ากด ENTER เพื่อกลับไปที่ MENU</p:text>
    <p:extLst mod="1">
      <p:ext uri="{C676402C-5697-4E1C-873F-D02D1690AC5C}">
        <p15:threadingInfo xmlns:p15="http://schemas.microsoft.com/office/powerpoint/2012/main" timeZoneBias="-420"/>
      </p:ext>
    </p:extLst>
  </p:cm>
  <p:cm authorId="1" dt="2018-04-01T13:08:13.006" idx="10">
    <p:pos x="5491" y="3606"/>
    <p:text>โค้ดก็ cout win/lose ranking ก็ใช้ vector เก็บ scoreกับชื่อผู้เล่น แล้วก็ sort หาคะแนนสูงสุดแล้ว cout ออกมาเป็น ranking ล่างสุดน่าจะใช้ getline.cin() เพื่อกด ENTER เหมือนหน้าแรก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4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9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28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402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780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24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30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43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228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95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5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A3A5-F9B3-43A8-83EC-255DAE76B4F0}" type="datetimeFigureOut">
              <a:rPr lang="th-TH" smtClean="0"/>
              <a:t>01/04/61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3888-C44B-40E0-ADE8-3F3CF69A09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36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WORDSxMONSTERS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092636"/>
            <a:ext cx="9144000" cy="619233"/>
          </a:xfrm>
        </p:spPr>
        <p:txBody>
          <a:bodyPr/>
          <a:lstStyle/>
          <a:p>
            <a:r>
              <a:rPr lang="en-US" dirty="0" smtClean="0"/>
              <a:t>PRESS ENTER TO START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26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655" y="5914155"/>
            <a:ext cx="6840255" cy="6870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Input your words :</a:t>
            </a:r>
            <a:endParaRPr lang="th-TH" sz="20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49" y="452807"/>
            <a:ext cx="3430261" cy="3430261"/>
          </a:xfrm>
        </p:spPr>
      </p:pic>
      <p:sp>
        <p:nvSpPr>
          <p:cNvPr id="5" name="กล่องข้อความ 4"/>
          <p:cNvSpPr txBox="1"/>
          <p:nvPr/>
        </p:nvSpPr>
        <p:spPr>
          <a:xfrm>
            <a:off x="375781" y="814192"/>
            <a:ext cx="239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left : 10</a:t>
            </a:r>
            <a:endParaRPr lang="th-TH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242990" y="4105565"/>
            <a:ext cx="460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Monster’s name</a:t>
            </a:r>
            <a:endParaRPr lang="th-TH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141918" y="601249"/>
            <a:ext cx="25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</a:t>
            </a:r>
            <a:endParaRPr lang="th-TH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4157390" y="4645218"/>
            <a:ext cx="278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HP : 100/100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04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CHOOSE YOUR UPGRADE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46" y="2120747"/>
            <a:ext cx="2217107" cy="221710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4" y="2178159"/>
            <a:ext cx="2284042" cy="2284042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43" y="2248292"/>
            <a:ext cx="2213909" cy="2213909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1510364" y="4688062"/>
            <a:ext cx="295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ATK +50</a:t>
            </a:r>
            <a:endParaRPr lang="th-TH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987446" y="4688062"/>
            <a:ext cx="231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 +50</a:t>
            </a:r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070871" y="4688062"/>
            <a:ext cx="220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HP +50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49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WIN! / YOU LOSE!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RANK		PLAYER’S NAME			SCORE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1		   LUFFY				STAGE 99</a:t>
            </a:r>
          </a:p>
          <a:p>
            <a:pPr marL="0" indent="0" algn="ctr">
              <a:buNone/>
            </a:pPr>
            <a:r>
              <a:rPr lang="en-US" dirty="0" smtClean="0"/>
              <a:t>   2		   SOLO				STAGE 85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3		   NAMI				STAGE 70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4		   SANJI				STAGE 65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5		   SHOPPER				STAGE 50</a:t>
            </a:r>
            <a:endParaRPr lang="th-TH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3636818" y="5653743"/>
            <a:ext cx="491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ENTER TO BACK TO MENU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55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ข้อแนะนำ/ระบบเพิ่มเติม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0000"/>
                </a:solidFill>
              </a:rPr>
              <a:t>ระบบเลือกตัวละครตอนแรก </a:t>
            </a:r>
            <a:r>
              <a:rPr lang="th-TH" dirty="0" smtClean="0"/>
              <a:t>หน้าจอก็จะคล้ายๆตอนเลือกอัพเกรด แต่จะเป็นตัวละคร ความสามารถแตกต่างกันเช่น ตัวนี้เลือดเยอะแต่ตีเบา ตัวนี้เลือดน้อยแต่ตีแรก หรือตัวนี้สมดุลเลือดกับตีไม่เยอะไม่น้อย</a:t>
            </a:r>
          </a:p>
          <a:p>
            <a:r>
              <a:rPr lang="th-TH" dirty="0" smtClean="0">
                <a:solidFill>
                  <a:srgbClr val="FF0000"/>
                </a:solidFill>
              </a:rPr>
              <a:t>ระบบ </a:t>
            </a:r>
            <a:r>
              <a:rPr lang="en-US" dirty="0" smtClean="0">
                <a:solidFill>
                  <a:srgbClr val="FF0000"/>
                </a:solidFill>
              </a:rPr>
              <a:t>Skill </a:t>
            </a:r>
            <a:r>
              <a:rPr lang="th-TH" dirty="0" smtClean="0"/>
              <a:t>คือจะเป็น </a:t>
            </a:r>
            <a:r>
              <a:rPr lang="en-US" dirty="0" smtClean="0"/>
              <a:t>skill </a:t>
            </a:r>
            <a:r>
              <a:rPr lang="th-TH" dirty="0" smtClean="0"/>
              <a:t>เพื่อเพิ่มลูกเล่นให้กับเกม เช่น </a:t>
            </a:r>
            <a:r>
              <a:rPr lang="en-US" dirty="0" err="1" smtClean="0"/>
              <a:t>freez</a:t>
            </a:r>
            <a:r>
              <a:rPr lang="en-US" dirty="0" smtClean="0"/>
              <a:t> </a:t>
            </a:r>
            <a:r>
              <a:rPr lang="th-TH" dirty="0" smtClean="0"/>
              <a:t>เวลา ตีแรงขึ้น หรือมีบา</a:t>
            </a:r>
            <a:r>
              <a:rPr lang="th-TH" dirty="0" err="1" smtClean="0"/>
              <a:t>เรีย</a:t>
            </a:r>
            <a:r>
              <a:rPr lang="th-TH" dirty="0" smtClean="0"/>
              <a:t>ป้องกัน ซึ่งเงื่อนไขการใช้ </a:t>
            </a:r>
            <a:r>
              <a:rPr lang="en-US" dirty="0" smtClean="0"/>
              <a:t>skill </a:t>
            </a:r>
            <a:r>
              <a:rPr lang="th-TH" dirty="0" smtClean="0"/>
              <a:t>ก็คือต้องพิมพ์คำ เพื่อเรียกใช้ </a:t>
            </a:r>
            <a:r>
              <a:rPr lang="en-US" dirty="0" smtClean="0"/>
              <a:t>skill </a:t>
            </a:r>
            <a:r>
              <a:rPr lang="th-TH" dirty="0" smtClean="0"/>
              <a:t>แต่ละ </a:t>
            </a:r>
            <a:r>
              <a:rPr lang="en-US" dirty="0" smtClean="0"/>
              <a:t>skill </a:t>
            </a:r>
            <a:r>
              <a:rPr lang="th-TH" dirty="0" smtClean="0"/>
              <a:t>ก็จะมี </a:t>
            </a:r>
            <a:r>
              <a:rPr lang="en-US" dirty="0" err="1" smtClean="0"/>
              <a:t>cooldown</a:t>
            </a:r>
            <a:r>
              <a:rPr lang="en-US" dirty="0"/>
              <a:t> </a:t>
            </a:r>
            <a:r>
              <a:rPr lang="th-TH" dirty="0" smtClean="0"/>
              <a:t>และแต่ละตัวละครอาจจะมี </a:t>
            </a:r>
            <a:r>
              <a:rPr lang="en-US" dirty="0" smtClean="0"/>
              <a:t>skill </a:t>
            </a:r>
            <a:r>
              <a:rPr lang="th-TH" dirty="0" smtClean="0"/>
              <a:t>ไม่เหมือนกัน</a:t>
            </a:r>
          </a:p>
          <a:p>
            <a:r>
              <a:rPr lang="th-TH" dirty="0" smtClean="0">
                <a:solidFill>
                  <a:srgbClr val="FF0000"/>
                </a:solidFill>
              </a:rPr>
              <a:t>ระบบ </a:t>
            </a:r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th-TH" dirty="0" smtClean="0"/>
              <a:t>อาจจะมีการ </a:t>
            </a:r>
            <a:r>
              <a:rPr lang="en-US" dirty="0" smtClean="0"/>
              <a:t>save </a:t>
            </a:r>
            <a:r>
              <a:rPr lang="th-TH" dirty="0" smtClean="0"/>
              <a:t>คะแนนกับชื่อผู้เล่นเพื่อใช้ในระบบ </a:t>
            </a:r>
            <a:r>
              <a:rPr lang="en-US" dirty="0" smtClean="0"/>
              <a:t>ranking </a:t>
            </a:r>
            <a:r>
              <a:rPr lang="th-TH" dirty="0" smtClean="0"/>
              <a:t>การเซฟก็อาจจะใช้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th-TH" dirty="0" smtClean="0"/>
              <a:t>สร้างไฟล์ขึ้นมาเก็บข้อมูลไว้</a:t>
            </a:r>
          </a:p>
          <a:p>
            <a:r>
              <a:rPr lang="th-TH" dirty="0" smtClean="0">
                <a:solidFill>
                  <a:srgbClr val="FF0000"/>
                </a:solidFill>
              </a:rPr>
              <a:t>ระบบ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oss </a:t>
            </a:r>
            <a:r>
              <a:rPr lang="th-TH" dirty="0" smtClean="0"/>
              <a:t>คือทุก 10 ด่านก็จะมี</a:t>
            </a:r>
            <a:r>
              <a:rPr lang="th-TH" dirty="0" err="1" smtClean="0"/>
              <a:t>บอสป</a:t>
            </a:r>
            <a:r>
              <a:rPr lang="th-TH" dirty="0" smtClean="0"/>
              <a:t>รากฎตัวออกมาให้ผู้เล่นสู้ </a:t>
            </a:r>
            <a:r>
              <a:rPr lang="th-TH" dirty="0" err="1" smtClean="0"/>
              <a:t>บอสอาจ</a:t>
            </a:r>
            <a:r>
              <a:rPr lang="th-TH" dirty="0" smtClean="0"/>
              <a:t>จะมีความสามารถพิเศษเช่น มีการใช้ </a:t>
            </a:r>
            <a:r>
              <a:rPr lang="en-US" dirty="0" smtClean="0"/>
              <a:t>skill </a:t>
            </a:r>
            <a:r>
              <a:rPr lang="th-TH" dirty="0" smtClean="0"/>
              <a:t>หรือต้องพิมพ์คำให้ถูกมากกว่า 1 คำถึงจะตี</a:t>
            </a:r>
            <a:r>
              <a:rPr lang="th-TH" dirty="0" err="1" smtClean="0"/>
              <a:t>บอส</a:t>
            </a:r>
            <a:r>
              <a:rPr lang="th-TH" dirty="0" smtClean="0"/>
              <a:t>ได้ 1 ที เพื่อเพิ่มระดับความยากของเกม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227</Words>
  <Application>Microsoft Office PowerPoint</Application>
  <PresentationFormat>แบบจอกว้าง</PresentationFormat>
  <Paragraphs>24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Office Theme</vt:lpstr>
      <vt:lpstr>WORDSxMONSTERS</vt:lpstr>
      <vt:lpstr>Input your words :</vt:lpstr>
      <vt:lpstr>CHOOSE YOUR UPGRADE</vt:lpstr>
      <vt:lpstr>YOU WIN! / YOU LOSE!</vt:lpstr>
      <vt:lpstr>ข้อแนะนำ/ระบบเพิ่มเติม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WORDSxMONSTERS</dc:title>
  <dc:creator>Phanupong Inchan</dc:creator>
  <cp:lastModifiedBy>Phanupong Inchan</cp:lastModifiedBy>
  <cp:revision>5</cp:revision>
  <dcterms:created xsi:type="dcterms:W3CDTF">2018-04-01T05:45:32Z</dcterms:created>
  <dcterms:modified xsi:type="dcterms:W3CDTF">2018-04-01T06:29:31Z</dcterms:modified>
</cp:coreProperties>
</file>