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140" y="238125"/>
            <a:ext cx="6704330" cy="941705"/>
          </a:xfrm>
        </p:spPr>
        <p:txBody>
          <a:bodyPr>
            <a:normAutofit fontScale="90000"/>
          </a:bodyPr>
          <a:p>
            <a:r>
              <a:t>f-string</a:t>
            </a:r>
            <a:r>
              <a:rPr lang="zh-CN"/>
              <a:t>格式化字符串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99720" y="1330325"/>
            <a:ext cx="1212151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在主流的Python 3.6以上版本中，</a:t>
            </a:r>
            <a:r>
              <a:rPr lang="zh-CN" altLang="en-US" sz="2400">
                <a:solidFill>
                  <a:srgbClr val="FF0000"/>
                </a:solidFill>
              </a:rPr>
              <a:t>f-string</a:t>
            </a:r>
            <a:r>
              <a:rPr lang="zh-CN" altLang="en-US" sz="2400"/>
              <a:t> 已成为</a:t>
            </a:r>
            <a:r>
              <a:rPr lang="zh-CN" altLang="en-US" sz="2400" b="1">
                <a:solidFill>
                  <a:srgbClr val="FF0000"/>
                </a:solidFill>
              </a:rPr>
              <a:t>最常用</a:t>
            </a:r>
            <a:r>
              <a:rPr lang="zh-CN" altLang="en-US" sz="2400"/>
              <a:t>的字符串格式化方法。</a:t>
            </a:r>
            <a:endParaRPr lang="zh-CN" altLang="en-US" sz="2400"/>
          </a:p>
          <a:p>
            <a:r>
              <a:rPr lang="zh-CN" altLang="en-US" sz="2400" b="1"/>
              <a:t>特点：</a:t>
            </a:r>
            <a:r>
              <a:rPr lang="zh-CN" altLang="en-US" sz="2400"/>
              <a:t>因为它</a:t>
            </a:r>
            <a:r>
              <a:rPr lang="zh-CN" altLang="en-US" sz="2400" b="1">
                <a:solidFill>
                  <a:srgbClr val="FF0000"/>
                </a:solidFill>
              </a:rPr>
              <a:t>简洁</a:t>
            </a:r>
            <a:r>
              <a:rPr lang="zh-CN" altLang="en-US" sz="2400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易读</a:t>
            </a:r>
            <a:r>
              <a:rPr lang="zh-CN" altLang="en-US" sz="2400"/>
              <a:t>且</a:t>
            </a:r>
            <a:r>
              <a:rPr lang="zh-CN" altLang="en-US" sz="2400" b="1">
                <a:solidFill>
                  <a:srgbClr val="FF0000"/>
                </a:solidFill>
              </a:rPr>
              <a:t>性能优异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f-string具体格式：</a:t>
            </a:r>
            <a:endParaRPr lang="zh-CN" altLang="en-US" sz="2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r>
              <a:rPr sz="2400"/>
              <a:t>f'文字{变量1}文字{变量2}...'</a:t>
            </a:r>
            <a:endParaRPr sz="2400"/>
          </a:p>
          <a:p>
            <a:endParaRPr sz="2400"/>
          </a:p>
          <a:p>
            <a:r>
              <a:rPr lang="en-US" altLang="zh-CN" sz="2400"/>
              <a:t>f-string</a:t>
            </a:r>
            <a:r>
              <a:rPr lang="zh-CN" altLang="en-US" sz="2400"/>
              <a:t>简要说明</a:t>
            </a:r>
            <a:r>
              <a:rPr lang="en-US" altLang="zh-CN" sz="2400"/>
              <a:t>：</a:t>
            </a:r>
            <a:endParaRPr lang="en-US" altLang="zh-CN" sz="2400"/>
          </a:p>
          <a:p>
            <a:r>
              <a:rPr lang="en-US" altLang="zh-CN" sz="2400"/>
              <a:t>- </a:t>
            </a:r>
            <a:r>
              <a:rPr sz="2400" b="1">
                <a:solidFill>
                  <a:srgbClr val="FF0000"/>
                </a:solidFill>
              </a:rPr>
              <a:t>f-string</a:t>
            </a:r>
            <a:r>
              <a:rPr sz="2400"/>
              <a:t> 以 f 开头，后面跟着一个字符串。</a:t>
            </a:r>
            <a:endParaRPr lang="en-US" altLang="zh-CN" sz="2400"/>
          </a:p>
          <a:p>
            <a:r>
              <a:rPr lang="en-US" altLang="zh-CN" sz="2400"/>
              <a:t>- </a:t>
            </a:r>
            <a:r>
              <a:rPr sz="2400" b="1">
                <a:solidFill>
                  <a:srgbClr val="FF0000"/>
                </a:solidFill>
                <a:latin typeface="Arial Bold" panose="020B0604020202090204" charset="0"/>
              </a:rPr>
              <a:t>字符串</a:t>
            </a:r>
            <a:r>
              <a:rPr sz="2400"/>
              <a:t>里需要显示的变量，用大括号 {} 括起来，</a:t>
            </a:r>
            <a:r>
              <a:rPr sz="2400" b="1">
                <a:solidFill>
                  <a:srgbClr val="FF0000"/>
                </a:solidFill>
                <a:latin typeface="Arial Bold" panose="020B0604020202090204" charset="0"/>
              </a:rPr>
              <a:t>变量名</a:t>
            </a:r>
            <a:r>
              <a:rPr sz="2400"/>
              <a:t>直接放在大括号里。</a:t>
            </a:r>
            <a:r>
              <a:rPr lang="en-US" altLang="zh-CN" sz="2400"/>
              <a:t>。</a:t>
            </a:r>
            <a:endParaRPr lang="en-US" altLang="zh-CN" sz="2400"/>
          </a:p>
          <a:p>
            <a:r>
              <a:rPr lang="en-US" altLang="zh-CN" sz="2400"/>
              <a:t>- </a:t>
            </a:r>
            <a:r>
              <a:rPr lang="zh-CN" altLang="en-US" sz="2400"/>
              <a:t>在实际运行程序时，</a:t>
            </a:r>
            <a:r>
              <a:rPr sz="2400"/>
              <a:t>大括号里</a:t>
            </a:r>
            <a:r>
              <a:rPr sz="2400" b="1">
                <a:solidFill>
                  <a:srgbClr val="FF0000"/>
                </a:solidFill>
                <a:latin typeface="Arial Bold" panose="020B0604020202090204" charset="0"/>
              </a:rPr>
              <a:t>变量</a:t>
            </a:r>
            <a:r>
              <a:rPr sz="2400"/>
              <a:t>，会自动转化为</a:t>
            </a:r>
            <a:r>
              <a:rPr lang="zh-CN" sz="2400"/>
              <a:t>对应的</a:t>
            </a:r>
            <a:r>
              <a:rPr sz="2400"/>
              <a:t>字符串。</a:t>
            </a:r>
            <a:endParaRPr lang="en-US" altLang="zh-CN" sz="2400"/>
          </a:p>
        </p:txBody>
      </p:sp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WPS 演示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方正书宋_GBK</vt:lpstr>
      <vt:lpstr>Wingdings</vt:lpstr>
      <vt:lpstr>Arial Bold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Theme</vt:lpstr>
      <vt:lpstr>输出函数 print()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什么是变量？</dc:title>
  <dc:creator>macroxu</dc:creator>
  <cp:lastModifiedBy>macroxu</cp:lastModifiedBy>
  <cp:revision>22</cp:revision>
  <dcterms:created xsi:type="dcterms:W3CDTF">2024-11-23T10:32:48Z</dcterms:created>
  <dcterms:modified xsi:type="dcterms:W3CDTF">2024-11-23T10:32:48Z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