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950" y="913130"/>
            <a:ext cx="6704330" cy="94170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输入函数 input</a:t>
            </a:r>
            <a:r>
              <a:rPr lang="en-US" altLang="zh-CN">
                <a:sym typeface="+mn-ea"/>
              </a:rPr>
              <a:t>()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04875" y="1464310"/>
            <a:ext cx="1027938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</a:t>
            </a:r>
            <a:r>
              <a:rPr lang="zh-CN" altLang="en-US" sz="2800"/>
              <a:t>input()函数用于接收</a:t>
            </a:r>
            <a:r>
              <a:rPr lang="zh-CN" altLang="en-US" sz="2800">
                <a:solidFill>
                  <a:srgbClr val="FF0000"/>
                </a:solidFill>
              </a:rPr>
              <a:t>用户输入的内容</a:t>
            </a:r>
            <a:r>
              <a:rPr lang="zh-CN" altLang="en-US" sz="2800"/>
              <a:t>，返回值是一个字符串类型</a:t>
            </a:r>
            <a:r>
              <a:rPr lang="zh-CN" altLang="en-US" sz="2800">
                <a:solidFill>
                  <a:srgbClr val="0070C0"/>
                </a:solidFill>
              </a:rPr>
              <a:t>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829435" y="2585720"/>
            <a:ext cx="935482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latin typeface="Arial Bold" panose="020B0604020202090204" charset="0"/>
              </a:rPr>
              <a:t>调用有两种格式</a:t>
            </a:r>
            <a:endParaRPr sz="2800" b="1">
              <a:latin typeface="Arial Bold" panose="020B0604020202090204" charset="0"/>
            </a:endParaRPr>
          </a:p>
          <a:p>
            <a:endParaRPr sz="2400"/>
          </a:p>
          <a:p>
            <a:r>
              <a:rPr lang="en-US" altLang="zh-CN" sz="2400">
                <a:solidFill>
                  <a:srgbClr val="0070C0"/>
                </a:solidFill>
              </a:rPr>
              <a:t>1 </a:t>
            </a:r>
            <a:r>
              <a:rPr lang="zh-CN" altLang="en-US" sz="2400">
                <a:solidFill>
                  <a:srgbClr val="0070C0"/>
                </a:solidFill>
              </a:rPr>
              <a:t>input()  # 无提示信息 用户直接输入内容</a:t>
            </a:r>
            <a:endParaRPr lang="zh-CN" altLang="en-US" sz="2400">
              <a:solidFill>
                <a:srgbClr val="0070C0"/>
              </a:solidFill>
            </a:endParaRPr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input('提示信息')  # 有提示信息 ，提示信息可以在用户输入前，显示给用户，对用户更加友好。</a:t>
            </a:r>
            <a:r>
              <a:rPr lang="en-US" altLang="zh-CN" sz="2400"/>
              <a:t> 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140" y="238125"/>
            <a:ext cx="6704330" cy="941705"/>
          </a:xfrm>
        </p:spPr>
        <p:txBody>
          <a:bodyPr>
            <a:normAutofit fontScale="90000"/>
          </a:bodyPr>
          <a:p>
            <a:r>
              <a:rPr lang="zh-CN" altLang="en-US"/>
              <a:t>输出函数 print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72795" y="1391920"/>
            <a:ext cx="121215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print()</a:t>
            </a:r>
            <a:r>
              <a:rPr lang="zh-CN" altLang="en-US" sz="2400"/>
              <a:t>函数用于输出内容到</a:t>
            </a:r>
            <a:r>
              <a:rPr lang="zh-CN" altLang="en-US" sz="2400" b="1">
                <a:solidFill>
                  <a:srgbClr val="FF0000"/>
                </a:solidFill>
              </a:rPr>
              <a:t>控制台</a:t>
            </a:r>
            <a:r>
              <a:rPr lang="zh-CN" altLang="en-US" sz="2400"/>
              <a:t>或者</a:t>
            </a:r>
            <a:r>
              <a:rPr lang="zh-CN" altLang="en-US" sz="2400" b="1">
                <a:solidFill>
                  <a:srgbClr val="FF0000"/>
                </a:solidFill>
              </a:rPr>
              <a:t>文件</a:t>
            </a:r>
            <a:r>
              <a:rPr lang="zh-CN" altLang="en-US" sz="2400"/>
              <a:t>等输出设备上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print()函数的完整的参数格式：</a:t>
            </a: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sz="2400"/>
              <a:t>print(</a:t>
            </a:r>
            <a:r>
              <a:rPr lang="zh-CN" sz="2400"/>
              <a:t>输出</a:t>
            </a:r>
            <a:r>
              <a:rPr sz="2400"/>
              <a:t>1, </a:t>
            </a:r>
            <a:r>
              <a:rPr lang="zh-CN" sz="2400"/>
              <a:t>输出</a:t>
            </a:r>
            <a:r>
              <a:rPr sz="2400"/>
              <a:t>2, </a:t>
            </a:r>
            <a:r>
              <a:rPr lang="zh-CN" sz="2400"/>
              <a:t>输出</a:t>
            </a:r>
            <a:r>
              <a:rPr sz="2400"/>
              <a:t>3, ..., sep=' ', end='\n', file=sys.stdout, flush=False)</a:t>
            </a:r>
            <a:endParaRPr sz="2400"/>
          </a:p>
          <a:p>
            <a:r>
              <a:rPr lang="en-US" altLang="zh-CN" sz="2400"/>
              <a:t>参数说明：</a:t>
            </a:r>
            <a:endParaRPr lang="en-US" altLang="zh-CN" sz="2400"/>
          </a:p>
          <a:p>
            <a:r>
              <a:rPr lang="en-US" altLang="zh-CN" sz="2400"/>
              <a:t>- </a:t>
            </a:r>
            <a:r>
              <a:rPr lang="zh-CN" altLang="en-US" sz="2400"/>
              <a:t>输出</a:t>
            </a:r>
            <a:r>
              <a:rPr lang="en-US" altLang="zh-CN" sz="2400"/>
              <a:t>1, </a:t>
            </a:r>
            <a:r>
              <a:rPr lang="zh-CN" altLang="en-US" sz="2400"/>
              <a:t>输出</a:t>
            </a:r>
            <a:r>
              <a:rPr lang="en-US" altLang="zh-CN" sz="2400"/>
              <a:t>2, </a:t>
            </a:r>
            <a:r>
              <a:rPr lang="zh-CN" altLang="en-US" sz="2400"/>
              <a:t>输出</a:t>
            </a:r>
            <a:r>
              <a:rPr lang="en-US" altLang="zh-CN" sz="2400"/>
              <a:t>3, ...,</a:t>
            </a:r>
            <a:r>
              <a:rPr lang="zh-CN" altLang="en-US" sz="2400"/>
              <a:t>定义输出项</a:t>
            </a:r>
            <a:r>
              <a:rPr lang="en-US" altLang="zh-CN" sz="2400"/>
              <a:t>,可以是</a:t>
            </a:r>
            <a:r>
              <a:rPr lang="zh-CN" altLang="en-US" sz="2400"/>
              <a:t>一个也可以是</a:t>
            </a:r>
            <a:r>
              <a:rPr lang="en-US" altLang="zh-CN" sz="2400"/>
              <a:t>多个</a:t>
            </a:r>
            <a:r>
              <a:rPr lang="zh-CN" altLang="en-US" sz="2400"/>
              <a:t>内容</a:t>
            </a:r>
            <a:r>
              <a:rPr lang="en-US" altLang="zh-CN" sz="2400"/>
              <a:t>，用逗号隔开。</a:t>
            </a:r>
            <a:endParaRPr lang="en-US" altLang="zh-CN" sz="2400"/>
          </a:p>
          <a:p>
            <a:r>
              <a:rPr lang="en-US" altLang="zh-CN" sz="2400"/>
              <a:t>- </a:t>
            </a:r>
            <a:r>
              <a:rPr lang="en-US" altLang="zh-CN" sz="2400" b="1">
                <a:solidFill>
                  <a:srgbClr val="FF0000"/>
                </a:solidFill>
              </a:rPr>
              <a:t>sep</a:t>
            </a:r>
            <a:r>
              <a:rPr lang="en-US" altLang="zh-CN" sz="2400"/>
              <a:t>：</a:t>
            </a:r>
            <a:r>
              <a:rPr lang="zh-CN" altLang="en-US" sz="2400"/>
              <a:t>可选参数，定义多个输出项之间的</a:t>
            </a:r>
            <a:r>
              <a:rPr lang="en-US" altLang="zh-CN" sz="2400"/>
              <a:t>分隔符，默认是一个空格。</a:t>
            </a:r>
            <a:endParaRPr lang="en-US" altLang="zh-CN" sz="2400"/>
          </a:p>
          <a:p>
            <a:r>
              <a:rPr lang="en-US" altLang="zh-CN" sz="2400"/>
              <a:t>- </a:t>
            </a:r>
            <a:r>
              <a:rPr lang="en-US" altLang="zh-CN" sz="2400" b="1">
                <a:solidFill>
                  <a:srgbClr val="FF0000"/>
                </a:solidFill>
              </a:rPr>
              <a:t>end</a:t>
            </a:r>
            <a:r>
              <a:rPr lang="en-US" altLang="zh-CN" sz="2400"/>
              <a:t>：</a:t>
            </a:r>
            <a:r>
              <a:rPr lang="zh-CN" altLang="en-US" sz="2400"/>
              <a:t>可选参数，定义输出内容完成后的结尾符</a:t>
            </a:r>
            <a:r>
              <a:rPr lang="en-US" altLang="zh-CN" sz="2400"/>
              <a:t>，默认是换行符。</a:t>
            </a:r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542925"/>
            <a:ext cx="10860405" cy="941705"/>
          </a:xfrm>
        </p:spPr>
        <p:txBody>
          <a:bodyPr>
            <a:normAutofit fontScale="90000"/>
          </a:bodyPr>
          <a:p>
            <a:r>
              <a:rPr lang="zh-CN" altLang="en-US"/>
              <a:t>输出函数 print</a:t>
            </a:r>
            <a:r>
              <a:rPr lang="en-US" altLang="zh-CN"/>
              <a:t>()</a:t>
            </a:r>
            <a:r>
              <a:rPr lang="zh-CN" altLang="en-US"/>
              <a:t>常见的调用格式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97205" y="1590040"/>
            <a:ext cx="12121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# </a:t>
            </a:r>
            <a:r>
              <a:rPr lang="zh-CN" altLang="en-US" sz="2400"/>
              <a:t>单个输出项</a:t>
            </a:r>
            <a:endParaRPr lang="zh-CN" altLang="en-US" sz="2400"/>
          </a:p>
          <a:p>
            <a:r>
              <a:rPr lang="en-US" altLang="zh-CN" sz="2400" b="1">
                <a:solidFill>
                  <a:schemeClr val="tx1"/>
                </a:solidFill>
              </a:rPr>
              <a:t>1 </a:t>
            </a:r>
            <a:r>
              <a:rPr lang="en-US" altLang="zh-CN" sz="2400" b="1">
                <a:solidFill>
                  <a:srgbClr val="FF0000"/>
                </a:solidFill>
              </a:rPr>
              <a:t>print</a:t>
            </a:r>
            <a:r>
              <a:rPr lang="en-US" altLang="zh-CN" sz="2400"/>
              <a:t>(</a:t>
            </a:r>
            <a:r>
              <a:rPr lang="zh-CN" altLang="en-US" sz="2400"/>
              <a:t>输出内容</a:t>
            </a:r>
            <a:r>
              <a:rPr lang="en-US" altLang="zh-CN" sz="2400"/>
              <a:t>1)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>
                <a:sym typeface="+mn-ea"/>
              </a:rPr>
              <a:t># </a:t>
            </a:r>
            <a:r>
              <a:rPr lang="zh-CN" altLang="en-US" sz="2400" b="1">
                <a:sym typeface="+mn-ea"/>
              </a:rPr>
              <a:t>两个输出项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2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print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输出内容</a:t>
            </a:r>
            <a:r>
              <a:rPr lang="en-US" altLang="zh-CN" sz="2400">
                <a:sym typeface="+mn-ea"/>
              </a:rPr>
              <a:t>1,</a:t>
            </a:r>
            <a:r>
              <a:rPr lang="zh-CN" altLang="en-US" sz="2400">
                <a:sym typeface="+mn-ea"/>
              </a:rPr>
              <a:t>输出内容</a:t>
            </a:r>
            <a:r>
              <a:rPr lang="en-US" altLang="zh-CN" sz="2400">
                <a:sym typeface="+mn-ea"/>
              </a:rPr>
              <a:t>2)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# </a:t>
            </a:r>
            <a:r>
              <a:rPr lang="zh-CN" altLang="en-US" sz="2400">
                <a:sym typeface="+mn-ea"/>
              </a:rPr>
              <a:t>两个输出项 加间隔符</a:t>
            </a:r>
            <a:r>
              <a:rPr lang="en-US" altLang="zh-CN" sz="2400">
                <a:sym typeface="+mn-ea"/>
              </a:rPr>
              <a:t> (</a:t>
            </a:r>
            <a:r>
              <a:rPr lang="zh-CN" altLang="en-US" sz="2400">
                <a:sym typeface="+mn-ea"/>
              </a:rPr>
              <a:t>可选参数必须要加参数名和等号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r>
              <a:rPr lang="en-US" altLang="zh-CN" sz="2400" b="1">
                <a:sym typeface="+mn-ea"/>
              </a:rPr>
              <a:t>3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print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输出内容</a:t>
            </a:r>
            <a:r>
              <a:rPr lang="en-US" altLang="zh-CN" sz="2400">
                <a:sym typeface="+mn-ea"/>
              </a:rPr>
              <a:t>1,</a:t>
            </a:r>
            <a:r>
              <a:rPr lang="zh-CN" altLang="en-US" sz="2400">
                <a:sym typeface="+mn-ea"/>
              </a:rPr>
              <a:t>输出内容</a:t>
            </a:r>
            <a:r>
              <a:rPr lang="en-US" altLang="zh-CN" sz="2400">
                <a:sym typeface="+mn-ea"/>
              </a:rPr>
              <a:t>2,sep='</a:t>
            </a:r>
            <a:r>
              <a:rPr lang="zh-CN" altLang="en-US" sz="2400">
                <a:sym typeface="+mn-ea"/>
              </a:rPr>
              <a:t>间隔符</a:t>
            </a:r>
            <a:r>
              <a:rPr lang="en-US" altLang="zh-CN" sz="2400">
                <a:sym typeface="+mn-ea"/>
              </a:rPr>
              <a:t>')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# </a:t>
            </a:r>
            <a:r>
              <a:rPr lang="zh-CN" altLang="en-US" sz="2400">
                <a:sym typeface="+mn-ea"/>
              </a:rPr>
              <a:t>两个输出项 加结尾符</a:t>
            </a:r>
            <a:endParaRPr lang="en-US" altLang="zh-CN" sz="2400"/>
          </a:p>
          <a:p>
            <a:r>
              <a:rPr lang="en-US" altLang="zh-CN" sz="2400" b="1">
                <a:sym typeface="+mn-ea"/>
              </a:rPr>
              <a:t>4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print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输出内容</a:t>
            </a:r>
            <a:r>
              <a:rPr lang="en-US" altLang="zh-CN" sz="2400">
                <a:sym typeface="+mn-ea"/>
              </a:rPr>
              <a:t>1,</a:t>
            </a:r>
            <a:r>
              <a:rPr lang="zh-CN" altLang="en-US" sz="2400">
                <a:sym typeface="+mn-ea"/>
              </a:rPr>
              <a:t>输出内容</a:t>
            </a:r>
            <a:r>
              <a:rPr lang="en-US" altLang="zh-CN" sz="2400">
                <a:sym typeface="+mn-ea"/>
              </a:rPr>
              <a:t>2,end='</a:t>
            </a:r>
            <a:r>
              <a:rPr lang="zh-CN" altLang="en-US" sz="2400">
                <a:sym typeface="+mn-ea"/>
              </a:rPr>
              <a:t>结尾符</a:t>
            </a:r>
            <a:r>
              <a:rPr lang="en-US" altLang="zh-CN" sz="2400">
                <a:sym typeface="+mn-ea"/>
              </a:rPr>
              <a:t>')</a:t>
            </a:r>
            <a:endParaRPr lang="en-US" altLang="zh-CN" sz="2400"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# </a:t>
            </a:r>
            <a:r>
              <a:rPr lang="zh-CN" altLang="en-US" sz="2400">
                <a:sym typeface="+mn-ea"/>
              </a:rPr>
              <a:t>两个输出项 加间隔符和结尾符</a:t>
            </a:r>
            <a:endParaRPr lang="zh-CN" altLang="en-US" sz="2400">
              <a:sym typeface="+mn-ea"/>
            </a:endParaRPr>
          </a:p>
          <a:p>
            <a:r>
              <a:rPr lang="en-US" altLang="zh-CN" sz="2400" b="1">
                <a:sym typeface="+mn-ea"/>
              </a:rPr>
              <a:t>5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print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输出内容</a:t>
            </a:r>
            <a:r>
              <a:rPr lang="en-US" altLang="zh-CN" sz="2400">
                <a:sym typeface="+mn-ea"/>
              </a:rPr>
              <a:t>1,</a:t>
            </a:r>
            <a:r>
              <a:rPr lang="zh-CN" altLang="en-US" sz="2400">
                <a:sym typeface="+mn-ea"/>
              </a:rPr>
              <a:t>输出内容</a:t>
            </a:r>
            <a:r>
              <a:rPr lang="en-US" altLang="zh-CN" sz="2400">
                <a:sym typeface="+mn-ea"/>
              </a:rPr>
              <a:t>2,sep='</a:t>
            </a:r>
            <a:r>
              <a:rPr lang="zh-CN" altLang="en-US" sz="2400">
                <a:sym typeface="+mn-ea"/>
              </a:rPr>
              <a:t>间隔符</a:t>
            </a:r>
            <a:r>
              <a:rPr lang="en-US" altLang="zh-CN" sz="2400">
                <a:sym typeface="+mn-ea"/>
              </a:rPr>
              <a:t>',end='</a:t>
            </a:r>
            <a:r>
              <a:rPr lang="zh-CN" altLang="en-US" sz="2400">
                <a:sym typeface="+mn-ea"/>
              </a:rPr>
              <a:t>结尾符</a:t>
            </a:r>
            <a:r>
              <a:rPr lang="en-US" altLang="zh-CN" sz="2400">
                <a:sym typeface="+mn-ea"/>
              </a:rPr>
              <a:t>')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演示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Arial Bold</vt:lpstr>
      <vt:lpstr>Office Theme</vt:lpstr>
      <vt:lpstr>变量命名规则？</vt:lpstr>
      <vt:lpstr>什么变量？</vt:lpstr>
      <vt:lpstr>输出函数 print()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什么是变量？</dc:title>
  <dc:creator>macroxu</dc:creator>
  <cp:lastModifiedBy>macroxu</cp:lastModifiedBy>
  <cp:revision>14</cp:revision>
  <dcterms:created xsi:type="dcterms:W3CDTF">2024-11-18T14:14:56Z</dcterms:created>
  <dcterms:modified xsi:type="dcterms:W3CDTF">2024-11-18T14:14:56Z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