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898525"/>
            <a:ext cx="6704330" cy="941705"/>
          </a:xfrm>
        </p:spPr>
        <p:txBody>
          <a:bodyPr>
            <a:normAutofit fontScale="90000"/>
          </a:bodyPr>
          <a:p>
            <a:r>
              <a:rPr lang="en-US" altLang="zh-CN"/>
              <a:t>python </a:t>
            </a:r>
            <a:r>
              <a:rPr lang="zh-CN" altLang="en-US"/>
              <a:t>中的变量类型和赋值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911350" y="2153920"/>
            <a:ext cx="935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778635" y="2218690"/>
            <a:ext cx="81673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Python 是一种动态类型语言，不需要在声明变量时指定其类型；变量的类型会基于赋给它的值自动确定。</a:t>
            </a:r>
            <a:endParaRPr sz="2800"/>
          </a:p>
        </p:txBody>
      </p:sp>
      <p:sp>
        <p:nvSpPr>
          <p:cNvPr id="7" name="文本框 6"/>
          <p:cNvSpPr txBox="1"/>
          <p:nvPr/>
        </p:nvSpPr>
        <p:spPr>
          <a:xfrm>
            <a:off x="1778635" y="3981450"/>
            <a:ext cx="83000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Python 是一种动态类型语言，不需要在声明变量时指定其类型；变量的类型会基于赋给它的值自动确定。</a:t>
            </a:r>
            <a:endParaRPr sz="2800"/>
          </a:p>
        </p:txBody>
      </p:sp>
    </p:spTree>
    <p:custDataLst>
      <p:tags r:id="rId2"/>
    </p:custData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898525"/>
            <a:ext cx="6704330" cy="941705"/>
          </a:xfrm>
        </p:spPr>
        <p:txBody>
          <a:bodyPr>
            <a:normAutofit/>
          </a:bodyPr>
          <a:p>
            <a:r>
              <a:rPr lang="zh-CN" altLang="en-US"/>
              <a:t>常见的变量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911350" y="2153920"/>
            <a:ext cx="935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</a:t>
            </a:r>
            <a:endParaRPr lang="en-US" altLang="zh-CN" sz="24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828800" y="1905000"/>
          <a:ext cx="8534400" cy="36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数据类型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Python中的类型类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赋值举例</a:t>
                      </a:r>
                      <a:endParaRPr lang="zh-CN" altLang="en-US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整数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&lt;class 'int'&gt;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num=2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浮点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'float'&gt;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num=2.0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&lt;class 'str'&gt;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str='hello'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'bool'&gt;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bool=True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'list'&gt;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list=[1,2,3]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元组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'tuple'&gt;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tuple=(1,2,3)</a:t>
                      </a:r>
                      <a:endParaRPr lang="zh-CN" altLang="en-US"/>
                    </a:p>
                  </a:txBody>
                  <a:tcPr/>
                </a:tc>
              </a:tr>
              <a:tr h="1025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字典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&lt;class 'dict'&gt;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dict={'name':'Tom','age':18}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2c8ca330-4844-4657-8e46-302b47a3bce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Theme</vt:lpstr>
      <vt:lpstr>python 中的变量类型和赋值</vt:lpstr>
      <vt:lpstr>常见的变量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什么是变量？</dc:title>
  <dc:creator>macroxu</dc:creator>
  <cp:lastModifiedBy>macroxu</cp:lastModifiedBy>
  <cp:revision>6</cp:revision>
  <dcterms:created xsi:type="dcterms:W3CDTF">2024-11-17T12:55:50Z</dcterms:created>
  <dcterms:modified xsi:type="dcterms:W3CDTF">2024-11-17T12:55:50Z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