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898525"/>
            <a:ext cx="6704330" cy="941705"/>
          </a:xfrm>
        </p:spPr>
        <p:txBody>
          <a:bodyPr/>
          <a:p>
            <a:r>
              <a:rPr lang="zh-CN" altLang="en-US"/>
              <a:t>什么变量？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911350" y="2153920"/>
            <a:ext cx="93548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变量</a:t>
            </a:r>
            <a:r>
              <a:rPr lang="zh-CN" altLang="en-US" sz="2400"/>
              <a:t>通俗点讲法就是</a:t>
            </a:r>
            <a:r>
              <a:rPr lang="zh-CN" altLang="en-US" sz="2400" b="1">
                <a:solidFill>
                  <a:srgbClr val="FF0000"/>
                </a:solidFill>
              </a:rPr>
              <a:t>一个盒子</a:t>
            </a:r>
            <a:r>
              <a:rPr lang="zh-CN" altLang="en-US" sz="2400"/>
              <a:t>，里面可以存放各种东西，比如数字、字符串、列表等等。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我们可以通过</a:t>
            </a:r>
            <a:r>
              <a:rPr lang="zh-CN" altLang="en-US" sz="2400" b="1">
                <a:solidFill>
                  <a:srgbClr val="FF0000"/>
                </a:solidFill>
              </a:rPr>
              <a:t>变量名</a:t>
            </a:r>
            <a:r>
              <a:rPr lang="zh-CN" altLang="en-US" sz="2400"/>
              <a:t>来访问这个盒子里面的东西。</a:t>
            </a:r>
            <a:endParaRPr lang="zh-CN" altLang="en-US" sz="2400"/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820" y="260985"/>
            <a:ext cx="6704330" cy="941705"/>
          </a:xfrm>
        </p:spPr>
        <p:txBody>
          <a:bodyPr>
            <a:normAutofit/>
          </a:bodyPr>
          <a:p>
            <a:r>
              <a:rPr lang="zh-CN" altLang="en-US"/>
              <a:t>变量命名规则？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64310"/>
            <a:ext cx="9354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</a:t>
            </a:r>
            <a:r>
              <a:rPr lang="zh-CN" altLang="en-US" sz="2400"/>
              <a:t>变量名只能包含</a:t>
            </a:r>
            <a:r>
              <a:rPr lang="zh-CN" altLang="en-US" sz="2400" b="1">
                <a:solidFill>
                  <a:srgbClr val="FF0000"/>
                </a:solidFill>
              </a:rPr>
              <a:t>字母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数字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FF0000"/>
                </a:solidFill>
              </a:rPr>
              <a:t>下划线</a:t>
            </a:r>
            <a:r>
              <a:rPr lang="zh-CN" altLang="en-US" sz="2400"/>
              <a:t>。 这里字母也可以是</a:t>
            </a:r>
            <a:r>
              <a:rPr lang="zh-CN" altLang="en-US" sz="2400" b="1">
                <a:solidFill>
                  <a:srgbClr val="FF0000"/>
                </a:solidFill>
              </a:rPr>
              <a:t>中文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>
                <a:solidFill>
                  <a:schemeClr val="tx1"/>
                </a:solidFill>
              </a:rPr>
              <a:t> 举例子：</a:t>
            </a:r>
            <a:r>
              <a:rPr lang="zh-CN" altLang="en-US" sz="2400">
                <a:solidFill>
                  <a:srgbClr val="0070C0"/>
                </a:solidFill>
              </a:rPr>
              <a:t>`name`, `age`, `my_name`, `myAge` 等。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 </a:t>
            </a:r>
            <a:r>
              <a:rPr lang="zh-CN" altLang="en-US" sz="2400"/>
              <a:t>变量名可以以</a:t>
            </a:r>
            <a:r>
              <a:rPr lang="zh-CN" altLang="en-US" sz="2400" b="1">
                <a:solidFill>
                  <a:srgbClr val="FF0000"/>
                </a:solidFill>
              </a:rPr>
              <a:t>字母</a:t>
            </a:r>
            <a:r>
              <a:rPr lang="zh-CN" altLang="en-US" sz="2400"/>
              <a:t>或</a:t>
            </a:r>
            <a:r>
              <a:rPr lang="zh-CN" altLang="en-US" sz="2400" b="1">
                <a:solidFill>
                  <a:srgbClr val="FF0000"/>
                </a:solidFill>
              </a:rPr>
              <a:t>下划线</a:t>
            </a:r>
            <a:r>
              <a:rPr lang="zh-CN" altLang="en-US" sz="2400"/>
              <a:t>开头，但不能以</a:t>
            </a:r>
            <a:r>
              <a:rPr lang="zh-CN" altLang="en-US" sz="2400" b="1">
                <a:solidFill>
                  <a:srgbClr val="FF0000"/>
                </a:solidFill>
              </a:rPr>
              <a:t>数字</a:t>
            </a:r>
            <a:r>
              <a:rPr lang="zh-CN" altLang="en-US" sz="2400"/>
              <a:t>开头。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829435" y="3559175"/>
            <a:ext cx="567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70C0"/>
                </a:solidFill>
              </a:rPr>
              <a:t>其他规则</a:t>
            </a:r>
            <a:endParaRPr lang="zh-CN" altLang="en-US" sz="3600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9435" y="4148455"/>
            <a:ext cx="9354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 </a:t>
            </a:r>
            <a:r>
              <a:rPr lang="zh-CN" altLang="en-US" sz="2400"/>
              <a:t>区分大小写</a:t>
            </a:r>
            <a:endParaRPr lang="zh-CN" altLang="en-US" sz="2400"/>
          </a:p>
          <a:p>
            <a:r>
              <a:rPr lang="zh-CN" altLang="en-US" sz="2400">
                <a:solidFill>
                  <a:srgbClr val="0070C0"/>
                </a:solidFill>
              </a:rPr>
              <a:t>`name` 和 `Name` 是两个不同的变量。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/>
              <a:t>4 </a:t>
            </a:r>
            <a:r>
              <a:rPr lang="zh-CN" altLang="en-US" sz="2400"/>
              <a:t>避免使用Python的保留字</a:t>
            </a:r>
            <a:r>
              <a:rPr lang="zh-CN" altLang="en-US" sz="2400">
                <a:sym typeface="+mn-ea"/>
              </a:rPr>
              <a:t>作为变量名</a:t>
            </a:r>
            <a:br>
              <a:rPr lang="zh-CN" altLang="en-US" sz="2400"/>
            </a:br>
            <a:r>
              <a:rPr lang="en-US" altLang="zh-CN" sz="2400">
                <a:solidFill>
                  <a:schemeClr val="accent1"/>
                </a:solidFill>
              </a:rPr>
              <a:t>while num int </a:t>
            </a:r>
            <a:r>
              <a:rPr lang="zh-CN" altLang="en-US" sz="2400">
                <a:solidFill>
                  <a:schemeClr val="accent1"/>
                </a:solidFill>
              </a:rPr>
              <a:t>等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什么变量？</vt:lpstr>
      <vt:lpstr>什么变量？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什么是变量？</dc:title>
  <dc:creator>macroxu</dc:creator>
  <cp:lastModifiedBy>macroxu</cp:lastModifiedBy>
  <cp:revision>3</cp:revision>
  <dcterms:created xsi:type="dcterms:W3CDTF">2024-11-17T08:07:52Z</dcterms:created>
  <dcterms:modified xsi:type="dcterms:W3CDTF">2024-11-17T08:07:52Z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