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66" r:id="rId6"/>
    <p:sldId id="261" r:id="rId7"/>
    <p:sldId id="258" r:id="rId8"/>
    <p:sldId id="263" r:id="rId9"/>
    <p:sldId id="262" r:id="rId10"/>
    <p:sldId id="259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A839-AAF2-40F4-A9AB-6A04EE27ACD2}" type="datetimeFigureOut">
              <a:rPr lang="en-US" smtClean="0"/>
              <a:pPr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9AC1-892B-496E-861C-8BC248435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HDD Benchmark Problem</a:t>
            </a:r>
            <a:br>
              <a:rPr lang="en-US" dirty="0"/>
            </a:br>
            <a:r>
              <a:rPr lang="en-US" dirty="0"/>
              <a:t>-disturbance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Xu Chen</a:t>
            </a:r>
          </a:p>
          <a:p>
            <a:r>
              <a:rPr lang="en-US" sz="2000" dirty="0"/>
              <a:t>2008-2013</a:t>
            </a:r>
          </a:p>
        </p:txBody>
      </p:sp>
    </p:spTree>
    <p:extLst>
      <p:ext uri="{BB962C8B-B14F-4D97-AF65-F5344CB8AC3E}">
        <p14:creationId xmlns:p14="http://schemas.microsoft.com/office/powerpoint/2010/main" val="365429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73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values of disturbance profile: hdd_distparam_v2.m</a:t>
            </a:r>
          </a:p>
          <a:p>
            <a:r>
              <a:rPr lang="en-US" dirty="0"/>
              <a:t>Run </a:t>
            </a:r>
            <a:r>
              <a:rPr lang="en-US" dirty="0" err="1"/>
              <a:t>HDDBench.m</a:t>
            </a:r>
            <a:r>
              <a:rPr lang="en-US" dirty="0"/>
              <a:t> to check the above</a:t>
            </a:r>
          </a:p>
        </p:txBody>
      </p:sp>
    </p:spTree>
    <p:extLst>
      <p:ext uri="{BB962C8B-B14F-4D97-AF65-F5344CB8AC3E}">
        <p14:creationId xmlns:p14="http://schemas.microsoft.com/office/powerpoint/2010/main" val="10593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the plant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6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8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91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6" y="1600200"/>
            <a:ext cx="81329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771" y="5562600"/>
            <a:ext cx="9854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dist.: white noise obeying normal distribution; standard deviation: 1e-4</a:t>
            </a:r>
          </a:p>
          <a:p>
            <a:r>
              <a:rPr lang="en-US" dirty="0"/>
              <a:t>Sensor noise: white noise obeying normal distribution; standard deviation: 1.5e-2</a:t>
            </a:r>
          </a:p>
          <a:p>
            <a:r>
              <a:rPr lang="en-US" dirty="0"/>
              <a:t>RRO: sinusoidal signals</a:t>
            </a:r>
          </a:p>
          <a:p>
            <a:r>
              <a:rPr lang="en-US" dirty="0"/>
              <a:t>Flutter dist.: colored noise; generated by filtering white noise through a series of second order systems;</a:t>
            </a:r>
          </a:p>
        </p:txBody>
      </p:sp>
    </p:spTree>
    <p:extLst>
      <p:ext uri="{BB962C8B-B14F-4D97-AF65-F5344CB8AC3E}">
        <p14:creationId xmlns:p14="http://schemas.microsoft.com/office/powerpoint/2010/main" val="9648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743200" y="53340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6248400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dist. is white</a:t>
            </a:r>
          </a:p>
        </p:txBody>
      </p:sp>
    </p:spTree>
    <p:extLst>
      <p:ext uri="{BB962C8B-B14F-4D97-AF65-F5344CB8AC3E}">
        <p14:creationId xmlns:p14="http://schemas.microsoft.com/office/powerpoint/2010/main" val="154072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781800" y="1676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2439" y="1219200"/>
            <a:ext cx="16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i.e., force dist. </a:t>
            </a:r>
          </a:p>
          <a:p>
            <a:r>
              <a:rPr lang="en-US" dirty="0"/>
              <a:t>filtered by </a:t>
            </a:r>
          </a:p>
          <a:p>
            <a:r>
              <a:rPr lang="en-US" dirty="0"/>
              <a:t>the plant model</a:t>
            </a:r>
          </a:p>
        </p:txBody>
      </p:sp>
    </p:spTree>
    <p:extLst>
      <p:ext uri="{BB962C8B-B14F-4D97-AF65-F5344CB8AC3E}">
        <p14:creationId xmlns:p14="http://schemas.microsoft.com/office/powerpoint/2010/main" val="102750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38600" cy="3032242"/>
          </a:xfrm>
        </p:spPr>
      </p:pic>
      <p:sp>
        <p:nvSpPr>
          <p:cNvPr id="4" name="TextBox 3"/>
          <p:cNvSpPr txBox="1"/>
          <p:nvPr/>
        </p:nvSpPr>
        <p:spPr>
          <a:xfrm>
            <a:off x="914400" y="6135469"/>
            <a:ext cx="7288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Flutter dist.: colored noise; </a:t>
            </a:r>
          </a:p>
          <a:p>
            <a:r>
              <a:rPr lang="en-US" dirty="0"/>
              <a:t>generated by filtering white noise through a series of second order systems;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12647"/>
              </p:ext>
            </p:extLst>
          </p:nvPr>
        </p:nvGraphicFramePr>
        <p:xfrm>
          <a:off x="666750" y="5168900"/>
          <a:ext cx="7658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Formula" r:id="rId4" imgW="3862080" imgH="506880" progId="Equation.Ribbit">
                  <p:embed/>
                </p:oleObj>
              </mc:Choice>
              <mc:Fallback>
                <p:oleObj name="Formula" r:id="rId4" imgW="3862080" imgH="506880" progId="Equation.Ribbit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68900"/>
                        <a:ext cx="76581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2971800"/>
            <a:ext cx="4038600" cy="990600"/>
          </a:xfrm>
        </p:spPr>
        <p:txBody>
          <a:bodyPr>
            <a:noAutofit/>
          </a:bodyPr>
          <a:lstStyle/>
          <a:p>
            <a:r>
              <a:rPr lang="nb-NO" sz="900" dirty="0"/>
              <a:t>FlutterFreq       = [  750,  780,  900, 1020, 1080, 1230, 1800, 3000, 5000];</a:t>
            </a:r>
          </a:p>
          <a:p>
            <a:r>
              <a:rPr lang="nb-NO" sz="900" dirty="0"/>
              <a:t>FlutterFreqZeta   = [ 0.01, 0.01, 0.01, 0.01,0.005, 0.01,0.005,0.002,0.002];</a:t>
            </a:r>
          </a:p>
          <a:p>
            <a:r>
              <a:rPr lang="en-US" sz="900" dirty="0" err="1"/>
              <a:t>AmpFlutterDist</a:t>
            </a:r>
            <a:r>
              <a:rPr lang="en-US" sz="900" dirty="0"/>
              <a:t>    = [ 0.09, 0.17, 0.20, 0.17, 0.06, 0.09, 0.06, 0.06, 0.12]*</a:t>
            </a:r>
            <a:r>
              <a:rPr lang="en-US" sz="900" dirty="0" err="1"/>
              <a:t>scl</a:t>
            </a:r>
            <a:r>
              <a:rPr lang="en-US" sz="900" dirty="0"/>
              <a:t>; (</a:t>
            </a:r>
            <a:r>
              <a:rPr lang="en-US" sz="900" dirty="0" err="1"/>
              <a:t>scl</a:t>
            </a:r>
            <a:r>
              <a:rPr lang="en-US" sz="900" dirty="0"/>
              <a:t> will be cancelled in </a:t>
            </a:r>
            <a:r>
              <a:rPr lang="en-US" sz="900" dirty="0" err="1"/>
              <a:t>whitenoise.m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86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81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8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5" y="1600200"/>
            <a:ext cx="318821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9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8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187</Words>
  <Application>Microsoft Macintosh PowerPoint</Application>
  <PresentationFormat>On-screen Show (4:3)</PresentationFormat>
  <Paragraphs>19</Paragraphs>
  <Slides>14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Formula</vt:lpstr>
      <vt:lpstr>HDD Benchmark Problem -disturbance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the plant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Xu Chen Lab</cp:lastModifiedBy>
  <cp:revision>10</cp:revision>
  <dcterms:created xsi:type="dcterms:W3CDTF">2012-01-29T22:26:19Z</dcterms:created>
  <dcterms:modified xsi:type="dcterms:W3CDTF">2020-09-14T01:23:04Z</dcterms:modified>
</cp:coreProperties>
</file>