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69" r:id="rId4"/>
    <p:sldId id="264" r:id="rId5"/>
    <p:sldId id="258" r:id="rId6"/>
    <p:sldId id="259" r:id="rId7"/>
    <p:sldId id="265" r:id="rId8"/>
    <p:sldId id="270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001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001C3D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Allelic effect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001C3D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Expression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Allele A</c:v>
                </c:pt>
                <c:pt idx="1">
                  <c:v>Allele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DC-4318-BB7D-96F8076F34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25400" cap="flat" cmpd="sng" algn="ctr">
              <a:solidFill>
                <a:schemeClr val="accent1"/>
              </a:solidFill>
              <a:round/>
              <a:headEnd type="triangle"/>
            </a:ln>
            <a:effectLst/>
          </c:spPr>
        </c:serLines>
        <c:axId val="457332264"/>
        <c:axId val="457332592"/>
      </c:barChart>
      <c:catAx>
        <c:axId val="457332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60" b="0" i="0" u="none" strike="noStrike" kern="1200" baseline="0">
                <a:solidFill>
                  <a:srgbClr val="001C3D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332592"/>
        <c:crosses val="autoZero"/>
        <c:auto val="1"/>
        <c:lblAlgn val="ctr"/>
        <c:lblOffset val="100"/>
        <c:noMultiLvlLbl val="0"/>
      </c:catAx>
      <c:valAx>
        <c:axId val="45733259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60" dirty="0" smtClean="0"/>
                  <a:t>Trait</a:t>
                </a:r>
                <a:endParaRPr lang="en-US" sz="186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332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001C3D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Expression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Gene A</c:v>
                </c:pt>
                <c:pt idx="1">
                  <c:v>Gene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DC-4318-BB7D-96F8076F34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7332264"/>
        <c:axId val="457332592"/>
      </c:barChart>
      <c:catAx>
        <c:axId val="457332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60" b="0" i="0" u="none" strike="noStrike" kern="1200" baseline="0">
                <a:solidFill>
                  <a:srgbClr val="001C3D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332592"/>
        <c:crosses val="autoZero"/>
        <c:auto val="1"/>
        <c:lblAlgn val="ctr"/>
        <c:lblOffset val="100"/>
        <c:noMultiLvlLbl val="0"/>
      </c:catAx>
      <c:valAx>
        <c:axId val="45733259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332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accent1"/>
                </a:solidFill>
              </a:rPr>
              <a:t>Expression</a:t>
            </a:r>
            <a:r>
              <a:rPr lang="en-US" baseline="0" dirty="0" smtClean="0">
                <a:solidFill>
                  <a:schemeClr val="accent1"/>
                </a:solidFill>
              </a:rPr>
              <a:t> of alleles on the same locus</a:t>
            </a:r>
            <a:endParaRPr lang="en-US" dirty="0">
              <a:solidFill>
                <a:schemeClr val="accent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Maternal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Allele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61-4AF2-B110-D8A4467BEAE5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Paternal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Allele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61-4AF2-B110-D8A4467BEA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8849688"/>
        <c:axId val="428850016"/>
      </c:barChart>
      <c:catAx>
        <c:axId val="428849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6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0016"/>
        <c:crosses val="autoZero"/>
        <c:auto val="1"/>
        <c:lblAlgn val="ctr"/>
        <c:lblOffset val="100"/>
        <c:noMultiLvlLbl val="0"/>
      </c:catAx>
      <c:valAx>
        <c:axId val="42885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49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solidFill>
                  <a:schemeClr val="accent1"/>
                </a:solidFill>
                <a:effectLst/>
              </a:rPr>
              <a:t>Expression of alleles on the same locus</a:t>
            </a:r>
            <a:endParaRPr lang="en-US" dirty="0">
              <a:solidFill>
                <a:schemeClr val="accent1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Maternal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State 1</c:v>
                </c:pt>
                <c:pt idx="1">
                  <c:v>State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95-4628-A23C-BEAC5DFB62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State 1</c:v>
                </c:pt>
                <c:pt idx="1">
                  <c:v>State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1-4995-4628-A23C-BEAC5DFB62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Paternal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State 1</c:v>
                </c:pt>
                <c:pt idx="1">
                  <c:v>State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95-4628-A23C-BEAC5DFB62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2428848"/>
        <c:axId val="462429176"/>
      </c:barChart>
      <c:catAx>
        <c:axId val="46242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6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429176"/>
        <c:crosses val="autoZero"/>
        <c:auto val="1"/>
        <c:lblAlgn val="ctr"/>
        <c:lblOffset val="100"/>
        <c:noMultiLvlLbl val="0"/>
      </c:catAx>
      <c:valAx>
        <c:axId val="46242917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428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4001-73DE-4612-9416-57DDE73FF4E4}" type="datetimeFigureOut">
              <a:rPr lang="en-US" smtClean="0"/>
              <a:t>2-6-2022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1799-6B16-42A1-A8B4-CE9FB330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4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4001-73DE-4612-9416-57DDE73FF4E4}" type="datetimeFigureOut">
              <a:rPr lang="en-US" smtClean="0"/>
              <a:t>2-6-2022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1799-6B16-42A1-A8B4-CE9FB330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4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4001-73DE-4612-9416-57DDE73FF4E4}" type="datetimeFigureOut">
              <a:rPr lang="en-US" smtClean="0"/>
              <a:t>2-6-2022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1799-6B16-42A1-A8B4-CE9FB330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7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4001-73DE-4612-9416-57DDE73FF4E4}" type="datetimeFigureOut">
              <a:rPr lang="en-US" smtClean="0"/>
              <a:t>2-6-2022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1799-6B16-42A1-A8B4-CE9FB330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5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4001-73DE-4612-9416-57DDE73FF4E4}" type="datetimeFigureOut">
              <a:rPr lang="en-US" smtClean="0"/>
              <a:t>2-6-2022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1799-6B16-42A1-A8B4-CE9FB330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4001-73DE-4612-9416-57DDE73FF4E4}" type="datetimeFigureOut">
              <a:rPr lang="en-US" smtClean="0"/>
              <a:t>2-6-2022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1799-6B16-42A1-A8B4-CE9FB330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5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4001-73DE-4612-9416-57DDE73FF4E4}" type="datetimeFigureOut">
              <a:rPr lang="en-US" smtClean="0"/>
              <a:t>2-6-2022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1799-6B16-42A1-A8B4-CE9FB330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1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4001-73DE-4612-9416-57DDE73FF4E4}" type="datetimeFigureOut">
              <a:rPr lang="en-US" smtClean="0"/>
              <a:t>2-6-2022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1799-6B16-42A1-A8B4-CE9FB330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2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4001-73DE-4612-9416-57DDE73FF4E4}" type="datetimeFigureOut">
              <a:rPr lang="en-US" smtClean="0"/>
              <a:t>2-6-2022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1799-6B16-42A1-A8B4-CE9FB330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8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4001-73DE-4612-9416-57DDE73FF4E4}" type="datetimeFigureOut">
              <a:rPr lang="en-US" smtClean="0"/>
              <a:t>2-6-2022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6A71799-6B16-42A1-A8B4-CE9FB330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4001-73DE-4612-9416-57DDE73FF4E4}" type="datetimeFigureOut">
              <a:rPr lang="en-US" smtClean="0"/>
              <a:t>2-6-2022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1799-6B16-42A1-A8B4-CE9FB330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8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3844001-73DE-4612-9416-57DDE73FF4E4}" type="datetimeFigureOut">
              <a:rPr lang="en-US" smtClean="0"/>
              <a:t>2-6-2022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16A71799-6B16-42A1-A8B4-CE9FB330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57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rgbClr val="E5E5E5"/>
                </a:solidFill>
              </a:rPr>
              <a:t>A</a:t>
            </a:r>
            <a:r>
              <a:rPr lang="en-US" dirty="0" smtClean="0"/>
              <a:t>llele </a:t>
            </a:r>
            <a:br>
              <a:rPr lang="en-US" dirty="0" smtClean="0"/>
            </a:br>
            <a:r>
              <a:rPr lang="en-US" b="1" dirty="0" smtClean="0">
                <a:solidFill>
                  <a:srgbClr val="E5E5E5"/>
                </a:solidFill>
              </a:rPr>
              <a:t>S</a:t>
            </a:r>
            <a:r>
              <a:rPr lang="en-US" dirty="0" smtClean="0"/>
              <a:t>pecific </a:t>
            </a:r>
            <a:br>
              <a:rPr lang="en-US" dirty="0" smtClean="0"/>
            </a:br>
            <a:r>
              <a:rPr lang="en-US" b="1" dirty="0" smtClean="0">
                <a:solidFill>
                  <a:srgbClr val="E5E5E5"/>
                </a:solidFill>
              </a:rPr>
              <a:t>E</a:t>
            </a:r>
            <a:r>
              <a:rPr lang="en-US" dirty="0" smtClean="0"/>
              <a:t>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0718292" cy="2289174"/>
          </a:xfrm>
        </p:spPr>
        <p:txBody>
          <a:bodyPr>
            <a:normAutofit/>
          </a:bodyPr>
          <a:lstStyle/>
          <a:p>
            <a:r>
              <a:rPr lang="en-US" dirty="0" smtClean="0"/>
              <a:t>A new pipeline applied to a unique dilated cardiomyopathy cohort</a:t>
            </a:r>
          </a:p>
          <a:p>
            <a:endParaRPr lang="en-US" dirty="0" smtClean="0"/>
          </a:p>
          <a:p>
            <a:pPr algn="r"/>
            <a:r>
              <a:rPr lang="en-US" b="1" dirty="0" smtClean="0">
                <a:solidFill>
                  <a:srgbClr val="E5E5E5"/>
                </a:solidFill>
              </a:rPr>
              <a:t>Daan van Beek</a:t>
            </a:r>
          </a:p>
        </p:txBody>
      </p:sp>
      <p:pic>
        <p:nvPicPr>
          <p:cNvPr id="2050" name="Picture 2" descr="MaCSBio betrokken bij twee onderzoeksprojecten, gesubsidieerd door NWO  Complexity - nieuws - Maastricht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700" y="0"/>
            <a:ext cx="31623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0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Methodology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Results and discussion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References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95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802558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GWAS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6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676275" y="2011363"/>
          <a:ext cx="10753725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Gene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26301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r>
              <a:rPr lang="en-US" dirty="0" smtClean="0"/>
              <a:t> – 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2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270025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r>
              <a:rPr lang="en-US" dirty="0" smtClean="0"/>
              <a:t> – Allelic imbalance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r>
              <a:rPr lang="en-US" dirty="0" smtClean="0"/>
              <a:t> – Causation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Splicing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One allele is more likely to be spliced out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Splice site mutations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cis-acting expression quantitative trait loci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Promotor/enhancer/silencer/operon variation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Epigenetics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Complex genetic phenotypes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Strong regulatory aspect</a:t>
            </a:r>
          </a:p>
        </p:txBody>
      </p:sp>
    </p:spTree>
    <p:extLst>
      <p:ext uri="{BB962C8B-B14F-4D97-AF65-F5344CB8AC3E}">
        <p14:creationId xmlns:p14="http://schemas.microsoft.com/office/powerpoint/2010/main" val="83473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Research aim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Develop a pipeline for ASE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Easy to use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Relatively…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Interpretable results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For biologists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Bioinformaticians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Clinicians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0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Dilated cardiomyopathy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Complex genetic phenotype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aCSBio">
      <a:dk1>
        <a:srgbClr val="E5E5E5"/>
      </a:dk1>
      <a:lt1>
        <a:srgbClr val="EF4C22"/>
      </a:lt1>
      <a:dk2>
        <a:srgbClr val="E5E5E5"/>
      </a:dk2>
      <a:lt2>
        <a:srgbClr val="E5E5E5"/>
      </a:lt2>
      <a:accent1>
        <a:srgbClr val="001C3D"/>
      </a:accent1>
      <a:accent2>
        <a:srgbClr val="E5E5E5"/>
      </a:accent2>
      <a:accent3>
        <a:srgbClr val="0DA2D6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8347</TotalTime>
  <Words>124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 Light</vt:lpstr>
      <vt:lpstr>Metropolitan</vt:lpstr>
      <vt:lpstr>Allele  Specific  Expression</vt:lpstr>
      <vt:lpstr>OVERVIEW</vt:lpstr>
      <vt:lpstr>Introduction – GWAS</vt:lpstr>
      <vt:lpstr>Introduction – Gene expression</vt:lpstr>
      <vt:lpstr>Introduction – ASE</vt:lpstr>
      <vt:lpstr>Introduction – Allelic imbalance</vt:lpstr>
      <vt:lpstr>Introduction – Causation</vt:lpstr>
      <vt:lpstr>Introduction – Research aim </vt:lpstr>
      <vt:lpstr>Dilated cardiomyopathy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Allele specific expression</dc:title>
  <dc:creator>Beek, Daan van (MACSBIO)</dc:creator>
  <cp:lastModifiedBy>Beek, Daan van (MACSBIO)</cp:lastModifiedBy>
  <cp:revision>24</cp:revision>
  <dcterms:created xsi:type="dcterms:W3CDTF">2022-05-31T14:43:05Z</dcterms:created>
  <dcterms:modified xsi:type="dcterms:W3CDTF">2022-06-07T15:06:54Z</dcterms:modified>
</cp:coreProperties>
</file>