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58D"/>
    <a:srgbClr val="92B4EC"/>
    <a:srgbClr val="32A4A0"/>
    <a:srgbClr val="E53D2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E6A18-4E4A-46F1-9DBD-EC9741F7766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D7B2A34-987C-4512-ABCC-9B82F21D02CC}">
      <dgm:prSet phldrT="[Text]" custT="1"/>
      <dgm:spPr>
        <a:solidFill>
          <a:srgbClr val="19458D"/>
        </a:solidFill>
      </dgm:spPr>
      <dgm:t>
        <a:bodyPr/>
        <a:lstStyle/>
        <a:p>
          <a:r>
            <a:rPr lang="en-GB" sz="1400" dirty="0" smtClean="0"/>
            <a:t>Data Acquisition</a:t>
          </a:r>
          <a:endParaRPr lang="en-GB" sz="1400" dirty="0"/>
        </a:p>
      </dgm:t>
    </dgm:pt>
    <dgm:pt modelId="{53D99D05-BDBC-4398-969F-C26DCDBDF328}" type="parTrans" cxnId="{C04DB32B-52DF-4DA4-877B-EBCC4CBC6D3F}">
      <dgm:prSet/>
      <dgm:spPr/>
      <dgm:t>
        <a:bodyPr/>
        <a:lstStyle/>
        <a:p>
          <a:endParaRPr lang="en-GB" sz="1400"/>
        </a:p>
      </dgm:t>
    </dgm:pt>
    <dgm:pt modelId="{D3CF2C1D-9501-4B68-8338-A229F4C5C894}" type="sibTrans" cxnId="{C04DB32B-52DF-4DA4-877B-EBCC4CBC6D3F}">
      <dgm:prSet/>
      <dgm:spPr/>
      <dgm:t>
        <a:bodyPr/>
        <a:lstStyle/>
        <a:p>
          <a:endParaRPr lang="en-GB" sz="1400"/>
        </a:p>
      </dgm:t>
    </dgm:pt>
    <dgm:pt modelId="{9B7AE183-DFF4-4255-9F01-DC7F24A4692D}">
      <dgm:prSet phldrT="[Text]" custT="1"/>
      <dgm:spPr>
        <a:solidFill>
          <a:srgbClr val="19458D"/>
        </a:solidFill>
      </dgm:spPr>
      <dgm:t>
        <a:bodyPr/>
        <a:lstStyle/>
        <a:p>
          <a:r>
            <a:rPr lang="en-GB" sz="1400" dirty="0" smtClean="0"/>
            <a:t>Data Preparation	</a:t>
          </a:r>
          <a:endParaRPr lang="en-GB" sz="1400" dirty="0"/>
        </a:p>
      </dgm:t>
    </dgm:pt>
    <dgm:pt modelId="{D7137A3C-338B-4A78-A8BC-85D507EEC255}" type="parTrans" cxnId="{917D000B-301B-4CF2-8BFC-A32B52D987DC}">
      <dgm:prSet/>
      <dgm:spPr/>
      <dgm:t>
        <a:bodyPr/>
        <a:lstStyle/>
        <a:p>
          <a:endParaRPr lang="en-GB" sz="1400"/>
        </a:p>
      </dgm:t>
    </dgm:pt>
    <dgm:pt modelId="{71F684C1-87A0-4D86-B8E9-C6919631FAB1}" type="sibTrans" cxnId="{917D000B-301B-4CF2-8BFC-A32B52D987DC}">
      <dgm:prSet/>
      <dgm:spPr/>
      <dgm:t>
        <a:bodyPr/>
        <a:lstStyle/>
        <a:p>
          <a:endParaRPr lang="en-GB" sz="1400"/>
        </a:p>
      </dgm:t>
    </dgm:pt>
    <dgm:pt modelId="{65731286-8B13-4EF6-BD6B-EDA001B6D871}">
      <dgm:prSet phldrT="[Text]" custT="1"/>
      <dgm:spPr>
        <a:solidFill>
          <a:srgbClr val="19458D"/>
        </a:solidFill>
      </dgm:spPr>
      <dgm:t>
        <a:bodyPr/>
        <a:lstStyle/>
        <a:p>
          <a:r>
            <a:rPr lang="en-GB" sz="1400" dirty="0" smtClean="0"/>
            <a:t>Resolving License Issues</a:t>
          </a:r>
          <a:endParaRPr lang="en-GB" sz="1400" dirty="0"/>
        </a:p>
      </dgm:t>
    </dgm:pt>
    <dgm:pt modelId="{E6949592-76B8-4278-9697-A3822B3A7976}" type="parTrans" cxnId="{33EA11F8-C69B-4A50-997A-8E39F8CC745B}">
      <dgm:prSet/>
      <dgm:spPr/>
      <dgm:t>
        <a:bodyPr/>
        <a:lstStyle/>
        <a:p>
          <a:endParaRPr lang="en-GB" sz="1400"/>
        </a:p>
      </dgm:t>
    </dgm:pt>
    <dgm:pt modelId="{8186FE67-CC8F-4426-B7C1-39343032646F}" type="sibTrans" cxnId="{33EA11F8-C69B-4A50-997A-8E39F8CC745B}">
      <dgm:prSet/>
      <dgm:spPr/>
      <dgm:t>
        <a:bodyPr/>
        <a:lstStyle/>
        <a:p>
          <a:endParaRPr lang="en-GB" sz="1400"/>
        </a:p>
      </dgm:t>
    </dgm:pt>
    <dgm:pt modelId="{87499DEF-C895-4208-A818-57067EE055F8}">
      <dgm:prSet phldrT="[Text]" custT="1"/>
      <dgm:spPr>
        <a:solidFill>
          <a:srgbClr val="19458D"/>
        </a:solidFill>
      </dgm:spPr>
      <dgm:t>
        <a:bodyPr/>
        <a:lstStyle/>
        <a:p>
          <a:r>
            <a:rPr lang="en-GB" sz="1400" dirty="0" smtClean="0"/>
            <a:t>Renaming</a:t>
          </a:r>
          <a:endParaRPr lang="en-GB" sz="1400" dirty="0"/>
        </a:p>
      </dgm:t>
    </dgm:pt>
    <dgm:pt modelId="{A1E5EAB4-EC53-42BC-AD94-1006F9902B18}" type="parTrans" cxnId="{68C49B59-9875-46CE-8E99-101778EF5C08}">
      <dgm:prSet/>
      <dgm:spPr/>
      <dgm:t>
        <a:bodyPr/>
        <a:lstStyle/>
        <a:p>
          <a:endParaRPr lang="en-GB" sz="1400"/>
        </a:p>
      </dgm:t>
    </dgm:pt>
    <dgm:pt modelId="{5EA7C868-48BE-4664-934D-574E38FE141B}" type="sibTrans" cxnId="{68C49B59-9875-46CE-8E99-101778EF5C08}">
      <dgm:prSet/>
      <dgm:spPr/>
      <dgm:t>
        <a:bodyPr/>
        <a:lstStyle/>
        <a:p>
          <a:endParaRPr lang="en-GB" sz="1400"/>
        </a:p>
      </dgm:t>
    </dgm:pt>
    <dgm:pt modelId="{F7875281-4CE6-4327-865F-A6827A3B7534}">
      <dgm:prSet phldrT="[Text]" custT="1"/>
      <dgm:spPr>
        <a:solidFill>
          <a:srgbClr val="19458D"/>
        </a:solidFill>
      </dgm:spPr>
      <dgm:t>
        <a:bodyPr/>
        <a:lstStyle/>
        <a:p>
          <a:r>
            <a:rPr lang="en-GB" sz="1400" dirty="0" smtClean="0"/>
            <a:t>Checking Projection</a:t>
          </a:r>
          <a:endParaRPr lang="en-GB" sz="1400" dirty="0"/>
        </a:p>
      </dgm:t>
    </dgm:pt>
    <dgm:pt modelId="{E7C13434-ED5C-4C7C-9C77-27AF6419CC0C}" type="parTrans" cxnId="{004B5A6F-AC77-4250-AE3A-83CEAE542A62}">
      <dgm:prSet/>
      <dgm:spPr/>
      <dgm:t>
        <a:bodyPr/>
        <a:lstStyle/>
        <a:p>
          <a:endParaRPr lang="en-GB" sz="1400"/>
        </a:p>
      </dgm:t>
    </dgm:pt>
    <dgm:pt modelId="{C1C9D292-05C0-45B7-B8D1-28D7ABF5B675}" type="sibTrans" cxnId="{004B5A6F-AC77-4250-AE3A-83CEAE542A62}">
      <dgm:prSet/>
      <dgm:spPr/>
      <dgm:t>
        <a:bodyPr/>
        <a:lstStyle/>
        <a:p>
          <a:endParaRPr lang="en-GB" sz="1400"/>
        </a:p>
      </dgm:t>
    </dgm:pt>
    <dgm:pt modelId="{1A3F0E46-45B4-4ED7-94A6-AC22E08F5FCD}" type="pres">
      <dgm:prSet presAssocID="{765E6A18-4E4A-46F1-9DBD-EC9741F7766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5E95C0A6-897C-4D8B-BE89-6A7800A15492}" type="pres">
      <dgm:prSet presAssocID="{BD7B2A34-987C-4512-ABCC-9B82F21D02CC}" presName="vertOne" presStyleCnt="0"/>
      <dgm:spPr/>
    </dgm:pt>
    <dgm:pt modelId="{D8F4E347-4110-4681-8CA2-11A8E4118FEC}" type="pres">
      <dgm:prSet presAssocID="{BD7B2A34-987C-4512-ABCC-9B82F21D02CC}" presName="txOne" presStyleLbl="node0" presStyleIdx="0" presStyleCnt="1" custLinFactY="-186717" custLinFactNeighborX="85053" custLinFactNeighborY="-2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630BBB1-2FE3-4503-B791-5B82E5C8B5EE}" type="pres">
      <dgm:prSet presAssocID="{BD7B2A34-987C-4512-ABCC-9B82F21D02CC}" presName="parTransOne" presStyleCnt="0"/>
      <dgm:spPr/>
    </dgm:pt>
    <dgm:pt modelId="{856987D0-85F9-469B-8279-42B6B003326E}" type="pres">
      <dgm:prSet presAssocID="{BD7B2A34-987C-4512-ABCC-9B82F21D02CC}" presName="horzOne" presStyleCnt="0"/>
      <dgm:spPr/>
    </dgm:pt>
    <dgm:pt modelId="{FAA71C88-0CF6-4019-9E7E-BFA045B2A8C2}" type="pres">
      <dgm:prSet presAssocID="{9B7AE183-DFF4-4255-9F01-DC7F24A4692D}" presName="vertTwo" presStyleCnt="0"/>
      <dgm:spPr/>
    </dgm:pt>
    <dgm:pt modelId="{C598C665-FA5F-4C8E-8CE1-31A5A9203230}" type="pres">
      <dgm:prSet presAssocID="{9B7AE183-DFF4-4255-9F01-DC7F24A4692D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0FBE8B5-707D-4C25-B9F9-CD6DB10EA200}" type="pres">
      <dgm:prSet presAssocID="{9B7AE183-DFF4-4255-9F01-DC7F24A4692D}" presName="parTransTwo" presStyleCnt="0"/>
      <dgm:spPr/>
    </dgm:pt>
    <dgm:pt modelId="{4B60F450-03C6-4660-97D6-30E77BFB2CB5}" type="pres">
      <dgm:prSet presAssocID="{9B7AE183-DFF4-4255-9F01-DC7F24A4692D}" presName="horzTwo" presStyleCnt="0"/>
      <dgm:spPr/>
    </dgm:pt>
    <dgm:pt modelId="{2E96D3B4-29A6-4A94-A4AE-3F6B846764FE}" type="pres">
      <dgm:prSet presAssocID="{65731286-8B13-4EF6-BD6B-EDA001B6D871}" presName="vertThree" presStyleCnt="0"/>
      <dgm:spPr/>
    </dgm:pt>
    <dgm:pt modelId="{541718A9-8F74-4CC7-BFBB-79A7D1275E01}" type="pres">
      <dgm:prSet presAssocID="{65731286-8B13-4EF6-BD6B-EDA001B6D87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1914E3F-1A08-4FD4-8444-AB14C7046F7B}" type="pres">
      <dgm:prSet presAssocID="{65731286-8B13-4EF6-BD6B-EDA001B6D871}" presName="horzThree" presStyleCnt="0"/>
      <dgm:spPr/>
    </dgm:pt>
    <dgm:pt modelId="{2B1AA708-FA74-46F3-9A6C-C3938F85BA83}" type="pres">
      <dgm:prSet presAssocID="{8186FE67-CC8F-4426-B7C1-39343032646F}" presName="sibSpaceThree" presStyleCnt="0"/>
      <dgm:spPr/>
    </dgm:pt>
    <dgm:pt modelId="{184A6724-4318-48D6-9E5E-25EDA482561F}" type="pres">
      <dgm:prSet presAssocID="{87499DEF-C895-4208-A818-57067EE055F8}" presName="vertThree" presStyleCnt="0"/>
      <dgm:spPr/>
    </dgm:pt>
    <dgm:pt modelId="{4701B14F-0AB9-40CC-8054-1425EE72B3FD}" type="pres">
      <dgm:prSet presAssocID="{87499DEF-C895-4208-A818-57067EE055F8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1747CFC-ECE7-4A6E-B78A-7F4EB52B4D16}" type="pres">
      <dgm:prSet presAssocID="{87499DEF-C895-4208-A818-57067EE055F8}" presName="horzThree" presStyleCnt="0"/>
      <dgm:spPr/>
    </dgm:pt>
    <dgm:pt modelId="{791278E6-AAF8-4C5E-AA8B-ABE9AD282EDA}" type="pres">
      <dgm:prSet presAssocID="{5EA7C868-48BE-4664-934D-574E38FE141B}" presName="sibSpaceThree" presStyleCnt="0"/>
      <dgm:spPr/>
    </dgm:pt>
    <dgm:pt modelId="{DBA6B9D6-B296-4C3F-BD6F-2F8545185E2A}" type="pres">
      <dgm:prSet presAssocID="{F7875281-4CE6-4327-865F-A6827A3B7534}" presName="vertThree" presStyleCnt="0"/>
      <dgm:spPr/>
    </dgm:pt>
    <dgm:pt modelId="{ECB7105B-8C1C-46E4-850E-009024C1D808}" type="pres">
      <dgm:prSet presAssocID="{F7875281-4CE6-4327-865F-A6827A3B7534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7BCC002-2A54-4CF1-9A4B-711C67D7A2F4}" type="pres">
      <dgm:prSet presAssocID="{F7875281-4CE6-4327-865F-A6827A3B7534}" presName="horzThree" presStyleCnt="0"/>
      <dgm:spPr/>
    </dgm:pt>
  </dgm:ptLst>
  <dgm:cxnLst>
    <dgm:cxn modelId="{CE205951-38DF-4B15-A0A3-68814A9C416E}" type="presOf" srcId="{9B7AE183-DFF4-4255-9F01-DC7F24A4692D}" destId="{C598C665-FA5F-4C8E-8CE1-31A5A9203230}" srcOrd="0" destOrd="0" presId="urn:microsoft.com/office/officeart/2005/8/layout/hierarchy4"/>
    <dgm:cxn modelId="{62234546-916A-4F66-9B59-3F972D025CED}" type="presOf" srcId="{765E6A18-4E4A-46F1-9DBD-EC9741F77669}" destId="{1A3F0E46-45B4-4ED7-94A6-AC22E08F5FCD}" srcOrd="0" destOrd="0" presId="urn:microsoft.com/office/officeart/2005/8/layout/hierarchy4"/>
    <dgm:cxn modelId="{C04DB32B-52DF-4DA4-877B-EBCC4CBC6D3F}" srcId="{765E6A18-4E4A-46F1-9DBD-EC9741F77669}" destId="{BD7B2A34-987C-4512-ABCC-9B82F21D02CC}" srcOrd="0" destOrd="0" parTransId="{53D99D05-BDBC-4398-969F-C26DCDBDF328}" sibTransId="{D3CF2C1D-9501-4B68-8338-A229F4C5C894}"/>
    <dgm:cxn modelId="{004B5A6F-AC77-4250-AE3A-83CEAE542A62}" srcId="{9B7AE183-DFF4-4255-9F01-DC7F24A4692D}" destId="{F7875281-4CE6-4327-865F-A6827A3B7534}" srcOrd="2" destOrd="0" parTransId="{E7C13434-ED5C-4C7C-9C77-27AF6419CC0C}" sibTransId="{C1C9D292-05C0-45B7-B8D1-28D7ABF5B675}"/>
    <dgm:cxn modelId="{68C49B59-9875-46CE-8E99-101778EF5C08}" srcId="{9B7AE183-DFF4-4255-9F01-DC7F24A4692D}" destId="{87499DEF-C895-4208-A818-57067EE055F8}" srcOrd="1" destOrd="0" parTransId="{A1E5EAB4-EC53-42BC-AD94-1006F9902B18}" sibTransId="{5EA7C868-48BE-4664-934D-574E38FE141B}"/>
    <dgm:cxn modelId="{44A2809B-85D1-45B9-9129-8F0D8FB46BB8}" type="presOf" srcId="{BD7B2A34-987C-4512-ABCC-9B82F21D02CC}" destId="{D8F4E347-4110-4681-8CA2-11A8E4118FEC}" srcOrd="0" destOrd="0" presId="urn:microsoft.com/office/officeart/2005/8/layout/hierarchy4"/>
    <dgm:cxn modelId="{917D000B-301B-4CF2-8BFC-A32B52D987DC}" srcId="{BD7B2A34-987C-4512-ABCC-9B82F21D02CC}" destId="{9B7AE183-DFF4-4255-9F01-DC7F24A4692D}" srcOrd="0" destOrd="0" parTransId="{D7137A3C-338B-4A78-A8BC-85D507EEC255}" sibTransId="{71F684C1-87A0-4D86-B8E9-C6919631FAB1}"/>
    <dgm:cxn modelId="{FFEAC65D-0BE5-4C70-94A7-481650729752}" type="presOf" srcId="{87499DEF-C895-4208-A818-57067EE055F8}" destId="{4701B14F-0AB9-40CC-8054-1425EE72B3FD}" srcOrd="0" destOrd="0" presId="urn:microsoft.com/office/officeart/2005/8/layout/hierarchy4"/>
    <dgm:cxn modelId="{33EA11F8-C69B-4A50-997A-8E39F8CC745B}" srcId="{9B7AE183-DFF4-4255-9F01-DC7F24A4692D}" destId="{65731286-8B13-4EF6-BD6B-EDA001B6D871}" srcOrd="0" destOrd="0" parTransId="{E6949592-76B8-4278-9697-A3822B3A7976}" sibTransId="{8186FE67-CC8F-4426-B7C1-39343032646F}"/>
    <dgm:cxn modelId="{ED90DB71-8989-4960-B92B-3D6AE5153A19}" type="presOf" srcId="{65731286-8B13-4EF6-BD6B-EDA001B6D871}" destId="{541718A9-8F74-4CC7-BFBB-79A7D1275E01}" srcOrd="0" destOrd="0" presId="urn:microsoft.com/office/officeart/2005/8/layout/hierarchy4"/>
    <dgm:cxn modelId="{05B280BF-C55D-4326-9E44-4349451C4039}" type="presOf" srcId="{F7875281-4CE6-4327-865F-A6827A3B7534}" destId="{ECB7105B-8C1C-46E4-850E-009024C1D808}" srcOrd="0" destOrd="0" presId="urn:microsoft.com/office/officeart/2005/8/layout/hierarchy4"/>
    <dgm:cxn modelId="{AE97FA52-F940-4A2E-9B70-BBEA6F201AD8}" type="presParOf" srcId="{1A3F0E46-45B4-4ED7-94A6-AC22E08F5FCD}" destId="{5E95C0A6-897C-4D8B-BE89-6A7800A15492}" srcOrd="0" destOrd="0" presId="urn:microsoft.com/office/officeart/2005/8/layout/hierarchy4"/>
    <dgm:cxn modelId="{5B2293A9-D452-490B-B7E5-E759798D593A}" type="presParOf" srcId="{5E95C0A6-897C-4D8B-BE89-6A7800A15492}" destId="{D8F4E347-4110-4681-8CA2-11A8E4118FEC}" srcOrd="0" destOrd="0" presId="urn:microsoft.com/office/officeart/2005/8/layout/hierarchy4"/>
    <dgm:cxn modelId="{94DECB76-83DE-4B37-943B-6D26FC2F310F}" type="presParOf" srcId="{5E95C0A6-897C-4D8B-BE89-6A7800A15492}" destId="{B630BBB1-2FE3-4503-B791-5B82E5C8B5EE}" srcOrd="1" destOrd="0" presId="urn:microsoft.com/office/officeart/2005/8/layout/hierarchy4"/>
    <dgm:cxn modelId="{87BE6D36-7808-4ECB-81B8-3728530E4F0F}" type="presParOf" srcId="{5E95C0A6-897C-4D8B-BE89-6A7800A15492}" destId="{856987D0-85F9-469B-8279-42B6B003326E}" srcOrd="2" destOrd="0" presId="urn:microsoft.com/office/officeart/2005/8/layout/hierarchy4"/>
    <dgm:cxn modelId="{3CF7A354-5940-4F4B-B05F-6ACC61D4896A}" type="presParOf" srcId="{856987D0-85F9-469B-8279-42B6B003326E}" destId="{FAA71C88-0CF6-4019-9E7E-BFA045B2A8C2}" srcOrd="0" destOrd="0" presId="urn:microsoft.com/office/officeart/2005/8/layout/hierarchy4"/>
    <dgm:cxn modelId="{F3576E66-C868-4A89-9CDC-01A0E8F04DAF}" type="presParOf" srcId="{FAA71C88-0CF6-4019-9E7E-BFA045B2A8C2}" destId="{C598C665-FA5F-4C8E-8CE1-31A5A9203230}" srcOrd="0" destOrd="0" presId="urn:microsoft.com/office/officeart/2005/8/layout/hierarchy4"/>
    <dgm:cxn modelId="{5BBCF1FF-BBB2-43A0-AC14-B78962740CA0}" type="presParOf" srcId="{FAA71C88-0CF6-4019-9E7E-BFA045B2A8C2}" destId="{C0FBE8B5-707D-4C25-B9F9-CD6DB10EA200}" srcOrd="1" destOrd="0" presId="urn:microsoft.com/office/officeart/2005/8/layout/hierarchy4"/>
    <dgm:cxn modelId="{5A5BB95F-D7A4-485F-AC0F-B7533BBCB53D}" type="presParOf" srcId="{FAA71C88-0CF6-4019-9E7E-BFA045B2A8C2}" destId="{4B60F450-03C6-4660-97D6-30E77BFB2CB5}" srcOrd="2" destOrd="0" presId="urn:microsoft.com/office/officeart/2005/8/layout/hierarchy4"/>
    <dgm:cxn modelId="{5FCF068E-EE2F-476D-8106-ADA69581E46A}" type="presParOf" srcId="{4B60F450-03C6-4660-97D6-30E77BFB2CB5}" destId="{2E96D3B4-29A6-4A94-A4AE-3F6B846764FE}" srcOrd="0" destOrd="0" presId="urn:microsoft.com/office/officeart/2005/8/layout/hierarchy4"/>
    <dgm:cxn modelId="{1C369CD7-EE21-435C-B5AC-CA895D37A8B8}" type="presParOf" srcId="{2E96D3B4-29A6-4A94-A4AE-3F6B846764FE}" destId="{541718A9-8F74-4CC7-BFBB-79A7D1275E01}" srcOrd="0" destOrd="0" presId="urn:microsoft.com/office/officeart/2005/8/layout/hierarchy4"/>
    <dgm:cxn modelId="{5342E9F5-86A9-463B-B153-E902809EC25D}" type="presParOf" srcId="{2E96D3B4-29A6-4A94-A4AE-3F6B846764FE}" destId="{71914E3F-1A08-4FD4-8444-AB14C7046F7B}" srcOrd="1" destOrd="0" presId="urn:microsoft.com/office/officeart/2005/8/layout/hierarchy4"/>
    <dgm:cxn modelId="{0B8BFC2F-9433-445E-A3EF-7D919EC011E0}" type="presParOf" srcId="{4B60F450-03C6-4660-97D6-30E77BFB2CB5}" destId="{2B1AA708-FA74-46F3-9A6C-C3938F85BA83}" srcOrd="1" destOrd="0" presId="urn:microsoft.com/office/officeart/2005/8/layout/hierarchy4"/>
    <dgm:cxn modelId="{FAC513A1-FEA2-47A4-903F-B816A315D882}" type="presParOf" srcId="{4B60F450-03C6-4660-97D6-30E77BFB2CB5}" destId="{184A6724-4318-48D6-9E5E-25EDA482561F}" srcOrd="2" destOrd="0" presId="urn:microsoft.com/office/officeart/2005/8/layout/hierarchy4"/>
    <dgm:cxn modelId="{57B20DA3-F13F-4557-9A06-997B737F880D}" type="presParOf" srcId="{184A6724-4318-48D6-9E5E-25EDA482561F}" destId="{4701B14F-0AB9-40CC-8054-1425EE72B3FD}" srcOrd="0" destOrd="0" presId="urn:microsoft.com/office/officeart/2005/8/layout/hierarchy4"/>
    <dgm:cxn modelId="{F3212717-6BF1-4AB8-B6B5-8CD8EDFC0F88}" type="presParOf" srcId="{184A6724-4318-48D6-9E5E-25EDA482561F}" destId="{E1747CFC-ECE7-4A6E-B78A-7F4EB52B4D16}" srcOrd="1" destOrd="0" presId="urn:microsoft.com/office/officeart/2005/8/layout/hierarchy4"/>
    <dgm:cxn modelId="{56F3CAEF-7872-4AC6-BAE4-32A9695DF691}" type="presParOf" srcId="{4B60F450-03C6-4660-97D6-30E77BFB2CB5}" destId="{791278E6-AAF8-4C5E-AA8B-ABE9AD282EDA}" srcOrd="3" destOrd="0" presId="urn:microsoft.com/office/officeart/2005/8/layout/hierarchy4"/>
    <dgm:cxn modelId="{1819822E-B2CF-4CEC-81B2-1CA3B5F9EA0A}" type="presParOf" srcId="{4B60F450-03C6-4660-97D6-30E77BFB2CB5}" destId="{DBA6B9D6-B296-4C3F-BD6F-2F8545185E2A}" srcOrd="4" destOrd="0" presId="urn:microsoft.com/office/officeart/2005/8/layout/hierarchy4"/>
    <dgm:cxn modelId="{DBCE1DB0-1DDA-45A9-A82A-13433A40BC51}" type="presParOf" srcId="{DBA6B9D6-B296-4C3F-BD6F-2F8545185E2A}" destId="{ECB7105B-8C1C-46E4-850E-009024C1D808}" srcOrd="0" destOrd="0" presId="urn:microsoft.com/office/officeart/2005/8/layout/hierarchy4"/>
    <dgm:cxn modelId="{C06FD6E1-0F72-45C1-820E-CAA43CD3D3FD}" type="presParOf" srcId="{DBA6B9D6-B296-4C3F-BD6F-2F8545185E2A}" destId="{E7BCC002-2A54-4CF1-9A4B-711C67D7A2F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694F2-8959-4D6A-972E-0E67955546A0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4CD3E16-2CB7-4CDE-8A58-15E1393F9D63}">
      <dgm:prSet phldrT="[Text]" custT="1"/>
      <dgm:spPr>
        <a:solidFill>
          <a:srgbClr val="19458D"/>
        </a:solidFill>
      </dgm:spPr>
      <dgm:t>
        <a:bodyPr/>
        <a:lstStyle/>
        <a:p>
          <a:r>
            <a:rPr lang="en-GB" sz="1400" b="1" dirty="0" smtClean="0"/>
            <a:t>Data Scramble</a:t>
          </a:r>
          <a:endParaRPr lang="en-GB" sz="1400" b="1" dirty="0"/>
        </a:p>
      </dgm:t>
    </dgm:pt>
    <dgm:pt modelId="{27230CB8-CD27-48E5-8CE7-ADF3A3033AEE}" type="parTrans" cxnId="{57A646BE-E201-4F8C-9C2B-B22B6860685D}">
      <dgm:prSet/>
      <dgm:spPr/>
      <dgm:t>
        <a:bodyPr/>
        <a:lstStyle/>
        <a:p>
          <a:endParaRPr lang="en-GB" sz="1400"/>
        </a:p>
      </dgm:t>
    </dgm:pt>
    <dgm:pt modelId="{DC89FDE3-8789-4D4B-A4ED-C4672E322944}" type="sibTrans" cxnId="{57A646BE-E201-4F8C-9C2B-B22B6860685D}">
      <dgm:prSet/>
      <dgm:spPr/>
      <dgm:t>
        <a:bodyPr/>
        <a:lstStyle/>
        <a:p>
          <a:endParaRPr lang="en-GB" sz="1400"/>
        </a:p>
      </dgm:t>
    </dgm:pt>
    <dgm:pt modelId="{C2088799-64C8-467F-B78D-C6F085941B7A}">
      <dgm:prSet phldrT="[Text]" custT="1"/>
      <dgm:spPr>
        <a:solidFill>
          <a:srgbClr val="92B4EC"/>
        </a:solidFill>
      </dgm:spPr>
      <dgm:t>
        <a:bodyPr/>
        <a:lstStyle/>
        <a:p>
          <a:r>
            <a:rPr lang="en-GB" sz="1400" b="1" dirty="0" smtClean="0"/>
            <a:t>Requirements Definition</a:t>
          </a:r>
          <a:endParaRPr lang="en-GB" sz="1400" b="1" dirty="0"/>
        </a:p>
      </dgm:t>
    </dgm:pt>
    <dgm:pt modelId="{F6DF50A3-AF84-48FD-81BA-940ED8FEADA1}" type="parTrans" cxnId="{9FF5AF81-66F5-4457-9361-0D3CA0CC8644}">
      <dgm:prSet/>
      <dgm:spPr/>
      <dgm:t>
        <a:bodyPr/>
        <a:lstStyle/>
        <a:p>
          <a:endParaRPr lang="en-GB" sz="1400"/>
        </a:p>
      </dgm:t>
    </dgm:pt>
    <dgm:pt modelId="{044069C8-C96B-4D32-9C6C-2A7B82B14D9F}" type="sibTrans" cxnId="{9FF5AF81-66F5-4457-9361-0D3CA0CC8644}">
      <dgm:prSet/>
      <dgm:spPr/>
      <dgm:t>
        <a:bodyPr/>
        <a:lstStyle/>
        <a:p>
          <a:endParaRPr lang="en-GB" sz="1400"/>
        </a:p>
      </dgm:t>
    </dgm:pt>
    <dgm:pt modelId="{8CD42C9C-EEAB-4F04-AE3D-94B12082E678}" type="pres">
      <dgm:prSet presAssocID="{BED694F2-8959-4D6A-972E-0E67955546A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A7E1FA8F-5938-4585-90DE-57E1A9591F2C}" type="pres">
      <dgm:prSet presAssocID="{24CD3E16-2CB7-4CDE-8A58-15E1393F9D63}" presName="vertOne" presStyleCnt="0"/>
      <dgm:spPr/>
    </dgm:pt>
    <dgm:pt modelId="{4D0752CB-3C6F-4EE6-A6BD-61A882E24A10}" type="pres">
      <dgm:prSet presAssocID="{24CD3E16-2CB7-4CDE-8A58-15E1393F9D63}" presName="txOne" presStyleLbl="node0" presStyleIdx="0" presStyleCnt="1" custScaleY="205559" custLinFactY="-998406" custLinFactNeighborX="53893" custLinFactNeighborY="-10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539289C-62FD-49A2-97AB-4BA3F7DA4182}" type="pres">
      <dgm:prSet presAssocID="{24CD3E16-2CB7-4CDE-8A58-15E1393F9D63}" presName="parTransOne" presStyleCnt="0"/>
      <dgm:spPr/>
    </dgm:pt>
    <dgm:pt modelId="{7D688F4D-02BF-41B1-9763-A0675F9FC4D9}" type="pres">
      <dgm:prSet presAssocID="{24CD3E16-2CB7-4CDE-8A58-15E1393F9D63}" presName="horzOne" presStyleCnt="0"/>
      <dgm:spPr/>
    </dgm:pt>
    <dgm:pt modelId="{1364C403-8217-417C-9848-2F3B08E84DC8}" type="pres">
      <dgm:prSet presAssocID="{C2088799-64C8-467F-B78D-C6F085941B7A}" presName="vertTwo" presStyleCnt="0"/>
      <dgm:spPr/>
    </dgm:pt>
    <dgm:pt modelId="{30DCB345-66EB-4301-AB05-8ADE72BF65D7}" type="pres">
      <dgm:prSet presAssocID="{C2088799-64C8-467F-B78D-C6F085941B7A}" presName="txTwo" presStyleLbl="node2" presStyleIdx="0" presStyleCnt="1" custScaleY="21946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0FB3E95-0B4F-4E0B-B22C-907A18B2A030}" type="pres">
      <dgm:prSet presAssocID="{C2088799-64C8-467F-B78D-C6F085941B7A}" presName="horzTwo" presStyleCnt="0"/>
      <dgm:spPr/>
    </dgm:pt>
  </dgm:ptLst>
  <dgm:cxnLst>
    <dgm:cxn modelId="{4BFEFB76-BAC9-49BA-884D-672B5B2E243D}" type="presOf" srcId="{C2088799-64C8-467F-B78D-C6F085941B7A}" destId="{30DCB345-66EB-4301-AB05-8ADE72BF65D7}" srcOrd="0" destOrd="0" presId="urn:microsoft.com/office/officeart/2005/8/layout/hierarchy4"/>
    <dgm:cxn modelId="{57A646BE-E201-4F8C-9C2B-B22B6860685D}" srcId="{BED694F2-8959-4D6A-972E-0E67955546A0}" destId="{24CD3E16-2CB7-4CDE-8A58-15E1393F9D63}" srcOrd="0" destOrd="0" parTransId="{27230CB8-CD27-48E5-8CE7-ADF3A3033AEE}" sibTransId="{DC89FDE3-8789-4D4B-A4ED-C4672E322944}"/>
    <dgm:cxn modelId="{E182D8F2-7256-401A-801B-B05801132474}" type="presOf" srcId="{BED694F2-8959-4D6A-972E-0E67955546A0}" destId="{8CD42C9C-EEAB-4F04-AE3D-94B12082E678}" srcOrd="0" destOrd="0" presId="urn:microsoft.com/office/officeart/2005/8/layout/hierarchy4"/>
    <dgm:cxn modelId="{6BA30863-2F18-4D8E-86B3-8747C6DED316}" type="presOf" srcId="{24CD3E16-2CB7-4CDE-8A58-15E1393F9D63}" destId="{4D0752CB-3C6F-4EE6-A6BD-61A882E24A10}" srcOrd="0" destOrd="0" presId="urn:microsoft.com/office/officeart/2005/8/layout/hierarchy4"/>
    <dgm:cxn modelId="{9FF5AF81-66F5-4457-9361-0D3CA0CC8644}" srcId="{24CD3E16-2CB7-4CDE-8A58-15E1393F9D63}" destId="{C2088799-64C8-467F-B78D-C6F085941B7A}" srcOrd="0" destOrd="0" parTransId="{F6DF50A3-AF84-48FD-81BA-940ED8FEADA1}" sibTransId="{044069C8-C96B-4D32-9C6C-2A7B82B14D9F}"/>
    <dgm:cxn modelId="{E7EFD58A-173B-4539-A3E6-C6DC582AA925}" type="presParOf" srcId="{8CD42C9C-EEAB-4F04-AE3D-94B12082E678}" destId="{A7E1FA8F-5938-4585-90DE-57E1A9591F2C}" srcOrd="0" destOrd="0" presId="urn:microsoft.com/office/officeart/2005/8/layout/hierarchy4"/>
    <dgm:cxn modelId="{2468398E-6BF8-4CA9-938E-F78FA6958BE7}" type="presParOf" srcId="{A7E1FA8F-5938-4585-90DE-57E1A9591F2C}" destId="{4D0752CB-3C6F-4EE6-A6BD-61A882E24A10}" srcOrd="0" destOrd="0" presId="urn:microsoft.com/office/officeart/2005/8/layout/hierarchy4"/>
    <dgm:cxn modelId="{46930E20-1CC5-4A1E-A6C4-5EB829C5CB6B}" type="presParOf" srcId="{A7E1FA8F-5938-4585-90DE-57E1A9591F2C}" destId="{F539289C-62FD-49A2-97AB-4BA3F7DA4182}" srcOrd="1" destOrd="0" presId="urn:microsoft.com/office/officeart/2005/8/layout/hierarchy4"/>
    <dgm:cxn modelId="{E26113D2-ED39-4DDE-BB06-6ABC6A4A3F57}" type="presParOf" srcId="{A7E1FA8F-5938-4585-90DE-57E1A9591F2C}" destId="{7D688F4D-02BF-41B1-9763-A0675F9FC4D9}" srcOrd="2" destOrd="0" presId="urn:microsoft.com/office/officeart/2005/8/layout/hierarchy4"/>
    <dgm:cxn modelId="{28D81BA6-5229-4D3E-8EF8-A0BFB2871627}" type="presParOf" srcId="{7D688F4D-02BF-41B1-9763-A0675F9FC4D9}" destId="{1364C403-8217-417C-9848-2F3B08E84DC8}" srcOrd="0" destOrd="0" presId="urn:microsoft.com/office/officeart/2005/8/layout/hierarchy4"/>
    <dgm:cxn modelId="{4A271166-1380-4C14-B79D-5D4C322CAA6D}" type="presParOf" srcId="{1364C403-8217-417C-9848-2F3B08E84DC8}" destId="{30DCB345-66EB-4301-AB05-8ADE72BF65D7}" srcOrd="0" destOrd="0" presId="urn:microsoft.com/office/officeart/2005/8/layout/hierarchy4"/>
    <dgm:cxn modelId="{86E5C764-39F7-42E6-98EE-DA898076463A}" type="presParOf" srcId="{1364C403-8217-417C-9848-2F3B08E84DC8}" destId="{80FB3E95-0B4F-4E0B-B22C-907A18B2A030}" srcOrd="1" destOrd="0" presId="urn:microsoft.com/office/officeart/2005/8/layout/hierarchy4"/>
  </dgm:cxnLst>
  <dgm:bg>
    <a:noFill/>
  </dgm:bg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F4E347-4110-4681-8CA2-11A8E4118FEC}">
      <dsp:nvSpPr>
        <dsp:cNvPr id="0" name=""/>
        <dsp:cNvSpPr/>
      </dsp:nvSpPr>
      <dsp:spPr>
        <a:xfrm>
          <a:off x="675" y="0"/>
          <a:ext cx="6171640" cy="567515"/>
        </a:xfrm>
        <a:prstGeom prst="roundRect">
          <a:avLst>
            <a:gd name="adj" fmla="val 10000"/>
          </a:avLst>
        </a:prstGeom>
        <a:solidFill>
          <a:srgbClr val="1945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Data Acquisition</a:t>
          </a:r>
          <a:endParaRPr lang="en-GB" sz="1400" kern="1200" dirty="0"/>
        </a:p>
      </dsp:txBody>
      <dsp:txXfrm>
        <a:off x="675" y="0"/>
        <a:ext cx="6171640" cy="567515"/>
      </dsp:txXfrm>
    </dsp:sp>
    <dsp:sp modelId="{C598C665-FA5F-4C8E-8CE1-31A5A9203230}">
      <dsp:nvSpPr>
        <dsp:cNvPr id="0" name=""/>
        <dsp:cNvSpPr/>
      </dsp:nvSpPr>
      <dsp:spPr>
        <a:xfrm>
          <a:off x="337" y="670487"/>
          <a:ext cx="6171640" cy="567515"/>
        </a:xfrm>
        <a:prstGeom prst="roundRect">
          <a:avLst>
            <a:gd name="adj" fmla="val 10000"/>
          </a:avLst>
        </a:prstGeom>
        <a:solidFill>
          <a:srgbClr val="1945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Data Preparation	</a:t>
          </a:r>
          <a:endParaRPr lang="en-GB" sz="1400" kern="1200" dirty="0"/>
        </a:p>
      </dsp:txBody>
      <dsp:txXfrm>
        <a:off x="337" y="670487"/>
        <a:ext cx="6171640" cy="567515"/>
      </dsp:txXfrm>
    </dsp:sp>
    <dsp:sp modelId="{541718A9-8F74-4CC7-BFBB-79A7D1275E01}">
      <dsp:nvSpPr>
        <dsp:cNvPr id="0" name=""/>
        <dsp:cNvSpPr/>
      </dsp:nvSpPr>
      <dsp:spPr>
        <a:xfrm>
          <a:off x="337" y="1340786"/>
          <a:ext cx="2001180" cy="567515"/>
        </a:xfrm>
        <a:prstGeom prst="roundRect">
          <a:avLst>
            <a:gd name="adj" fmla="val 10000"/>
          </a:avLst>
        </a:prstGeom>
        <a:solidFill>
          <a:srgbClr val="1945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Resolving License Issues</a:t>
          </a:r>
          <a:endParaRPr lang="en-GB" sz="1400" kern="1200" dirty="0"/>
        </a:p>
      </dsp:txBody>
      <dsp:txXfrm>
        <a:off x="337" y="1340786"/>
        <a:ext cx="2001180" cy="567515"/>
      </dsp:txXfrm>
    </dsp:sp>
    <dsp:sp modelId="{4701B14F-0AB9-40CC-8054-1425EE72B3FD}">
      <dsp:nvSpPr>
        <dsp:cNvPr id="0" name=""/>
        <dsp:cNvSpPr/>
      </dsp:nvSpPr>
      <dsp:spPr>
        <a:xfrm>
          <a:off x="2085567" y="1340786"/>
          <a:ext cx="2001180" cy="567515"/>
        </a:xfrm>
        <a:prstGeom prst="roundRect">
          <a:avLst>
            <a:gd name="adj" fmla="val 10000"/>
          </a:avLst>
        </a:prstGeom>
        <a:solidFill>
          <a:srgbClr val="1945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Renaming</a:t>
          </a:r>
          <a:endParaRPr lang="en-GB" sz="1400" kern="1200" dirty="0"/>
        </a:p>
      </dsp:txBody>
      <dsp:txXfrm>
        <a:off x="2085567" y="1340786"/>
        <a:ext cx="2001180" cy="567515"/>
      </dsp:txXfrm>
    </dsp:sp>
    <dsp:sp modelId="{ECB7105B-8C1C-46E4-850E-009024C1D808}">
      <dsp:nvSpPr>
        <dsp:cNvPr id="0" name=""/>
        <dsp:cNvSpPr/>
      </dsp:nvSpPr>
      <dsp:spPr>
        <a:xfrm>
          <a:off x="4170797" y="1340786"/>
          <a:ext cx="2001180" cy="567515"/>
        </a:xfrm>
        <a:prstGeom prst="roundRect">
          <a:avLst>
            <a:gd name="adj" fmla="val 10000"/>
          </a:avLst>
        </a:prstGeom>
        <a:solidFill>
          <a:srgbClr val="1945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Checking Projection</a:t>
          </a:r>
          <a:endParaRPr lang="en-GB" sz="1400" kern="1200" dirty="0"/>
        </a:p>
      </dsp:txBody>
      <dsp:txXfrm>
        <a:off x="4170797" y="1340786"/>
        <a:ext cx="2001180" cy="56751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0752CB-3C6F-4EE6-A6BD-61A882E24A10}">
      <dsp:nvSpPr>
        <dsp:cNvPr id="0" name=""/>
        <dsp:cNvSpPr/>
      </dsp:nvSpPr>
      <dsp:spPr>
        <a:xfrm>
          <a:off x="7445" y="0"/>
          <a:ext cx="7617181" cy="336634"/>
        </a:xfrm>
        <a:prstGeom prst="roundRect">
          <a:avLst>
            <a:gd name="adj" fmla="val 10000"/>
          </a:avLst>
        </a:prstGeom>
        <a:solidFill>
          <a:srgbClr val="1945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Data Scramble</a:t>
          </a:r>
          <a:endParaRPr lang="en-GB" sz="1400" b="1" kern="1200" dirty="0"/>
        </a:p>
      </dsp:txBody>
      <dsp:txXfrm>
        <a:off x="7445" y="0"/>
        <a:ext cx="7617181" cy="336634"/>
      </dsp:txXfrm>
    </dsp:sp>
    <dsp:sp modelId="{30DCB345-66EB-4301-AB05-8ADE72BF65D7}">
      <dsp:nvSpPr>
        <dsp:cNvPr id="0" name=""/>
        <dsp:cNvSpPr/>
      </dsp:nvSpPr>
      <dsp:spPr>
        <a:xfrm>
          <a:off x="11157" y="425853"/>
          <a:ext cx="7602311" cy="359411"/>
        </a:xfrm>
        <a:prstGeom prst="roundRect">
          <a:avLst>
            <a:gd name="adj" fmla="val 10000"/>
          </a:avLst>
        </a:prstGeom>
        <a:solidFill>
          <a:srgbClr val="92B4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Requirements Definition</a:t>
          </a:r>
          <a:endParaRPr lang="en-GB" sz="1400" b="1" kern="1200" dirty="0"/>
        </a:p>
      </dsp:txBody>
      <dsp:txXfrm>
        <a:off x="11157" y="425853"/>
        <a:ext cx="7602311" cy="359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B0E7-D265-4E8C-A823-83027D2898E6}" type="datetimeFigureOut">
              <a:rPr lang="en-GB" smtClean="0"/>
              <a:pPr/>
              <a:t>14/11/2016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935CB-B8CE-4AF5-8953-F9946B32908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Talk through each component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B3FD3-BBC2-4E92-A410-90F3C7454B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F414-0846-4FFB-AE42-F99B4E8CE449}" type="datetimeFigureOut">
              <a:rPr lang="en-GB" smtClean="0"/>
              <a:pPr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8AE9-7D31-4A4C-BC87-DBD90D0EFD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F414-0846-4FFB-AE42-F99B4E8CE449}" type="datetimeFigureOut">
              <a:rPr lang="en-GB" smtClean="0"/>
              <a:pPr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8AE9-7D31-4A4C-BC87-DBD90D0EFD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F414-0846-4FFB-AE42-F99B4E8CE449}" type="datetimeFigureOut">
              <a:rPr lang="en-GB" smtClean="0"/>
              <a:pPr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8AE9-7D31-4A4C-BC87-DBD90D0EFD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F414-0846-4FFB-AE42-F99B4E8CE449}" type="datetimeFigureOut">
              <a:rPr lang="en-GB" smtClean="0"/>
              <a:pPr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8AE9-7D31-4A4C-BC87-DBD90D0EFD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F414-0846-4FFB-AE42-F99B4E8CE449}" type="datetimeFigureOut">
              <a:rPr lang="en-GB" smtClean="0"/>
              <a:pPr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8AE9-7D31-4A4C-BC87-DBD90D0EFD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F414-0846-4FFB-AE42-F99B4E8CE449}" type="datetimeFigureOut">
              <a:rPr lang="en-GB" smtClean="0"/>
              <a:pPr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8AE9-7D31-4A4C-BC87-DBD90D0EFD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F414-0846-4FFB-AE42-F99B4E8CE449}" type="datetimeFigureOut">
              <a:rPr lang="en-GB" smtClean="0"/>
              <a:pPr/>
              <a:t>14/11/2016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8AE9-7D31-4A4C-BC87-DBD90D0EFD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F414-0846-4FFB-AE42-F99B4E8CE449}" type="datetimeFigureOut">
              <a:rPr lang="en-GB" smtClean="0"/>
              <a:pPr/>
              <a:t>14/11/2016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8AE9-7D31-4A4C-BC87-DBD90D0EFD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F414-0846-4FFB-AE42-F99B4E8CE449}" type="datetimeFigureOut">
              <a:rPr lang="en-GB" smtClean="0"/>
              <a:pPr/>
              <a:t>14/11/2016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8AE9-7D31-4A4C-BC87-DBD90D0EFD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F414-0846-4FFB-AE42-F99B4E8CE449}" type="datetimeFigureOut">
              <a:rPr lang="en-GB" smtClean="0"/>
              <a:pPr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8AE9-7D31-4A4C-BC87-DBD90D0EFD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F414-0846-4FFB-AE42-F99B4E8CE449}" type="datetimeFigureOut">
              <a:rPr lang="en-GB" smtClean="0"/>
              <a:pPr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8AE9-7D31-4A4C-BC87-DBD90D0EFD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0F414-0846-4FFB-AE42-F99B4E8CE449}" type="datetimeFigureOut">
              <a:rPr lang="en-GB" smtClean="0"/>
              <a:pPr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8AE9-7D31-4A4C-BC87-DBD90D0EFDF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54872" t="23533" r="35893" b="18367"/>
          <a:stretch>
            <a:fillRect/>
          </a:stretch>
        </p:blipFill>
        <p:spPr bwMode="auto">
          <a:xfrm>
            <a:off x="5580112" y="99000"/>
            <a:ext cx="3450361" cy="66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Matt\Downloads\Word Cloud (4).png"/>
          <p:cNvPicPr>
            <a:picLocks noChangeAspect="1" noChangeArrowheads="1"/>
          </p:cNvPicPr>
          <p:nvPr/>
        </p:nvPicPr>
        <p:blipFill>
          <a:blip r:embed="rId3" cstate="print"/>
          <a:srcRect l="2666" t="2805" r="15585" b="1893"/>
          <a:stretch>
            <a:fillRect/>
          </a:stretch>
        </p:blipFill>
        <p:spPr bwMode="auto">
          <a:xfrm>
            <a:off x="75063" y="99000"/>
            <a:ext cx="5721073" cy="66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Matt\Downloads\Word Cloud (3).png"/>
          <p:cNvPicPr>
            <a:picLocks noChangeAspect="1" noChangeArrowheads="1"/>
          </p:cNvPicPr>
          <p:nvPr/>
        </p:nvPicPr>
        <p:blipFill>
          <a:blip r:embed="rId2" cstate="print"/>
          <a:srcRect l="23850" t="2801" r="14414" b="2032"/>
          <a:stretch>
            <a:fillRect/>
          </a:stretch>
        </p:blipFill>
        <p:spPr bwMode="auto">
          <a:xfrm>
            <a:off x="107504" y="107891"/>
            <a:ext cx="4320480" cy="66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54657" t="21700" r="32242" b="16701"/>
          <a:stretch>
            <a:fillRect/>
          </a:stretch>
        </p:blipFill>
        <p:spPr bwMode="auto">
          <a:xfrm>
            <a:off x="4419905" y="99000"/>
            <a:ext cx="4616591" cy="66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50" t="20680" r="40945" b="7921"/>
          <a:stretch>
            <a:fillRect/>
          </a:stretch>
        </p:blipFill>
        <p:spPr bwMode="auto">
          <a:xfrm>
            <a:off x="197768" y="368660"/>
            <a:ext cx="8748464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tt\Documents\GitHub\example_product_catalogue\content\images\other_content\gis_and_information_managment_tools\map_and_information_management_w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1" y="910804"/>
            <a:ext cx="9085679" cy="5036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037283" y="189000"/>
            <a:ext cx="7069435" cy="6480000"/>
            <a:chOff x="36631" y="144312"/>
            <a:chExt cx="6912352" cy="633601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476375" y="1008063"/>
              <a:ext cx="1872208" cy="0"/>
            </a:xfrm>
            <a:prstGeom prst="line">
              <a:avLst/>
            </a:prstGeom>
            <a:ln w="254000">
              <a:solidFill>
                <a:srgbClr val="32A4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6631" y="144312"/>
              <a:ext cx="1799800" cy="1799855"/>
            </a:xfrm>
            <a:prstGeom prst="ellipse">
              <a:avLst/>
            </a:pr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algn="ctr" defTabSz="630381"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 smtClean="0"/>
                <a:t>Data Preparedness</a:t>
              </a:r>
            </a:p>
            <a:p>
              <a:pPr algn="ctr" defTabSz="630381">
                <a:spcBef>
                  <a:spcPct val="0"/>
                </a:spcBef>
                <a:spcAft>
                  <a:spcPct val="35000"/>
                </a:spcAft>
              </a:pPr>
              <a:endParaRPr lang="en-GB" sz="800" b="1" dirty="0" smtClean="0"/>
            </a:p>
            <a:p>
              <a:pPr algn="ctr" defTabSz="630381">
                <a:spcBef>
                  <a:spcPct val="0"/>
                </a:spcBef>
                <a:spcAft>
                  <a:spcPct val="35000"/>
                </a:spcAft>
              </a:pPr>
              <a:r>
                <a:rPr lang="en-GB" sz="3600" b="1" dirty="0" smtClean="0">
                  <a:latin typeface="OCHA Icons Unbounded"/>
                </a:rPr>
                <a:t>t</a:t>
              </a:r>
              <a:endParaRPr lang="en-GB" sz="3600" b="1" dirty="0"/>
            </a:p>
          </p:txBody>
        </p:sp>
        <p:grpSp>
          <p:nvGrpSpPr>
            <p:cNvPr id="7" name="Group 52"/>
            <p:cNvGrpSpPr/>
            <p:nvPr/>
          </p:nvGrpSpPr>
          <p:grpSpPr>
            <a:xfrm rot="3300000">
              <a:off x="1393305" y="920467"/>
              <a:ext cx="4860000" cy="4860000"/>
              <a:chOff x="1384305" y="936055"/>
              <a:chExt cx="4896000" cy="4860001"/>
            </a:xfrm>
          </p:grpSpPr>
          <p:sp>
            <p:nvSpPr>
              <p:cNvPr id="13" name="Arc 12"/>
              <p:cNvSpPr/>
              <p:nvPr/>
            </p:nvSpPr>
            <p:spPr>
              <a:xfrm rot="10800000">
                <a:off x="1402306" y="936055"/>
                <a:ext cx="4860000" cy="4860000"/>
              </a:xfrm>
              <a:prstGeom prst="arc">
                <a:avLst>
                  <a:gd name="adj1" fmla="val 16190595"/>
                  <a:gd name="adj2" fmla="val 21568866"/>
                </a:avLst>
              </a:prstGeom>
              <a:noFill/>
              <a:ln w="254000">
                <a:solidFill>
                  <a:srgbClr val="32A4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Arc 13"/>
              <p:cNvSpPr/>
              <p:nvPr/>
            </p:nvSpPr>
            <p:spPr>
              <a:xfrm rot="16200000">
                <a:off x="1402305" y="918056"/>
                <a:ext cx="4860000" cy="4896000"/>
              </a:xfrm>
              <a:prstGeom prst="arc">
                <a:avLst>
                  <a:gd name="adj1" fmla="val 16190595"/>
                  <a:gd name="adj2" fmla="val 21568866"/>
                </a:avLst>
              </a:prstGeom>
              <a:noFill/>
              <a:ln w="254000">
                <a:solidFill>
                  <a:srgbClr val="32A4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1402305" y="936055"/>
                <a:ext cx="4860000" cy="4860000"/>
              </a:xfrm>
              <a:prstGeom prst="arc">
                <a:avLst>
                  <a:gd name="adj1" fmla="val 16190595"/>
                  <a:gd name="adj2" fmla="val 21568866"/>
                </a:avLst>
              </a:prstGeom>
              <a:noFill/>
              <a:ln w="254000">
                <a:solidFill>
                  <a:srgbClr val="32A4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Arc 15"/>
              <p:cNvSpPr/>
              <p:nvPr/>
            </p:nvSpPr>
            <p:spPr>
              <a:xfrm rot="5400000">
                <a:off x="1402305" y="936055"/>
                <a:ext cx="4860000" cy="4860000"/>
              </a:xfrm>
              <a:prstGeom prst="arc">
                <a:avLst>
                  <a:gd name="adj1" fmla="val 16190595"/>
                  <a:gd name="adj2" fmla="val 21568866"/>
                </a:avLst>
              </a:prstGeom>
              <a:noFill/>
              <a:ln w="254000">
                <a:solidFill>
                  <a:srgbClr val="32A4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5149183" y="2412392"/>
              <a:ext cx="1799800" cy="1799855"/>
            </a:xfrm>
            <a:prstGeom prst="ellipse">
              <a:avLst/>
            </a:pr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algn="ctr" defTabSz="630381"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 smtClean="0"/>
                <a:t>Data Scramble</a:t>
              </a:r>
            </a:p>
            <a:p>
              <a:pPr algn="ctr" defTabSz="630381">
                <a:spcBef>
                  <a:spcPct val="0"/>
                </a:spcBef>
                <a:spcAft>
                  <a:spcPct val="35000"/>
                </a:spcAft>
              </a:pPr>
              <a:endParaRPr lang="en-GB" sz="800" b="1" dirty="0" smtClean="0"/>
            </a:p>
            <a:p>
              <a:pPr algn="ctr" defTabSz="630381">
                <a:spcBef>
                  <a:spcPct val="0"/>
                </a:spcBef>
                <a:spcAft>
                  <a:spcPct val="35000"/>
                </a:spcAft>
              </a:pPr>
              <a:r>
                <a:rPr lang="en-GB" sz="3600" b="1" dirty="0" smtClean="0">
                  <a:latin typeface="OCHA Icons Unbounded"/>
                </a:rPr>
                <a:t>{</a:t>
              </a:r>
              <a:endParaRPr lang="en-GB" sz="36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2280" y="2412392"/>
              <a:ext cx="1799800" cy="1799855"/>
            </a:xfrm>
            <a:prstGeom prst="ellipse">
              <a:avLst/>
            </a:pr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algn="ctr" defTabSz="630381"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 smtClean="0"/>
                <a:t>Post Mission Archiving</a:t>
              </a:r>
            </a:p>
            <a:p>
              <a:pPr algn="ctr" defTabSz="630381">
                <a:spcBef>
                  <a:spcPct val="0"/>
                </a:spcBef>
                <a:spcAft>
                  <a:spcPct val="35000"/>
                </a:spcAft>
              </a:pPr>
              <a:endParaRPr lang="en-GB" sz="800" b="1" dirty="0" smtClean="0"/>
            </a:p>
            <a:p>
              <a:pPr algn="ctr" defTabSz="630381">
                <a:spcBef>
                  <a:spcPct val="0"/>
                </a:spcBef>
                <a:spcAft>
                  <a:spcPct val="35000"/>
                </a:spcAft>
              </a:pPr>
              <a:r>
                <a:rPr lang="en-GB" sz="3600" b="1" dirty="0" smtClean="0">
                  <a:latin typeface="OCHA Icons Unbounded"/>
                </a:rPr>
                <a:t>¨</a:t>
              </a:r>
              <a:endParaRPr lang="en-GB" sz="3600" b="1" dirty="0" smtClean="0"/>
            </a:p>
          </p:txBody>
        </p:sp>
        <p:sp>
          <p:nvSpPr>
            <p:cNvPr id="10" name="Oval 9"/>
            <p:cNvSpPr/>
            <p:nvPr/>
          </p:nvSpPr>
          <p:spPr>
            <a:xfrm>
              <a:off x="2880731" y="144312"/>
              <a:ext cx="1799800" cy="1799855"/>
            </a:xfrm>
            <a:prstGeom prst="ellipse">
              <a:avLst/>
            </a:pr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algn="ctr" defTabSz="630381"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 smtClean="0"/>
                <a:t>Trigger Event</a:t>
              </a:r>
            </a:p>
            <a:p>
              <a:pPr algn="ctr" defTabSz="630381">
                <a:spcBef>
                  <a:spcPct val="0"/>
                </a:spcBef>
                <a:spcAft>
                  <a:spcPct val="35000"/>
                </a:spcAft>
              </a:pPr>
              <a:endParaRPr lang="en-GB" sz="800" b="1" dirty="0" smtClean="0"/>
            </a:p>
            <a:p>
              <a:pPr algn="ctr" defTabSz="630381">
                <a:spcBef>
                  <a:spcPct val="0"/>
                </a:spcBef>
                <a:spcAft>
                  <a:spcPct val="35000"/>
                </a:spcAft>
              </a:pPr>
              <a:r>
                <a:rPr lang="en-GB" sz="3600" b="1" dirty="0" smtClean="0">
                  <a:latin typeface="OCHA Icons Unbounded"/>
                </a:rPr>
                <a:t>I</a:t>
              </a:r>
              <a:endParaRPr lang="en-GB" sz="36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880731" y="4680471"/>
              <a:ext cx="1799800" cy="1799855"/>
            </a:xfrm>
            <a:prstGeom prst="ellipse">
              <a:avLst/>
            </a:pr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algn="ctr" defTabSz="630381"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 smtClean="0"/>
                <a:t>Mission Cycle</a:t>
              </a:r>
            </a:p>
            <a:p>
              <a:pPr algn="ctr" defTabSz="630381">
                <a:spcBef>
                  <a:spcPct val="0"/>
                </a:spcBef>
                <a:spcAft>
                  <a:spcPct val="35000"/>
                </a:spcAft>
              </a:pPr>
              <a:endParaRPr lang="en-GB" sz="800" b="1" dirty="0" smtClean="0"/>
            </a:p>
            <a:p>
              <a:pPr algn="ctr" defTabSz="630381">
                <a:spcBef>
                  <a:spcPct val="0"/>
                </a:spcBef>
                <a:spcAft>
                  <a:spcPct val="35000"/>
                </a:spcAft>
              </a:pPr>
              <a:r>
                <a:rPr lang="en-GB" sz="3600" b="1" dirty="0" smtClean="0">
                  <a:latin typeface="OCHA Icons Unbounded"/>
                </a:rPr>
                <a:t>y</a:t>
              </a:r>
              <a:endParaRPr lang="en-GB" sz="3600" b="1" dirty="0"/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1944427" y="612019"/>
              <a:ext cx="792088" cy="720080"/>
            </a:xfrm>
            <a:prstGeom prst="triangle">
              <a:avLst/>
            </a:prstGeom>
            <a:solidFill>
              <a:srgbClr val="32A4A0"/>
            </a:solidFill>
            <a:ln>
              <a:solidFill>
                <a:srgbClr val="32A4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3635896" y="2529000"/>
            <a:ext cx="1800000" cy="1800000"/>
          </a:xfrm>
          <a:prstGeom prst="blockArc">
            <a:avLst>
              <a:gd name="adj1" fmla="val 10883338"/>
              <a:gd name="adj2" fmla="val 10329031"/>
              <a:gd name="adj3" fmla="val 13256"/>
            </a:avLst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en-GB" b="1" spc="600" dirty="0" smtClean="0">
                <a:solidFill>
                  <a:srgbClr val="FF0000"/>
                </a:solidFill>
              </a:rPr>
              <a:t>CUSTARD</a:t>
            </a:r>
            <a:endParaRPr lang="en-GB" b="1" spc="6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0800000">
            <a:off x="3420072" y="2420888"/>
            <a:ext cx="1800000" cy="1800000"/>
          </a:xfrm>
          <a:prstGeom prst="blockArc">
            <a:avLst>
              <a:gd name="adj1" fmla="val 10883338"/>
              <a:gd name="adj2" fmla="val 10329031"/>
              <a:gd name="adj3" fmla="val 13256"/>
            </a:avLst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en-GB" b="1" spc="600" dirty="0" smtClean="0">
                <a:solidFill>
                  <a:srgbClr val="FF0000"/>
                </a:solidFill>
              </a:rPr>
              <a:t>CUSTARD</a:t>
            </a:r>
            <a:endParaRPr lang="en-GB" b="1" spc="600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79451" y="189000"/>
            <a:ext cx="6480000" cy="6480000"/>
            <a:chOff x="1179451" y="49126"/>
            <a:chExt cx="6785097" cy="6759747"/>
          </a:xfrm>
        </p:grpSpPr>
        <p:sp>
          <p:nvSpPr>
            <p:cNvPr id="25" name="Freeform 24"/>
            <p:cNvSpPr/>
            <p:nvPr/>
          </p:nvSpPr>
          <p:spPr>
            <a:xfrm>
              <a:off x="3826951" y="2603175"/>
              <a:ext cx="1507799" cy="1502166"/>
            </a:xfrm>
            <a:custGeom>
              <a:avLst/>
              <a:gdLst>
                <a:gd name="connsiteX0" fmla="*/ 0 w 1685042"/>
                <a:gd name="connsiteY0" fmla="*/ 842521 h 1685042"/>
                <a:gd name="connsiteX1" fmla="*/ 246770 w 1685042"/>
                <a:gd name="connsiteY1" fmla="*/ 246769 h 1685042"/>
                <a:gd name="connsiteX2" fmla="*/ 842523 w 1685042"/>
                <a:gd name="connsiteY2" fmla="*/ 1 h 1685042"/>
                <a:gd name="connsiteX3" fmla="*/ 1438275 w 1685042"/>
                <a:gd name="connsiteY3" fmla="*/ 246771 h 1685042"/>
                <a:gd name="connsiteX4" fmla="*/ 1685043 w 1685042"/>
                <a:gd name="connsiteY4" fmla="*/ 842524 h 1685042"/>
                <a:gd name="connsiteX5" fmla="*/ 1438274 w 1685042"/>
                <a:gd name="connsiteY5" fmla="*/ 1438276 h 1685042"/>
                <a:gd name="connsiteX6" fmla="*/ 842521 w 1685042"/>
                <a:gd name="connsiteY6" fmla="*/ 1685045 h 1685042"/>
                <a:gd name="connsiteX7" fmla="*/ 246769 w 1685042"/>
                <a:gd name="connsiteY7" fmla="*/ 1438276 h 1685042"/>
                <a:gd name="connsiteX8" fmla="*/ 1 w 1685042"/>
                <a:gd name="connsiteY8" fmla="*/ 842523 h 1685042"/>
                <a:gd name="connsiteX9" fmla="*/ 0 w 1685042"/>
                <a:gd name="connsiteY9" fmla="*/ 842521 h 168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5042" h="1685042">
                  <a:moveTo>
                    <a:pt x="0" y="842521"/>
                  </a:moveTo>
                  <a:cubicBezTo>
                    <a:pt x="0" y="619070"/>
                    <a:pt x="88766" y="404772"/>
                    <a:pt x="246770" y="246769"/>
                  </a:cubicBezTo>
                  <a:cubicBezTo>
                    <a:pt x="404774" y="88766"/>
                    <a:pt x="619072" y="1"/>
                    <a:pt x="842523" y="1"/>
                  </a:cubicBezTo>
                  <a:cubicBezTo>
                    <a:pt x="1065974" y="1"/>
                    <a:pt x="1280272" y="88767"/>
                    <a:pt x="1438275" y="246771"/>
                  </a:cubicBezTo>
                  <a:cubicBezTo>
                    <a:pt x="1596278" y="404775"/>
                    <a:pt x="1685043" y="619073"/>
                    <a:pt x="1685043" y="842524"/>
                  </a:cubicBezTo>
                  <a:cubicBezTo>
                    <a:pt x="1685043" y="1065975"/>
                    <a:pt x="1596278" y="1280273"/>
                    <a:pt x="1438274" y="1438276"/>
                  </a:cubicBezTo>
                  <a:cubicBezTo>
                    <a:pt x="1280271" y="1596279"/>
                    <a:pt x="1065972" y="1685045"/>
                    <a:pt x="842521" y="1685045"/>
                  </a:cubicBezTo>
                  <a:cubicBezTo>
                    <a:pt x="619070" y="1685045"/>
                    <a:pt x="404772" y="1596279"/>
                    <a:pt x="246769" y="1438276"/>
                  </a:cubicBezTo>
                  <a:cubicBezTo>
                    <a:pt x="88766" y="1280272"/>
                    <a:pt x="1" y="1065974"/>
                    <a:pt x="1" y="842523"/>
                  </a:cubicBezTo>
                  <a:cubicBezTo>
                    <a:pt x="1" y="842522"/>
                    <a:pt x="0" y="842522"/>
                    <a:pt x="0" y="842521"/>
                  </a:cubicBezTo>
                  <a:close/>
                </a:path>
              </a:pathLst>
            </a:cu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9319" tIns="329319" rIns="329319" bIns="329319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500" kern="1200" dirty="0" smtClean="0">
                  <a:latin typeface="OCHA Icons Unbounded"/>
                </a:rPr>
                <a:t>p</a:t>
              </a:r>
              <a:endParaRPr lang="en-GB" sz="6500" kern="1200" dirty="0"/>
            </a:p>
          </p:txBody>
        </p:sp>
        <p:sp>
          <p:nvSpPr>
            <p:cNvPr id="26" name="Freeform 25"/>
            <p:cNvSpPr/>
            <p:nvPr/>
          </p:nvSpPr>
          <p:spPr>
            <a:xfrm rot="5400000">
              <a:off x="3905999" y="1280973"/>
              <a:ext cx="1332000" cy="572913"/>
            </a:xfrm>
            <a:custGeom>
              <a:avLst/>
              <a:gdLst>
                <a:gd name="connsiteX0" fmla="*/ 0 w 911724"/>
                <a:gd name="connsiteY0" fmla="*/ 114583 h 572914"/>
                <a:gd name="connsiteX1" fmla="*/ 625267 w 911724"/>
                <a:gd name="connsiteY1" fmla="*/ 114583 h 572914"/>
                <a:gd name="connsiteX2" fmla="*/ 625267 w 911724"/>
                <a:gd name="connsiteY2" fmla="*/ 0 h 572914"/>
                <a:gd name="connsiteX3" fmla="*/ 911724 w 911724"/>
                <a:gd name="connsiteY3" fmla="*/ 286457 h 572914"/>
                <a:gd name="connsiteX4" fmla="*/ 625267 w 911724"/>
                <a:gd name="connsiteY4" fmla="*/ 572914 h 572914"/>
                <a:gd name="connsiteX5" fmla="*/ 625267 w 911724"/>
                <a:gd name="connsiteY5" fmla="*/ 458331 h 572914"/>
                <a:gd name="connsiteX6" fmla="*/ 0 w 911724"/>
                <a:gd name="connsiteY6" fmla="*/ 458331 h 572914"/>
                <a:gd name="connsiteX7" fmla="*/ 0 w 911724"/>
                <a:gd name="connsiteY7" fmla="*/ 114583 h 57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1724" h="572914">
                  <a:moveTo>
                    <a:pt x="0" y="114583"/>
                  </a:moveTo>
                  <a:lnTo>
                    <a:pt x="625267" y="114583"/>
                  </a:lnTo>
                  <a:lnTo>
                    <a:pt x="625267" y="0"/>
                  </a:lnTo>
                  <a:lnTo>
                    <a:pt x="911724" y="286457"/>
                  </a:lnTo>
                  <a:lnTo>
                    <a:pt x="625267" y="572914"/>
                  </a:lnTo>
                  <a:lnTo>
                    <a:pt x="625267" y="458331"/>
                  </a:lnTo>
                  <a:lnTo>
                    <a:pt x="0" y="458331"/>
                  </a:lnTo>
                  <a:lnTo>
                    <a:pt x="0" y="114583"/>
                  </a:lnTo>
                  <a:close/>
                </a:path>
              </a:pathLst>
            </a:custGeom>
            <a:solidFill>
              <a:srgbClr val="32A4A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4583" rIns="171873" bIns="11458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400" kern="12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4150739" y="49126"/>
              <a:ext cx="842521" cy="842521"/>
            </a:xfrm>
            <a:custGeom>
              <a:avLst/>
              <a:gdLst>
                <a:gd name="connsiteX0" fmla="*/ 0 w 842521"/>
                <a:gd name="connsiteY0" fmla="*/ 421261 h 842521"/>
                <a:gd name="connsiteX1" fmla="*/ 123385 w 842521"/>
                <a:gd name="connsiteY1" fmla="*/ 123385 h 842521"/>
                <a:gd name="connsiteX2" fmla="*/ 421262 w 842521"/>
                <a:gd name="connsiteY2" fmla="*/ 1 h 842521"/>
                <a:gd name="connsiteX3" fmla="*/ 719138 w 842521"/>
                <a:gd name="connsiteY3" fmla="*/ 123386 h 842521"/>
                <a:gd name="connsiteX4" fmla="*/ 842522 w 842521"/>
                <a:gd name="connsiteY4" fmla="*/ 421263 h 842521"/>
                <a:gd name="connsiteX5" fmla="*/ 719137 w 842521"/>
                <a:gd name="connsiteY5" fmla="*/ 719140 h 842521"/>
                <a:gd name="connsiteX6" fmla="*/ 421260 w 842521"/>
                <a:gd name="connsiteY6" fmla="*/ 842524 h 842521"/>
                <a:gd name="connsiteX7" fmla="*/ 123383 w 842521"/>
                <a:gd name="connsiteY7" fmla="*/ 719139 h 842521"/>
                <a:gd name="connsiteX8" fmla="*/ -1 w 842521"/>
                <a:gd name="connsiteY8" fmla="*/ 421262 h 842521"/>
                <a:gd name="connsiteX9" fmla="*/ 0 w 842521"/>
                <a:gd name="connsiteY9" fmla="*/ 421261 h 8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521" h="842521">
                  <a:moveTo>
                    <a:pt x="0" y="421261"/>
                  </a:moveTo>
                  <a:cubicBezTo>
                    <a:pt x="0" y="309536"/>
                    <a:pt x="44383" y="202386"/>
                    <a:pt x="123385" y="123385"/>
                  </a:cubicBezTo>
                  <a:cubicBezTo>
                    <a:pt x="202387" y="44383"/>
                    <a:pt x="309536" y="1"/>
                    <a:pt x="421262" y="1"/>
                  </a:cubicBezTo>
                  <a:cubicBezTo>
                    <a:pt x="532987" y="1"/>
                    <a:pt x="640137" y="44384"/>
                    <a:pt x="719138" y="123386"/>
                  </a:cubicBezTo>
                  <a:cubicBezTo>
                    <a:pt x="798140" y="202388"/>
                    <a:pt x="842522" y="309537"/>
                    <a:pt x="842522" y="421263"/>
                  </a:cubicBezTo>
                  <a:cubicBezTo>
                    <a:pt x="842522" y="532988"/>
                    <a:pt x="798139" y="640138"/>
                    <a:pt x="719137" y="719140"/>
                  </a:cubicBezTo>
                  <a:cubicBezTo>
                    <a:pt x="640135" y="798142"/>
                    <a:pt x="532986" y="842524"/>
                    <a:pt x="421260" y="842524"/>
                  </a:cubicBezTo>
                  <a:cubicBezTo>
                    <a:pt x="309535" y="842524"/>
                    <a:pt x="202385" y="798141"/>
                    <a:pt x="123383" y="719139"/>
                  </a:cubicBezTo>
                  <a:cubicBezTo>
                    <a:pt x="44381" y="640137"/>
                    <a:pt x="-1" y="532988"/>
                    <a:pt x="-1" y="421262"/>
                  </a:cubicBezTo>
                  <a:lnTo>
                    <a:pt x="0" y="421261"/>
                  </a:lnTo>
                  <a:close/>
                </a:path>
              </a:pathLst>
            </a:cu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000" kern="1200" dirty="0" smtClean="0">
                  <a:latin typeface="OCHA Icons Unbounded"/>
                </a:rPr>
                <a:t>¥</a:t>
              </a:r>
              <a:endParaRPr lang="en-GB" sz="4000" kern="1200" dirty="0"/>
            </a:p>
          </p:txBody>
        </p:sp>
        <p:sp>
          <p:nvSpPr>
            <p:cNvPr id="28" name="Freeform 27"/>
            <p:cNvSpPr/>
            <p:nvPr/>
          </p:nvSpPr>
          <p:spPr>
            <a:xfrm rot="6670588">
              <a:off x="4587651" y="1408396"/>
              <a:ext cx="1332000" cy="572914"/>
            </a:xfrm>
            <a:custGeom>
              <a:avLst/>
              <a:gdLst>
                <a:gd name="connsiteX0" fmla="*/ 0 w 911724"/>
                <a:gd name="connsiteY0" fmla="*/ 114583 h 572914"/>
                <a:gd name="connsiteX1" fmla="*/ 625267 w 911724"/>
                <a:gd name="connsiteY1" fmla="*/ 114583 h 572914"/>
                <a:gd name="connsiteX2" fmla="*/ 625267 w 911724"/>
                <a:gd name="connsiteY2" fmla="*/ 0 h 572914"/>
                <a:gd name="connsiteX3" fmla="*/ 911724 w 911724"/>
                <a:gd name="connsiteY3" fmla="*/ 286457 h 572914"/>
                <a:gd name="connsiteX4" fmla="*/ 625267 w 911724"/>
                <a:gd name="connsiteY4" fmla="*/ 572914 h 572914"/>
                <a:gd name="connsiteX5" fmla="*/ 625267 w 911724"/>
                <a:gd name="connsiteY5" fmla="*/ 458331 h 572914"/>
                <a:gd name="connsiteX6" fmla="*/ 0 w 911724"/>
                <a:gd name="connsiteY6" fmla="*/ 458331 h 572914"/>
                <a:gd name="connsiteX7" fmla="*/ 0 w 911724"/>
                <a:gd name="connsiteY7" fmla="*/ 114583 h 57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1724" h="572914">
                  <a:moveTo>
                    <a:pt x="0" y="114583"/>
                  </a:moveTo>
                  <a:lnTo>
                    <a:pt x="625267" y="114583"/>
                  </a:lnTo>
                  <a:lnTo>
                    <a:pt x="625267" y="0"/>
                  </a:lnTo>
                  <a:lnTo>
                    <a:pt x="911724" y="286457"/>
                  </a:lnTo>
                  <a:lnTo>
                    <a:pt x="625267" y="572914"/>
                  </a:lnTo>
                  <a:lnTo>
                    <a:pt x="625267" y="458331"/>
                  </a:lnTo>
                  <a:lnTo>
                    <a:pt x="0" y="458331"/>
                  </a:lnTo>
                  <a:lnTo>
                    <a:pt x="0" y="114583"/>
                  </a:lnTo>
                  <a:close/>
                </a:path>
              </a:pathLst>
            </a:custGeom>
            <a:solidFill>
              <a:srgbClr val="32A4A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14583" rIns="171874" bIns="11458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400" kern="12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5228690" y="250630"/>
              <a:ext cx="842521" cy="842521"/>
            </a:xfrm>
            <a:custGeom>
              <a:avLst/>
              <a:gdLst>
                <a:gd name="connsiteX0" fmla="*/ 0 w 842521"/>
                <a:gd name="connsiteY0" fmla="*/ 421261 h 842521"/>
                <a:gd name="connsiteX1" fmla="*/ 123385 w 842521"/>
                <a:gd name="connsiteY1" fmla="*/ 123385 h 842521"/>
                <a:gd name="connsiteX2" fmla="*/ 421262 w 842521"/>
                <a:gd name="connsiteY2" fmla="*/ 1 h 842521"/>
                <a:gd name="connsiteX3" fmla="*/ 719138 w 842521"/>
                <a:gd name="connsiteY3" fmla="*/ 123386 h 842521"/>
                <a:gd name="connsiteX4" fmla="*/ 842522 w 842521"/>
                <a:gd name="connsiteY4" fmla="*/ 421263 h 842521"/>
                <a:gd name="connsiteX5" fmla="*/ 719137 w 842521"/>
                <a:gd name="connsiteY5" fmla="*/ 719140 h 842521"/>
                <a:gd name="connsiteX6" fmla="*/ 421260 w 842521"/>
                <a:gd name="connsiteY6" fmla="*/ 842524 h 842521"/>
                <a:gd name="connsiteX7" fmla="*/ 123383 w 842521"/>
                <a:gd name="connsiteY7" fmla="*/ 719139 h 842521"/>
                <a:gd name="connsiteX8" fmla="*/ -1 w 842521"/>
                <a:gd name="connsiteY8" fmla="*/ 421262 h 842521"/>
                <a:gd name="connsiteX9" fmla="*/ 0 w 842521"/>
                <a:gd name="connsiteY9" fmla="*/ 421261 h 8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521" h="842521">
                  <a:moveTo>
                    <a:pt x="0" y="421261"/>
                  </a:moveTo>
                  <a:cubicBezTo>
                    <a:pt x="0" y="309536"/>
                    <a:pt x="44383" y="202386"/>
                    <a:pt x="123385" y="123385"/>
                  </a:cubicBezTo>
                  <a:cubicBezTo>
                    <a:pt x="202387" y="44383"/>
                    <a:pt x="309536" y="1"/>
                    <a:pt x="421262" y="1"/>
                  </a:cubicBezTo>
                  <a:cubicBezTo>
                    <a:pt x="532987" y="1"/>
                    <a:pt x="640137" y="44384"/>
                    <a:pt x="719138" y="123386"/>
                  </a:cubicBezTo>
                  <a:cubicBezTo>
                    <a:pt x="798140" y="202388"/>
                    <a:pt x="842522" y="309537"/>
                    <a:pt x="842522" y="421263"/>
                  </a:cubicBezTo>
                  <a:cubicBezTo>
                    <a:pt x="842522" y="532988"/>
                    <a:pt x="798139" y="640138"/>
                    <a:pt x="719137" y="719140"/>
                  </a:cubicBezTo>
                  <a:cubicBezTo>
                    <a:pt x="640135" y="798142"/>
                    <a:pt x="532986" y="842524"/>
                    <a:pt x="421260" y="842524"/>
                  </a:cubicBezTo>
                  <a:cubicBezTo>
                    <a:pt x="309535" y="842524"/>
                    <a:pt x="202385" y="798141"/>
                    <a:pt x="123383" y="719139"/>
                  </a:cubicBezTo>
                  <a:cubicBezTo>
                    <a:pt x="44381" y="640137"/>
                    <a:pt x="-1" y="532988"/>
                    <a:pt x="-1" y="421262"/>
                  </a:cubicBezTo>
                  <a:lnTo>
                    <a:pt x="0" y="421261"/>
                  </a:lnTo>
                  <a:close/>
                </a:path>
              </a:pathLst>
            </a:cu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000" dirty="0" smtClean="0">
                  <a:latin typeface="OCHA Icons Unbounded"/>
                </a:rPr>
                <a:t>+</a:t>
              </a:r>
              <a:endParaRPr lang="en-GB" sz="4000" dirty="0" smtClean="0"/>
            </a:p>
          </p:txBody>
        </p:sp>
        <p:sp>
          <p:nvSpPr>
            <p:cNvPr id="30" name="Freeform 29"/>
            <p:cNvSpPr/>
            <p:nvPr/>
          </p:nvSpPr>
          <p:spPr>
            <a:xfrm rot="7941176">
              <a:off x="5177245" y="1773456"/>
              <a:ext cx="1332000" cy="572914"/>
            </a:xfrm>
            <a:custGeom>
              <a:avLst/>
              <a:gdLst>
                <a:gd name="connsiteX0" fmla="*/ 0 w 911724"/>
                <a:gd name="connsiteY0" fmla="*/ 114583 h 572914"/>
                <a:gd name="connsiteX1" fmla="*/ 625267 w 911724"/>
                <a:gd name="connsiteY1" fmla="*/ 114583 h 572914"/>
                <a:gd name="connsiteX2" fmla="*/ 625267 w 911724"/>
                <a:gd name="connsiteY2" fmla="*/ 0 h 572914"/>
                <a:gd name="connsiteX3" fmla="*/ 911724 w 911724"/>
                <a:gd name="connsiteY3" fmla="*/ 286457 h 572914"/>
                <a:gd name="connsiteX4" fmla="*/ 625267 w 911724"/>
                <a:gd name="connsiteY4" fmla="*/ 572914 h 572914"/>
                <a:gd name="connsiteX5" fmla="*/ 625267 w 911724"/>
                <a:gd name="connsiteY5" fmla="*/ 458331 h 572914"/>
                <a:gd name="connsiteX6" fmla="*/ 0 w 911724"/>
                <a:gd name="connsiteY6" fmla="*/ 458331 h 572914"/>
                <a:gd name="connsiteX7" fmla="*/ 0 w 911724"/>
                <a:gd name="connsiteY7" fmla="*/ 114583 h 57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1724" h="572914">
                  <a:moveTo>
                    <a:pt x="0" y="114583"/>
                  </a:moveTo>
                  <a:lnTo>
                    <a:pt x="625267" y="114583"/>
                  </a:lnTo>
                  <a:lnTo>
                    <a:pt x="625267" y="0"/>
                  </a:lnTo>
                  <a:lnTo>
                    <a:pt x="911724" y="286457"/>
                  </a:lnTo>
                  <a:lnTo>
                    <a:pt x="625267" y="572914"/>
                  </a:lnTo>
                  <a:lnTo>
                    <a:pt x="625267" y="458331"/>
                  </a:lnTo>
                  <a:lnTo>
                    <a:pt x="0" y="458331"/>
                  </a:lnTo>
                  <a:lnTo>
                    <a:pt x="0" y="114583"/>
                  </a:lnTo>
                  <a:close/>
                </a:path>
              </a:pathLst>
            </a:custGeom>
            <a:solidFill>
              <a:srgbClr val="32A4A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4583" rIns="171873" bIns="11458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400" kern="12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6161059" y="827928"/>
              <a:ext cx="842521" cy="842521"/>
            </a:xfrm>
            <a:custGeom>
              <a:avLst/>
              <a:gdLst>
                <a:gd name="connsiteX0" fmla="*/ 0 w 842521"/>
                <a:gd name="connsiteY0" fmla="*/ 421261 h 842521"/>
                <a:gd name="connsiteX1" fmla="*/ 123385 w 842521"/>
                <a:gd name="connsiteY1" fmla="*/ 123385 h 842521"/>
                <a:gd name="connsiteX2" fmla="*/ 421262 w 842521"/>
                <a:gd name="connsiteY2" fmla="*/ 1 h 842521"/>
                <a:gd name="connsiteX3" fmla="*/ 719138 w 842521"/>
                <a:gd name="connsiteY3" fmla="*/ 123386 h 842521"/>
                <a:gd name="connsiteX4" fmla="*/ 842522 w 842521"/>
                <a:gd name="connsiteY4" fmla="*/ 421263 h 842521"/>
                <a:gd name="connsiteX5" fmla="*/ 719137 w 842521"/>
                <a:gd name="connsiteY5" fmla="*/ 719140 h 842521"/>
                <a:gd name="connsiteX6" fmla="*/ 421260 w 842521"/>
                <a:gd name="connsiteY6" fmla="*/ 842524 h 842521"/>
                <a:gd name="connsiteX7" fmla="*/ 123383 w 842521"/>
                <a:gd name="connsiteY7" fmla="*/ 719139 h 842521"/>
                <a:gd name="connsiteX8" fmla="*/ -1 w 842521"/>
                <a:gd name="connsiteY8" fmla="*/ 421262 h 842521"/>
                <a:gd name="connsiteX9" fmla="*/ 0 w 842521"/>
                <a:gd name="connsiteY9" fmla="*/ 421261 h 8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521" h="842521">
                  <a:moveTo>
                    <a:pt x="0" y="421261"/>
                  </a:moveTo>
                  <a:cubicBezTo>
                    <a:pt x="0" y="309536"/>
                    <a:pt x="44383" y="202386"/>
                    <a:pt x="123385" y="123385"/>
                  </a:cubicBezTo>
                  <a:cubicBezTo>
                    <a:pt x="202387" y="44383"/>
                    <a:pt x="309536" y="1"/>
                    <a:pt x="421262" y="1"/>
                  </a:cubicBezTo>
                  <a:cubicBezTo>
                    <a:pt x="532987" y="1"/>
                    <a:pt x="640137" y="44384"/>
                    <a:pt x="719138" y="123386"/>
                  </a:cubicBezTo>
                  <a:cubicBezTo>
                    <a:pt x="798140" y="202388"/>
                    <a:pt x="842522" y="309537"/>
                    <a:pt x="842522" y="421263"/>
                  </a:cubicBezTo>
                  <a:cubicBezTo>
                    <a:pt x="842522" y="532988"/>
                    <a:pt x="798139" y="640138"/>
                    <a:pt x="719137" y="719140"/>
                  </a:cubicBezTo>
                  <a:cubicBezTo>
                    <a:pt x="640135" y="798142"/>
                    <a:pt x="532986" y="842524"/>
                    <a:pt x="421260" y="842524"/>
                  </a:cubicBezTo>
                  <a:cubicBezTo>
                    <a:pt x="309535" y="842524"/>
                    <a:pt x="202385" y="798141"/>
                    <a:pt x="123383" y="719139"/>
                  </a:cubicBezTo>
                  <a:cubicBezTo>
                    <a:pt x="44381" y="640137"/>
                    <a:pt x="-1" y="532988"/>
                    <a:pt x="-1" y="421262"/>
                  </a:cubicBezTo>
                  <a:lnTo>
                    <a:pt x="0" y="421261"/>
                  </a:lnTo>
                  <a:close/>
                </a:path>
              </a:pathLst>
            </a:cu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000" dirty="0" smtClean="0">
                  <a:latin typeface="OCHA Icons Unbounded"/>
                </a:rPr>
                <a:t>5</a:t>
              </a:r>
              <a:endParaRPr lang="en-GB" sz="4000" dirty="0"/>
            </a:p>
          </p:txBody>
        </p:sp>
        <p:sp>
          <p:nvSpPr>
            <p:cNvPr id="32" name="Freeform 31"/>
            <p:cNvSpPr/>
            <p:nvPr/>
          </p:nvSpPr>
          <p:spPr>
            <a:xfrm rot="9211765">
              <a:off x="5595149" y="2326850"/>
              <a:ext cx="1332000" cy="572914"/>
            </a:xfrm>
            <a:custGeom>
              <a:avLst/>
              <a:gdLst>
                <a:gd name="connsiteX0" fmla="*/ 0 w 911724"/>
                <a:gd name="connsiteY0" fmla="*/ 114583 h 572914"/>
                <a:gd name="connsiteX1" fmla="*/ 625267 w 911724"/>
                <a:gd name="connsiteY1" fmla="*/ 114583 h 572914"/>
                <a:gd name="connsiteX2" fmla="*/ 625267 w 911724"/>
                <a:gd name="connsiteY2" fmla="*/ 0 h 572914"/>
                <a:gd name="connsiteX3" fmla="*/ 911724 w 911724"/>
                <a:gd name="connsiteY3" fmla="*/ 286457 h 572914"/>
                <a:gd name="connsiteX4" fmla="*/ 625267 w 911724"/>
                <a:gd name="connsiteY4" fmla="*/ 572914 h 572914"/>
                <a:gd name="connsiteX5" fmla="*/ 625267 w 911724"/>
                <a:gd name="connsiteY5" fmla="*/ 458331 h 572914"/>
                <a:gd name="connsiteX6" fmla="*/ 0 w 911724"/>
                <a:gd name="connsiteY6" fmla="*/ 458331 h 572914"/>
                <a:gd name="connsiteX7" fmla="*/ 0 w 911724"/>
                <a:gd name="connsiteY7" fmla="*/ 114583 h 57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1724" h="572914">
                  <a:moveTo>
                    <a:pt x="0" y="114583"/>
                  </a:moveTo>
                  <a:lnTo>
                    <a:pt x="625267" y="114583"/>
                  </a:lnTo>
                  <a:lnTo>
                    <a:pt x="625267" y="0"/>
                  </a:lnTo>
                  <a:lnTo>
                    <a:pt x="911724" y="286457"/>
                  </a:lnTo>
                  <a:lnTo>
                    <a:pt x="625267" y="572914"/>
                  </a:lnTo>
                  <a:lnTo>
                    <a:pt x="625267" y="458331"/>
                  </a:lnTo>
                  <a:lnTo>
                    <a:pt x="0" y="458331"/>
                  </a:lnTo>
                  <a:lnTo>
                    <a:pt x="0" y="114583"/>
                  </a:lnTo>
                  <a:close/>
                </a:path>
              </a:pathLst>
            </a:custGeom>
            <a:solidFill>
              <a:srgbClr val="32A4A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14582" rIns="171874" bIns="11458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400" kern="120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821922" y="1703052"/>
              <a:ext cx="842521" cy="842521"/>
            </a:xfrm>
            <a:custGeom>
              <a:avLst/>
              <a:gdLst>
                <a:gd name="connsiteX0" fmla="*/ 0 w 842521"/>
                <a:gd name="connsiteY0" fmla="*/ 421261 h 842521"/>
                <a:gd name="connsiteX1" fmla="*/ 123385 w 842521"/>
                <a:gd name="connsiteY1" fmla="*/ 123385 h 842521"/>
                <a:gd name="connsiteX2" fmla="*/ 421262 w 842521"/>
                <a:gd name="connsiteY2" fmla="*/ 1 h 842521"/>
                <a:gd name="connsiteX3" fmla="*/ 719138 w 842521"/>
                <a:gd name="connsiteY3" fmla="*/ 123386 h 842521"/>
                <a:gd name="connsiteX4" fmla="*/ 842522 w 842521"/>
                <a:gd name="connsiteY4" fmla="*/ 421263 h 842521"/>
                <a:gd name="connsiteX5" fmla="*/ 719137 w 842521"/>
                <a:gd name="connsiteY5" fmla="*/ 719140 h 842521"/>
                <a:gd name="connsiteX6" fmla="*/ 421260 w 842521"/>
                <a:gd name="connsiteY6" fmla="*/ 842524 h 842521"/>
                <a:gd name="connsiteX7" fmla="*/ 123383 w 842521"/>
                <a:gd name="connsiteY7" fmla="*/ 719139 h 842521"/>
                <a:gd name="connsiteX8" fmla="*/ -1 w 842521"/>
                <a:gd name="connsiteY8" fmla="*/ 421262 h 842521"/>
                <a:gd name="connsiteX9" fmla="*/ 0 w 842521"/>
                <a:gd name="connsiteY9" fmla="*/ 421261 h 8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521" h="842521">
                  <a:moveTo>
                    <a:pt x="0" y="421261"/>
                  </a:moveTo>
                  <a:cubicBezTo>
                    <a:pt x="0" y="309536"/>
                    <a:pt x="44383" y="202386"/>
                    <a:pt x="123385" y="123385"/>
                  </a:cubicBezTo>
                  <a:cubicBezTo>
                    <a:pt x="202387" y="44383"/>
                    <a:pt x="309536" y="1"/>
                    <a:pt x="421262" y="1"/>
                  </a:cubicBezTo>
                  <a:cubicBezTo>
                    <a:pt x="532987" y="1"/>
                    <a:pt x="640137" y="44384"/>
                    <a:pt x="719138" y="123386"/>
                  </a:cubicBezTo>
                  <a:cubicBezTo>
                    <a:pt x="798140" y="202388"/>
                    <a:pt x="842522" y="309537"/>
                    <a:pt x="842522" y="421263"/>
                  </a:cubicBezTo>
                  <a:cubicBezTo>
                    <a:pt x="842522" y="532988"/>
                    <a:pt x="798139" y="640138"/>
                    <a:pt x="719137" y="719140"/>
                  </a:cubicBezTo>
                  <a:cubicBezTo>
                    <a:pt x="640135" y="798142"/>
                    <a:pt x="532986" y="842524"/>
                    <a:pt x="421260" y="842524"/>
                  </a:cubicBezTo>
                  <a:cubicBezTo>
                    <a:pt x="309535" y="842524"/>
                    <a:pt x="202385" y="798141"/>
                    <a:pt x="123383" y="719139"/>
                  </a:cubicBezTo>
                  <a:cubicBezTo>
                    <a:pt x="44381" y="640137"/>
                    <a:pt x="-1" y="532988"/>
                    <a:pt x="-1" y="421262"/>
                  </a:cubicBezTo>
                  <a:lnTo>
                    <a:pt x="0" y="421261"/>
                  </a:lnTo>
                  <a:close/>
                </a:path>
              </a:pathLst>
            </a:cu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000" kern="1200" dirty="0" smtClean="0">
                  <a:latin typeface="OCHA Icons Unbounded"/>
                </a:rPr>
                <a:t>¨</a:t>
              </a:r>
              <a:endParaRPr lang="en-GB" sz="4000" kern="1200" dirty="0"/>
            </a:p>
          </p:txBody>
        </p:sp>
        <p:sp>
          <p:nvSpPr>
            <p:cNvPr id="34" name="Freeform 33"/>
            <p:cNvSpPr/>
            <p:nvPr/>
          </p:nvSpPr>
          <p:spPr>
            <a:xfrm rot="10482353">
              <a:off x="5784924" y="2993839"/>
              <a:ext cx="1332000" cy="572914"/>
            </a:xfrm>
            <a:custGeom>
              <a:avLst/>
              <a:gdLst>
                <a:gd name="connsiteX0" fmla="*/ 0 w 911724"/>
                <a:gd name="connsiteY0" fmla="*/ 114583 h 572914"/>
                <a:gd name="connsiteX1" fmla="*/ 625267 w 911724"/>
                <a:gd name="connsiteY1" fmla="*/ 114583 h 572914"/>
                <a:gd name="connsiteX2" fmla="*/ 625267 w 911724"/>
                <a:gd name="connsiteY2" fmla="*/ 0 h 572914"/>
                <a:gd name="connsiteX3" fmla="*/ 911724 w 911724"/>
                <a:gd name="connsiteY3" fmla="*/ 286457 h 572914"/>
                <a:gd name="connsiteX4" fmla="*/ 625267 w 911724"/>
                <a:gd name="connsiteY4" fmla="*/ 572914 h 572914"/>
                <a:gd name="connsiteX5" fmla="*/ 625267 w 911724"/>
                <a:gd name="connsiteY5" fmla="*/ 458331 h 572914"/>
                <a:gd name="connsiteX6" fmla="*/ 0 w 911724"/>
                <a:gd name="connsiteY6" fmla="*/ 458331 h 572914"/>
                <a:gd name="connsiteX7" fmla="*/ 0 w 911724"/>
                <a:gd name="connsiteY7" fmla="*/ 114583 h 57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1724" h="572914">
                  <a:moveTo>
                    <a:pt x="0" y="114583"/>
                  </a:moveTo>
                  <a:lnTo>
                    <a:pt x="625267" y="114583"/>
                  </a:lnTo>
                  <a:lnTo>
                    <a:pt x="625267" y="0"/>
                  </a:lnTo>
                  <a:lnTo>
                    <a:pt x="911724" y="286457"/>
                  </a:lnTo>
                  <a:lnTo>
                    <a:pt x="625267" y="572914"/>
                  </a:lnTo>
                  <a:lnTo>
                    <a:pt x="625267" y="458331"/>
                  </a:lnTo>
                  <a:lnTo>
                    <a:pt x="0" y="458331"/>
                  </a:lnTo>
                  <a:lnTo>
                    <a:pt x="0" y="114583"/>
                  </a:lnTo>
                  <a:close/>
                </a:path>
              </a:pathLst>
            </a:custGeom>
            <a:solidFill>
              <a:srgbClr val="32A4A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4582" rIns="171873" bIns="11458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400" kern="120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7122027" y="2757813"/>
              <a:ext cx="842521" cy="842521"/>
            </a:xfrm>
            <a:custGeom>
              <a:avLst/>
              <a:gdLst>
                <a:gd name="connsiteX0" fmla="*/ 0 w 842521"/>
                <a:gd name="connsiteY0" fmla="*/ 421261 h 842521"/>
                <a:gd name="connsiteX1" fmla="*/ 123385 w 842521"/>
                <a:gd name="connsiteY1" fmla="*/ 123385 h 842521"/>
                <a:gd name="connsiteX2" fmla="*/ 421262 w 842521"/>
                <a:gd name="connsiteY2" fmla="*/ 1 h 842521"/>
                <a:gd name="connsiteX3" fmla="*/ 719138 w 842521"/>
                <a:gd name="connsiteY3" fmla="*/ 123386 h 842521"/>
                <a:gd name="connsiteX4" fmla="*/ 842522 w 842521"/>
                <a:gd name="connsiteY4" fmla="*/ 421263 h 842521"/>
                <a:gd name="connsiteX5" fmla="*/ 719137 w 842521"/>
                <a:gd name="connsiteY5" fmla="*/ 719140 h 842521"/>
                <a:gd name="connsiteX6" fmla="*/ 421260 w 842521"/>
                <a:gd name="connsiteY6" fmla="*/ 842524 h 842521"/>
                <a:gd name="connsiteX7" fmla="*/ 123383 w 842521"/>
                <a:gd name="connsiteY7" fmla="*/ 719139 h 842521"/>
                <a:gd name="connsiteX8" fmla="*/ -1 w 842521"/>
                <a:gd name="connsiteY8" fmla="*/ 421262 h 842521"/>
                <a:gd name="connsiteX9" fmla="*/ 0 w 842521"/>
                <a:gd name="connsiteY9" fmla="*/ 421261 h 8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521" h="842521">
                  <a:moveTo>
                    <a:pt x="0" y="421261"/>
                  </a:moveTo>
                  <a:cubicBezTo>
                    <a:pt x="0" y="309536"/>
                    <a:pt x="44383" y="202386"/>
                    <a:pt x="123385" y="123385"/>
                  </a:cubicBezTo>
                  <a:cubicBezTo>
                    <a:pt x="202387" y="44383"/>
                    <a:pt x="309536" y="1"/>
                    <a:pt x="421262" y="1"/>
                  </a:cubicBezTo>
                  <a:cubicBezTo>
                    <a:pt x="532987" y="1"/>
                    <a:pt x="640137" y="44384"/>
                    <a:pt x="719138" y="123386"/>
                  </a:cubicBezTo>
                  <a:cubicBezTo>
                    <a:pt x="798140" y="202388"/>
                    <a:pt x="842522" y="309537"/>
                    <a:pt x="842522" y="421263"/>
                  </a:cubicBezTo>
                  <a:cubicBezTo>
                    <a:pt x="842522" y="532988"/>
                    <a:pt x="798139" y="640138"/>
                    <a:pt x="719137" y="719140"/>
                  </a:cubicBezTo>
                  <a:cubicBezTo>
                    <a:pt x="640135" y="798142"/>
                    <a:pt x="532986" y="842524"/>
                    <a:pt x="421260" y="842524"/>
                  </a:cubicBezTo>
                  <a:cubicBezTo>
                    <a:pt x="309535" y="842524"/>
                    <a:pt x="202385" y="798141"/>
                    <a:pt x="123383" y="719139"/>
                  </a:cubicBezTo>
                  <a:cubicBezTo>
                    <a:pt x="44381" y="640137"/>
                    <a:pt x="-1" y="532988"/>
                    <a:pt x="-1" y="421262"/>
                  </a:cubicBezTo>
                  <a:lnTo>
                    <a:pt x="0" y="421261"/>
                  </a:lnTo>
                  <a:close/>
                </a:path>
              </a:pathLst>
            </a:cu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000" dirty="0" smtClean="0">
                  <a:latin typeface="OCHA Icons Unbounded"/>
                </a:rPr>
                <a:t>Ø</a:t>
              </a:r>
              <a:endParaRPr lang="en-GB" sz="4000" kern="1200" dirty="0"/>
            </a:p>
          </p:txBody>
        </p:sp>
        <p:sp>
          <p:nvSpPr>
            <p:cNvPr id="36" name="Freeform 35"/>
            <p:cNvSpPr/>
            <p:nvPr/>
          </p:nvSpPr>
          <p:spPr>
            <a:xfrm rot="11752941">
              <a:off x="5720938" y="3684341"/>
              <a:ext cx="1332000" cy="572914"/>
            </a:xfrm>
            <a:custGeom>
              <a:avLst/>
              <a:gdLst>
                <a:gd name="connsiteX0" fmla="*/ 0 w 911724"/>
                <a:gd name="connsiteY0" fmla="*/ 114583 h 572914"/>
                <a:gd name="connsiteX1" fmla="*/ 625267 w 911724"/>
                <a:gd name="connsiteY1" fmla="*/ 114583 h 572914"/>
                <a:gd name="connsiteX2" fmla="*/ 625267 w 911724"/>
                <a:gd name="connsiteY2" fmla="*/ 0 h 572914"/>
                <a:gd name="connsiteX3" fmla="*/ 911724 w 911724"/>
                <a:gd name="connsiteY3" fmla="*/ 286457 h 572914"/>
                <a:gd name="connsiteX4" fmla="*/ 625267 w 911724"/>
                <a:gd name="connsiteY4" fmla="*/ 572914 h 572914"/>
                <a:gd name="connsiteX5" fmla="*/ 625267 w 911724"/>
                <a:gd name="connsiteY5" fmla="*/ 458331 h 572914"/>
                <a:gd name="connsiteX6" fmla="*/ 0 w 911724"/>
                <a:gd name="connsiteY6" fmla="*/ 458331 h 572914"/>
                <a:gd name="connsiteX7" fmla="*/ 0 w 911724"/>
                <a:gd name="connsiteY7" fmla="*/ 114583 h 57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1724" h="572914">
                  <a:moveTo>
                    <a:pt x="0" y="114583"/>
                  </a:moveTo>
                  <a:lnTo>
                    <a:pt x="625267" y="114583"/>
                  </a:lnTo>
                  <a:lnTo>
                    <a:pt x="625267" y="0"/>
                  </a:lnTo>
                  <a:lnTo>
                    <a:pt x="911724" y="286457"/>
                  </a:lnTo>
                  <a:lnTo>
                    <a:pt x="625267" y="572914"/>
                  </a:lnTo>
                  <a:lnTo>
                    <a:pt x="625267" y="458331"/>
                  </a:lnTo>
                  <a:lnTo>
                    <a:pt x="0" y="458331"/>
                  </a:lnTo>
                  <a:lnTo>
                    <a:pt x="0" y="114583"/>
                  </a:lnTo>
                  <a:close/>
                </a:path>
              </a:pathLst>
            </a:custGeom>
            <a:solidFill>
              <a:srgbClr val="32A4A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4582" rIns="171873" bIns="11458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400" kern="12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7020844" y="3849758"/>
              <a:ext cx="842521" cy="842521"/>
            </a:xfrm>
            <a:custGeom>
              <a:avLst/>
              <a:gdLst>
                <a:gd name="connsiteX0" fmla="*/ 0 w 842521"/>
                <a:gd name="connsiteY0" fmla="*/ 421261 h 842521"/>
                <a:gd name="connsiteX1" fmla="*/ 123385 w 842521"/>
                <a:gd name="connsiteY1" fmla="*/ 123385 h 842521"/>
                <a:gd name="connsiteX2" fmla="*/ 421262 w 842521"/>
                <a:gd name="connsiteY2" fmla="*/ 1 h 842521"/>
                <a:gd name="connsiteX3" fmla="*/ 719138 w 842521"/>
                <a:gd name="connsiteY3" fmla="*/ 123386 h 842521"/>
                <a:gd name="connsiteX4" fmla="*/ 842522 w 842521"/>
                <a:gd name="connsiteY4" fmla="*/ 421263 h 842521"/>
                <a:gd name="connsiteX5" fmla="*/ 719137 w 842521"/>
                <a:gd name="connsiteY5" fmla="*/ 719140 h 842521"/>
                <a:gd name="connsiteX6" fmla="*/ 421260 w 842521"/>
                <a:gd name="connsiteY6" fmla="*/ 842524 h 842521"/>
                <a:gd name="connsiteX7" fmla="*/ 123383 w 842521"/>
                <a:gd name="connsiteY7" fmla="*/ 719139 h 842521"/>
                <a:gd name="connsiteX8" fmla="*/ -1 w 842521"/>
                <a:gd name="connsiteY8" fmla="*/ 421262 h 842521"/>
                <a:gd name="connsiteX9" fmla="*/ 0 w 842521"/>
                <a:gd name="connsiteY9" fmla="*/ 421261 h 8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521" h="842521">
                  <a:moveTo>
                    <a:pt x="0" y="421261"/>
                  </a:moveTo>
                  <a:cubicBezTo>
                    <a:pt x="0" y="309536"/>
                    <a:pt x="44383" y="202386"/>
                    <a:pt x="123385" y="123385"/>
                  </a:cubicBezTo>
                  <a:cubicBezTo>
                    <a:pt x="202387" y="44383"/>
                    <a:pt x="309536" y="1"/>
                    <a:pt x="421262" y="1"/>
                  </a:cubicBezTo>
                  <a:cubicBezTo>
                    <a:pt x="532987" y="1"/>
                    <a:pt x="640137" y="44384"/>
                    <a:pt x="719138" y="123386"/>
                  </a:cubicBezTo>
                  <a:cubicBezTo>
                    <a:pt x="798140" y="202388"/>
                    <a:pt x="842522" y="309537"/>
                    <a:pt x="842522" y="421263"/>
                  </a:cubicBezTo>
                  <a:cubicBezTo>
                    <a:pt x="842522" y="532988"/>
                    <a:pt x="798139" y="640138"/>
                    <a:pt x="719137" y="719140"/>
                  </a:cubicBezTo>
                  <a:cubicBezTo>
                    <a:pt x="640135" y="798142"/>
                    <a:pt x="532986" y="842524"/>
                    <a:pt x="421260" y="842524"/>
                  </a:cubicBezTo>
                  <a:cubicBezTo>
                    <a:pt x="309535" y="842524"/>
                    <a:pt x="202385" y="798141"/>
                    <a:pt x="123383" y="719139"/>
                  </a:cubicBezTo>
                  <a:cubicBezTo>
                    <a:pt x="44381" y="640137"/>
                    <a:pt x="-1" y="532988"/>
                    <a:pt x="-1" y="421262"/>
                  </a:cubicBezTo>
                  <a:lnTo>
                    <a:pt x="0" y="421261"/>
                  </a:lnTo>
                  <a:close/>
                </a:path>
              </a:pathLst>
            </a:cu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000" kern="1200" dirty="0" smtClean="0">
                  <a:latin typeface="OCHA Icons Unbounded"/>
                </a:rPr>
                <a:t>"</a:t>
              </a:r>
              <a:endParaRPr lang="en-GB" sz="4000" kern="1200" dirty="0"/>
            </a:p>
          </p:txBody>
        </p:sp>
        <p:sp>
          <p:nvSpPr>
            <p:cNvPr id="38" name="Freeform 37"/>
            <p:cNvSpPr/>
            <p:nvPr/>
          </p:nvSpPr>
          <p:spPr>
            <a:xfrm rot="13023529">
              <a:off x="5411837" y="4305102"/>
              <a:ext cx="1332000" cy="572914"/>
            </a:xfrm>
            <a:custGeom>
              <a:avLst/>
              <a:gdLst>
                <a:gd name="connsiteX0" fmla="*/ 0 w 911724"/>
                <a:gd name="connsiteY0" fmla="*/ 114583 h 572914"/>
                <a:gd name="connsiteX1" fmla="*/ 625267 w 911724"/>
                <a:gd name="connsiteY1" fmla="*/ 114583 h 572914"/>
                <a:gd name="connsiteX2" fmla="*/ 625267 w 911724"/>
                <a:gd name="connsiteY2" fmla="*/ 0 h 572914"/>
                <a:gd name="connsiteX3" fmla="*/ 911724 w 911724"/>
                <a:gd name="connsiteY3" fmla="*/ 286457 h 572914"/>
                <a:gd name="connsiteX4" fmla="*/ 625267 w 911724"/>
                <a:gd name="connsiteY4" fmla="*/ 572914 h 572914"/>
                <a:gd name="connsiteX5" fmla="*/ 625267 w 911724"/>
                <a:gd name="connsiteY5" fmla="*/ 458331 h 572914"/>
                <a:gd name="connsiteX6" fmla="*/ 0 w 911724"/>
                <a:gd name="connsiteY6" fmla="*/ 458331 h 572914"/>
                <a:gd name="connsiteX7" fmla="*/ 0 w 911724"/>
                <a:gd name="connsiteY7" fmla="*/ 114583 h 57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1724" h="572914">
                  <a:moveTo>
                    <a:pt x="0" y="114583"/>
                  </a:moveTo>
                  <a:lnTo>
                    <a:pt x="625267" y="114583"/>
                  </a:lnTo>
                  <a:lnTo>
                    <a:pt x="625267" y="0"/>
                  </a:lnTo>
                  <a:lnTo>
                    <a:pt x="911724" y="286457"/>
                  </a:lnTo>
                  <a:lnTo>
                    <a:pt x="625267" y="572914"/>
                  </a:lnTo>
                  <a:lnTo>
                    <a:pt x="625267" y="458331"/>
                  </a:lnTo>
                  <a:lnTo>
                    <a:pt x="0" y="458331"/>
                  </a:lnTo>
                  <a:lnTo>
                    <a:pt x="0" y="114583"/>
                  </a:lnTo>
                  <a:close/>
                </a:path>
              </a:pathLst>
            </a:custGeom>
            <a:solidFill>
              <a:srgbClr val="32A4A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14582" rIns="171874" bIns="11458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400" kern="120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6532036" y="4831416"/>
              <a:ext cx="842521" cy="842521"/>
            </a:xfrm>
            <a:custGeom>
              <a:avLst/>
              <a:gdLst>
                <a:gd name="connsiteX0" fmla="*/ 0 w 842521"/>
                <a:gd name="connsiteY0" fmla="*/ 421261 h 842521"/>
                <a:gd name="connsiteX1" fmla="*/ 123385 w 842521"/>
                <a:gd name="connsiteY1" fmla="*/ 123385 h 842521"/>
                <a:gd name="connsiteX2" fmla="*/ 421262 w 842521"/>
                <a:gd name="connsiteY2" fmla="*/ 1 h 842521"/>
                <a:gd name="connsiteX3" fmla="*/ 719138 w 842521"/>
                <a:gd name="connsiteY3" fmla="*/ 123386 h 842521"/>
                <a:gd name="connsiteX4" fmla="*/ 842522 w 842521"/>
                <a:gd name="connsiteY4" fmla="*/ 421263 h 842521"/>
                <a:gd name="connsiteX5" fmla="*/ 719137 w 842521"/>
                <a:gd name="connsiteY5" fmla="*/ 719140 h 842521"/>
                <a:gd name="connsiteX6" fmla="*/ 421260 w 842521"/>
                <a:gd name="connsiteY6" fmla="*/ 842524 h 842521"/>
                <a:gd name="connsiteX7" fmla="*/ 123383 w 842521"/>
                <a:gd name="connsiteY7" fmla="*/ 719139 h 842521"/>
                <a:gd name="connsiteX8" fmla="*/ -1 w 842521"/>
                <a:gd name="connsiteY8" fmla="*/ 421262 h 842521"/>
                <a:gd name="connsiteX9" fmla="*/ 0 w 842521"/>
                <a:gd name="connsiteY9" fmla="*/ 421261 h 8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521" h="842521">
                  <a:moveTo>
                    <a:pt x="0" y="421261"/>
                  </a:moveTo>
                  <a:cubicBezTo>
                    <a:pt x="0" y="309536"/>
                    <a:pt x="44383" y="202386"/>
                    <a:pt x="123385" y="123385"/>
                  </a:cubicBezTo>
                  <a:cubicBezTo>
                    <a:pt x="202387" y="44383"/>
                    <a:pt x="309536" y="1"/>
                    <a:pt x="421262" y="1"/>
                  </a:cubicBezTo>
                  <a:cubicBezTo>
                    <a:pt x="532987" y="1"/>
                    <a:pt x="640137" y="44384"/>
                    <a:pt x="719138" y="123386"/>
                  </a:cubicBezTo>
                  <a:cubicBezTo>
                    <a:pt x="798140" y="202388"/>
                    <a:pt x="842522" y="309537"/>
                    <a:pt x="842522" y="421263"/>
                  </a:cubicBezTo>
                  <a:cubicBezTo>
                    <a:pt x="842522" y="532988"/>
                    <a:pt x="798139" y="640138"/>
                    <a:pt x="719137" y="719140"/>
                  </a:cubicBezTo>
                  <a:cubicBezTo>
                    <a:pt x="640135" y="798142"/>
                    <a:pt x="532986" y="842524"/>
                    <a:pt x="421260" y="842524"/>
                  </a:cubicBezTo>
                  <a:cubicBezTo>
                    <a:pt x="309535" y="842524"/>
                    <a:pt x="202385" y="798141"/>
                    <a:pt x="123383" y="719139"/>
                  </a:cubicBezTo>
                  <a:cubicBezTo>
                    <a:pt x="44381" y="640137"/>
                    <a:pt x="-1" y="532988"/>
                    <a:pt x="-1" y="421262"/>
                  </a:cubicBezTo>
                  <a:lnTo>
                    <a:pt x="0" y="421261"/>
                  </a:lnTo>
                  <a:close/>
                </a:path>
              </a:pathLst>
            </a:cu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000" kern="1200" dirty="0" smtClean="0">
                  <a:latin typeface="OCHA Icons Unbounded"/>
                </a:rPr>
                <a:t>&amp;</a:t>
              </a:r>
              <a:endParaRPr lang="en-GB" sz="40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14294118">
              <a:off x="4899362" y="4772284"/>
              <a:ext cx="1332000" cy="572913"/>
            </a:xfrm>
            <a:custGeom>
              <a:avLst/>
              <a:gdLst>
                <a:gd name="connsiteX0" fmla="*/ 0 w 911724"/>
                <a:gd name="connsiteY0" fmla="*/ 114583 h 572914"/>
                <a:gd name="connsiteX1" fmla="*/ 625267 w 911724"/>
                <a:gd name="connsiteY1" fmla="*/ 114583 h 572914"/>
                <a:gd name="connsiteX2" fmla="*/ 625267 w 911724"/>
                <a:gd name="connsiteY2" fmla="*/ 0 h 572914"/>
                <a:gd name="connsiteX3" fmla="*/ 911724 w 911724"/>
                <a:gd name="connsiteY3" fmla="*/ 286457 h 572914"/>
                <a:gd name="connsiteX4" fmla="*/ 625267 w 911724"/>
                <a:gd name="connsiteY4" fmla="*/ 572914 h 572914"/>
                <a:gd name="connsiteX5" fmla="*/ 625267 w 911724"/>
                <a:gd name="connsiteY5" fmla="*/ 458331 h 572914"/>
                <a:gd name="connsiteX6" fmla="*/ 0 w 911724"/>
                <a:gd name="connsiteY6" fmla="*/ 458331 h 572914"/>
                <a:gd name="connsiteX7" fmla="*/ 0 w 911724"/>
                <a:gd name="connsiteY7" fmla="*/ 114583 h 57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1724" h="572914">
                  <a:moveTo>
                    <a:pt x="0" y="114583"/>
                  </a:moveTo>
                  <a:lnTo>
                    <a:pt x="625267" y="114583"/>
                  </a:lnTo>
                  <a:lnTo>
                    <a:pt x="625267" y="0"/>
                  </a:lnTo>
                  <a:lnTo>
                    <a:pt x="911724" y="286457"/>
                  </a:lnTo>
                  <a:lnTo>
                    <a:pt x="625267" y="572914"/>
                  </a:lnTo>
                  <a:lnTo>
                    <a:pt x="625267" y="458331"/>
                  </a:lnTo>
                  <a:lnTo>
                    <a:pt x="0" y="458331"/>
                  </a:lnTo>
                  <a:lnTo>
                    <a:pt x="0" y="114583"/>
                  </a:lnTo>
                  <a:close/>
                </a:path>
              </a:pathLst>
            </a:custGeom>
            <a:solidFill>
              <a:srgbClr val="32A4A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4583" rIns="171873" bIns="11458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400" kern="120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721622" y="5570206"/>
              <a:ext cx="842521" cy="842521"/>
            </a:xfrm>
            <a:custGeom>
              <a:avLst/>
              <a:gdLst>
                <a:gd name="connsiteX0" fmla="*/ 0 w 842521"/>
                <a:gd name="connsiteY0" fmla="*/ 421261 h 842521"/>
                <a:gd name="connsiteX1" fmla="*/ 123385 w 842521"/>
                <a:gd name="connsiteY1" fmla="*/ 123385 h 842521"/>
                <a:gd name="connsiteX2" fmla="*/ 421262 w 842521"/>
                <a:gd name="connsiteY2" fmla="*/ 1 h 842521"/>
                <a:gd name="connsiteX3" fmla="*/ 719138 w 842521"/>
                <a:gd name="connsiteY3" fmla="*/ 123386 h 842521"/>
                <a:gd name="connsiteX4" fmla="*/ 842522 w 842521"/>
                <a:gd name="connsiteY4" fmla="*/ 421263 h 842521"/>
                <a:gd name="connsiteX5" fmla="*/ 719137 w 842521"/>
                <a:gd name="connsiteY5" fmla="*/ 719140 h 842521"/>
                <a:gd name="connsiteX6" fmla="*/ 421260 w 842521"/>
                <a:gd name="connsiteY6" fmla="*/ 842524 h 842521"/>
                <a:gd name="connsiteX7" fmla="*/ 123383 w 842521"/>
                <a:gd name="connsiteY7" fmla="*/ 719139 h 842521"/>
                <a:gd name="connsiteX8" fmla="*/ -1 w 842521"/>
                <a:gd name="connsiteY8" fmla="*/ 421262 h 842521"/>
                <a:gd name="connsiteX9" fmla="*/ 0 w 842521"/>
                <a:gd name="connsiteY9" fmla="*/ 421261 h 8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521" h="842521">
                  <a:moveTo>
                    <a:pt x="0" y="421261"/>
                  </a:moveTo>
                  <a:cubicBezTo>
                    <a:pt x="0" y="309536"/>
                    <a:pt x="44383" y="202386"/>
                    <a:pt x="123385" y="123385"/>
                  </a:cubicBezTo>
                  <a:cubicBezTo>
                    <a:pt x="202387" y="44383"/>
                    <a:pt x="309536" y="1"/>
                    <a:pt x="421262" y="1"/>
                  </a:cubicBezTo>
                  <a:cubicBezTo>
                    <a:pt x="532987" y="1"/>
                    <a:pt x="640137" y="44384"/>
                    <a:pt x="719138" y="123386"/>
                  </a:cubicBezTo>
                  <a:cubicBezTo>
                    <a:pt x="798140" y="202388"/>
                    <a:pt x="842522" y="309537"/>
                    <a:pt x="842522" y="421263"/>
                  </a:cubicBezTo>
                  <a:cubicBezTo>
                    <a:pt x="842522" y="532988"/>
                    <a:pt x="798139" y="640138"/>
                    <a:pt x="719137" y="719140"/>
                  </a:cubicBezTo>
                  <a:cubicBezTo>
                    <a:pt x="640135" y="798142"/>
                    <a:pt x="532986" y="842524"/>
                    <a:pt x="421260" y="842524"/>
                  </a:cubicBezTo>
                  <a:cubicBezTo>
                    <a:pt x="309535" y="842524"/>
                    <a:pt x="202385" y="798141"/>
                    <a:pt x="123383" y="719139"/>
                  </a:cubicBezTo>
                  <a:cubicBezTo>
                    <a:pt x="44381" y="640137"/>
                    <a:pt x="-1" y="532988"/>
                    <a:pt x="-1" y="421262"/>
                  </a:cubicBezTo>
                  <a:lnTo>
                    <a:pt x="0" y="421261"/>
                  </a:lnTo>
                  <a:close/>
                </a:path>
              </a:pathLst>
            </a:cu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000" kern="1200" dirty="0" smtClean="0">
                  <a:latin typeface="OCHA Icons Unbounded"/>
                </a:rPr>
                <a:t>'</a:t>
              </a:r>
              <a:endParaRPr lang="en-GB" sz="4000" kern="1200" dirty="0"/>
            </a:p>
          </p:txBody>
        </p:sp>
        <p:sp>
          <p:nvSpPr>
            <p:cNvPr id="42" name="Freeform 41"/>
            <p:cNvSpPr/>
            <p:nvPr/>
          </p:nvSpPr>
          <p:spPr>
            <a:xfrm rot="15564706">
              <a:off x="4252730" y="5022791"/>
              <a:ext cx="1332000" cy="572913"/>
            </a:xfrm>
            <a:custGeom>
              <a:avLst/>
              <a:gdLst>
                <a:gd name="connsiteX0" fmla="*/ 0 w 911724"/>
                <a:gd name="connsiteY0" fmla="*/ 114583 h 572914"/>
                <a:gd name="connsiteX1" fmla="*/ 625267 w 911724"/>
                <a:gd name="connsiteY1" fmla="*/ 114583 h 572914"/>
                <a:gd name="connsiteX2" fmla="*/ 625267 w 911724"/>
                <a:gd name="connsiteY2" fmla="*/ 0 h 572914"/>
                <a:gd name="connsiteX3" fmla="*/ 911724 w 911724"/>
                <a:gd name="connsiteY3" fmla="*/ 286457 h 572914"/>
                <a:gd name="connsiteX4" fmla="*/ 625267 w 911724"/>
                <a:gd name="connsiteY4" fmla="*/ 572914 h 572914"/>
                <a:gd name="connsiteX5" fmla="*/ 625267 w 911724"/>
                <a:gd name="connsiteY5" fmla="*/ 458331 h 572914"/>
                <a:gd name="connsiteX6" fmla="*/ 0 w 911724"/>
                <a:gd name="connsiteY6" fmla="*/ 458331 h 572914"/>
                <a:gd name="connsiteX7" fmla="*/ 0 w 911724"/>
                <a:gd name="connsiteY7" fmla="*/ 114583 h 57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1724" h="572914">
                  <a:moveTo>
                    <a:pt x="0" y="114583"/>
                  </a:moveTo>
                  <a:lnTo>
                    <a:pt x="625267" y="114583"/>
                  </a:lnTo>
                  <a:lnTo>
                    <a:pt x="625267" y="0"/>
                  </a:lnTo>
                  <a:lnTo>
                    <a:pt x="911724" y="286457"/>
                  </a:lnTo>
                  <a:lnTo>
                    <a:pt x="625267" y="572914"/>
                  </a:lnTo>
                  <a:lnTo>
                    <a:pt x="625267" y="458331"/>
                  </a:lnTo>
                  <a:lnTo>
                    <a:pt x="0" y="458331"/>
                  </a:lnTo>
                  <a:lnTo>
                    <a:pt x="0" y="114583"/>
                  </a:lnTo>
                  <a:close/>
                </a:path>
              </a:pathLst>
            </a:custGeom>
            <a:solidFill>
              <a:srgbClr val="32A4A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14583" rIns="171874" bIns="11458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400" kern="12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699051" y="5966352"/>
              <a:ext cx="842521" cy="842521"/>
            </a:xfrm>
            <a:custGeom>
              <a:avLst/>
              <a:gdLst>
                <a:gd name="connsiteX0" fmla="*/ 0 w 842521"/>
                <a:gd name="connsiteY0" fmla="*/ 421261 h 842521"/>
                <a:gd name="connsiteX1" fmla="*/ 123385 w 842521"/>
                <a:gd name="connsiteY1" fmla="*/ 123385 h 842521"/>
                <a:gd name="connsiteX2" fmla="*/ 421262 w 842521"/>
                <a:gd name="connsiteY2" fmla="*/ 1 h 842521"/>
                <a:gd name="connsiteX3" fmla="*/ 719138 w 842521"/>
                <a:gd name="connsiteY3" fmla="*/ 123386 h 842521"/>
                <a:gd name="connsiteX4" fmla="*/ 842522 w 842521"/>
                <a:gd name="connsiteY4" fmla="*/ 421263 h 842521"/>
                <a:gd name="connsiteX5" fmla="*/ 719137 w 842521"/>
                <a:gd name="connsiteY5" fmla="*/ 719140 h 842521"/>
                <a:gd name="connsiteX6" fmla="*/ 421260 w 842521"/>
                <a:gd name="connsiteY6" fmla="*/ 842524 h 842521"/>
                <a:gd name="connsiteX7" fmla="*/ 123383 w 842521"/>
                <a:gd name="connsiteY7" fmla="*/ 719139 h 842521"/>
                <a:gd name="connsiteX8" fmla="*/ -1 w 842521"/>
                <a:gd name="connsiteY8" fmla="*/ 421262 h 842521"/>
                <a:gd name="connsiteX9" fmla="*/ 0 w 842521"/>
                <a:gd name="connsiteY9" fmla="*/ 421261 h 8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521" h="842521">
                  <a:moveTo>
                    <a:pt x="0" y="421261"/>
                  </a:moveTo>
                  <a:cubicBezTo>
                    <a:pt x="0" y="309536"/>
                    <a:pt x="44383" y="202386"/>
                    <a:pt x="123385" y="123385"/>
                  </a:cubicBezTo>
                  <a:cubicBezTo>
                    <a:pt x="202387" y="44383"/>
                    <a:pt x="309536" y="1"/>
                    <a:pt x="421262" y="1"/>
                  </a:cubicBezTo>
                  <a:cubicBezTo>
                    <a:pt x="532987" y="1"/>
                    <a:pt x="640137" y="44384"/>
                    <a:pt x="719138" y="123386"/>
                  </a:cubicBezTo>
                  <a:cubicBezTo>
                    <a:pt x="798140" y="202388"/>
                    <a:pt x="842522" y="309537"/>
                    <a:pt x="842522" y="421263"/>
                  </a:cubicBezTo>
                  <a:cubicBezTo>
                    <a:pt x="842522" y="532988"/>
                    <a:pt x="798139" y="640138"/>
                    <a:pt x="719137" y="719140"/>
                  </a:cubicBezTo>
                  <a:cubicBezTo>
                    <a:pt x="640135" y="798142"/>
                    <a:pt x="532986" y="842524"/>
                    <a:pt x="421260" y="842524"/>
                  </a:cubicBezTo>
                  <a:cubicBezTo>
                    <a:pt x="309535" y="842524"/>
                    <a:pt x="202385" y="798141"/>
                    <a:pt x="123383" y="719139"/>
                  </a:cubicBezTo>
                  <a:cubicBezTo>
                    <a:pt x="44381" y="640137"/>
                    <a:pt x="-1" y="532988"/>
                    <a:pt x="-1" y="421262"/>
                  </a:cubicBezTo>
                  <a:lnTo>
                    <a:pt x="0" y="421261"/>
                  </a:lnTo>
                  <a:close/>
                </a:path>
              </a:pathLst>
            </a:cu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000" kern="1200" dirty="0" smtClean="0">
                  <a:latin typeface="OCHA Icons Unbounded"/>
                </a:rPr>
                <a:t>*</a:t>
              </a:r>
              <a:endParaRPr lang="en-GB" sz="4000" kern="1200" dirty="0"/>
            </a:p>
          </p:txBody>
        </p:sp>
        <p:sp>
          <p:nvSpPr>
            <p:cNvPr id="44" name="Freeform 43"/>
            <p:cNvSpPr/>
            <p:nvPr/>
          </p:nvSpPr>
          <p:spPr>
            <a:xfrm rot="6035294">
              <a:off x="3560730" y="5014967"/>
              <a:ext cx="1332000" cy="572913"/>
            </a:xfrm>
            <a:custGeom>
              <a:avLst/>
              <a:gdLst>
                <a:gd name="connsiteX0" fmla="*/ 0 w 911724"/>
                <a:gd name="connsiteY0" fmla="*/ 114583 h 572914"/>
                <a:gd name="connsiteX1" fmla="*/ 625267 w 911724"/>
                <a:gd name="connsiteY1" fmla="*/ 114583 h 572914"/>
                <a:gd name="connsiteX2" fmla="*/ 625267 w 911724"/>
                <a:gd name="connsiteY2" fmla="*/ 0 h 572914"/>
                <a:gd name="connsiteX3" fmla="*/ 911724 w 911724"/>
                <a:gd name="connsiteY3" fmla="*/ 286457 h 572914"/>
                <a:gd name="connsiteX4" fmla="*/ 625267 w 911724"/>
                <a:gd name="connsiteY4" fmla="*/ 572914 h 572914"/>
                <a:gd name="connsiteX5" fmla="*/ 625267 w 911724"/>
                <a:gd name="connsiteY5" fmla="*/ 458331 h 572914"/>
                <a:gd name="connsiteX6" fmla="*/ 0 w 911724"/>
                <a:gd name="connsiteY6" fmla="*/ 458331 h 572914"/>
                <a:gd name="connsiteX7" fmla="*/ 0 w 911724"/>
                <a:gd name="connsiteY7" fmla="*/ 114583 h 57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1724" h="572914">
                  <a:moveTo>
                    <a:pt x="911724" y="458331"/>
                  </a:moveTo>
                  <a:lnTo>
                    <a:pt x="286457" y="458331"/>
                  </a:lnTo>
                  <a:lnTo>
                    <a:pt x="286457" y="572914"/>
                  </a:lnTo>
                  <a:lnTo>
                    <a:pt x="0" y="286457"/>
                  </a:lnTo>
                  <a:lnTo>
                    <a:pt x="286457" y="0"/>
                  </a:lnTo>
                  <a:lnTo>
                    <a:pt x="286457" y="114583"/>
                  </a:lnTo>
                  <a:lnTo>
                    <a:pt x="911724" y="114583"/>
                  </a:lnTo>
                  <a:lnTo>
                    <a:pt x="911724" y="458331"/>
                  </a:lnTo>
                  <a:close/>
                </a:path>
              </a:pathLst>
            </a:custGeom>
            <a:solidFill>
              <a:srgbClr val="32A4A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874" tIns="114583" rIns="0" bIns="11458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400" kern="12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3602427" y="5966352"/>
              <a:ext cx="842521" cy="842521"/>
            </a:xfrm>
            <a:custGeom>
              <a:avLst/>
              <a:gdLst>
                <a:gd name="connsiteX0" fmla="*/ 0 w 842521"/>
                <a:gd name="connsiteY0" fmla="*/ 421261 h 842521"/>
                <a:gd name="connsiteX1" fmla="*/ 123385 w 842521"/>
                <a:gd name="connsiteY1" fmla="*/ 123385 h 842521"/>
                <a:gd name="connsiteX2" fmla="*/ 421262 w 842521"/>
                <a:gd name="connsiteY2" fmla="*/ 1 h 842521"/>
                <a:gd name="connsiteX3" fmla="*/ 719138 w 842521"/>
                <a:gd name="connsiteY3" fmla="*/ 123386 h 842521"/>
                <a:gd name="connsiteX4" fmla="*/ 842522 w 842521"/>
                <a:gd name="connsiteY4" fmla="*/ 421263 h 842521"/>
                <a:gd name="connsiteX5" fmla="*/ 719137 w 842521"/>
                <a:gd name="connsiteY5" fmla="*/ 719140 h 842521"/>
                <a:gd name="connsiteX6" fmla="*/ 421260 w 842521"/>
                <a:gd name="connsiteY6" fmla="*/ 842524 h 842521"/>
                <a:gd name="connsiteX7" fmla="*/ 123383 w 842521"/>
                <a:gd name="connsiteY7" fmla="*/ 719139 h 842521"/>
                <a:gd name="connsiteX8" fmla="*/ -1 w 842521"/>
                <a:gd name="connsiteY8" fmla="*/ 421262 h 842521"/>
                <a:gd name="connsiteX9" fmla="*/ 0 w 842521"/>
                <a:gd name="connsiteY9" fmla="*/ 421261 h 8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521" h="842521">
                  <a:moveTo>
                    <a:pt x="0" y="421261"/>
                  </a:moveTo>
                  <a:cubicBezTo>
                    <a:pt x="0" y="309536"/>
                    <a:pt x="44383" y="202386"/>
                    <a:pt x="123385" y="123385"/>
                  </a:cubicBezTo>
                  <a:cubicBezTo>
                    <a:pt x="202387" y="44383"/>
                    <a:pt x="309536" y="1"/>
                    <a:pt x="421262" y="1"/>
                  </a:cubicBezTo>
                  <a:cubicBezTo>
                    <a:pt x="532987" y="1"/>
                    <a:pt x="640137" y="44384"/>
                    <a:pt x="719138" y="123386"/>
                  </a:cubicBezTo>
                  <a:cubicBezTo>
                    <a:pt x="798140" y="202388"/>
                    <a:pt x="842522" y="309537"/>
                    <a:pt x="842522" y="421263"/>
                  </a:cubicBezTo>
                  <a:cubicBezTo>
                    <a:pt x="842522" y="532988"/>
                    <a:pt x="798139" y="640138"/>
                    <a:pt x="719137" y="719140"/>
                  </a:cubicBezTo>
                  <a:cubicBezTo>
                    <a:pt x="640135" y="798142"/>
                    <a:pt x="532986" y="842524"/>
                    <a:pt x="421260" y="842524"/>
                  </a:cubicBezTo>
                  <a:cubicBezTo>
                    <a:pt x="309535" y="842524"/>
                    <a:pt x="202385" y="798141"/>
                    <a:pt x="123383" y="719139"/>
                  </a:cubicBezTo>
                  <a:cubicBezTo>
                    <a:pt x="44381" y="640137"/>
                    <a:pt x="-1" y="532988"/>
                    <a:pt x="-1" y="421262"/>
                  </a:cubicBezTo>
                  <a:lnTo>
                    <a:pt x="0" y="421261"/>
                  </a:lnTo>
                  <a:close/>
                </a:path>
              </a:pathLst>
            </a:cu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000" dirty="0" smtClean="0">
                  <a:latin typeface="OCHA Icons Unbounded"/>
                </a:rPr>
                <a:t>¦</a:t>
              </a:r>
              <a:endParaRPr lang="en-GB" sz="4000" dirty="0" smtClean="0"/>
            </a:p>
          </p:txBody>
        </p:sp>
        <p:sp>
          <p:nvSpPr>
            <p:cNvPr id="46" name="Freeform 45"/>
            <p:cNvSpPr/>
            <p:nvPr/>
          </p:nvSpPr>
          <p:spPr>
            <a:xfrm rot="7305882">
              <a:off x="2879388" y="4790802"/>
              <a:ext cx="1375563" cy="572914"/>
            </a:xfrm>
            <a:custGeom>
              <a:avLst/>
              <a:gdLst>
                <a:gd name="connsiteX0" fmla="*/ 0 w 911724"/>
                <a:gd name="connsiteY0" fmla="*/ 114583 h 572914"/>
                <a:gd name="connsiteX1" fmla="*/ 625267 w 911724"/>
                <a:gd name="connsiteY1" fmla="*/ 114583 h 572914"/>
                <a:gd name="connsiteX2" fmla="*/ 625267 w 911724"/>
                <a:gd name="connsiteY2" fmla="*/ 0 h 572914"/>
                <a:gd name="connsiteX3" fmla="*/ 911724 w 911724"/>
                <a:gd name="connsiteY3" fmla="*/ 286457 h 572914"/>
                <a:gd name="connsiteX4" fmla="*/ 625267 w 911724"/>
                <a:gd name="connsiteY4" fmla="*/ 572914 h 572914"/>
                <a:gd name="connsiteX5" fmla="*/ 625267 w 911724"/>
                <a:gd name="connsiteY5" fmla="*/ 458331 h 572914"/>
                <a:gd name="connsiteX6" fmla="*/ 0 w 911724"/>
                <a:gd name="connsiteY6" fmla="*/ 458331 h 572914"/>
                <a:gd name="connsiteX7" fmla="*/ 0 w 911724"/>
                <a:gd name="connsiteY7" fmla="*/ 114583 h 57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1724" h="572914">
                  <a:moveTo>
                    <a:pt x="911724" y="458331"/>
                  </a:moveTo>
                  <a:lnTo>
                    <a:pt x="286457" y="458331"/>
                  </a:lnTo>
                  <a:lnTo>
                    <a:pt x="286457" y="572914"/>
                  </a:lnTo>
                  <a:lnTo>
                    <a:pt x="0" y="286457"/>
                  </a:lnTo>
                  <a:lnTo>
                    <a:pt x="286457" y="0"/>
                  </a:lnTo>
                  <a:lnTo>
                    <a:pt x="286457" y="114583"/>
                  </a:lnTo>
                  <a:lnTo>
                    <a:pt x="911724" y="114583"/>
                  </a:lnTo>
                  <a:lnTo>
                    <a:pt x="911724" y="458331"/>
                  </a:lnTo>
                  <a:close/>
                </a:path>
              </a:pathLst>
            </a:custGeom>
            <a:solidFill>
              <a:srgbClr val="32A4A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873" tIns="114583" rIns="1" bIns="11458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400" kern="12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2579856" y="5570206"/>
              <a:ext cx="842521" cy="842521"/>
            </a:xfrm>
            <a:custGeom>
              <a:avLst/>
              <a:gdLst>
                <a:gd name="connsiteX0" fmla="*/ 0 w 842521"/>
                <a:gd name="connsiteY0" fmla="*/ 421261 h 842521"/>
                <a:gd name="connsiteX1" fmla="*/ 123385 w 842521"/>
                <a:gd name="connsiteY1" fmla="*/ 123385 h 842521"/>
                <a:gd name="connsiteX2" fmla="*/ 421262 w 842521"/>
                <a:gd name="connsiteY2" fmla="*/ 1 h 842521"/>
                <a:gd name="connsiteX3" fmla="*/ 719138 w 842521"/>
                <a:gd name="connsiteY3" fmla="*/ 123386 h 842521"/>
                <a:gd name="connsiteX4" fmla="*/ 842522 w 842521"/>
                <a:gd name="connsiteY4" fmla="*/ 421263 h 842521"/>
                <a:gd name="connsiteX5" fmla="*/ 719137 w 842521"/>
                <a:gd name="connsiteY5" fmla="*/ 719140 h 842521"/>
                <a:gd name="connsiteX6" fmla="*/ 421260 w 842521"/>
                <a:gd name="connsiteY6" fmla="*/ 842524 h 842521"/>
                <a:gd name="connsiteX7" fmla="*/ 123383 w 842521"/>
                <a:gd name="connsiteY7" fmla="*/ 719139 h 842521"/>
                <a:gd name="connsiteX8" fmla="*/ -1 w 842521"/>
                <a:gd name="connsiteY8" fmla="*/ 421262 h 842521"/>
                <a:gd name="connsiteX9" fmla="*/ 0 w 842521"/>
                <a:gd name="connsiteY9" fmla="*/ 421261 h 8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521" h="842521">
                  <a:moveTo>
                    <a:pt x="0" y="421261"/>
                  </a:moveTo>
                  <a:cubicBezTo>
                    <a:pt x="0" y="309536"/>
                    <a:pt x="44383" y="202386"/>
                    <a:pt x="123385" y="123385"/>
                  </a:cubicBezTo>
                  <a:cubicBezTo>
                    <a:pt x="202387" y="44383"/>
                    <a:pt x="309536" y="1"/>
                    <a:pt x="421262" y="1"/>
                  </a:cubicBezTo>
                  <a:cubicBezTo>
                    <a:pt x="532987" y="1"/>
                    <a:pt x="640137" y="44384"/>
                    <a:pt x="719138" y="123386"/>
                  </a:cubicBezTo>
                  <a:cubicBezTo>
                    <a:pt x="798140" y="202388"/>
                    <a:pt x="842522" y="309537"/>
                    <a:pt x="842522" y="421263"/>
                  </a:cubicBezTo>
                  <a:cubicBezTo>
                    <a:pt x="842522" y="532988"/>
                    <a:pt x="798139" y="640138"/>
                    <a:pt x="719137" y="719140"/>
                  </a:cubicBezTo>
                  <a:cubicBezTo>
                    <a:pt x="640135" y="798142"/>
                    <a:pt x="532986" y="842524"/>
                    <a:pt x="421260" y="842524"/>
                  </a:cubicBezTo>
                  <a:cubicBezTo>
                    <a:pt x="309535" y="842524"/>
                    <a:pt x="202385" y="798141"/>
                    <a:pt x="123383" y="719139"/>
                  </a:cubicBezTo>
                  <a:cubicBezTo>
                    <a:pt x="44381" y="640137"/>
                    <a:pt x="-1" y="532988"/>
                    <a:pt x="-1" y="421262"/>
                  </a:cubicBezTo>
                  <a:lnTo>
                    <a:pt x="0" y="421261"/>
                  </a:lnTo>
                  <a:close/>
                </a:path>
              </a:pathLst>
            </a:cu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000" kern="1200" dirty="0" smtClean="0">
                  <a:latin typeface="OCHA Icons Unbounded"/>
                </a:rPr>
                <a:t>.</a:t>
              </a:r>
              <a:endParaRPr lang="en-GB" sz="4000" kern="1200" dirty="0"/>
            </a:p>
          </p:txBody>
        </p:sp>
        <p:sp>
          <p:nvSpPr>
            <p:cNvPr id="48" name="Freeform 47"/>
            <p:cNvSpPr/>
            <p:nvPr/>
          </p:nvSpPr>
          <p:spPr>
            <a:xfrm rot="8576471">
              <a:off x="2404317" y="4303709"/>
              <a:ext cx="1327377" cy="572914"/>
            </a:xfrm>
            <a:custGeom>
              <a:avLst/>
              <a:gdLst>
                <a:gd name="connsiteX0" fmla="*/ 0 w 911724"/>
                <a:gd name="connsiteY0" fmla="*/ 114583 h 572914"/>
                <a:gd name="connsiteX1" fmla="*/ 625267 w 911724"/>
                <a:gd name="connsiteY1" fmla="*/ 114583 h 572914"/>
                <a:gd name="connsiteX2" fmla="*/ 625267 w 911724"/>
                <a:gd name="connsiteY2" fmla="*/ 0 h 572914"/>
                <a:gd name="connsiteX3" fmla="*/ 911724 w 911724"/>
                <a:gd name="connsiteY3" fmla="*/ 286457 h 572914"/>
                <a:gd name="connsiteX4" fmla="*/ 625267 w 911724"/>
                <a:gd name="connsiteY4" fmla="*/ 572914 h 572914"/>
                <a:gd name="connsiteX5" fmla="*/ 625267 w 911724"/>
                <a:gd name="connsiteY5" fmla="*/ 458331 h 572914"/>
                <a:gd name="connsiteX6" fmla="*/ 0 w 911724"/>
                <a:gd name="connsiteY6" fmla="*/ 458331 h 572914"/>
                <a:gd name="connsiteX7" fmla="*/ 0 w 911724"/>
                <a:gd name="connsiteY7" fmla="*/ 114583 h 57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1724" h="572914">
                  <a:moveTo>
                    <a:pt x="911724" y="458331"/>
                  </a:moveTo>
                  <a:lnTo>
                    <a:pt x="286457" y="458331"/>
                  </a:lnTo>
                  <a:lnTo>
                    <a:pt x="286457" y="572914"/>
                  </a:lnTo>
                  <a:lnTo>
                    <a:pt x="0" y="286457"/>
                  </a:lnTo>
                  <a:lnTo>
                    <a:pt x="286457" y="0"/>
                  </a:lnTo>
                  <a:lnTo>
                    <a:pt x="286457" y="114583"/>
                  </a:lnTo>
                  <a:lnTo>
                    <a:pt x="911724" y="114583"/>
                  </a:lnTo>
                  <a:lnTo>
                    <a:pt x="911724" y="458331"/>
                  </a:lnTo>
                  <a:close/>
                </a:path>
              </a:pathLst>
            </a:custGeom>
            <a:solidFill>
              <a:srgbClr val="32A4A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874" tIns="114582" rIns="-1" bIns="11458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400" kern="12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769441" y="4831416"/>
              <a:ext cx="842521" cy="842521"/>
            </a:xfrm>
            <a:custGeom>
              <a:avLst/>
              <a:gdLst>
                <a:gd name="connsiteX0" fmla="*/ 0 w 842521"/>
                <a:gd name="connsiteY0" fmla="*/ 421261 h 842521"/>
                <a:gd name="connsiteX1" fmla="*/ 123385 w 842521"/>
                <a:gd name="connsiteY1" fmla="*/ 123385 h 842521"/>
                <a:gd name="connsiteX2" fmla="*/ 421262 w 842521"/>
                <a:gd name="connsiteY2" fmla="*/ 1 h 842521"/>
                <a:gd name="connsiteX3" fmla="*/ 719138 w 842521"/>
                <a:gd name="connsiteY3" fmla="*/ 123386 h 842521"/>
                <a:gd name="connsiteX4" fmla="*/ 842522 w 842521"/>
                <a:gd name="connsiteY4" fmla="*/ 421263 h 842521"/>
                <a:gd name="connsiteX5" fmla="*/ 719137 w 842521"/>
                <a:gd name="connsiteY5" fmla="*/ 719140 h 842521"/>
                <a:gd name="connsiteX6" fmla="*/ 421260 w 842521"/>
                <a:gd name="connsiteY6" fmla="*/ 842524 h 842521"/>
                <a:gd name="connsiteX7" fmla="*/ 123383 w 842521"/>
                <a:gd name="connsiteY7" fmla="*/ 719139 h 842521"/>
                <a:gd name="connsiteX8" fmla="*/ -1 w 842521"/>
                <a:gd name="connsiteY8" fmla="*/ 421262 h 842521"/>
                <a:gd name="connsiteX9" fmla="*/ 0 w 842521"/>
                <a:gd name="connsiteY9" fmla="*/ 421261 h 8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521" h="842521">
                  <a:moveTo>
                    <a:pt x="0" y="421261"/>
                  </a:moveTo>
                  <a:cubicBezTo>
                    <a:pt x="0" y="309536"/>
                    <a:pt x="44383" y="202386"/>
                    <a:pt x="123385" y="123385"/>
                  </a:cubicBezTo>
                  <a:cubicBezTo>
                    <a:pt x="202387" y="44383"/>
                    <a:pt x="309536" y="1"/>
                    <a:pt x="421262" y="1"/>
                  </a:cubicBezTo>
                  <a:cubicBezTo>
                    <a:pt x="532987" y="1"/>
                    <a:pt x="640137" y="44384"/>
                    <a:pt x="719138" y="123386"/>
                  </a:cubicBezTo>
                  <a:cubicBezTo>
                    <a:pt x="798140" y="202388"/>
                    <a:pt x="842522" y="309537"/>
                    <a:pt x="842522" y="421263"/>
                  </a:cubicBezTo>
                  <a:cubicBezTo>
                    <a:pt x="842522" y="532988"/>
                    <a:pt x="798139" y="640138"/>
                    <a:pt x="719137" y="719140"/>
                  </a:cubicBezTo>
                  <a:cubicBezTo>
                    <a:pt x="640135" y="798142"/>
                    <a:pt x="532986" y="842524"/>
                    <a:pt x="421260" y="842524"/>
                  </a:cubicBezTo>
                  <a:cubicBezTo>
                    <a:pt x="309535" y="842524"/>
                    <a:pt x="202385" y="798141"/>
                    <a:pt x="123383" y="719139"/>
                  </a:cubicBezTo>
                  <a:cubicBezTo>
                    <a:pt x="44381" y="640137"/>
                    <a:pt x="-1" y="532988"/>
                    <a:pt x="-1" y="421262"/>
                  </a:cubicBezTo>
                  <a:lnTo>
                    <a:pt x="0" y="421261"/>
                  </a:lnTo>
                  <a:close/>
                </a:path>
              </a:pathLst>
            </a:cu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000" dirty="0" smtClean="0">
                  <a:latin typeface="OCHA Icons Unbounded"/>
                </a:rPr>
                <a:t>§</a:t>
              </a:r>
              <a:endParaRPr lang="en-GB" sz="4000" dirty="0" smtClean="0"/>
            </a:p>
          </p:txBody>
        </p:sp>
        <p:sp>
          <p:nvSpPr>
            <p:cNvPr id="50" name="Freeform 49"/>
            <p:cNvSpPr/>
            <p:nvPr/>
          </p:nvSpPr>
          <p:spPr>
            <a:xfrm rot="9847059">
              <a:off x="2098962" y="3683238"/>
              <a:ext cx="1323944" cy="572915"/>
            </a:xfrm>
            <a:custGeom>
              <a:avLst/>
              <a:gdLst>
                <a:gd name="connsiteX0" fmla="*/ 0 w 911724"/>
                <a:gd name="connsiteY0" fmla="*/ 114583 h 572914"/>
                <a:gd name="connsiteX1" fmla="*/ 625267 w 911724"/>
                <a:gd name="connsiteY1" fmla="*/ 114583 h 572914"/>
                <a:gd name="connsiteX2" fmla="*/ 625267 w 911724"/>
                <a:gd name="connsiteY2" fmla="*/ 0 h 572914"/>
                <a:gd name="connsiteX3" fmla="*/ 911724 w 911724"/>
                <a:gd name="connsiteY3" fmla="*/ 286457 h 572914"/>
                <a:gd name="connsiteX4" fmla="*/ 625267 w 911724"/>
                <a:gd name="connsiteY4" fmla="*/ 572914 h 572914"/>
                <a:gd name="connsiteX5" fmla="*/ 625267 w 911724"/>
                <a:gd name="connsiteY5" fmla="*/ 458331 h 572914"/>
                <a:gd name="connsiteX6" fmla="*/ 0 w 911724"/>
                <a:gd name="connsiteY6" fmla="*/ 458331 h 572914"/>
                <a:gd name="connsiteX7" fmla="*/ 0 w 911724"/>
                <a:gd name="connsiteY7" fmla="*/ 114583 h 57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1724" h="572914">
                  <a:moveTo>
                    <a:pt x="911724" y="458331"/>
                  </a:moveTo>
                  <a:lnTo>
                    <a:pt x="286457" y="458331"/>
                  </a:lnTo>
                  <a:lnTo>
                    <a:pt x="286457" y="572914"/>
                  </a:lnTo>
                  <a:lnTo>
                    <a:pt x="0" y="286457"/>
                  </a:lnTo>
                  <a:lnTo>
                    <a:pt x="286457" y="0"/>
                  </a:lnTo>
                  <a:lnTo>
                    <a:pt x="286457" y="114583"/>
                  </a:lnTo>
                  <a:lnTo>
                    <a:pt x="911724" y="114583"/>
                  </a:lnTo>
                  <a:lnTo>
                    <a:pt x="911724" y="458331"/>
                  </a:lnTo>
                  <a:close/>
                </a:path>
              </a:pathLst>
            </a:custGeom>
            <a:solidFill>
              <a:srgbClr val="32A4A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873" tIns="114583" rIns="0" bIns="11458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400" kern="12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1280634" y="3849758"/>
              <a:ext cx="842521" cy="842521"/>
            </a:xfrm>
            <a:custGeom>
              <a:avLst/>
              <a:gdLst>
                <a:gd name="connsiteX0" fmla="*/ 0 w 842521"/>
                <a:gd name="connsiteY0" fmla="*/ 421261 h 842521"/>
                <a:gd name="connsiteX1" fmla="*/ 123385 w 842521"/>
                <a:gd name="connsiteY1" fmla="*/ 123385 h 842521"/>
                <a:gd name="connsiteX2" fmla="*/ 421262 w 842521"/>
                <a:gd name="connsiteY2" fmla="*/ 1 h 842521"/>
                <a:gd name="connsiteX3" fmla="*/ 719138 w 842521"/>
                <a:gd name="connsiteY3" fmla="*/ 123386 h 842521"/>
                <a:gd name="connsiteX4" fmla="*/ 842522 w 842521"/>
                <a:gd name="connsiteY4" fmla="*/ 421263 h 842521"/>
                <a:gd name="connsiteX5" fmla="*/ 719137 w 842521"/>
                <a:gd name="connsiteY5" fmla="*/ 719140 h 842521"/>
                <a:gd name="connsiteX6" fmla="*/ 421260 w 842521"/>
                <a:gd name="connsiteY6" fmla="*/ 842524 h 842521"/>
                <a:gd name="connsiteX7" fmla="*/ 123383 w 842521"/>
                <a:gd name="connsiteY7" fmla="*/ 719139 h 842521"/>
                <a:gd name="connsiteX8" fmla="*/ -1 w 842521"/>
                <a:gd name="connsiteY8" fmla="*/ 421262 h 842521"/>
                <a:gd name="connsiteX9" fmla="*/ 0 w 842521"/>
                <a:gd name="connsiteY9" fmla="*/ 421261 h 8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521" h="842521">
                  <a:moveTo>
                    <a:pt x="0" y="421261"/>
                  </a:moveTo>
                  <a:cubicBezTo>
                    <a:pt x="0" y="309536"/>
                    <a:pt x="44383" y="202386"/>
                    <a:pt x="123385" y="123385"/>
                  </a:cubicBezTo>
                  <a:cubicBezTo>
                    <a:pt x="202387" y="44383"/>
                    <a:pt x="309536" y="1"/>
                    <a:pt x="421262" y="1"/>
                  </a:cubicBezTo>
                  <a:cubicBezTo>
                    <a:pt x="532987" y="1"/>
                    <a:pt x="640137" y="44384"/>
                    <a:pt x="719138" y="123386"/>
                  </a:cubicBezTo>
                  <a:cubicBezTo>
                    <a:pt x="798140" y="202388"/>
                    <a:pt x="842522" y="309537"/>
                    <a:pt x="842522" y="421263"/>
                  </a:cubicBezTo>
                  <a:cubicBezTo>
                    <a:pt x="842522" y="532988"/>
                    <a:pt x="798139" y="640138"/>
                    <a:pt x="719137" y="719140"/>
                  </a:cubicBezTo>
                  <a:cubicBezTo>
                    <a:pt x="640135" y="798142"/>
                    <a:pt x="532986" y="842524"/>
                    <a:pt x="421260" y="842524"/>
                  </a:cubicBezTo>
                  <a:cubicBezTo>
                    <a:pt x="309535" y="842524"/>
                    <a:pt x="202385" y="798141"/>
                    <a:pt x="123383" y="719139"/>
                  </a:cubicBezTo>
                  <a:cubicBezTo>
                    <a:pt x="44381" y="640137"/>
                    <a:pt x="-1" y="532988"/>
                    <a:pt x="-1" y="421262"/>
                  </a:cubicBezTo>
                  <a:lnTo>
                    <a:pt x="0" y="421261"/>
                  </a:lnTo>
                  <a:close/>
                </a:path>
              </a:pathLst>
            </a:cu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000" kern="1200" dirty="0" smtClean="0">
                  <a:latin typeface="OCHA Icons Unbounded"/>
                </a:rPr>
                <a:t>;</a:t>
              </a:r>
              <a:endParaRPr lang="en-GB" sz="4000" kern="1200" dirty="0"/>
            </a:p>
          </p:txBody>
        </p:sp>
        <p:sp>
          <p:nvSpPr>
            <p:cNvPr id="52" name="Freeform 51"/>
            <p:cNvSpPr/>
            <p:nvPr/>
          </p:nvSpPr>
          <p:spPr>
            <a:xfrm rot="11117647">
              <a:off x="2054829" y="2995121"/>
              <a:ext cx="1304187" cy="572915"/>
            </a:xfrm>
            <a:custGeom>
              <a:avLst/>
              <a:gdLst>
                <a:gd name="connsiteX0" fmla="*/ 0 w 911724"/>
                <a:gd name="connsiteY0" fmla="*/ 114583 h 572914"/>
                <a:gd name="connsiteX1" fmla="*/ 625267 w 911724"/>
                <a:gd name="connsiteY1" fmla="*/ 114583 h 572914"/>
                <a:gd name="connsiteX2" fmla="*/ 625267 w 911724"/>
                <a:gd name="connsiteY2" fmla="*/ 0 h 572914"/>
                <a:gd name="connsiteX3" fmla="*/ 911724 w 911724"/>
                <a:gd name="connsiteY3" fmla="*/ 286457 h 572914"/>
                <a:gd name="connsiteX4" fmla="*/ 625267 w 911724"/>
                <a:gd name="connsiteY4" fmla="*/ 572914 h 572914"/>
                <a:gd name="connsiteX5" fmla="*/ 625267 w 911724"/>
                <a:gd name="connsiteY5" fmla="*/ 458331 h 572914"/>
                <a:gd name="connsiteX6" fmla="*/ 0 w 911724"/>
                <a:gd name="connsiteY6" fmla="*/ 458331 h 572914"/>
                <a:gd name="connsiteX7" fmla="*/ 0 w 911724"/>
                <a:gd name="connsiteY7" fmla="*/ 114583 h 57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1724" h="572914">
                  <a:moveTo>
                    <a:pt x="911724" y="458331"/>
                  </a:moveTo>
                  <a:lnTo>
                    <a:pt x="286457" y="458331"/>
                  </a:lnTo>
                  <a:lnTo>
                    <a:pt x="286457" y="572914"/>
                  </a:lnTo>
                  <a:lnTo>
                    <a:pt x="0" y="286457"/>
                  </a:lnTo>
                  <a:lnTo>
                    <a:pt x="286457" y="0"/>
                  </a:lnTo>
                  <a:lnTo>
                    <a:pt x="286457" y="114583"/>
                  </a:lnTo>
                  <a:lnTo>
                    <a:pt x="911724" y="114583"/>
                  </a:lnTo>
                  <a:lnTo>
                    <a:pt x="911724" y="458331"/>
                  </a:lnTo>
                  <a:close/>
                </a:path>
              </a:pathLst>
            </a:custGeom>
            <a:solidFill>
              <a:srgbClr val="32A4A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873" tIns="114583" rIns="0" bIns="11458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400" kern="12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179451" y="2757813"/>
              <a:ext cx="842521" cy="842521"/>
            </a:xfrm>
            <a:custGeom>
              <a:avLst/>
              <a:gdLst>
                <a:gd name="connsiteX0" fmla="*/ 0 w 842521"/>
                <a:gd name="connsiteY0" fmla="*/ 421261 h 842521"/>
                <a:gd name="connsiteX1" fmla="*/ 123385 w 842521"/>
                <a:gd name="connsiteY1" fmla="*/ 123385 h 842521"/>
                <a:gd name="connsiteX2" fmla="*/ 421262 w 842521"/>
                <a:gd name="connsiteY2" fmla="*/ 1 h 842521"/>
                <a:gd name="connsiteX3" fmla="*/ 719138 w 842521"/>
                <a:gd name="connsiteY3" fmla="*/ 123386 h 842521"/>
                <a:gd name="connsiteX4" fmla="*/ 842522 w 842521"/>
                <a:gd name="connsiteY4" fmla="*/ 421263 h 842521"/>
                <a:gd name="connsiteX5" fmla="*/ 719137 w 842521"/>
                <a:gd name="connsiteY5" fmla="*/ 719140 h 842521"/>
                <a:gd name="connsiteX6" fmla="*/ 421260 w 842521"/>
                <a:gd name="connsiteY6" fmla="*/ 842524 h 842521"/>
                <a:gd name="connsiteX7" fmla="*/ 123383 w 842521"/>
                <a:gd name="connsiteY7" fmla="*/ 719139 h 842521"/>
                <a:gd name="connsiteX8" fmla="*/ -1 w 842521"/>
                <a:gd name="connsiteY8" fmla="*/ 421262 h 842521"/>
                <a:gd name="connsiteX9" fmla="*/ 0 w 842521"/>
                <a:gd name="connsiteY9" fmla="*/ 421261 h 8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521" h="842521">
                  <a:moveTo>
                    <a:pt x="0" y="421261"/>
                  </a:moveTo>
                  <a:cubicBezTo>
                    <a:pt x="0" y="309536"/>
                    <a:pt x="44383" y="202386"/>
                    <a:pt x="123385" y="123385"/>
                  </a:cubicBezTo>
                  <a:cubicBezTo>
                    <a:pt x="202387" y="44383"/>
                    <a:pt x="309536" y="1"/>
                    <a:pt x="421262" y="1"/>
                  </a:cubicBezTo>
                  <a:cubicBezTo>
                    <a:pt x="532987" y="1"/>
                    <a:pt x="640137" y="44384"/>
                    <a:pt x="719138" y="123386"/>
                  </a:cubicBezTo>
                  <a:cubicBezTo>
                    <a:pt x="798140" y="202388"/>
                    <a:pt x="842522" y="309537"/>
                    <a:pt x="842522" y="421263"/>
                  </a:cubicBezTo>
                  <a:cubicBezTo>
                    <a:pt x="842522" y="532988"/>
                    <a:pt x="798139" y="640138"/>
                    <a:pt x="719137" y="719140"/>
                  </a:cubicBezTo>
                  <a:cubicBezTo>
                    <a:pt x="640135" y="798142"/>
                    <a:pt x="532986" y="842524"/>
                    <a:pt x="421260" y="842524"/>
                  </a:cubicBezTo>
                  <a:cubicBezTo>
                    <a:pt x="309535" y="842524"/>
                    <a:pt x="202385" y="798141"/>
                    <a:pt x="123383" y="719139"/>
                  </a:cubicBezTo>
                  <a:cubicBezTo>
                    <a:pt x="44381" y="640137"/>
                    <a:pt x="-1" y="532988"/>
                    <a:pt x="-1" y="421262"/>
                  </a:cubicBezTo>
                  <a:lnTo>
                    <a:pt x="0" y="421261"/>
                  </a:lnTo>
                  <a:close/>
                </a:path>
              </a:pathLst>
            </a:cu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000" kern="1200" dirty="0" smtClean="0">
                  <a:latin typeface="OCHA Icons Unbounded"/>
                </a:rPr>
                <a:t>Ù</a:t>
              </a:r>
              <a:endParaRPr lang="en-GB" sz="4000" kern="1200" dirty="0"/>
            </a:p>
          </p:txBody>
        </p:sp>
        <p:sp>
          <p:nvSpPr>
            <p:cNvPr id="54" name="Freeform 53"/>
            <p:cNvSpPr/>
            <p:nvPr/>
          </p:nvSpPr>
          <p:spPr>
            <a:xfrm rot="12388235">
              <a:off x="2214495" y="2326296"/>
              <a:ext cx="1334486" cy="572915"/>
            </a:xfrm>
            <a:custGeom>
              <a:avLst/>
              <a:gdLst>
                <a:gd name="connsiteX0" fmla="*/ 0 w 911724"/>
                <a:gd name="connsiteY0" fmla="*/ 114583 h 572914"/>
                <a:gd name="connsiteX1" fmla="*/ 625267 w 911724"/>
                <a:gd name="connsiteY1" fmla="*/ 114583 h 572914"/>
                <a:gd name="connsiteX2" fmla="*/ 625267 w 911724"/>
                <a:gd name="connsiteY2" fmla="*/ 0 h 572914"/>
                <a:gd name="connsiteX3" fmla="*/ 911724 w 911724"/>
                <a:gd name="connsiteY3" fmla="*/ 286457 h 572914"/>
                <a:gd name="connsiteX4" fmla="*/ 625267 w 911724"/>
                <a:gd name="connsiteY4" fmla="*/ 572914 h 572914"/>
                <a:gd name="connsiteX5" fmla="*/ 625267 w 911724"/>
                <a:gd name="connsiteY5" fmla="*/ 458331 h 572914"/>
                <a:gd name="connsiteX6" fmla="*/ 0 w 911724"/>
                <a:gd name="connsiteY6" fmla="*/ 458331 h 572914"/>
                <a:gd name="connsiteX7" fmla="*/ 0 w 911724"/>
                <a:gd name="connsiteY7" fmla="*/ 114583 h 57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1724" h="572914">
                  <a:moveTo>
                    <a:pt x="911724" y="458331"/>
                  </a:moveTo>
                  <a:lnTo>
                    <a:pt x="286457" y="458331"/>
                  </a:lnTo>
                  <a:lnTo>
                    <a:pt x="286457" y="572914"/>
                  </a:lnTo>
                  <a:lnTo>
                    <a:pt x="0" y="286457"/>
                  </a:lnTo>
                  <a:lnTo>
                    <a:pt x="286457" y="0"/>
                  </a:lnTo>
                  <a:lnTo>
                    <a:pt x="286457" y="114583"/>
                  </a:lnTo>
                  <a:lnTo>
                    <a:pt x="911724" y="114583"/>
                  </a:lnTo>
                  <a:lnTo>
                    <a:pt x="911724" y="458331"/>
                  </a:lnTo>
                  <a:close/>
                </a:path>
              </a:pathLst>
            </a:custGeom>
            <a:solidFill>
              <a:srgbClr val="32A4A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874" tIns="114583" rIns="0" bIns="11458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400" kern="120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479556" y="1703052"/>
              <a:ext cx="842521" cy="842521"/>
            </a:xfrm>
            <a:custGeom>
              <a:avLst/>
              <a:gdLst>
                <a:gd name="connsiteX0" fmla="*/ 0 w 842521"/>
                <a:gd name="connsiteY0" fmla="*/ 421261 h 842521"/>
                <a:gd name="connsiteX1" fmla="*/ 123385 w 842521"/>
                <a:gd name="connsiteY1" fmla="*/ 123385 h 842521"/>
                <a:gd name="connsiteX2" fmla="*/ 421262 w 842521"/>
                <a:gd name="connsiteY2" fmla="*/ 1 h 842521"/>
                <a:gd name="connsiteX3" fmla="*/ 719138 w 842521"/>
                <a:gd name="connsiteY3" fmla="*/ 123386 h 842521"/>
                <a:gd name="connsiteX4" fmla="*/ 842522 w 842521"/>
                <a:gd name="connsiteY4" fmla="*/ 421263 h 842521"/>
                <a:gd name="connsiteX5" fmla="*/ 719137 w 842521"/>
                <a:gd name="connsiteY5" fmla="*/ 719140 h 842521"/>
                <a:gd name="connsiteX6" fmla="*/ 421260 w 842521"/>
                <a:gd name="connsiteY6" fmla="*/ 842524 h 842521"/>
                <a:gd name="connsiteX7" fmla="*/ 123383 w 842521"/>
                <a:gd name="connsiteY7" fmla="*/ 719139 h 842521"/>
                <a:gd name="connsiteX8" fmla="*/ -1 w 842521"/>
                <a:gd name="connsiteY8" fmla="*/ 421262 h 842521"/>
                <a:gd name="connsiteX9" fmla="*/ 0 w 842521"/>
                <a:gd name="connsiteY9" fmla="*/ 421261 h 8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521" h="842521">
                  <a:moveTo>
                    <a:pt x="0" y="421261"/>
                  </a:moveTo>
                  <a:cubicBezTo>
                    <a:pt x="0" y="309536"/>
                    <a:pt x="44383" y="202386"/>
                    <a:pt x="123385" y="123385"/>
                  </a:cubicBezTo>
                  <a:cubicBezTo>
                    <a:pt x="202387" y="44383"/>
                    <a:pt x="309536" y="1"/>
                    <a:pt x="421262" y="1"/>
                  </a:cubicBezTo>
                  <a:cubicBezTo>
                    <a:pt x="532987" y="1"/>
                    <a:pt x="640137" y="44384"/>
                    <a:pt x="719138" y="123386"/>
                  </a:cubicBezTo>
                  <a:cubicBezTo>
                    <a:pt x="798140" y="202388"/>
                    <a:pt x="842522" y="309537"/>
                    <a:pt x="842522" y="421263"/>
                  </a:cubicBezTo>
                  <a:cubicBezTo>
                    <a:pt x="842522" y="532988"/>
                    <a:pt x="798139" y="640138"/>
                    <a:pt x="719137" y="719140"/>
                  </a:cubicBezTo>
                  <a:cubicBezTo>
                    <a:pt x="640135" y="798142"/>
                    <a:pt x="532986" y="842524"/>
                    <a:pt x="421260" y="842524"/>
                  </a:cubicBezTo>
                  <a:cubicBezTo>
                    <a:pt x="309535" y="842524"/>
                    <a:pt x="202385" y="798141"/>
                    <a:pt x="123383" y="719139"/>
                  </a:cubicBezTo>
                  <a:cubicBezTo>
                    <a:pt x="44381" y="640137"/>
                    <a:pt x="-1" y="532988"/>
                    <a:pt x="-1" y="421262"/>
                  </a:cubicBezTo>
                  <a:lnTo>
                    <a:pt x="0" y="421261"/>
                  </a:lnTo>
                  <a:close/>
                </a:path>
              </a:pathLst>
            </a:cu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000" kern="1200" dirty="0" smtClean="0">
                  <a:latin typeface="OCHA Icons Unbounded"/>
                </a:rPr>
                <a:t>©</a:t>
              </a:r>
              <a:endParaRPr lang="en-GB" sz="4000" kern="1200" dirty="0"/>
            </a:p>
          </p:txBody>
        </p:sp>
        <p:sp>
          <p:nvSpPr>
            <p:cNvPr id="56" name="Freeform 55"/>
            <p:cNvSpPr/>
            <p:nvPr/>
          </p:nvSpPr>
          <p:spPr>
            <a:xfrm rot="13658824">
              <a:off x="2623329" y="1768411"/>
              <a:ext cx="1345652" cy="572915"/>
            </a:xfrm>
            <a:custGeom>
              <a:avLst/>
              <a:gdLst>
                <a:gd name="connsiteX0" fmla="*/ 0 w 911724"/>
                <a:gd name="connsiteY0" fmla="*/ 114583 h 572914"/>
                <a:gd name="connsiteX1" fmla="*/ 625267 w 911724"/>
                <a:gd name="connsiteY1" fmla="*/ 114583 h 572914"/>
                <a:gd name="connsiteX2" fmla="*/ 625267 w 911724"/>
                <a:gd name="connsiteY2" fmla="*/ 0 h 572914"/>
                <a:gd name="connsiteX3" fmla="*/ 911724 w 911724"/>
                <a:gd name="connsiteY3" fmla="*/ 286457 h 572914"/>
                <a:gd name="connsiteX4" fmla="*/ 625267 w 911724"/>
                <a:gd name="connsiteY4" fmla="*/ 572914 h 572914"/>
                <a:gd name="connsiteX5" fmla="*/ 625267 w 911724"/>
                <a:gd name="connsiteY5" fmla="*/ 458331 h 572914"/>
                <a:gd name="connsiteX6" fmla="*/ 0 w 911724"/>
                <a:gd name="connsiteY6" fmla="*/ 458331 h 572914"/>
                <a:gd name="connsiteX7" fmla="*/ 0 w 911724"/>
                <a:gd name="connsiteY7" fmla="*/ 114583 h 57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1724" h="572914">
                  <a:moveTo>
                    <a:pt x="911724" y="458331"/>
                  </a:moveTo>
                  <a:lnTo>
                    <a:pt x="286457" y="458331"/>
                  </a:lnTo>
                  <a:lnTo>
                    <a:pt x="286457" y="572914"/>
                  </a:lnTo>
                  <a:lnTo>
                    <a:pt x="0" y="286457"/>
                  </a:lnTo>
                  <a:lnTo>
                    <a:pt x="286457" y="0"/>
                  </a:lnTo>
                  <a:lnTo>
                    <a:pt x="286457" y="114583"/>
                  </a:lnTo>
                  <a:lnTo>
                    <a:pt x="911724" y="114583"/>
                  </a:lnTo>
                  <a:lnTo>
                    <a:pt x="911724" y="458331"/>
                  </a:lnTo>
                  <a:close/>
                </a:path>
              </a:pathLst>
            </a:custGeom>
            <a:solidFill>
              <a:srgbClr val="32A4A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874" tIns="114583" rIns="-1" bIns="11458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400" kern="1200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2140419" y="827928"/>
              <a:ext cx="842521" cy="842521"/>
            </a:xfrm>
            <a:custGeom>
              <a:avLst/>
              <a:gdLst>
                <a:gd name="connsiteX0" fmla="*/ 0 w 842521"/>
                <a:gd name="connsiteY0" fmla="*/ 421261 h 842521"/>
                <a:gd name="connsiteX1" fmla="*/ 123385 w 842521"/>
                <a:gd name="connsiteY1" fmla="*/ 123385 h 842521"/>
                <a:gd name="connsiteX2" fmla="*/ 421262 w 842521"/>
                <a:gd name="connsiteY2" fmla="*/ 1 h 842521"/>
                <a:gd name="connsiteX3" fmla="*/ 719138 w 842521"/>
                <a:gd name="connsiteY3" fmla="*/ 123386 h 842521"/>
                <a:gd name="connsiteX4" fmla="*/ 842522 w 842521"/>
                <a:gd name="connsiteY4" fmla="*/ 421263 h 842521"/>
                <a:gd name="connsiteX5" fmla="*/ 719137 w 842521"/>
                <a:gd name="connsiteY5" fmla="*/ 719140 h 842521"/>
                <a:gd name="connsiteX6" fmla="*/ 421260 w 842521"/>
                <a:gd name="connsiteY6" fmla="*/ 842524 h 842521"/>
                <a:gd name="connsiteX7" fmla="*/ 123383 w 842521"/>
                <a:gd name="connsiteY7" fmla="*/ 719139 h 842521"/>
                <a:gd name="connsiteX8" fmla="*/ -1 w 842521"/>
                <a:gd name="connsiteY8" fmla="*/ 421262 h 842521"/>
                <a:gd name="connsiteX9" fmla="*/ 0 w 842521"/>
                <a:gd name="connsiteY9" fmla="*/ 421261 h 8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521" h="842521">
                  <a:moveTo>
                    <a:pt x="0" y="421261"/>
                  </a:moveTo>
                  <a:cubicBezTo>
                    <a:pt x="0" y="309536"/>
                    <a:pt x="44383" y="202386"/>
                    <a:pt x="123385" y="123385"/>
                  </a:cubicBezTo>
                  <a:cubicBezTo>
                    <a:pt x="202387" y="44383"/>
                    <a:pt x="309536" y="1"/>
                    <a:pt x="421262" y="1"/>
                  </a:cubicBezTo>
                  <a:cubicBezTo>
                    <a:pt x="532987" y="1"/>
                    <a:pt x="640137" y="44384"/>
                    <a:pt x="719138" y="123386"/>
                  </a:cubicBezTo>
                  <a:cubicBezTo>
                    <a:pt x="798140" y="202388"/>
                    <a:pt x="842522" y="309537"/>
                    <a:pt x="842522" y="421263"/>
                  </a:cubicBezTo>
                  <a:cubicBezTo>
                    <a:pt x="842522" y="532988"/>
                    <a:pt x="798139" y="640138"/>
                    <a:pt x="719137" y="719140"/>
                  </a:cubicBezTo>
                  <a:cubicBezTo>
                    <a:pt x="640135" y="798142"/>
                    <a:pt x="532986" y="842524"/>
                    <a:pt x="421260" y="842524"/>
                  </a:cubicBezTo>
                  <a:cubicBezTo>
                    <a:pt x="309535" y="842524"/>
                    <a:pt x="202385" y="798141"/>
                    <a:pt x="123383" y="719139"/>
                  </a:cubicBezTo>
                  <a:cubicBezTo>
                    <a:pt x="44381" y="640137"/>
                    <a:pt x="-1" y="532988"/>
                    <a:pt x="-1" y="421262"/>
                  </a:cubicBezTo>
                  <a:lnTo>
                    <a:pt x="0" y="421261"/>
                  </a:lnTo>
                  <a:close/>
                </a:path>
              </a:pathLst>
            </a:cu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000" kern="1200" dirty="0" smtClean="0">
                  <a:latin typeface="OCHA Icons Unbounded"/>
                </a:rPr>
                <a:t>Ĕ</a:t>
              </a:r>
              <a:endParaRPr lang="en-GB" sz="4000" kern="1200" dirty="0"/>
            </a:p>
          </p:txBody>
        </p:sp>
        <p:sp>
          <p:nvSpPr>
            <p:cNvPr id="58" name="Freeform 57"/>
            <p:cNvSpPr/>
            <p:nvPr/>
          </p:nvSpPr>
          <p:spPr>
            <a:xfrm rot="14929412">
              <a:off x="3207552" y="1396892"/>
              <a:ext cx="1356674" cy="572915"/>
            </a:xfrm>
            <a:custGeom>
              <a:avLst/>
              <a:gdLst>
                <a:gd name="connsiteX0" fmla="*/ 0 w 911724"/>
                <a:gd name="connsiteY0" fmla="*/ 114583 h 572914"/>
                <a:gd name="connsiteX1" fmla="*/ 625267 w 911724"/>
                <a:gd name="connsiteY1" fmla="*/ 114583 h 572914"/>
                <a:gd name="connsiteX2" fmla="*/ 625267 w 911724"/>
                <a:gd name="connsiteY2" fmla="*/ 0 h 572914"/>
                <a:gd name="connsiteX3" fmla="*/ 911724 w 911724"/>
                <a:gd name="connsiteY3" fmla="*/ 286457 h 572914"/>
                <a:gd name="connsiteX4" fmla="*/ 625267 w 911724"/>
                <a:gd name="connsiteY4" fmla="*/ 572914 h 572914"/>
                <a:gd name="connsiteX5" fmla="*/ 625267 w 911724"/>
                <a:gd name="connsiteY5" fmla="*/ 458331 h 572914"/>
                <a:gd name="connsiteX6" fmla="*/ 0 w 911724"/>
                <a:gd name="connsiteY6" fmla="*/ 458331 h 572914"/>
                <a:gd name="connsiteX7" fmla="*/ 0 w 911724"/>
                <a:gd name="connsiteY7" fmla="*/ 114583 h 57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1724" h="572914">
                  <a:moveTo>
                    <a:pt x="911724" y="458331"/>
                  </a:moveTo>
                  <a:lnTo>
                    <a:pt x="286457" y="458331"/>
                  </a:lnTo>
                  <a:lnTo>
                    <a:pt x="286457" y="572914"/>
                  </a:lnTo>
                  <a:lnTo>
                    <a:pt x="0" y="286457"/>
                  </a:lnTo>
                  <a:lnTo>
                    <a:pt x="286457" y="0"/>
                  </a:lnTo>
                  <a:lnTo>
                    <a:pt x="286457" y="114583"/>
                  </a:lnTo>
                  <a:lnTo>
                    <a:pt x="911724" y="114583"/>
                  </a:lnTo>
                  <a:lnTo>
                    <a:pt x="911724" y="458331"/>
                  </a:lnTo>
                  <a:close/>
                </a:path>
              </a:pathLst>
            </a:custGeom>
            <a:solidFill>
              <a:srgbClr val="32A4A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875" tIns="114583" rIns="-1" bIns="11458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400" kern="1200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3072787" y="250630"/>
              <a:ext cx="842521" cy="842521"/>
            </a:xfrm>
            <a:custGeom>
              <a:avLst/>
              <a:gdLst>
                <a:gd name="connsiteX0" fmla="*/ 0 w 842521"/>
                <a:gd name="connsiteY0" fmla="*/ 421261 h 842521"/>
                <a:gd name="connsiteX1" fmla="*/ 123385 w 842521"/>
                <a:gd name="connsiteY1" fmla="*/ 123385 h 842521"/>
                <a:gd name="connsiteX2" fmla="*/ 421262 w 842521"/>
                <a:gd name="connsiteY2" fmla="*/ 1 h 842521"/>
                <a:gd name="connsiteX3" fmla="*/ 719138 w 842521"/>
                <a:gd name="connsiteY3" fmla="*/ 123386 h 842521"/>
                <a:gd name="connsiteX4" fmla="*/ 842522 w 842521"/>
                <a:gd name="connsiteY4" fmla="*/ 421263 h 842521"/>
                <a:gd name="connsiteX5" fmla="*/ 719137 w 842521"/>
                <a:gd name="connsiteY5" fmla="*/ 719140 h 842521"/>
                <a:gd name="connsiteX6" fmla="*/ 421260 w 842521"/>
                <a:gd name="connsiteY6" fmla="*/ 842524 h 842521"/>
                <a:gd name="connsiteX7" fmla="*/ 123383 w 842521"/>
                <a:gd name="connsiteY7" fmla="*/ 719139 h 842521"/>
                <a:gd name="connsiteX8" fmla="*/ -1 w 842521"/>
                <a:gd name="connsiteY8" fmla="*/ 421262 h 842521"/>
                <a:gd name="connsiteX9" fmla="*/ 0 w 842521"/>
                <a:gd name="connsiteY9" fmla="*/ 421261 h 8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521" h="842521">
                  <a:moveTo>
                    <a:pt x="0" y="421261"/>
                  </a:moveTo>
                  <a:cubicBezTo>
                    <a:pt x="0" y="309536"/>
                    <a:pt x="44383" y="202386"/>
                    <a:pt x="123385" y="123385"/>
                  </a:cubicBezTo>
                  <a:cubicBezTo>
                    <a:pt x="202387" y="44383"/>
                    <a:pt x="309536" y="1"/>
                    <a:pt x="421262" y="1"/>
                  </a:cubicBezTo>
                  <a:cubicBezTo>
                    <a:pt x="532987" y="1"/>
                    <a:pt x="640137" y="44384"/>
                    <a:pt x="719138" y="123386"/>
                  </a:cubicBezTo>
                  <a:cubicBezTo>
                    <a:pt x="798140" y="202388"/>
                    <a:pt x="842522" y="309537"/>
                    <a:pt x="842522" y="421263"/>
                  </a:cubicBezTo>
                  <a:cubicBezTo>
                    <a:pt x="842522" y="532988"/>
                    <a:pt x="798139" y="640138"/>
                    <a:pt x="719137" y="719140"/>
                  </a:cubicBezTo>
                  <a:cubicBezTo>
                    <a:pt x="640135" y="798142"/>
                    <a:pt x="532986" y="842524"/>
                    <a:pt x="421260" y="842524"/>
                  </a:cubicBezTo>
                  <a:cubicBezTo>
                    <a:pt x="309535" y="842524"/>
                    <a:pt x="202385" y="798141"/>
                    <a:pt x="123383" y="719139"/>
                  </a:cubicBezTo>
                  <a:cubicBezTo>
                    <a:pt x="44381" y="640137"/>
                    <a:pt x="-1" y="532988"/>
                    <a:pt x="-1" y="421262"/>
                  </a:cubicBezTo>
                  <a:lnTo>
                    <a:pt x="0" y="421261"/>
                  </a:lnTo>
                  <a:close/>
                </a:path>
              </a:pathLst>
            </a:custGeom>
            <a:solidFill>
              <a:srgbClr val="19458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000" kern="1200" dirty="0" smtClean="0">
                  <a:latin typeface="OCHA Icons Unbounded"/>
                </a:rPr>
                <a:t>ě</a:t>
              </a:r>
              <a:endParaRPr lang="en-GB" sz="4000" kern="12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351224" y="189000"/>
            <a:ext cx="8441552" cy="6480000"/>
            <a:chOff x="2456722" y="260648"/>
            <a:chExt cx="7254807" cy="4752488"/>
          </a:xfrm>
        </p:grpSpPr>
        <p:sp>
          <p:nvSpPr>
            <p:cNvPr id="59" name="Rounded Rectangle 58"/>
            <p:cNvSpPr/>
            <p:nvPr/>
          </p:nvSpPr>
          <p:spPr>
            <a:xfrm>
              <a:off x="2989036" y="2780928"/>
              <a:ext cx="5538615" cy="1584176"/>
            </a:xfrm>
            <a:prstGeom prst="roundRect">
              <a:avLst>
                <a:gd name="adj" fmla="val 5844"/>
              </a:avLst>
            </a:prstGeom>
            <a:solidFill>
              <a:srgbClr val="92B4E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2456722" y="1147945"/>
              <a:ext cx="6603242" cy="1338929"/>
              <a:chOff x="2267744" y="980728"/>
              <a:chExt cx="6095300" cy="1338929"/>
            </a:xfrm>
          </p:grpSpPr>
          <p:sp>
            <p:nvSpPr>
              <p:cNvPr id="32" name="Freeform 31"/>
              <p:cNvSpPr/>
              <p:nvPr/>
            </p:nvSpPr>
            <p:spPr>
              <a:xfrm>
                <a:off x="2267744" y="980728"/>
                <a:ext cx="6094800" cy="360000"/>
              </a:xfrm>
              <a:custGeom>
                <a:avLst/>
                <a:gdLst>
                  <a:gd name="connsiteX0" fmla="*/ 0 w 6094601"/>
                  <a:gd name="connsiteY0" fmla="*/ 48983 h 489832"/>
                  <a:gd name="connsiteX1" fmla="*/ 14347 w 6094601"/>
                  <a:gd name="connsiteY1" fmla="*/ 14347 h 489832"/>
                  <a:gd name="connsiteX2" fmla="*/ 48983 w 6094601"/>
                  <a:gd name="connsiteY2" fmla="*/ 0 h 489832"/>
                  <a:gd name="connsiteX3" fmla="*/ 6045618 w 6094601"/>
                  <a:gd name="connsiteY3" fmla="*/ 0 h 489832"/>
                  <a:gd name="connsiteX4" fmla="*/ 6080254 w 6094601"/>
                  <a:gd name="connsiteY4" fmla="*/ 14347 h 489832"/>
                  <a:gd name="connsiteX5" fmla="*/ 6094601 w 6094601"/>
                  <a:gd name="connsiteY5" fmla="*/ 48983 h 489832"/>
                  <a:gd name="connsiteX6" fmla="*/ 6094601 w 6094601"/>
                  <a:gd name="connsiteY6" fmla="*/ 440849 h 489832"/>
                  <a:gd name="connsiteX7" fmla="*/ 6080254 w 6094601"/>
                  <a:gd name="connsiteY7" fmla="*/ 475485 h 489832"/>
                  <a:gd name="connsiteX8" fmla="*/ 6045618 w 6094601"/>
                  <a:gd name="connsiteY8" fmla="*/ 489832 h 489832"/>
                  <a:gd name="connsiteX9" fmla="*/ 48983 w 6094601"/>
                  <a:gd name="connsiteY9" fmla="*/ 489832 h 489832"/>
                  <a:gd name="connsiteX10" fmla="*/ 14347 w 6094601"/>
                  <a:gd name="connsiteY10" fmla="*/ 475485 h 489832"/>
                  <a:gd name="connsiteX11" fmla="*/ 0 w 6094601"/>
                  <a:gd name="connsiteY11" fmla="*/ 440849 h 489832"/>
                  <a:gd name="connsiteX12" fmla="*/ 0 w 6094601"/>
                  <a:gd name="connsiteY12" fmla="*/ 48983 h 489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094601" h="489832">
                    <a:moveTo>
                      <a:pt x="0" y="48983"/>
                    </a:moveTo>
                    <a:cubicBezTo>
                      <a:pt x="0" y="35992"/>
                      <a:pt x="5161" y="23533"/>
                      <a:pt x="14347" y="14347"/>
                    </a:cubicBezTo>
                    <a:cubicBezTo>
                      <a:pt x="23533" y="5161"/>
                      <a:pt x="35992" y="0"/>
                      <a:pt x="48983" y="0"/>
                    </a:cubicBezTo>
                    <a:lnTo>
                      <a:pt x="6045618" y="0"/>
                    </a:lnTo>
                    <a:cubicBezTo>
                      <a:pt x="6058609" y="0"/>
                      <a:pt x="6071068" y="5161"/>
                      <a:pt x="6080254" y="14347"/>
                    </a:cubicBezTo>
                    <a:cubicBezTo>
                      <a:pt x="6089440" y="23533"/>
                      <a:pt x="6094601" y="35992"/>
                      <a:pt x="6094601" y="48983"/>
                    </a:cubicBezTo>
                    <a:lnTo>
                      <a:pt x="6094601" y="440849"/>
                    </a:lnTo>
                    <a:cubicBezTo>
                      <a:pt x="6094601" y="453840"/>
                      <a:pt x="6089440" y="466299"/>
                      <a:pt x="6080254" y="475485"/>
                    </a:cubicBezTo>
                    <a:cubicBezTo>
                      <a:pt x="6071068" y="484671"/>
                      <a:pt x="6058609" y="489832"/>
                      <a:pt x="6045618" y="489832"/>
                    </a:cubicBezTo>
                    <a:lnTo>
                      <a:pt x="48983" y="489832"/>
                    </a:lnTo>
                    <a:cubicBezTo>
                      <a:pt x="35992" y="489832"/>
                      <a:pt x="23533" y="484671"/>
                      <a:pt x="14347" y="475485"/>
                    </a:cubicBezTo>
                    <a:cubicBezTo>
                      <a:pt x="5161" y="466299"/>
                      <a:pt x="0" y="453840"/>
                      <a:pt x="0" y="440849"/>
                    </a:cubicBezTo>
                    <a:lnTo>
                      <a:pt x="0" y="48983"/>
                    </a:lnTo>
                    <a:close/>
                  </a:path>
                </a:pathLst>
              </a:custGeom>
              <a:solidFill>
                <a:srgbClr val="92B4E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4357" tIns="94357" rIns="94357" bIns="94357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400" kern="1200" dirty="0" smtClean="0"/>
                  <a:t>Dataset Discovery</a:t>
                </a:r>
                <a:endParaRPr lang="en-GB" sz="1400" kern="1200" dirty="0"/>
              </a:p>
            </p:txBody>
          </p:sp>
          <p:grpSp>
            <p:nvGrpSpPr>
              <p:cNvPr id="4" name="Group 42"/>
              <p:cNvGrpSpPr/>
              <p:nvPr/>
            </p:nvGrpSpPr>
            <p:grpSpPr>
              <a:xfrm>
                <a:off x="2268443" y="1412776"/>
                <a:ext cx="6094601" cy="906881"/>
                <a:chOff x="2268443" y="1412776"/>
                <a:chExt cx="6094601" cy="906881"/>
              </a:xfrm>
            </p:grpSpPr>
            <p:grpSp>
              <p:nvGrpSpPr>
                <p:cNvPr id="5" name="Group 40"/>
                <p:cNvGrpSpPr/>
                <p:nvPr/>
              </p:nvGrpSpPr>
              <p:grpSpPr>
                <a:xfrm>
                  <a:off x="2268443" y="1412776"/>
                  <a:ext cx="3006358" cy="906881"/>
                  <a:chOff x="2268443" y="1859823"/>
                  <a:chExt cx="3006358" cy="906881"/>
                </a:xfrm>
              </p:grpSpPr>
              <p:sp>
                <p:nvSpPr>
                  <p:cNvPr id="33" name="Freeform 32"/>
                  <p:cNvSpPr/>
                  <p:nvPr/>
                </p:nvSpPr>
                <p:spPr>
                  <a:xfrm>
                    <a:off x="2268443" y="1859823"/>
                    <a:ext cx="3006357" cy="360000"/>
                  </a:xfrm>
                  <a:custGeom>
                    <a:avLst/>
                    <a:gdLst>
                      <a:gd name="connsiteX0" fmla="*/ 0 w 3006357"/>
                      <a:gd name="connsiteY0" fmla="*/ 48983 h 489832"/>
                      <a:gd name="connsiteX1" fmla="*/ 14347 w 3006357"/>
                      <a:gd name="connsiteY1" fmla="*/ 14347 h 489832"/>
                      <a:gd name="connsiteX2" fmla="*/ 48983 w 3006357"/>
                      <a:gd name="connsiteY2" fmla="*/ 0 h 489832"/>
                      <a:gd name="connsiteX3" fmla="*/ 2957374 w 3006357"/>
                      <a:gd name="connsiteY3" fmla="*/ 0 h 489832"/>
                      <a:gd name="connsiteX4" fmla="*/ 2992010 w 3006357"/>
                      <a:gd name="connsiteY4" fmla="*/ 14347 h 489832"/>
                      <a:gd name="connsiteX5" fmla="*/ 3006357 w 3006357"/>
                      <a:gd name="connsiteY5" fmla="*/ 48983 h 489832"/>
                      <a:gd name="connsiteX6" fmla="*/ 3006357 w 3006357"/>
                      <a:gd name="connsiteY6" fmla="*/ 440849 h 489832"/>
                      <a:gd name="connsiteX7" fmla="*/ 2992010 w 3006357"/>
                      <a:gd name="connsiteY7" fmla="*/ 475485 h 489832"/>
                      <a:gd name="connsiteX8" fmla="*/ 2957374 w 3006357"/>
                      <a:gd name="connsiteY8" fmla="*/ 489832 h 489832"/>
                      <a:gd name="connsiteX9" fmla="*/ 48983 w 3006357"/>
                      <a:gd name="connsiteY9" fmla="*/ 489832 h 489832"/>
                      <a:gd name="connsiteX10" fmla="*/ 14347 w 3006357"/>
                      <a:gd name="connsiteY10" fmla="*/ 475485 h 489832"/>
                      <a:gd name="connsiteX11" fmla="*/ 0 w 3006357"/>
                      <a:gd name="connsiteY11" fmla="*/ 440849 h 489832"/>
                      <a:gd name="connsiteX12" fmla="*/ 0 w 3006357"/>
                      <a:gd name="connsiteY12" fmla="*/ 48983 h 489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006357" h="489832">
                        <a:moveTo>
                          <a:pt x="0" y="48983"/>
                        </a:moveTo>
                        <a:cubicBezTo>
                          <a:pt x="0" y="35992"/>
                          <a:pt x="5161" y="23533"/>
                          <a:pt x="14347" y="14347"/>
                        </a:cubicBezTo>
                        <a:cubicBezTo>
                          <a:pt x="23533" y="5161"/>
                          <a:pt x="35992" y="0"/>
                          <a:pt x="48983" y="0"/>
                        </a:cubicBezTo>
                        <a:lnTo>
                          <a:pt x="2957374" y="0"/>
                        </a:lnTo>
                        <a:cubicBezTo>
                          <a:pt x="2970365" y="0"/>
                          <a:pt x="2982824" y="5161"/>
                          <a:pt x="2992010" y="14347"/>
                        </a:cubicBezTo>
                        <a:cubicBezTo>
                          <a:pt x="3001196" y="23533"/>
                          <a:pt x="3006357" y="35992"/>
                          <a:pt x="3006357" y="48983"/>
                        </a:cubicBezTo>
                        <a:lnTo>
                          <a:pt x="3006357" y="440849"/>
                        </a:lnTo>
                        <a:cubicBezTo>
                          <a:pt x="3006357" y="453840"/>
                          <a:pt x="3001196" y="466299"/>
                          <a:pt x="2992010" y="475485"/>
                        </a:cubicBezTo>
                        <a:cubicBezTo>
                          <a:pt x="2982824" y="484671"/>
                          <a:pt x="2970365" y="489832"/>
                          <a:pt x="2957374" y="489832"/>
                        </a:cubicBezTo>
                        <a:lnTo>
                          <a:pt x="48983" y="489832"/>
                        </a:lnTo>
                        <a:cubicBezTo>
                          <a:pt x="35992" y="489832"/>
                          <a:pt x="23533" y="484671"/>
                          <a:pt x="14347" y="475485"/>
                        </a:cubicBezTo>
                        <a:cubicBezTo>
                          <a:pt x="5161" y="466299"/>
                          <a:pt x="0" y="453840"/>
                          <a:pt x="0" y="440849"/>
                        </a:cubicBezTo>
                        <a:lnTo>
                          <a:pt x="0" y="48983"/>
                        </a:lnTo>
                        <a:close/>
                      </a:path>
                    </a:pathLst>
                  </a:custGeom>
                  <a:solidFill>
                    <a:srgbClr val="19458D"/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94357" tIns="94357" rIns="94357" bIns="94357" numCol="1" spcCol="1270" anchor="ctr" anchorCtr="0">
                    <a:noAutofit/>
                  </a:bodyPr>
                  <a:lstStyle/>
                  <a:p>
                    <a:pPr lvl="0" algn="ctr" defTabSz="9334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400" kern="1200" dirty="0" smtClean="0"/>
                      <a:t>Preparedness</a:t>
                    </a:r>
                    <a:endParaRPr lang="en-GB" sz="1400" kern="1200" dirty="0"/>
                  </a:p>
                </p:txBody>
              </p:sp>
              <p:sp>
                <p:nvSpPr>
                  <p:cNvPr id="34" name="Freeform 33"/>
                  <p:cNvSpPr/>
                  <p:nvPr/>
                </p:nvSpPr>
                <p:spPr>
                  <a:xfrm>
                    <a:off x="2268443" y="2276872"/>
                    <a:ext cx="974824" cy="489832"/>
                  </a:xfrm>
                  <a:custGeom>
                    <a:avLst/>
                    <a:gdLst>
                      <a:gd name="connsiteX0" fmla="*/ 0 w 974824"/>
                      <a:gd name="connsiteY0" fmla="*/ 48983 h 489832"/>
                      <a:gd name="connsiteX1" fmla="*/ 14347 w 974824"/>
                      <a:gd name="connsiteY1" fmla="*/ 14347 h 489832"/>
                      <a:gd name="connsiteX2" fmla="*/ 48983 w 974824"/>
                      <a:gd name="connsiteY2" fmla="*/ 0 h 489832"/>
                      <a:gd name="connsiteX3" fmla="*/ 925841 w 974824"/>
                      <a:gd name="connsiteY3" fmla="*/ 0 h 489832"/>
                      <a:gd name="connsiteX4" fmla="*/ 960477 w 974824"/>
                      <a:gd name="connsiteY4" fmla="*/ 14347 h 489832"/>
                      <a:gd name="connsiteX5" fmla="*/ 974824 w 974824"/>
                      <a:gd name="connsiteY5" fmla="*/ 48983 h 489832"/>
                      <a:gd name="connsiteX6" fmla="*/ 974824 w 974824"/>
                      <a:gd name="connsiteY6" fmla="*/ 440849 h 489832"/>
                      <a:gd name="connsiteX7" fmla="*/ 960477 w 974824"/>
                      <a:gd name="connsiteY7" fmla="*/ 475485 h 489832"/>
                      <a:gd name="connsiteX8" fmla="*/ 925841 w 974824"/>
                      <a:gd name="connsiteY8" fmla="*/ 489832 h 489832"/>
                      <a:gd name="connsiteX9" fmla="*/ 48983 w 974824"/>
                      <a:gd name="connsiteY9" fmla="*/ 489832 h 489832"/>
                      <a:gd name="connsiteX10" fmla="*/ 14347 w 974824"/>
                      <a:gd name="connsiteY10" fmla="*/ 475485 h 489832"/>
                      <a:gd name="connsiteX11" fmla="*/ 0 w 974824"/>
                      <a:gd name="connsiteY11" fmla="*/ 440849 h 489832"/>
                      <a:gd name="connsiteX12" fmla="*/ 0 w 974824"/>
                      <a:gd name="connsiteY12" fmla="*/ 48983 h 489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74824" h="489832">
                        <a:moveTo>
                          <a:pt x="0" y="48983"/>
                        </a:moveTo>
                        <a:cubicBezTo>
                          <a:pt x="0" y="35992"/>
                          <a:pt x="5161" y="23533"/>
                          <a:pt x="14347" y="14347"/>
                        </a:cubicBezTo>
                        <a:cubicBezTo>
                          <a:pt x="23533" y="5161"/>
                          <a:pt x="35992" y="0"/>
                          <a:pt x="48983" y="0"/>
                        </a:cubicBezTo>
                        <a:lnTo>
                          <a:pt x="925841" y="0"/>
                        </a:lnTo>
                        <a:cubicBezTo>
                          <a:pt x="938832" y="0"/>
                          <a:pt x="951291" y="5161"/>
                          <a:pt x="960477" y="14347"/>
                        </a:cubicBezTo>
                        <a:cubicBezTo>
                          <a:pt x="969663" y="23533"/>
                          <a:pt x="974824" y="35992"/>
                          <a:pt x="974824" y="48983"/>
                        </a:cubicBezTo>
                        <a:lnTo>
                          <a:pt x="974824" y="440849"/>
                        </a:lnTo>
                        <a:cubicBezTo>
                          <a:pt x="974824" y="453840"/>
                          <a:pt x="969663" y="466299"/>
                          <a:pt x="960477" y="475485"/>
                        </a:cubicBezTo>
                        <a:cubicBezTo>
                          <a:pt x="951291" y="484671"/>
                          <a:pt x="938832" y="489832"/>
                          <a:pt x="925841" y="489832"/>
                        </a:cubicBezTo>
                        <a:lnTo>
                          <a:pt x="48983" y="489832"/>
                        </a:lnTo>
                        <a:cubicBezTo>
                          <a:pt x="35992" y="489832"/>
                          <a:pt x="23533" y="484671"/>
                          <a:pt x="14347" y="475485"/>
                        </a:cubicBezTo>
                        <a:cubicBezTo>
                          <a:pt x="5161" y="466299"/>
                          <a:pt x="0" y="453840"/>
                          <a:pt x="0" y="440849"/>
                        </a:cubicBezTo>
                        <a:lnTo>
                          <a:pt x="0" y="48983"/>
                        </a:lnTo>
                        <a:close/>
                      </a:path>
                    </a:pathLst>
                  </a:custGeom>
                  <a:solidFill>
                    <a:srgbClr val="19458D"/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0067" tIns="60067" rIns="60067" bIns="60067" numCol="1" spcCol="1270" anchor="ctr" anchorCtr="0">
                    <a:noAutofit/>
                  </a:bodyPr>
                  <a:lstStyle/>
                  <a:p>
                    <a:pPr lvl="0"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400" kern="1200" dirty="0" smtClean="0"/>
                      <a:t>Recce</a:t>
                    </a:r>
                    <a:endParaRPr lang="en-GB" sz="1400" kern="1200" dirty="0"/>
                  </a:p>
                </p:txBody>
              </p:sp>
              <p:sp>
                <p:nvSpPr>
                  <p:cNvPr id="35" name="Freeform 34"/>
                  <p:cNvSpPr/>
                  <p:nvPr/>
                </p:nvSpPr>
                <p:spPr>
                  <a:xfrm>
                    <a:off x="3284210" y="2276872"/>
                    <a:ext cx="974824" cy="489832"/>
                  </a:xfrm>
                  <a:custGeom>
                    <a:avLst/>
                    <a:gdLst>
                      <a:gd name="connsiteX0" fmla="*/ 0 w 974824"/>
                      <a:gd name="connsiteY0" fmla="*/ 48983 h 489832"/>
                      <a:gd name="connsiteX1" fmla="*/ 14347 w 974824"/>
                      <a:gd name="connsiteY1" fmla="*/ 14347 h 489832"/>
                      <a:gd name="connsiteX2" fmla="*/ 48983 w 974824"/>
                      <a:gd name="connsiteY2" fmla="*/ 0 h 489832"/>
                      <a:gd name="connsiteX3" fmla="*/ 925841 w 974824"/>
                      <a:gd name="connsiteY3" fmla="*/ 0 h 489832"/>
                      <a:gd name="connsiteX4" fmla="*/ 960477 w 974824"/>
                      <a:gd name="connsiteY4" fmla="*/ 14347 h 489832"/>
                      <a:gd name="connsiteX5" fmla="*/ 974824 w 974824"/>
                      <a:gd name="connsiteY5" fmla="*/ 48983 h 489832"/>
                      <a:gd name="connsiteX6" fmla="*/ 974824 w 974824"/>
                      <a:gd name="connsiteY6" fmla="*/ 440849 h 489832"/>
                      <a:gd name="connsiteX7" fmla="*/ 960477 w 974824"/>
                      <a:gd name="connsiteY7" fmla="*/ 475485 h 489832"/>
                      <a:gd name="connsiteX8" fmla="*/ 925841 w 974824"/>
                      <a:gd name="connsiteY8" fmla="*/ 489832 h 489832"/>
                      <a:gd name="connsiteX9" fmla="*/ 48983 w 974824"/>
                      <a:gd name="connsiteY9" fmla="*/ 489832 h 489832"/>
                      <a:gd name="connsiteX10" fmla="*/ 14347 w 974824"/>
                      <a:gd name="connsiteY10" fmla="*/ 475485 h 489832"/>
                      <a:gd name="connsiteX11" fmla="*/ 0 w 974824"/>
                      <a:gd name="connsiteY11" fmla="*/ 440849 h 489832"/>
                      <a:gd name="connsiteX12" fmla="*/ 0 w 974824"/>
                      <a:gd name="connsiteY12" fmla="*/ 48983 h 489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74824" h="489832">
                        <a:moveTo>
                          <a:pt x="0" y="48983"/>
                        </a:moveTo>
                        <a:cubicBezTo>
                          <a:pt x="0" y="35992"/>
                          <a:pt x="5161" y="23533"/>
                          <a:pt x="14347" y="14347"/>
                        </a:cubicBezTo>
                        <a:cubicBezTo>
                          <a:pt x="23533" y="5161"/>
                          <a:pt x="35992" y="0"/>
                          <a:pt x="48983" y="0"/>
                        </a:cubicBezTo>
                        <a:lnTo>
                          <a:pt x="925841" y="0"/>
                        </a:lnTo>
                        <a:cubicBezTo>
                          <a:pt x="938832" y="0"/>
                          <a:pt x="951291" y="5161"/>
                          <a:pt x="960477" y="14347"/>
                        </a:cubicBezTo>
                        <a:cubicBezTo>
                          <a:pt x="969663" y="23533"/>
                          <a:pt x="974824" y="35992"/>
                          <a:pt x="974824" y="48983"/>
                        </a:cubicBezTo>
                        <a:lnTo>
                          <a:pt x="974824" y="440849"/>
                        </a:lnTo>
                        <a:cubicBezTo>
                          <a:pt x="974824" y="453840"/>
                          <a:pt x="969663" y="466299"/>
                          <a:pt x="960477" y="475485"/>
                        </a:cubicBezTo>
                        <a:cubicBezTo>
                          <a:pt x="951291" y="484671"/>
                          <a:pt x="938832" y="489832"/>
                          <a:pt x="925841" y="489832"/>
                        </a:cubicBezTo>
                        <a:lnTo>
                          <a:pt x="48983" y="489832"/>
                        </a:lnTo>
                        <a:cubicBezTo>
                          <a:pt x="35992" y="489832"/>
                          <a:pt x="23533" y="484671"/>
                          <a:pt x="14347" y="475485"/>
                        </a:cubicBezTo>
                        <a:cubicBezTo>
                          <a:pt x="5161" y="466299"/>
                          <a:pt x="0" y="453840"/>
                          <a:pt x="0" y="440849"/>
                        </a:cubicBezTo>
                        <a:lnTo>
                          <a:pt x="0" y="48983"/>
                        </a:lnTo>
                        <a:close/>
                      </a:path>
                    </a:pathLst>
                  </a:custGeom>
                  <a:solidFill>
                    <a:srgbClr val="19458D"/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0067" tIns="60067" rIns="60067" bIns="60067" numCol="1" spcCol="1270" anchor="ctr" anchorCtr="0">
                    <a:noAutofit/>
                  </a:bodyPr>
                  <a:lstStyle/>
                  <a:p>
                    <a:pPr lvl="0"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400" kern="1200" dirty="0" smtClean="0"/>
                      <a:t>Mission Archives</a:t>
                    </a:r>
                    <a:endParaRPr lang="en-GB" sz="1400" kern="1200" dirty="0"/>
                  </a:p>
                </p:txBody>
              </p:sp>
              <p:sp>
                <p:nvSpPr>
                  <p:cNvPr id="36" name="Freeform 35"/>
                  <p:cNvSpPr/>
                  <p:nvPr/>
                </p:nvSpPr>
                <p:spPr>
                  <a:xfrm>
                    <a:off x="4299977" y="2276872"/>
                    <a:ext cx="974824" cy="489832"/>
                  </a:xfrm>
                  <a:custGeom>
                    <a:avLst/>
                    <a:gdLst>
                      <a:gd name="connsiteX0" fmla="*/ 0 w 974824"/>
                      <a:gd name="connsiteY0" fmla="*/ 48983 h 489832"/>
                      <a:gd name="connsiteX1" fmla="*/ 14347 w 974824"/>
                      <a:gd name="connsiteY1" fmla="*/ 14347 h 489832"/>
                      <a:gd name="connsiteX2" fmla="*/ 48983 w 974824"/>
                      <a:gd name="connsiteY2" fmla="*/ 0 h 489832"/>
                      <a:gd name="connsiteX3" fmla="*/ 925841 w 974824"/>
                      <a:gd name="connsiteY3" fmla="*/ 0 h 489832"/>
                      <a:gd name="connsiteX4" fmla="*/ 960477 w 974824"/>
                      <a:gd name="connsiteY4" fmla="*/ 14347 h 489832"/>
                      <a:gd name="connsiteX5" fmla="*/ 974824 w 974824"/>
                      <a:gd name="connsiteY5" fmla="*/ 48983 h 489832"/>
                      <a:gd name="connsiteX6" fmla="*/ 974824 w 974824"/>
                      <a:gd name="connsiteY6" fmla="*/ 440849 h 489832"/>
                      <a:gd name="connsiteX7" fmla="*/ 960477 w 974824"/>
                      <a:gd name="connsiteY7" fmla="*/ 475485 h 489832"/>
                      <a:gd name="connsiteX8" fmla="*/ 925841 w 974824"/>
                      <a:gd name="connsiteY8" fmla="*/ 489832 h 489832"/>
                      <a:gd name="connsiteX9" fmla="*/ 48983 w 974824"/>
                      <a:gd name="connsiteY9" fmla="*/ 489832 h 489832"/>
                      <a:gd name="connsiteX10" fmla="*/ 14347 w 974824"/>
                      <a:gd name="connsiteY10" fmla="*/ 475485 h 489832"/>
                      <a:gd name="connsiteX11" fmla="*/ 0 w 974824"/>
                      <a:gd name="connsiteY11" fmla="*/ 440849 h 489832"/>
                      <a:gd name="connsiteX12" fmla="*/ 0 w 974824"/>
                      <a:gd name="connsiteY12" fmla="*/ 48983 h 489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74824" h="489832">
                        <a:moveTo>
                          <a:pt x="0" y="48983"/>
                        </a:moveTo>
                        <a:cubicBezTo>
                          <a:pt x="0" y="35992"/>
                          <a:pt x="5161" y="23533"/>
                          <a:pt x="14347" y="14347"/>
                        </a:cubicBezTo>
                        <a:cubicBezTo>
                          <a:pt x="23533" y="5161"/>
                          <a:pt x="35992" y="0"/>
                          <a:pt x="48983" y="0"/>
                        </a:cubicBezTo>
                        <a:lnTo>
                          <a:pt x="925841" y="0"/>
                        </a:lnTo>
                        <a:cubicBezTo>
                          <a:pt x="938832" y="0"/>
                          <a:pt x="951291" y="5161"/>
                          <a:pt x="960477" y="14347"/>
                        </a:cubicBezTo>
                        <a:cubicBezTo>
                          <a:pt x="969663" y="23533"/>
                          <a:pt x="974824" y="35992"/>
                          <a:pt x="974824" y="48983"/>
                        </a:cubicBezTo>
                        <a:lnTo>
                          <a:pt x="974824" y="440849"/>
                        </a:lnTo>
                        <a:cubicBezTo>
                          <a:pt x="974824" y="453840"/>
                          <a:pt x="969663" y="466299"/>
                          <a:pt x="960477" y="475485"/>
                        </a:cubicBezTo>
                        <a:cubicBezTo>
                          <a:pt x="951291" y="484671"/>
                          <a:pt x="938832" y="489832"/>
                          <a:pt x="925841" y="489832"/>
                        </a:cubicBezTo>
                        <a:lnTo>
                          <a:pt x="48983" y="489832"/>
                        </a:lnTo>
                        <a:cubicBezTo>
                          <a:pt x="35992" y="489832"/>
                          <a:pt x="23533" y="484671"/>
                          <a:pt x="14347" y="475485"/>
                        </a:cubicBezTo>
                        <a:cubicBezTo>
                          <a:pt x="5161" y="466299"/>
                          <a:pt x="0" y="453840"/>
                          <a:pt x="0" y="440849"/>
                        </a:cubicBezTo>
                        <a:lnTo>
                          <a:pt x="0" y="48983"/>
                        </a:lnTo>
                        <a:close/>
                      </a:path>
                    </a:pathLst>
                  </a:custGeom>
                  <a:solidFill>
                    <a:srgbClr val="19458D"/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0067" tIns="60067" rIns="60067" bIns="60067" numCol="1" spcCol="1270" anchor="ctr" anchorCtr="0">
                    <a:noAutofit/>
                  </a:bodyPr>
                  <a:lstStyle/>
                  <a:p>
                    <a:pPr lvl="0"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400" kern="1200" dirty="0" smtClean="0"/>
                      <a:t>Global Datasets</a:t>
                    </a:r>
                    <a:endParaRPr lang="en-GB" sz="1400" kern="1200" dirty="0"/>
                  </a:p>
                </p:txBody>
              </p:sp>
            </p:grpSp>
            <p:grpSp>
              <p:nvGrpSpPr>
                <p:cNvPr id="6" name="Group 41"/>
                <p:cNvGrpSpPr/>
                <p:nvPr/>
              </p:nvGrpSpPr>
              <p:grpSpPr>
                <a:xfrm>
                  <a:off x="5356686" y="1412776"/>
                  <a:ext cx="3006358" cy="906881"/>
                  <a:chOff x="5356686" y="1859823"/>
                  <a:chExt cx="3006358" cy="906881"/>
                </a:xfrm>
              </p:grpSpPr>
              <p:sp>
                <p:nvSpPr>
                  <p:cNvPr id="37" name="Freeform 36"/>
                  <p:cNvSpPr/>
                  <p:nvPr/>
                </p:nvSpPr>
                <p:spPr>
                  <a:xfrm>
                    <a:off x="5356686" y="1859823"/>
                    <a:ext cx="3006357" cy="360000"/>
                  </a:xfrm>
                  <a:custGeom>
                    <a:avLst/>
                    <a:gdLst>
                      <a:gd name="connsiteX0" fmla="*/ 0 w 3006357"/>
                      <a:gd name="connsiteY0" fmla="*/ 48983 h 489832"/>
                      <a:gd name="connsiteX1" fmla="*/ 14347 w 3006357"/>
                      <a:gd name="connsiteY1" fmla="*/ 14347 h 489832"/>
                      <a:gd name="connsiteX2" fmla="*/ 48983 w 3006357"/>
                      <a:gd name="connsiteY2" fmla="*/ 0 h 489832"/>
                      <a:gd name="connsiteX3" fmla="*/ 2957374 w 3006357"/>
                      <a:gd name="connsiteY3" fmla="*/ 0 h 489832"/>
                      <a:gd name="connsiteX4" fmla="*/ 2992010 w 3006357"/>
                      <a:gd name="connsiteY4" fmla="*/ 14347 h 489832"/>
                      <a:gd name="connsiteX5" fmla="*/ 3006357 w 3006357"/>
                      <a:gd name="connsiteY5" fmla="*/ 48983 h 489832"/>
                      <a:gd name="connsiteX6" fmla="*/ 3006357 w 3006357"/>
                      <a:gd name="connsiteY6" fmla="*/ 440849 h 489832"/>
                      <a:gd name="connsiteX7" fmla="*/ 2992010 w 3006357"/>
                      <a:gd name="connsiteY7" fmla="*/ 475485 h 489832"/>
                      <a:gd name="connsiteX8" fmla="*/ 2957374 w 3006357"/>
                      <a:gd name="connsiteY8" fmla="*/ 489832 h 489832"/>
                      <a:gd name="connsiteX9" fmla="*/ 48983 w 3006357"/>
                      <a:gd name="connsiteY9" fmla="*/ 489832 h 489832"/>
                      <a:gd name="connsiteX10" fmla="*/ 14347 w 3006357"/>
                      <a:gd name="connsiteY10" fmla="*/ 475485 h 489832"/>
                      <a:gd name="connsiteX11" fmla="*/ 0 w 3006357"/>
                      <a:gd name="connsiteY11" fmla="*/ 440849 h 489832"/>
                      <a:gd name="connsiteX12" fmla="*/ 0 w 3006357"/>
                      <a:gd name="connsiteY12" fmla="*/ 48983 h 489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006357" h="489832">
                        <a:moveTo>
                          <a:pt x="0" y="48983"/>
                        </a:moveTo>
                        <a:cubicBezTo>
                          <a:pt x="0" y="35992"/>
                          <a:pt x="5161" y="23533"/>
                          <a:pt x="14347" y="14347"/>
                        </a:cubicBezTo>
                        <a:cubicBezTo>
                          <a:pt x="23533" y="5161"/>
                          <a:pt x="35992" y="0"/>
                          <a:pt x="48983" y="0"/>
                        </a:cubicBezTo>
                        <a:lnTo>
                          <a:pt x="2957374" y="0"/>
                        </a:lnTo>
                        <a:cubicBezTo>
                          <a:pt x="2970365" y="0"/>
                          <a:pt x="2982824" y="5161"/>
                          <a:pt x="2992010" y="14347"/>
                        </a:cubicBezTo>
                        <a:cubicBezTo>
                          <a:pt x="3001196" y="23533"/>
                          <a:pt x="3006357" y="35992"/>
                          <a:pt x="3006357" y="48983"/>
                        </a:cubicBezTo>
                        <a:lnTo>
                          <a:pt x="3006357" y="440849"/>
                        </a:lnTo>
                        <a:cubicBezTo>
                          <a:pt x="3006357" y="453840"/>
                          <a:pt x="3001196" y="466299"/>
                          <a:pt x="2992010" y="475485"/>
                        </a:cubicBezTo>
                        <a:cubicBezTo>
                          <a:pt x="2982824" y="484671"/>
                          <a:pt x="2970365" y="489832"/>
                          <a:pt x="2957374" y="489832"/>
                        </a:cubicBezTo>
                        <a:lnTo>
                          <a:pt x="48983" y="489832"/>
                        </a:lnTo>
                        <a:cubicBezTo>
                          <a:pt x="35992" y="489832"/>
                          <a:pt x="23533" y="484671"/>
                          <a:pt x="14347" y="475485"/>
                        </a:cubicBezTo>
                        <a:cubicBezTo>
                          <a:pt x="5161" y="466299"/>
                          <a:pt x="0" y="453840"/>
                          <a:pt x="0" y="440849"/>
                        </a:cubicBezTo>
                        <a:lnTo>
                          <a:pt x="0" y="48983"/>
                        </a:lnTo>
                        <a:close/>
                      </a:path>
                    </a:pathLst>
                  </a:custGeom>
                  <a:solidFill>
                    <a:srgbClr val="92B4EC"/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94357" tIns="94357" rIns="94357" bIns="94357" numCol="1" spcCol="1270" anchor="ctr" anchorCtr="0">
                    <a:noAutofit/>
                  </a:bodyPr>
                  <a:lstStyle/>
                  <a:p>
                    <a:pPr lvl="0" algn="ctr" defTabSz="9334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400" kern="1200" dirty="0" smtClean="0"/>
                      <a:t>Response</a:t>
                    </a:r>
                    <a:endParaRPr lang="en-GB" sz="1400" kern="1200" dirty="0"/>
                  </a:p>
                </p:txBody>
              </p:sp>
              <p:sp>
                <p:nvSpPr>
                  <p:cNvPr id="38" name="Freeform 37"/>
                  <p:cNvSpPr/>
                  <p:nvPr/>
                </p:nvSpPr>
                <p:spPr>
                  <a:xfrm>
                    <a:off x="5356686" y="2276872"/>
                    <a:ext cx="974824" cy="489832"/>
                  </a:xfrm>
                  <a:custGeom>
                    <a:avLst/>
                    <a:gdLst>
                      <a:gd name="connsiteX0" fmla="*/ 0 w 974824"/>
                      <a:gd name="connsiteY0" fmla="*/ 48983 h 489832"/>
                      <a:gd name="connsiteX1" fmla="*/ 14347 w 974824"/>
                      <a:gd name="connsiteY1" fmla="*/ 14347 h 489832"/>
                      <a:gd name="connsiteX2" fmla="*/ 48983 w 974824"/>
                      <a:gd name="connsiteY2" fmla="*/ 0 h 489832"/>
                      <a:gd name="connsiteX3" fmla="*/ 925841 w 974824"/>
                      <a:gd name="connsiteY3" fmla="*/ 0 h 489832"/>
                      <a:gd name="connsiteX4" fmla="*/ 960477 w 974824"/>
                      <a:gd name="connsiteY4" fmla="*/ 14347 h 489832"/>
                      <a:gd name="connsiteX5" fmla="*/ 974824 w 974824"/>
                      <a:gd name="connsiteY5" fmla="*/ 48983 h 489832"/>
                      <a:gd name="connsiteX6" fmla="*/ 974824 w 974824"/>
                      <a:gd name="connsiteY6" fmla="*/ 440849 h 489832"/>
                      <a:gd name="connsiteX7" fmla="*/ 960477 w 974824"/>
                      <a:gd name="connsiteY7" fmla="*/ 475485 h 489832"/>
                      <a:gd name="connsiteX8" fmla="*/ 925841 w 974824"/>
                      <a:gd name="connsiteY8" fmla="*/ 489832 h 489832"/>
                      <a:gd name="connsiteX9" fmla="*/ 48983 w 974824"/>
                      <a:gd name="connsiteY9" fmla="*/ 489832 h 489832"/>
                      <a:gd name="connsiteX10" fmla="*/ 14347 w 974824"/>
                      <a:gd name="connsiteY10" fmla="*/ 475485 h 489832"/>
                      <a:gd name="connsiteX11" fmla="*/ 0 w 974824"/>
                      <a:gd name="connsiteY11" fmla="*/ 440849 h 489832"/>
                      <a:gd name="connsiteX12" fmla="*/ 0 w 974824"/>
                      <a:gd name="connsiteY12" fmla="*/ 48983 h 489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74824" h="489832">
                        <a:moveTo>
                          <a:pt x="0" y="48983"/>
                        </a:moveTo>
                        <a:cubicBezTo>
                          <a:pt x="0" y="35992"/>
                          <a:pt x="5161" y="23533"/>
                          <a:pt x="14347" y="14347"/>
                        </a:cubicBezTo>
                        <a:cubicBezTo>
                          <a:pt x="23533" y="5161"/>
                          <a:pt x="35992" y="0"/>
                          <a:pt x="48983" y="0"/>
                        </a:cubicBezTo>
                        <a:lnTo>
                          <a:pt x="925841" y="0"/>
                        </a:lnTo>
                        <a:cubicBezTo>
                          <a:pt x="938832" y="0"/>
                          <a:pt x="951291" y="5161"/>
                          <a:pt x="960477" y="14347"/>
                        </a:cubicBezTo>
                        <a:cubicBezTo>
                          <a:pt x="969663" y="23533"/>
                          <a:pt x="974824" y="35992"/>
                          <a:pt x="974824" y="48983"/>
                        </a:cubicBezTo>
                        <a:lnTo>
                          <a:pt x="974824" y="440849"/>
                        </a:lnTo>
                        <a:cubicBezTo>
                          <a:pt x="974824" y="453840"/>
                          <a:pt x="969663" y="466299"/>
                          <a:pt x="960477" y="475485"/>
                        </a:cubicBezTo>
                        <a:cubicBezTo>
                          <a:pt x="951291" y="484671"/>
                          <a:pt x="938832" y="489832"/>
                          <a:pt x="925841" y="489832"/>
                        </a:cubicBezTo>
                        <a:lnTo>
                          <a:pt x="48983" y="489832"/>
                        </a:lnTo>
                        <a:cubicBezTo>
                          <a:pt x="35992" y="489832"/>
                          <a:pt x="23533" y="484671"/>
                          <a:pt x="14347" y="475485"/>
                        </a:cubicBezTo>
                        <a:cubicBezTo>
                          <a:pt x="5161" y="466299"/>
                          <a:pt x="0" y="453840"/>
                          <a:pt x="0" y="440849"/>
                        </a:cubicBezTo>
                        <a:lnTo>
                          <a:pt x="0" y="48983"/>
                        </a:lnTo>
                        <a:close/>
                      </a:path>
                    </a:pathLst>
                  </a:custGeom>
                  <a:solidFill>
                    <a:srgbClr val="92B4EC"/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0067" tIns="60067" rIns="60067" bIns="60067" numCol="1" spcCol="1270" anchor="ctr" anchorCtr="0">
                    <a:noAutofit/>
                  </a:bodyPr>
                  <a:lstStyle/>
                  <a:p>
                    <a:pPr lvl="0"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400" kern="1200" dirty="0" smtClean="0"/>
                      <a:t>Country Specific </a:t>
                    </a:r>
                    <a:endParaRPr lang="en-GB" sz="1400" kern="1200" dirty="0"/>
                  </a:p>
                </p:txBody>
              </p:sp>
              <p:sp>
                <p:nvSpPr>
                  <p:cNvPr id="39" name="Freeform 38"/>
                  <p:cNvSpPr/>
                  <p:nvPr/>
                </p:nvSpPr>
                <p:spPr>
                  <a:xfrm>
                    <a:off x="6372453" y="2276872"/>
                    <a:ext cx="974824" cy="489832"/>
                  </a:xfrm>
                  <a:custGeom>
                    <a:avLst/>
                    <a:gdLst>
                      <a:gd name="connsiteX0" fmla="*/ 0 w 974824"/>
                      <a:gd name="connsiteY0" fmla="*/ 48983 h 489832"/>
                      <a:gd name="connsiteX1" fmla="*/ 14347 w 974824"/>
                      <a:gd name="connsiteY1" fmla="*/ 14347 h 489832"/>
                      <a:gd name="connsiteX2" fmla="*/ 48983 w 974824"/>
                      <a:gd name="connsiteY2" fmla="*/ 0 h 489832"/>
                      <a:gd name="connsiteX3" fmla="*/ 925841 w 974824"/>
                      <a:gd name="connsiteY3" fmla="*/ 0 h 489832"/>
                      <a:gd name="connsiteX4" fmla="*/ 960477 w 974824"/>
                      <a:gd name="connsiteY4" fmla="*/ 14347 h 489832"/>
                      <a:gd name="connsiteX5" fmla="*/ 974824 w 974824"/>
                      <a:gd name="connsiteY5" fmla="*/ 48983 h 489832"/>
                      <a:gd name="connsiteX6" fmla="*/ 974824 w 974824"/>
                      <a:gd name="connsiteY6" fmla="*/ 440849 h 489832"/>
                      <a:gd name="connsiteX7" fmla="*/ 960477 w 974824"/>
                      <a:gd name="connsiteY7" fmla="*/ 475485 h 489832"/>
                      <a:gd name="connsiteX8" fmla="*/ 925841 w 974824"/>
                      <a:gd name="connsiteY8" fmla="*/ 489832 h 489832"/>
                      <a:gd name="connsiteX9" fmla="*/ 48983 w 974824"/>
                      <a:gd name="connsiteY9" fmla="*/ 489832 h 489832"/>
                      <a:gd name="connsiteX10" fmla="*/ 14347 w 974824"/>
                      <a:gd name="connsiteY10" fmla="*/ 475485 h 489832"/>
                      <a:gd name="connsiteX11" fmla="*/ 0 w 974824"/>
                      <a:gd name="connsiteY11" fmla="*/ 440849 h 489832"/>
                      <a:gd name="connsiteX12" fmla="*/ 0 w 974824"/>
                      <a:gd name="connsiteY12" fmla="*/ 48983 h 489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74824" h="489832">
                        <a:moveTo>
                          <a:pt x="0" y="48983"/>
                        </a:moveTo>
                        <a:cubicBezTo>
                          <a:pt x="0" y="35992"/>
                          <a:pt x="5161" y="23533"/>
                          <a:pt x="14347" y="14347"/>
                        </a:cubicBezTo>
                        <a:cubicBezTo>
                          <a:pt x="23533" y="5161"/>
                          <a:pt x="35992" y="0"/>
                          <a:pt x="48983" y="0"/>
                        </a:cubicBezTo>
                        <a:lnTo>
                          <a:pt x="925841" y="0"/>
                        </a:lnTo>
                        <a:cubicBezTo>
                          <a:pt x="938832" y="0"/>
                          <a:pt x="951291" y="5161"/>
                          <a:pt x="960477" y="14347"/>
                        </a:cubicBezTo>
                        <a:cubicBezTo>
                          <a:pt x="969663" y="23533"/>
                          <a:pt x="974824" y="35992"/>
                          <a:pt x="974824" y="48983"/>
                        </a:cubicBezTo>
                        <a:lnTo>
                          <a:pt x="974824" y="440849"/>
                        </a:lnTo>
                        <a:cubicBezTo>
                          <a:pt x="974824" y="453840"/>
                          <a:pt x="969663" y="466299"/>
                          <a:pt x="960477" y="475485"/>
                        </a:cubicBezTo>
                        <a:cubicBezTo>
                          <a:pt x="951291" y="484671"/>
                          <a:pt x="938832" y="489832"/>
                          <a:pt x="925841" y="489832"/>
                        </a:cubicBezTo>
                        <a:lnTo>
                          <a:pt x="48983" y="489832"/>
                        </a:lnTo>
                        <a:cubicBezTo>
                          <a:pt x="35992" y="489832"/>
                          <a:pt x="23533" y="484671"/>
                          <a:pt x="14347" y="475485"/>
                        </a:cubicBezTo>
                        <a:cubicBezTo>
                          <a:pt x="5161" y="466299"/>
                          <a:pt x="0" y="453840"/>
                          <a:pt x="0" y="440849"/>
                        </a:cubicBezTo>
                        <a:lnTo>
                          <a:pt x="0" y="48983"/>
                        </a:lnTo>
                        <a:close/>
                      </a:path>
                    </a:pathLst>
                  </a:custGeom>
                  <a:solidFill>
                    <a:srgbClr val="92B4EC"/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0067" tIns="60067" rIns="60067" bIns="60067" numCol="1" spcCol="1270" anchor="ctr" anchorCtr="0">
                    <a:noAutofit/>
                  </a:bodyPr>
                  <a:lstStyle/>
                  <a:p>
                    <a:pPr lvl="0"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400" kern="1200" dirty="0" smtClean="0"/>
                      <a:t>Disaster Specific</a:t>
                    </a:r>
                    <a:endParaRPr lang="en-GB" sz="1400" kern="1200" dirty="0"/>
                  </a:p>
                </p:txBody>
              </p:sp>
              <p:sp>
                <p:nvSpPr>
                  <p:cNvPr id="40" name="Freeform 39"/>
                  <p:cNvSpPr/>
                  <p:nvPr/>
                </p:nvSpPr>
                <p:spPr>
                  <a:xfrm>
                    <a:off x="7388220" y="2276872"/>
                    <a:ext cx="974824" cy="489832"/>
                  </a:xfrm>
                  <a:custGeom>
                    <a:avLst/>
                    <a:gdLst>
                      <a:gd name="connsiteX0" fmla="*/ 0 w 974824"/>
                      <a:gd name="connsiteY0" fmla="*/ 48983 h 489832"/>
                      <a:gd name="connsiteX1" fmla="*/ 14347 w 974824"/>
                      <a:gd name="connsiteY1" fmla="*/ 14347 h 489832"/>
                      <a:gd name="connsiteX2" fmla="*/ 48983 w 974824"/>
                      <a:gd name="connsiteY2" fmla="*/ 0 h 489832"/>
                      <a:gd name="connsiteX3" fmla="*/ 925841 w 974824"/>
                      <a:gd name="connsiteY3" fmla="*/ 0 h 489832"/>
                      <a:gd name="connsiteX4" fmla="*/ 960477 w 974824"/>
                      <a:gd name="connsiteY4" fmla="*/ 14347 h 489832"/>
                      <a:gd name="connsiteX5" fmla="*/ 974824 w 974824"/>
                      <a:gd name="connsiteY5" fmla="*/ 48983 h 489832"/>
                      <a:gd name="connsiteX6" fmla="*/ 974824 w 974824"/>
                      <a:gd name="connsiteY6" fmla="*/ 440849 h 489832"/>
                      <a:gd name="connsiteX7" fmla="*/ 960477 w 974824"/>
                      <a:gd name="connsiteY7" fmla="*/ 475485 h 489832"/>
                      <a:gd name="connsiteX8" fmla="*/ 925841 w 974824"/>
                      <a:gd name="connsiteY8" fmla="*/ 489832 h 489832"/>
                      <a:gd name="connsiteX9" fmla="*/ 48983 w 974824"/>
                      <a:gd name="connsiteY9" fmla="*/ 489832 h 489832"/>
                      <a:gd name="connsiteX10" fmla="*/ 14347 w 974824"/>
                      <a:gd name="connsiteY10" fmla="*/ 475485 h 489832"/>
                      <a:gd name="connsiteX11" fmla="*/ 0 w 974824"/>
                      <a:gd name="connsiteY11" fmla="*/ 440849 h 489832"/>
                      <a:gd name="connsiteX12" fmla="*/ 0 w 974824"/>
                      <a:gd name="connsiteY12" fmla="*/ 48983 h 489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74824" h="489832">
                        <a:moveTo>
                          <a:pt x="0" y="48983"/>
                        </a:moveTo>
                        <a:cubicBezTo>
                          <a:pt x="0" y="35992"/>
                          <a:pt x="5161" y="23533"/>
                          <a:pt x="14347" y="14347"/>
                        </a:cubicBezTo>
                        <a:cubicBezTo>
                          <a:pt x="23533" y="5161"/>
                          <a:pt x="35992" y="0"/>
                          <a:pt x="48983" y="0"/>
                        </a:cubicBezTo>
                        <a:lnTo>
                          <a:pt x="925841" y="0"/>
                        </a:lnTo>
                        <a:cubicBezTo>
                          <a:pt x="938832" y="0"/>
                          <a:pt x="951291" y="5161"/>
                          <a:pt x="960477" y="14347"/>
                        </a:cubicBezTo>
                        <a:cubicBezTo>
                          <a:pt x="969663" y="23533"/>
                          <a:pt x="974824" y="35992"/>
                          <a:pt x="974824" y="48983"/>
                        </a:cubicBezTo>
                        <a:lnTo>
                          <a:pt x="974824" y="440849"/>
                        </a:lnTo>
                        <a:cubicBezTo>
                          <a:pt x="974824" y="453840"/>
                          <a:pt x="969663" y="466299"/>
                          <a:pt x="960477" y="475485"/>
                        </a:cubicBezTo>
                        <a:cubicBezTo>
                          <a:pt x="951291" y="484671"/>
                          <a:pt x="938832" y="489832"/>
                          <a:pt x="925841" y="489832"/>
                        </a:cubicBezTo>
                        <a:lnTo>
                          <a:pt x="48983" y="489832"/>
                        </a:lnTo>
                        <a:cubicBezTo>
                          <a:pt x="35992" y="489832"/>
                          <a:pt x="23533" y="484671"/>
                          <a:pt x="14347" y="475485"/>
                        </a:cubicBezTo>
                        <a:cubicBezTo>
                          <a:pt x="5161" y="466299"/>
                          <a:pt x="0" y="453840"/>
                          <a:pt x="0" y="440849"/>
                        </a:cubicBezTo>
                        <a:lnTo>
                          <a:pt x="0" y="48983"/>
                        </a:lnTo>
                        <a:close/>
                      </a:path>
                    </a:pathLst>
                  </a:custGeom>
                  <a:solidFill>
                    <a:srgbClr val="92B4EC"/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0067" tIns="60067" rIns="60067" bIns="60067" numCol="1" spcCol="1270" anchor="ctr" anchorCtr="0">
                    <a:noAutofit/>
                  </a:bodyPr>
                  <a:lstStyle/>
                  <a:p>
                    <a:pPr lvl="0"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400" kern="1200" dirty="0" smtClean="0"/>
                      <a:t>Initial Situational</a:t>
                    </a:r>
                    <a:endParaRPr lang="en-GB" sz="1400" kern="1200" dirty="0"/>
                  </a:p>
                </p:txBody>
              </p:sp>
            </p:grpSp>
          </p:grpSp>
        </p:grpSp>
        <p:sp>
          <p:nvSpPr>
            <p:cNvPr id="30" name="Freeform 29"/>
            <p:cNvSpPr/>
            <p:nvPr/>
          </p:nvSpPr>
          <p:spPr>
            <a:xfrm>
              <a:off x="4471343" y="4653136"/>
              <a:ext cx="2574000" cy="360000"/>
            </a:xfrm>
            <a:custGeom>
              <a:avLst/>
              <a:gdLst>
                <a:gd name="connsiteX0" fmla="*/ 0 w 6096000"/>
                <a:gd name="connsiteY0" fmla="*/ 167196 h 1671960"/>
                <a:gd name="connsiteX1" fmla="*/ 48971 w 6096000"/>
                <a:gd name="connsiteY1" fmla="*/ 48971 h 1671960"/>
                <a:gd name="connsiteX2" fmla="*/ 167197 w 6096000"/>
                <a:gd name="connsiteY2" fmla="*/ 1 h 1671960"/>
                <a:gd name="connsiteX3" fmla="*/ 5928804 w 6096000"/>
                <a:gd name="connsiteY3" fmla="*/ 0 h 1671960"/>
                <a:gd name="connsiteX4" fmla="*/ 6047029 w 6096000"/>
                <a:gd name="connsiteY4" fmla="*/ 48971 h 1671960"/>
                <a:gd name="connsiteX5" fmla="*/ 6095999 w 6096000"/>
                <a:gd name="connsiteY5" fmla="*/ 167197 h 1671960"/>
                <a:gd name="connsiteX6" fmla="*/ 6096000 w 6096000"/>
                <a:gd name="connsiteY6" fmla="*/ 1504764 h 1671960"/>
                <a:gd name="connsiteX7" fmla="*/ 6047029 w 6096000"/>
                <a:gd name="connsiteY7" fmla="*/ 1622989 h 1671960"/>
                <a:gd name="connsiteX8" fmla="*/ 5928804 w 6096000"/>
                <a:gd name="connsiteY8" fmla="*/ 1671960 h 1671960"/>
                <a:gd name="connsiteX9" fmla="*/ 167196 w 6096000"/>
                <a:gd name="connsiteY9" fmla="*/ 1671960 h 1671960"/>
                <a:gd name="connsiteX10" fmla="*/ 48971 w 6096000"/>
                <a:gd name="connsiteY10" fmla="*/ 1622989 h 1671960"/>
                <a:gd name="connsiteX11" fmla="*/ 1 w 6096000"/>
                <a:gd name="connsiteY11" fmla="*/ 1504763 h 1671960"/>
                <a:gd name="connsiteX12" fmla="*/ 0 w 6096000"/>
                <a:gd name="connsiteY12" fmla="*/ 167196 h 167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6000" h="1671960">
                  <a:moveTo>
                    <a:pt x="0" y="167196"/>
                  </a:moveTo>
                  <a:cubicBezTo>
                    <a:pt x="0" y="122853"/>
                    <a:pt x="17615" y="80326"/>
                    <a:pt x="48971" y="48971"/>
                  </a:cubicBezTo>
                  <a:cubicBezTo>
                    <a:pt x="80326" y="17616"/>
                    <a:pt x="122853" y="1"/>
                    <a:pt x="167197" y="1"/>
                  </a:cubicBezTo>
                  <a:lnTo>
                    <a:pt x="5928804" y="0"/>
                  </a:lnTo>
                  <a:cubicBezTo>
                    <a:pt x="5973147" y="0"/>
                    <a:pt x="6015674" y="17615"/>
                    <a:pt x="6047029" y="48971"/>
                  </a:cubicBezTo>
                  <a:cubicBezTo>
                    <a:pt x="6078384" y="80326"/>
                    <a:pt x="6095999" y="122853"/>
                    <a:pt x="6095999" y="167197"/>
                  </a:cubicBezTo>
                  <a:cubicBezTo>
                    <a:pt x="6095999" y="613053"/>
                    <a:pt x="6096000" y="1058908"/>
                    <a:pt x="6096000" y="1504764"/>
                  </a:cubicBezTo>
                  <a:cubicBezTo>
                    <a:pt x="6096000" y="1549107"/>
                    <a:pt x="6078385" y="1591634"/>
                    <a:pt x="6047029" y="1622989"/>
                  </a:cubicBezTo>
                  <a:cubicBezTo>
                    <a:pt x="6015674" y="1654344"/>
                    <a:pt x="5973147" y="1671960"/>
                    <a:pt x="5928804" y="1671960"/>
                  </a:cubicBezTo>
                  <a:lnTo>
                    <a:pt x="167196" y="1671960"/>
                  </a:lnTo>
                  <a:cubicBezTo>
                    <a:pt x="122853" y="1671960"/>
                    <a:pt x="80326" y="1654345"/>
                    <a:pt x="48971" y="1622989"/>
                  </a:cubicBezTo>
                  <a:cubicBezTo>
                    <a:pt x="17616" y="1591634"/>
                    <a:pt x="0" y="1549107"/>
                    <a:pt x="1" y="1504763"/>
                  </a:cubicBezTo>
                  <a:cubicBezTo>
                    <a:pt x="1" y="1058907"/>
                    <a:pt x="0" y="613052"/>
                    <a:pt x="0" y="167196"/>
                  </a:cubicBezTo>
                  <a:close/>
                </a:path>
              </a:pathLst>
            </a:custGeom>
            <a:solidFill>
              <a:srgbClr val="92B4E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000" tIns="289000" rIns="289000" bIns="289000" numCol="1" spcCol="1270" anchor="ctr" anchorCtr="0">
              <a:noAutofit/>
            </a:bodyPr>
            <a:lstStyle/>
            <a:p>
              <a:pPr lvl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err="1" smtClean="0"/>
                <a:t>Cutoff</a:t>
              </a:r>
              <a:r>
                <a:rPr lang="en-GB" sz="1400" kern="1200" dirty="0" smtClean="0"/>
                <a:t> and review</a:t>
              </a:r>
              <a:endParaRPr lang="en-GB" sz="1400" kern="1200" dirty="0"/>
            </a:p>
          </p:txBody>
        </p:sp>
        <p:graphicFrame>
          <p:nvGraphicFramePr>
            <p:cNvPr id="54" name="Diagram 53"/>
            <p:cNvGraphicFramePr/>
            <p:nvPr/>
          </p:nvGraphicFramePr>
          <p:xfrm>
            <a:off x="3106049" y="2873164"/>
            <a:ext cx="5304589" cy="13997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5" name="Down Arrow 54"/>
            <p:cNvSpPr/>
            <p:nvPr/>
          </p:nvSpPr>
          <p:spPr>
            <a:xfrm>
              <a:off x="5524317" y="836712"/>
              <a:ext cx="468052" cy="288032"/>
            </a:xfrm>
            <a:prstGeom prst="downArrow">
              <a:avLst/>
            </a:prstGeom>
            <a:solidFill>
              <a:srgbClr val="32A4A0"/>
            </a:solidFill>
            <a:ln>
              <a:solidFill>
                <a:srgbClr val="32A4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5524317" y="2492896"/>
              <a:ext cx="468052" cy="288032"/>
            </a:xfrm>
            <a:prstGeom prst="downArrow">
              <a:avLst/>
            </a:prstGeom>
            <a:solidFill>
              <a:srgbClr val="32A4A0"/>
            </a:solidFill>
            <a:ln>
              <a:solidFill>
                <a:srgbClr val="32A4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Down Arrow 56"/>
            <p:cNvSpPr/>
            <p:nvPr/>
          </p:nvSpPr>
          <p:spPr>
            <a:xfrm>
              <a:off x="5524317" y="4365104"/>
              <a:ext cx="468052" cy="288032"/>
            </a:xfrm>
            <a:prstGeom prst="downArrow">
              <a:avLst/>
            </a:prstGeom>
            <a:solidFill>
              <a:srgbClr val="32A4A0"/>
            </a:solidFill>
            <a:ln>
              <a:solidFill>
                <a:srgbClr val="32A4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61" name="Diagram 160"/>
            <p:cNvGraphicFramePr/>
            <p:nvPr/>
          </p:nvGraphicFramePr>
          <p:xfrm>
            <a:off x="2456723" y="260648"/>
            <a:ext cx="6552728" cy="5760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cxnSp>
          <p:nvCxnSpPr>
            <p:cNvPr id="166" name="Straight Connector 165"/>
            <p:cNvCxnSpPr>
              <a:stCxn id="59" idx="3"/>
              <a:endCxn id="99" idx="1"/>
            </p:cNvCxnSpPr>
            <p:nvPr/>
          </p:nvCxnSpPr>
          <p:spPr>
            <a:xfrm>
              <a:off x="8527651" y="3573016"/>
              <a:ext cx="403791" cy="1"/>
            </a:xfrm>
            <a:prstGeom prst="line">
              <a:avLst/>
            </a:prstGeom>
            <a:ln w="76200">
              <a:solidFill>
                <a:srgbClr val="32A4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/>
            <p:cNvSpPr/>
            <p:nvPr/>
          </p:nvSpPr>
          <p:spPr>
            <a:xfrm>
              <a:off x="8697416" y="332656"/>
              <a:ext cx="23402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3" name="Shape 172"/>
            <p:cNvCxnSpPr/>
            <p:nvPr/>
          </p:nvCxnSpPr>
          <p:spPr>
            <a:xfrm rot="16200000" flipV="1">
              <a:off x="7798630" y="1867939"/>
              <a:ext cx="2730607" cy="390045"/>
            </a:xfrm>
            <a:prstGeom prst="bentConnector2">
              <a:avLst/>
            </a:prstGeom>
            <a:ln w="57150">
              <a:solidFill>
                <a:srgbClr val="32A4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931442" y="3279287"/>
              <a:ext cx="780087" cy="587458"/>
            </a:xfrm>
            <a:prstGeom prst="roundRect">
              <a:avLst>
                <a:gd name="adj" fmla="val 9318"/>
              </a:avLst>
            </a:prstGeom>
            <a:solidFill>
              <a:srgbClr val="19458D"/>
            </a:solidFill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chemeClr val="bg1"/>
                  </a:solidFill>
                </a:rPr>
                <a:t>Repeat </a:t>
              </a:r>
            </a:p>
            <a:p>
              <a:pPr algn="ctr"/>
              <a:r>
                <a:rPr lang="en-GB" sz="1400" dirty="0" smtClean="0">
                  <a:solidFill>
                    <a:schemeClr val="bg1"/>
                  </a:solidFill>
                </a:rPr>
                <a:t>&amp; </a:t>
              </a:r>
            </a:p>
            <a:p>
              <a:pPr algn="ctr"/>
              <a:r>
                <a:rPr lang="en-GB" sz="1400" dirty="0" smtClean="0">
                  <a:solidFill>
                    <a:schemeClr val="bg1"/>
                  </a:solidFill>
                </a:rPr>
                <a:t>revise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tt\Documents\GitHub\echo-testing\images\gis_im_tools\ocha_ic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61" y="548680"/>
            <a:ext cx="9101478" cy="5760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285121" y="99000"/>
            <a:ext cx="9111415" cy="6660000"/>
            <a:chOff x="106486" y="1017368"/>
            <a:chExt cx="7633866" cy="5579984"/>
          </a:xfrm>
        </p:grpSpPr>
        <p:grpSp>
          <p:nvGrpSpPr>
            <p:cNvPr id="3" name="Group 22"/>
            <p:cNvGrpSpPr/>
            <p:nvPr/>
          </p:nvGrpSpPr>
          <p:grpSpPr>
            <a:xfrm>
              <a:off x="106486" y="3324296"/>
              <a:ext cx="7633866" cy="3273056"/>
              <a:chOff x="106486" y="3324296"/>
              <a:chExt cx="7633866" cy="3273056"/>
            </a:xfrm>
          </p:grpSpPr>
          <p:pic>
            <p:nvPicPr>
              <p:cNvPr id="4" name="Picture 11" descr="C:\Users\Matt\Desktop\Base Map.png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106486" y="3324296"/>
                <a:ext cx="6142658" cy="32730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319583" y="4293096"/>
                <a:ext cx="142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19458D"/>
                    </a:solidFill>
                    <a:latin typeface="+mn-lt"/>
                  </a:rPr>
                  <a:t>Base </a:t>
                </a:r>
                <a:r>
                  <a:rPr lang="en-GB" b="1" dirty="0" smtClean="0">
                    <a:solidFill>
                      <a:srgbClr val="19458D"/>
                    </a:solidFill>
                    <a:latin typeface="+mn-lt"/>
                  </a:rPr>
                  <a:t>Map</a:t>
                </a:r>
                <a:endParaRPr lang="en-GB" b="1" dirty="0" smtClean="0">
                  <a:solidFill>
                    <a:srgbClr val="19458D"/>
                  </a:solidFill>
                  <a:latin typeface="+mn-lt"/>
                </a:endParaRPr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06486" y="2170832"/>
              <a:ext cx="7633866" cy="3275728"/>
              <a:chOff x="106486" y="2170832"/>
              <a:chExt cx="7633866" cy="327572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19583" y="3193231"/>
                <a:ext cx="142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19458D"/>
                    </a:solidFill>
                    <a:latin typeface="+mn-lt"/>
                  </a:rPr>
                  <a:t>Baseline</a:t>
                </a:r>
                <a:endParaRPr lang="en-GB" b="1" dirty="0" smtClean="0">
                  <a:solidFill>
                    <a:srgbClr val="19458D"/>
                  </a:solidFill>
                  <a:latin typeface="+mn-lt"/>
                </a:endParaRPr>
              </a:p>
            </p:txBody>
          </p:sp>
          <p:pic>
            <p:nvPicPr>
              <p:cNvPr id="8" name="Picture 10" descr="C:\Users\Matt\Desktop\Baseline.png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106486" y="2170832"/>
                <a:ext cx="6142658" cy="32757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" name="Group 20"/>
            <p:cNvGrpSpPr/>
            <p:nvPr/>
          </p:nvGrpSpPr>
          <p:grpSpPr>
            <a:xfrm>
              <a:off x="106486" y="1017368"/>
              <a:ext cx="7633866" cy="3275728"/>
              <a:chOff x="106486" y="1017368"/>
              <a:chExt cx="7633866" cy="327572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319583" y="2041103"/>
                <a:ext cx="142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19458D"/>
                    </a:solidFill>
                    <a:latin typeface="+mn-lt"/>
                  </a:rPr>
                  <a:t>Situational</a:t>
                </a:r>
                <a:endParaRPr lang="en-GB" b="1" dirty="0" smtClean="0">
                  <a:solidFill>
                    <a:srgbClr val="19458D"/>
                  </a:solidFill>
                  <a:latin typeface="+mn-lt"/>
                </a:endParaRPr>
              </a:p>
            </p:txBody>
          </p:sp>
          <p:pic>
            <p:nvPicPr>
              <p:cNvPr id="11" name="Picture 9" descr="C:\Users\Matt\Desktop\Situational.png"/>
              <p:cNvPicPr>
                <a:picLocks noChangeAspect="1" noChangeArrowheads="1"/>
              </p:cNvPicPr>
              <p:nvPr/>
            </p:nvPicPr>
            <p:blipFill>
              <a:blip r:embed="rId4" cstate="email"/>
              <a:srcRect/>
              <a:stretch>
                <a:fillRect/>
              </a:stretch>
            </p:blipFill>
            <p:spPr bwMode="auto">
              <a:xfrm>
                <a:off x="106486" y="1017368"/>
                <a:ext cx="6142658" cy="32757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80</Words>
  <Application>Microsoft Office PowerPoint</Application>
  <PresentationFormat>On-screen Show (4:3)</PresentationFormat>
  <Paragraphs>60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MapAction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gis_im_matrix</dc:title>
  <dc:creator>Matt</dc:creator>
  <cp:lastModifiedBy>Matt</cp:lastModifiedBy>
  <cp:revision>28</cp:revision>
  <dcterms:created xsi:type="dcterms:W3CDTF">2016-11-10T20:38:22Z</dcterms:created>
  <dcterms:modified xsi:type="dcterms:W3CDTF">2016-11-14T15:55:06Z</dcterms:modified>
</cp:coreProperties>
</file>