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8313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2B4"/>
    <a:srgbClr val="00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95"/>
  </p:normalViewPr>
  <p:slideViewPr>
    <p:cSldViewPr snapToGrid="0" snapToObjects="1">
      <p:cViewPr varScale="1">
        <p:scale>
          <a:sx n="136" d="100"/>
          <a:sy n="136" d="100"/>
        </p:scale>
        <p:origin x="248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D0DAE-2344-D647-8F8C-1E715257F3EB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90563" y="1143000"/>
            <a:ext cx="8239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A0DE-D583-1E43-92C0-BD559BFA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90563" y="1143000"/>
            <a:ext cx="8239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0DE-D583-1E43-92C0-BD559BFAD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122363"/>
            <a:ext cx="137350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3602038"/>
            <a:ext cx="137350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9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365125"/>
            <a:ext cx="3948827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365125"/>
            <a:ext cx="1161756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1709739"/>
            <a:ext cx="1579530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4589464"/>
            <a:ext cx="1579530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1825625"/>
            <a:ext cx="778319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1825625"/>
            <a:ext cx="778319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365126"/>
            <a:ext cx="15795308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1681163"/>
            <a:ext cx="77474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2505075"/>
            <a:ext cx="77474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1681163"/>
            <a:ext cx="77855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2505075"/>
            <a:ext cx="778558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5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2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6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987426"/>
            <a:ext cx="927115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57200"/>
            <a:ext cx="590654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987426"/>
            <a:ext cx="927115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2057400"/>
            <a:ext cx="590654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365126"/>
            <a:ext cx="157953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1825625"/>
            <a:ext cx="157953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686E-5A0D-F04E-BDBE-2204F00A63A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6356351"/>
            <a:ext cx="61807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6356351"/>
            <a:ext cx="4120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9C55-F490-3B4B-9D1B-BAA2EC5B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https://lh6.googleusercontent.com/TRSdr286dZMXKiUMW47fe-bn2NV35fgKxLHqIlwEVQmgAkdjge0urNqWaLIfq1VOvySGwEQKHxxzWKbtg3pbohG2a89D6uAkzZjDRHfx1Jn-mG4Qctu_DjaYoEKCwFCqSBksOwLN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698A97-97D9-1442-89FB-9DFD8FF52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23" b="16985"/>
          <a:stretch/>
        </p:blipFill>
        <p:spPr>
          <a:xfrm>
            <a:off x="6298554" y="1986833"/>
            <a:ext cx="1009560" cy="933762"/>
          </a:xfrm>
          <a:prstGeom prst="rect">
            <a:avLst/>
          </a:prstGeom>
        </p:spPr>
      </p:pic>
      <p:pic>
        <p:nvPicPr>
          <p:cNvPr id="1027" name="Picture 3" descr="Waveform Images, Stock Photos &amp;amp; Vectors | Shutterstock">
            <a:extLst>
              <a:ext uri="{FF2B5EF4-FFF2-40B4-BE49-F238E27FC236}">
                <a16:creationId xmlns:a16="http://schemas.microsoft.com/office/drawing/2014/main" id="{C563C37E-3C65-D745-A84D-0EFBA86F7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15"/>
          <a:stretch/>
        </p:blipFill>
        <p:spPr bwMode="auto">
          <a:xfrm>
            <a:off x="181826" y="2585322"/>
            <a:ext cx="3298824" cy="148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DDF960-764E-3A40-9B04-96B57FE0F39D}"/>
              </a:ext>
            </a:extLst>
          </p:cNvPr>
          <p:cNvSpPr/>
          <p:nvPr/>
        </p:nvSpPr>
        <p:spPr>
          <a:xfrm>
            <a:off x="246152" y="2818246"/>
            <a:ext cx="573865" cy="1198179"/>
          </a:xfrm>
          <a:prstGeom prst="rect">
            <a:avLst/>
          </a:prstGeom>
          <a:solidFill>
            <a:srgbClr val="00C3BB">
              <a:alpha val="14902"/>
            </a:srgb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86B9F-0491-D544-926E-D4AD4EF4227F}"/>
              </a:ext>
            </a:extLst>
          </p:cNvPr>
          <p:cNvSpPr/>
          <p:nvPr/>
        </p:nvSpPr>
        <p:spPr>
          <a:xfrm>
            <a:off x="1068060" y="2818245"/>
            <a:ext cx="573865" cy="1198179"/>
          </a:xfrm>
          <a:prstGeom prst="rect">
            <a:avLst/>
          </a:prstGeom>
          <a:solidFill>
            <a:srgbClr val="00C3BB">
              <a:alpha val="14902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62D58B-FCA1-864D-94D7-0920F9F3C8F0}"/>
              </a:ext>
            </a:extLst>
          </p:cNvPr>
          <p:cNvSpPr/>
          <p:nvPr/>
        </p:nvSpPr>
        <p:spPr>
          <a:xfrm>
            <a:off x="657106" y="2818246"/>
            <a:ext cx="573865" cy="1198179"/>
          </a:xfrm>
          <a:prstGeom prst="rect">
            <a:avLst/>
          </a:prstGeom>
          <a:solidFill>
            <a:srgbClr val="00C3BB">
              <a:alpha val="14902"/>
            </a:srgbClr>
          </a:solidFill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EE278-C726-AB4D-9093-49BAB63F0D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185" r="2421" b="21837"/>
          <a:stretch/>
        </p:blipFill>
        <p:spPr>
          <a:xfrm>
            <a:off x="5768473" y="2228706"/>
            <a:ext cx="1226724" cy="113201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A266B-8798-354F-AD8A-347A15B2532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803334" y="1596537"/>
            <a:ext cx="0" cy="390296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1DA5016-88FD-8443-8E40-25B22BB571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606" r="-1" b="-715"/>
          <a:stretch/>
        </p:blipFill>
        <p:spPr>
          <a:xfrm>
            <a:off x="4863555" y="2493928"/>
            <a:ext cx="1825827" cy="15550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3F1578-D952-2E42-87E8-7B358B903D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9" r="1045" b="-778"/>
          <a:stretch/>
        </p:blipFill>
        <p:spPr>
          <a:xfrm>
            <a:off x="4380917" y="2794715"/>
            <a:ext cx="1973243" cy="18151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85D59A-A0C4-0E41-AA80-7DA0E81CB4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654"/>
          <a:stretch/>
        </p:blipFill>
        <p:spPr>
          <a:xfrm>
            <a:off x="3699009" y="3145036"/>
            <a:ext cx="2200188" cy="194090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9CA0D3-3051-B444-87F9-B922E28CD079}"/>
              </a:ext>
            </a:extLst>
          </p:cNvPr>
          <p:cNvCxnSpPr>
            <a:cxnSpLocks/>
          </p:cNvCxnSpPr>
          <p:nvPr/>
        </p:nvCxnSpPr>
        <p:spPr>
          <a:xfrm flipV="1">
            <a:off x="1346720" y="1619810"/>
            <a:ext cx="5456614" cy="616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65A2F0-F8F7-3843-AF4A-BEC221ED607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346720" y="1619810"/>
            <a:ext cx="8272" cy="1198434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5710E7-3954-014E-B12C-F449AEEA3801}"/>
              </a:ext>
            </a:extLst>
          </p:cNvPr>
          <p:cNvCxnSpPr>
            <a:cxnSpLocks/>
          </p:cNvCxnSpPr>
          <p:nvPr/>
        </p:nvCxnSpPr>
        <p:spPr>
          <a:xfrm>
            <a:off x="4986453" y="5224008"/>
            <a:ext cx="0" cy="82773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6113AB-F8E5-0B4D-A89C-6FDC82508C85}"/>
              </a:ext>
            </a:extLst>
          </p:cNvPr>
          <p:cNvCxnSpPr>
            <a:cxnSpLocks/>
          </p:cNvCxnSpPr>
          <p:nvPr/>
        </p:nvCxnSpPr>
        <p:spPr>
          <a:xfrm>
            <a:off x="4986454" y="6051744"/>
            <a:ext cx="542711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Want to know how Deep Learning works? Here&amp;#39;s a quick guide for everyone.">
            <a:extLst>
              <a:ext uri="{FF2B5EF4-FFF2-40B4-BE49-F238E27FC236}">
                <a16:creationId xmlns:a16="http://schemas.microsoft.com/office/drawing/2014/main" id="{B7264EA9-1595-6C47-A589-0023B3162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251" y="2418072"/>
            <a:ext cx="2570244" cy="171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1F8DD48-7ABE-B049-B085-C8880BBD64FA}"/>
              </a:ext>
            </a:extLst>
          </p:cNvPr>
          <p:cNvSpPr/>
          <p:nvPr/>
        </p:nvSpPr>
        <p:spPr>
          <a:xfrm>
            <a:off x="9133152" y="2418071"/>
            <a:ext cx="2472033" cy="1746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F37831-2F0D-4E48-811E-FDFCF35FB51E}"/>
              </a:ext>
            </a:extLst>
          </p:cNvPr>
          <p:cNvSpPr txBox="1"/>
          <p:nvPr/>
        </p:nvSpPr>
        <p:spPr>
          <a:xfrm>
            <a:off x="340337" y="832414"/>
            <a:ext cx="29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 Waveform Data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C8155B-CCA1-2446-B3C3-D3DEBA90F6EB}"/>
              </a:ext>
            </a:extLst>
          </p:cNvPr>
          <p:cNvSpPr txBox="1"/>
          <p:nvPr/>
        </p:nvSpPr>
        <p:spPr>
          <a:xfrm>
            <a:off x="4437878" y="805935"/>
            <a:ext cx="37337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Transforms to each segment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e.g. filters, spectrograms, normalization, noise reduction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040E10-E0A0-9D43-891B-B726B964F5DB}"/>
              </a:ext>
            </a:extLst>
          </p:cNvPr>
          <p:cNvSpPr txBox="1"/>
          <p:nvPr/>
        </p:nvSpPr>
        <p:spPr>
          <a:xfrm>
            <a:off x="9083252" y="805935"/>
            <a:ext cx="266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transformed data to deep learning model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D0F9F1-4F32-3747-9CF4-674C826F2CBD}"/>
              </a:ext>
            </a:extLst>
          </p:cNvPr>
          <p:cNvCxnSpPr>
            <a:cxnSpLocks/>
            <a:stCxn id="1029" idx="1"/>
            <a:endCxn id="1030" idx="2"/>
          </p:cNvCxnSpPr>
          <p:nvPr/>
        </p:nvCxnSpPr>
        <p:spPr>
          <a:xfrm flipH="1" flipV="1">
            <a:off x="7442825" y="3272122"/>
            <a:ext cx="1640427" cy="216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ight Bracket 1029">
            <a:extLst>
              <a:ext uri="{FF2B5EF4-FFF2-40B4-BE49-F238E27FC236}">
                <a16:creationId xmlns:a16="http://schemas.microsoft.com/office/drawing/2014/main" id="{B52CA1A2-50FE-314C-8C2D-EABBED96B714}"/>
              </a:ext>
            </a:extLst>
          </p:cNvPr>
          <p:cNvSpPr/>
          <p:nvPr/>
        </p:nvSpPr>
        <p:spPr>
          <a:xfrm>
            <a:off x="7252508" y="1619810"/>
            <a:ext cx="190316" cy="3304622"/>
          </a:xfrm>
          <a:prstGeom prst="rightBracket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C90AF1-05C1-E646-BE69-F1B8FBB15FD7}"/>
              </a:ext>
            </a:extLst>
          </p:cNvPr>
          <p:cNvCxnSpPr>
            <a:cxnSpLocks/>
          </p:cNvCxnSpPr>
          <p:nvPr/>
        </p:nvCxnSpPr>
        <p:spPr>
          <a:xfrm flipV="1">
            <a:off x="10423650" y="4164492"/>
            <a:ext cx="1" cy="188725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5E097918-53EA-FC47-B2DB-1FA595313F3C}"/>
              </a:ext>
            </a:extLst>
          </p:cNvPr>
          <p:cNvCxnSpPr>
            <a:cxnSpLocks/>
          </p:cNvCxnSpPr>
          <p:nvPr/>
        </p:nvCxnSpPr>
        <p:spPr>
          <a:xfrm flipV="1">
            <a:off x="3304823" y="4457773"/>
            <a:ext cx="1681631" cy="82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AB29FBA-5F2D-2E47-A4A1-6A0C11FCA2EC}"/>
              </a:ext>
            </a:extLst>
          </p:cNvPr>
          <p:cNvSpPr txBox="1"/>
          <p:nvPr/>
        </p:nvSpPr>
        <p:spPr>
          <a:xfrm>
            <a:off x="2746105" y="5288693"/>
            <a:ext cx="118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Right whale upsweep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FB38DC-87ED-EE42-8A9D-ECEF08B0A57F}"/>
              </a:ext>
            </a:extLst>
          </p:cNvPr>
          <p:cNvSpPr txBox="1"/>
          <p:nvPr/>
        </p:nvSpPr>
        <p:spPr>
          <a:xfrm>
            <a:off x="7575148" y="3330121"/>
            <a:ext cx="1425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AnimalSpot</a:t>
            </a:r>
            <a:r>
              <a:rPr lang="en-US" sz="1400" dirty="0"/>
              <a:t> and </a:t>
            </a:r>
            <a:r>
              <a:rPr lang="en-US" sz="1400" b="1" dirty="0"/>
              <a:t>Ketos</a:t>
            </a:r>
            <a:r>
              <a:rPr lang="en-US" sz="1400" dirty="0"/>
              <a:t> models automatically set up transforms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92DCEC-2A93-DB46-95BC-EAA1DFA50574}"/>
              </a:ext>
            </a:extLst>
          </p:cNvPr>
          <p:cNvSpPr txBox="1"/>
          <p:nvPr/>
        </p:nvSpPr>
        <p:spPr>
          <a:xfrm>
            <a:off x="437897" y="4142045"/>
            <a:ext cx="252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Raw continuous data </a:t>
            </a:r>
            <a:r>
              <a:rPr lang="en-US" sz="1400" i="1" dirty="0"/>
              <a:t>or</a:t>
            </a:r>
            <a:r>
              <a:rPr lang="en-US" sz="1400" dirty="0"/>
              <a:t> any detector which save raw data (e.g. clicks, clips)</a:t>
            </a:r>
          </a:p>
          <a:p>
            <a:endParaRPr lang="en-US" sz="14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58698E2-641B-8A41-ABA0-4327412F09E3}"/>
              </a:ext>
            </a:extLst>
          </p:cNvPr>
          <p:cNvCxnSpPr>
            <a:cxnSpLocks/>
            <a:stCxn id="1029" idx="3"/>
            <a:endCxn id="1077" idx="1"/>
          </p:cNvCxnSpPr>
          <p:nvPr/>
        </p:nvCxnSpPr>
        <p:spPr>
          <a:xfrm flipV="1">
            <a:off x="11653495" y="3271476"/>
            <a:ext cx="1503416" cy="28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24B6305-233B-4A45-9C0E-BB0EFFFACBF3}"/>
              </a:ext>
            </a:extLst>
          </p:cNvPr>
          <p:cNvSpPr txBox="1"/>
          <p:nvPr/>
        </p:nvSpPr>
        <p:spPr>
          <a:xfrm>
            <a:off x="12945927" y="805934"/>
            <a:ext cx="410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are saved and can be exported and/or viewed in PAMGuard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255E812-C4F5-384B-A14E-9523CE7F2470}"/>
              </a:ext>
            </a:extLst>
          </p:cNvPr>
          <p:cNvCxnSpPr>
            <a:cxnSpLocks/>
          </p:cNvCxnSpPr>
          <p:nvPr/>
        </p:nvCxnSpPr>
        <p:spPr>
          <a:xfrm flipH="1">
            <a:off x="12377128" y="3272880"/>
            <a:ext cx="7840" cy="210367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3" name="Graphic 1072" descr="Database with solid fill">
            <a:extLst>
              <a:ext uri="{FF2B5EF4-FFF2-40B4-BE49-F238E27FC236}">
                <a16:creationId xmlns:a16="http://schemas.microsoft.com/office/drawing/2014/main" id="{43D22903-81F7-1D48-88AB-9DE518B9FF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06191" y="5440976"/>
            <a:ext cx="741873" cy="74187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A068955-6CC2-8D43-82B3-193275C0C1B3}"/>
              </a:ext>
            </a:extLst>
          </p:cNvPr>
          <p:cNvSpPr txBox="1"/>
          <p:nvPr/>
        </p:nvSpPr>
        <p:spPr>
          <a:xfrm>
            <a:off x="12748064" y="5528524"/>
            <a:ext cx="118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Database/ PAM files</a:t>
            </a:r>
          </a:p>
        </p:txBody>
      </p:sp>
      <p:sp>
        <p:nvSpPr>
          <p:cNvPr id="1076" name="Rectangle 7">
            <a:extLst>
              <a:ext uri="{FF2B5EF4-FFF2-40B4-BE49-F238E27FC236}">
                <a16:creationId xmlns:a16="http://schemas.microsoft.com/office/drawing/2014/main" id="{2AEDA011-8E6B-3944-868C-03A57F00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31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77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2E43578C-C4EC-424F-BB4F-81B6CE580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5" t="13550" b="4461"/>
          <a:stretch>
            <a:fillRect/>
          </a:stretch>
        </p:blipFill>
        <p:spPr bwMode="auto">
          <a:xfrm>
            <a:off x="13156911" y="2126184"/>
            <a:ext cx="3843386" cy="229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55046B40-9607-6D4B-A7EC-72DE4706470D}"/>
              </a:ext>
            </a:extLst>
          </p:cNvPr>
          <p:cNvSpPr txBox="1"/>
          <p:nvPr/>
        </p:nvSpPr>
        <p:spPr>
          <a:xfrm>
            <a:off x="13089647" y="4421790"/>
            <a:ext cx="371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View in real time or post processing </a:t>
            </a:r>
          </a:p>
        </p:txBody>
      </p:sp>
    </p:spTree>
    <p:extLst>
      <p:ext uri="{BB962C8B-B14F-4D97-AF65-F5344CB8AC3E}">
        <p14:creationId xmlns:p14="http://schemas.microsoft.com/office/powerpoint/2010/main" val="310784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82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Macaulay</dc:creator>
  <cp:lastModifiedBy>Jamie Macaulay</cp:lastModifiedBy>
  <cp:revision>5</cp:revision>
  <dcterms:created xsi:type="dcterms:W3CDTF">2021-06-10T16:29:59Z</dcterms:created>
  <dcterms:modified xsi:type="dcterms:W3CDTF">2021-06-10T17:50:19Z</dcterms:modified>
</cp:coreProperties>
</file>