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67"/>
    <a:srgbClr val="004167"/>
    <a:srgbClr val="012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9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A0CB3-FA76-8B48-B983-9CC297F843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" y="1309"/>
            <a:ext cx="12192000" cy="2016173"/>
          </a:xfrm>
          <a:prstGeom prst="rect">
            <a:avLst/>
          </a:prstGeom>
        </p:spPr>
      </p:pic>
      <p:sp>
        <p:nvSpPr>
          <p:cNvPr id="7" name="Title 22">
            <a:extLst>
              <a:ext uri="{FF2B5EF4-FFF2-40B4-BE49-F238E27FC236}">
                <a16:creationId xmlns:a16="http://schemas.microsoft.com/office/drawing/2014/main" id="{23F302F3-0892-6945-A40D-F6B662EDF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590152"/>
            <a:ext cx="12192000" cy="693160"/>
          </a:xfrm>
          <a:prstGeom prst="rect">
            <a:avLst/>
          </a:prstGeom>
        </p:spPr>
        <p:txBody>
          <a:bodyPr anchor="ctr"/>
          <a:lstStyle>
            <a:lvl1pPr algn="ctr">
              <a:defRPr lang="en-US" sz="4400" b="1" kern="1200" dirty="0">
                <a:solidFill>
                  <a:schemeClr val="accent5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Content Placeholder 26">
            <a:extLst>
              <a:ext uri="{FF2B5EF4-FFF2-40B4-BE49-F238E27FC236}">
                <a16:creationId xmlns:a16="http://schemas.microsoft.com/office/drawing/2014/main" id="{BFE5C860-B0C0-8244-A623-64C5B2835DD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3318193"/>
            <a:ext cx="12192001" cy="505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i="0" baseline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Content Placeholder 26">
            <a:extLst>
              <a:ext uri="{FF2B5EF4-FFF2-40B4-BE49-F238E27FC236}">
                <a16:creationId xmlns:a16="http://schemas.microsoft.com/office/drawing/2014/main" id="{07022D0F-78DC-4F46-BE46-40BEFF602238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-2" y="3838923"/>
            <a:ext cx="12192001" cy="3852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 baseline="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Affiliation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0767DF3-BD36-9545-8B7A-7F6C74BD6C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94678" y="4277292"/>
            <a:ext cx="802640" cy="5551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en-US" dirty="0"/>
              <a:t>Your logo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E91218-57FC-FA46-806B-594506A93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1"/>
          <a:stretch/>
        </p:blipFill>
        <p:spPr>
          <a:xfrm rot="5400000">
            <a:off x="2979633" y="665052"/>
            <a:ext cx="479614" cy="5311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E9B4BB-E64A-6145-9A23-8F0D84D12A42}"/>
              </a:ext>
            </a:extLst>
          </p:cNvPr>
          <p:cNvSpPr txBox="1"/>
          <p:nvPr userDrawn="1"/>
        </p:nvSpPr>
        <p:spPr>
          <a:xfrm>
            <a:off x="10925165" y="486176"/>
            <a:ext cx="906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noProof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</a:t>
            </a:r>
            <a:r>
              <a:rPr lang="en-US" sz="1400" b="0" noProof="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VSSonDL</a:t>
            </a:r>
            <a:br>
              <a:rPr lang="en-US" sz="1400" b="0" noProof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400" b="0" noProof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#ISSonDL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0934492-0AD1-C243-A072-C3BA7E7E4E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39" t="-330" r="11349" b="-192"/>
          <a:stretch/>
        </p:blipFill>
        <p:spPr>
          <a:xfrm>
            <a:off x="10603980" y="114385"/>
            <a:ext cx="365746" cy="3657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640A1DF-B824-E645-9CBC-A16433C873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5752" t="15889" r="15595" b="15524"/>
          <a:stretch/>
        </p:blipFill>
        <p:spPr>
          <a:xfrm>
            <a:off x="11135045" y="112751"/>
            <a:ext cx="366114" cy="3657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821823-9CDA-8E4F-BC33-40CEE93CF4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666478" y="116800"/>
            <a:ext cx="365760" cy="36576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78A5E76-EEA7-0F44-91B3-0776B50AD2F8}"/>
              </a:ext>
            </a:extLst>
          </p:cNvPr>
          <p:cNvSpPr txBox="1"/>
          <p:nvPr userDrawn="1"/>
        </p:nvSpPr>
        <p:spPr>
          <a:xfrm>
            <a:off x="3064815" y="1488857"/>
            <a:ext cx="6062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noProof="0" dirty="0">
                <a:solidFill>
                  <a:schemeClr val="bg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International Summer School on Deep Learning - Virtual Edition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03DC60-F270-3E4A-A4AA-119BEE3C75EA}"/>
              </a:ext>
            </a:extLst>
          </p:cNvPr>
          <p:cNvSpPr/>
          <p:nvPr userDrawn="1"/>
        </p:nvSpPr>
        <p:spPr>
          <a:xfrm>
            <a:off x="-1" y="6624320"/>
            <a:ext cx="12192001" cy="233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9FE183-ED6A-1C4B-BA81-01EB6BE1BF96}"/>
              </a:ext>
            </a:extLst>
          </p:cNvPr>
          <p:cNvSpPr/>
          <p:nvPr userDrawn="1"/>
        </p:nvSpPr>
        <p:spPr>
          <a:xfrm>
            <a:off x="1" y="6587271"/>
            <a:ext cx="1219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0" kern="1200" dirty="0">
                <a:solidFill>
                  <a:srgbClr val="024067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http://2020.dl-lab.eu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CAEA6-8D1C-9E49-97CE-F7962F8F47B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5552841"/>
            <a:ext cx="12192000" cy="10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7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C9E9-48C5-0340-AA67-7E0000D9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94D6D-2871-8642-8985-4C810365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8403B-F0D2-4D4E-8C8F-3368615B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50AF-F931-0447-9E00-E34BAE33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054DE-6277-EA40-B58E-2C4DE4A6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D4DDB-5F38-A248-8C9E-6F1D6AB95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74EC8-CAC3-3443-A6AF-2B1C2A33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A686-36AC-A740-A327-9C5ED597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9FA8A-AD84-E44E-B7F7-3699D64A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B6C4-1D77-744F-913B-F8816B06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BFD9-CC64-0C43-9BFD-C0763BF2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3C66-04A2-1445-89CD-6524F228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30AC-23FC-6E41-8902-B2A67EEE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D00A5-0D5E-A441-B266-E01D1086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197F-F808-DE40-803F-59A4C3B2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F5A8-3FD2-E444-80AF-6C947592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24D1-2BDA-7449-A487-F8E363C90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49FEC-C3AB-7145-AE11-85FF1C25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E6C6-C1C5-2F41-8FE9-11D1EDA1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96BD6-26C5-404A-9B4B-E7D98ADE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8534-28C5-314E-A33D-30384ED4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C34D6-04F0-0846-B43A-B02A244BE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947F3-11E3-4346-B130-DBDBD2AD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56944-8094-6244-A5F9-56934659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27F03-8A77-AB46-8C56-8FB0BB69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81E22-25F2-2442-A4CD-B9EF6C19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5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DC7E-F29E-AA4F-8A06-87C642E2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062B-A67B-9B44-9CDD-C445DC3E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86E82-82DC-314C-9C2A-DDAC8246F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2B0B2-A584-DF41-B4FA-70E065A45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5F440-BCB4-9C40-8815-6676FF94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F51EB-4582-924F-B546-DAADA910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B2AB4-8050-8E4A-A749-8F11E87F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10F32-B943-DD49-838D-7C377D9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C335-36A6-294D-B1AB-5B9D6777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6D7BD-F89A-014F-8451-6C4D2BBC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0EB07-E7CF-524B-BA18-787FBBC6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0103D-6129-6F46-8235-BE79BE8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BF687-220E-034A-9A99-AB89B3E1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150D-6F5A-2149-9DD1-2FAA6852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27295-731F-C74B-B8D8-F6768B6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791E-466B-EE42-BBDB-C71FF91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539-5D33-824C-8DF7-BF45CB06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9BC66-C57E-204A-AFEF-B7388A40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2A27F-7C33-8447-BAC1-531AE387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9F88-A0C7-0143-90D2-CCC0D3FD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773DB-1EB1-8E41-A491-934E288E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2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0582-5241-0A4A-8000-4D4E3B78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E1534-E90C-494B-9495-7297F6F3B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116F-EB32-3C46-B65F-D2B9DF0B9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D43FB-0959-0448-B279-33B92FF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DDA5F7-447D-274D-9E5C-522AFD5C7B40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47820-0885-4E4A-977F-7BBF8C6E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D35AB-2A9A-B04F-9015-9BBD550D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A5B9C-BD3F-2E41-9C8C-63461654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832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B8AE56-96CE-E64B-ADAD-4F0D11E3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Machine Learning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EF8102-DAE8-3F42-AC0D-CCAA68DC68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Maciej Szankin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E45551E-6D1D-8342-8F83-59FB18235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4513" y="3858473"/>
            <a:ext cx="1202973" cy="7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4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Python for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Kwasniewska, Alicja</dc:creator>
  <cp:lastModifiedBy>Szankin, Maciej</cp:lastModifiedBy>
  <cp:revision>25</cp:revision>
  <dcterms:created xsi:type="dcterms:W3CDTF">2020-07-16T19:59:20Z</dcterms:created>
  <dcterms:modified xsi:type="dcterms:W3CDTF">2020-08-12T06:42:22Z</dcterms:modified>
</cp:coreProperties>
</file>