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100453" y="2286000"/>
            <a:ext cx="4984762" cy="2142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91" marR="131141"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-29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a</a:t>
            </a:r>
            <a:r>
              <a:rPr dirty="0" smtClean="0" baseline="3103" sz="6600" spc="-1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Design</a:t>
            </a:r>
            <a:r>
              <a:rPr dirty="0" smtClean="0" baseline="3103" sz="6600" spc="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Class</a:t>
            </a:r>
            <a:r>
              <a:rPr dirty="0" smtClean="0" baseline="3103" sz="6600" spc="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#1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 i="1">
                <a:latin typeface="Calibri"/>
                <a:cs typeface="Calibri"/>
              </a:rPr>
              <a:t>Unre</a:t>
            </a:r>
            <a:r>
              <a:rPr dirty="0" smtClean="0" baseline="1241" sz="6600" spc="-9" i="1">
                <a:latin typeface="Calibri"/>
                <a:cs typeface="Calibri"/>
              </a:rPr>
              <a:t>l</a:t>
            </a:r>
            <a:r>
              <a:rPr dirty="0" smtClean="0" baseline="1241" sz="6600" spc="0" i="1">
                <a:latin typeface="Calibri"/>
                <a:cs typeface="Calibri"/>
              </a:rPr>
              <a:t>a</a:t>
            </a:r>
            <a:r>
              <a:rPr dirty="0" smtClean="0" baseline="1241" sz="6600" spc="-44" i="1">
                <a:latin typeface="Calibri"/>
                <a:cs typeface="Calibri"/>
              </a:rPr>
              <a:t>t</a:t>
            </a:r>
            <a:r>
              <a:rPr dirty="0" smtClean="0" baseline="1241" sz="6600" spc="0" i="1">
                <a:latin typeface="Calibri"/>
                <a:cs typeface="Calibri"/>
              </a:rPr>
              <a:t>ed</a:t>
            </a:r>
            <a:r>
              <a:rPr dirty="0" smtClean="0" baseline="1241" sz="6600" spc="-9" i="1">
                <a:latin typeface="Calibri"/>
                <a:cs typeface="Calibri"/>
              </a:rPr>
              <a:t> </a:t>
            </a:r>
            <a:r>
              <a:rPr dirty="0" smtClean="0" baseline="1241" sz="6600" spc="-214" i="1">
                <a:latin typeface="Calibri"/>
                <a:cs typeface="Calibri"/>
              </a:rPr>
              <a:t>T</a:t>
            </a:r>
            <a:r>
              <a:rPr dirty="0" smtClean="0" baseline="1241" sz="6600" spc="0" i="1">
                <a:latin typeface="Calibri"/>
                <a:cs typeface="Calibri"/>
              </a:rPr>
              <a:t>rans</a:t>
            </a:r>
            <a:r>
              <a:rPr dirty="0" smtClean="0" baseline="1241" sz="6600" spc="-39" i="1">
                <a:latin typeface="Calibri"/>
                <a:cs typeface="Calibri"/>
              </a:rPr>
              <a:t>f</a:t>
            </a:r>
            <a:r>
              <a:rPr dirty="0" smtClean="0" baseline="1241" sz="6600" spc="0" i="1">
                <a:latin typeface="Calibri"/>
                <a:cs typeface="Calibri"/>
              </a:rPr>
              <a:t>orms</a:t>
            </a:r>
            <a:endParaRPr sz="4400">
              <a:latin typeface="Calibri"/>
              <a:cs typeface="Calibri"/>
            </a:endParaRPr>
          </a:p>
          <a:p>
            <a:pPr marL="394655" marR="434482" algn="ctr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-114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Mar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840" y="601497"/>
            <a:ext cx="7264576" cy="3881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83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Classifi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flags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Need</a:t>
            </a:r>
            <a:r>
              <a:rPr dirty="0" smtClean="0" sz="3200" spc="-34">
                <a:latin typeface="Calibri"/>
                <a:cs typeface="Calibri"/>
              </a:rPr>
              <a:t> 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di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nguish</a:t>
            </a:r>
            <a:r>
              <a:rPr dirty="0" smtClean="0" sz="3200" spc="44">
                <a:latin typeface="Calibri"/>
                <a:cs typeface="Calibri"/>
              </a:rPr>
              <a:t> </a:t>
            </a:r>
            <a:r>
              <a:rPr dirty="0" smtClean="0" sz="3200" spc="-25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ases</a:t>
            </a:r>
            <a:endParaRPr sz="32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lot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of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add</a:t>
            </a:r>
            <a:r>
              <a:rPr dirty="0" smtClean="0" sz="3200" spc="-14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onal</a:t>
            </a:r>
            <a:r>
              <a:rPr dirty="0" smtClean="0" sz="3200" spc="3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im</a:t>
            </a:r>
            <a:r>
              <a:rPr dirty="0" smtClean="0" sz="3200" spc="-9">
                <a:latin typeface="Calibri"/>
                <a:cs typeface="Calibri"/>
              </a:rPr>
              <a:t>p</a:t>
            </a:r>
            <a:r>
              <a:rPr dirty="0" smtClean="0" sz="3200" spc="0">
                <a:latin typeface="Calibri"/>
                <a:cs typeface="Calibri"/>
              </a:rPr>
              <a:t>l</a:t>
            </a:r>
            <a:r>
              <a:rPr dirty="0" smtClean="0" sz="3200" spc="-4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cit</a:t>
            </a:r>
            <a:r>
              <a:rPr dirty="0" smtClean="0" sz="3200" spc="34">
                <a:latin typeface="Calibri"/>
                <a:cs typeface="Calibri"/>
              </a:rPr>
              <a:t> 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mach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nes</a:t>
            </a:r>
            <a:endParaRPr sz="32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U</a:t>
            </a:r>
            <a:r>
              <a:rPr dirty="0" smtClean="0" sz="3200" spc="-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nece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sary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chec</a:t>
            </a:r>
            <a:r>
              <a:rPr dirty="0" smtClean="0" sz="3200" spc="-34">
                <a:latin typeface="Calibri"/>
                <a:cs typeface="Calibri"/>
              </a:rPr>
              <a:t>k</a:t>
            </a:r>
            <a:r>
              <a:rPr dirty="0" smtClean="0" sz="3200" spc="0">
                <a:latin typeface="Calibri"/>
                <a:cs typeface="Calibri"/>
              </a:rPr>
              <a:t>s/</a:t>
            </a:r>
            <a:r>
              <a:rPr dirty="0" smtClean="0" sz="3200" spc="-50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Ad</a:t>
            </a:r>
            <a:r>
              <a:rPr dirty="0" smtClean="0" sz="3200" spc="-14">
                <a:latin typeface="Calibri"/>
                <a:cs typeface="Calibri"/>
              </a:rPr>
              <a:t>d</a:t>
            </a:r>
            <a:r>
              <a:rPr dirty="0" smtClean="0" sz="3200" spc="0">
                <a:latin typeface="Calibri"/>
                <a:cs typeface="Calibri"/>
              </a:rPr>
              <a:t>i</a:t>
            </a:r>
            <a:r>
              <a:rPr dirty="0" smtClean="0" sz="3200" spc="-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ional</a:t>
            </a:r>
            <a:r>
              <a:rPr dirty="0" smtClean="0" sz="3200" spc="2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poi</a:t>
            </a:r>
            <a:r>
              <a:rPr dirty="0" smtClean="0" sz="3200" spc="-2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ts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of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59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ail</a:t>
            </a:r>
            <a:r>
              <a:rPr dirty="0" smtClean="0" sz="3200" spc="-9">
                <a:latin typeface="Calibri"/>
                <a:cs typeface="Calibri"/>
              </a:rPr>
              <a:t>u</a:t>
            </a:r>
            <a:r>
              <a:rPr dirty="0" smtClean="0" sz="3200" spc="-3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>
                <a:latin typeface="Calibri"/>
                <a:cs typeface="Calibri"/>
              </a:rPr>
              <a:t>Nonse</a:t>
            </a:r>
            <a:r>
              <a:rPr dirty="0" smtClean="0" sz="3200" spc="-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se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-19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ombi</a:t>
            </a:r>
            <a:r>
              <a:rPr dirty="0" smtClean="0" sz="3200" spc="-9">
                <a:latin typeface="Calibri"/>
                <a:cs typeface="Calibri"/>
              </a:rPr>
              <a:t>n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4884"/>
            <a:ext cx="22900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85761"/>
            <a:ext cx="7824851" cy="5566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9620"/>
            <a:ext cx="8458200" cy="6588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078" y="601497"/>
            <a:ext cx="7618701" cy="2711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Unnecessa</a:t>
            </a:r>
            <a:r>
              <a:rPr dirty="0" smtClean="0" baseline="3103" sz="6600" spc="25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y</a:t>
            </a:r>
            <a:r>
              <a:rPr dirty="0" smtClean="0" baseline="3103" sz="6600" spc="-1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virtuals</a:t>
            </a:r>
            <a:endParaRPr sz="4400">
              <a:latin typeface="Calibri"/>
              <a:cs typeface="Calibri"/>
            </a:endParaRPr>
          </a:p>
          <a:p>
            <a:pPr marL="86461" marR="83941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k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ng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the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w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ong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que</a:t>
            </a:r>
            <a:r>
              <a:rPr dirty="0" smtClean="0" sz="3200" spc="-50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 marL="86461" marR="83941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Don’t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k: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14">
                <a:latin typeface="Calibri"/>
                <a:cs typeface="Calibri"/>
              </a:rPr>
              <a:t>“</a:t>
            </a:r>
            <a:r>
              <a:rPr dirty="0" smtClean="0" sz="3200" spc="0">
                <a:latin typeface="Calibri"/>
                <a:cs typeface="Calibri"/>
              </a:rPr>
              <a:t>Wh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4">
                <a:latin typeface="Calibri"/>
                <a:cs typeface="Calibri"/>
              </a:rPr>
              <a:t>d</a:t>
            </a:r>
            <a:r>
              <a:rPr dirty="0" smtClean="0" sz="3200" spc="0">
                <a:latin typeface="Calibri"/>
                <a:cs typeface="Calibri"/>
              </a:rPr>
              <a:t>oes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this</a:t>
            </a:r>
            <a:r>
              <a:rPr dirty="0" smtClean="0" sz="3200" spc="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do</a:t>
            </a:r>
            <a:r>
              <a:rPr dirty="0" smtClean="0" sz="3200" spc="64">
                <a:latin typeface="Calibri"/>
                <a:cs typeface="Calibri"/>
              </a:rPr>
              <a:t>?</a:t>
            </a:r>
            <a:r>
              <a:rPr dirty="0" smtClean="0" sz="3200" spc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  <a:p>
            <a:pPr marL="86461" marR="83941">
              <a:lnSpc>
                <a:spcPct val="101725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14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k: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4">
                <a:latin typeface="Calibri"/>
                <a:cs typeface="Calibri"/>
              </a:rPr>
              <a:t>“</a:t>
            </a:r>
            <a:r>
              <a:rPr dirty="0" smtClean="0" sz="3200" spc="0">
                <a:latin typeface="Calibri"/>
                <a:cs typeface="Calibri"/>
              </a:rPr>
              <a:t>Wh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am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I</a:t>
            </a:r>
            <a:r>
              <a:rPr dirty="0" smtClean="0" sz="3200" spc="9">
                <a:latin typeface="Calibri"/>
                <a:cs typeface="Calibri"/>
              </a:rPr>
              <a:t> </a:t>
            </a:r>
            <a:r>
              <a:rPr dirty="0" smtClean="0" sz="3200" spc="0" b="1" i="1">
                <a:latin typeface="Calibri"/>
                <a:cs typeface="Calibri"/>
              </a:rPr>
              <a:t>doing</a:t>
            </a:r>
            <a:r>
              <a:rPr dirty="0" smtClean="0" sz="3200" spc="-9" b="1" i="1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wi</a:t>
            </a:r>
            <a:r>
              <a:rPr dirty="0" smtClean="0" sz="3200" spc="-14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h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th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s</a:t>
            </a:r>
            <a:r>
              <a:rPr dirty="0" smtClean="0" sz="3200" spc="25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d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59">
                <a:latin typeface="Calibri"/>
                <a:cs typeface="Calibri"/>
              </a:rPr>
              <a:t>?</a:t>
            </a:r>
            <a:r>
              <a:rPr dirty="0" smtClean="0" sz="3200" spc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4884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228625"/>
            <a:ext cx="8783320" cy="6332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40" y="601497"/>
            <a:ext cx="7491154" cy="310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6138" marR="682190"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Uno</a:t>
            </a:r>
            <a:r>
              <a:rPr dirty="0" smtClean="0" baseline="3103" sz="6600" spc="-25">
                <a:latin typeface="Calibri"/>
                <a:cs typeface="Calibri"/>
              </a:rPr>
              <a:t>p</a:t>
            </a:r>
            <a:r>
              <a:rPr dirty="0" smtClean="0" baseline="3103" sz="6600" spc="0">
                <a:latin typeface="Calibri"/>
                <a:cs typeface="Calibri"/>
              </a:rPr>
              <a:t>tim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-69">
                <a:latin typeface="Calibri"/>
                <a:cs typeface="Calibri"/>
              </a:rPr>
              <a:t>z</a:t>
            </a:r>
            <a:r>
              <a:rPr dirty="0" smtClean="0" baseline="3103" sz="6600" spc="0">
                <a:latin typeface="Calibri"/>
                <a:cs typeface="Calibri"/>
              </a:rPr>
              <a:t>able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14">
                <a:latin typeface="Calibri"/>
                <a:cs typeface="Calibri"/>
              </a:rPr>
              <a:t>b</a:t>
            </a:r>
            <a:r>
              <a:rPr dirty="0" smtClean="0" sz="3200" spc="0">
                <a:latin typeface="Calibri"/>
                <a:cs typeface="Calibri"/>
              </a:rPr>
              <a:t>vious: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Global</a:t>
            </a:r>
            <a:r>
              <a:rPr dirty="0" smtClean="0" sz="3200" spc="1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14">
                <a:latin typeface="Calibri"/>
                <a:cs typeface="Calibri"/>
              </a:rPr>
              <a:t>p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m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-54">
                <a:latin typeface="Calibri"/>
                <a:cs typeface="Calibri"/>
              </a:rPr>
              <a:t>z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ons</a:t>
            </a:r>
            <a:r>
              <a:rPr dirty="0" smtClean="0" sz="3200" spc="1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mo</a:t>
            </a:r>
            <a:r>
              <a:rPr dirty="0" smtClean="0" sz="3200" spc="-3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v</a:t>
            </a:r>
            <a:r>
              <a:rPr dirty="0" smtClean="0" sz="3200" spc="0">
                <a:latin typeface="Calibri"/>
                <a:cs typeface="Calibri"/>
              </a:rPr>
              <a:t>alua</a:t>
            </a:r>
            <a:r>
              <a:rPr dirty="0" smtClean="0" sz="3200" spc="-14">
                <a:latin typeface="Calibri"/>
                <a:cs typeface="Calibri"/>
              </a:rPr>
              <a:t>b</a:t>
            </a:r>
            <a:r>
              <a:rPr dirty="0" smtClean="0" sz="3200" spc="0">
                <a:latin typeface="Calibri"/>
                <a:cs typeface="Calibri"/>
              </a:rPr>
              <a:t>le</a:t>
            </a:r>
            <a:endParaRPr sz="3200">
              <a:latin typeface="Calibri"/>
              <a:cs typeface="Calibri"/>
            </a:endParaRPr>
          </a:p>
          <a:p>
            <a:pPr marL="12700" marR="74414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0">
                <a:latin typeface="Calibri"/>
                <a:cs typeface="Calibri"/>
              </a:rPr>
              <a:t>than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lo</a:t>
            </a:r>
            <a:r>
              <a:rPr dirty="0" smtClean="0" baseline="1706" sz="4800" spc="-25">
                <a:latin typeface="Calibri"/>
                <a:cs typeface="Calibri"/>
              </a:rPr>
              <a:t>c</a:t>
            </a:r>
            <a:r>
              <a:rPr dirty="0" smtClean="0" baseline="1706" sz="4800" spc="0">
                <a:latin typeface="Calibri"/>
                <a:cs typeface="Calibri"/>
              </a:rPr>
              <a:t>al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ones.</a:t>
            </a:r>
            <a:endParaRPr sz="3200">
              <a:latin typeface="Calibri"/>
              <a:cs typeface="Calibri"/>
            </a:endParaRPr>
          </a:p>
          <a:p>
            <a:pPr marL="12700" marR="30498">
              <a:lnSpc>
                <a:spcPct val="101725"/>
              </a:lnSpc>
              <a:spcBef>
                <a:spcPts val="511"/>
              </a:spcBef>
            </a:pPr>
            <a:r>
              <a:rPr dirty="0" smtClean="0" sz="3200" spc="0">
                <a:latin typeface="Calibri"/>
                <a:cs typeface="Calibri"/>
              </a:rPr>
              <a:t>D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not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-54">
                <a:latin typeface="Calibri"/>
                <a:cs typeface="Calibri"/>
              </a:rPr>
              <a:t>g</a:t>
            </a:r>
            <a:r>
              <a:rPr dirty="0" smtClean="0" sz="3200" spc="0">
                <a:latin typeface="Calibri"/>
                <a:cs typeface="Calibri"/>
              </a:rPr>
              <a:t>ani</a:t>
            </a:r>
            <a:r>
              <a:rPr dirty="0" smtClean="0" sz="3200" spc="-84">
                <a:latin typeface="Calibri"/>
                <a:cs typeface="Calibri"/>
              </a:rPr>
              <a:t>z</a:t>
            </a:r>
            <a:r>
              <a:rPr dirty="0" smtClean="0" sz="3200" spc="0">
                <a:latin typeface="Calibri"/>
                <a:cs typeface="Calibri"/>
              </a:rPr>
              <a:t>ed</a:t>
            </a:r>
            <a:r>
              <a:rPr dirty="0" smtClean="0" sz="3200" spc="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9">
                <a:latin typeface="Calibri"/>
                <a:cs typeface="Calibri"/>
              </a:rPr>
              <a:t>g</a:t>
            </a:r>
            <a:r>
              <a:rPr dirty="0" smtClean="0" sz="3200" spc="0">
                <a:latin typeface="Calibri"/>
                <a:cs typeface="Calibri"/>
              </a:rPr>
              <a:t>lobal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access</a:t>
            </a:r>
            <a:r>
              <a:rPr dirty="0" smtClean="0" sz="3200" spc="-1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p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54">
                <a:latin typeface="Calibri"/>
                <a:cs typeface="Calibri"/>
              </a:rPr>
              <a:t>t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erns</a:t>
            </a:r>
            <a:endParaRPr sz="3200">
              <a:latin typeface="Calibri"/>
              <a:cs typeface="Calibri"/>
            </a:endParaRPr>
          </a:p>
          <a:p>
            <a:pPr marL="12700" marR="74414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-19">
                <a:latin typeface="Calibri"/>
                <a:cs typeface="Calibri"/>
              </a:rPr>
              <a:t>c</a:t>
            </a:r>
            <a:r>
              <a:rPr dirty="0" smtClean="0" baseline="1706" sz="4800" spc="0">
                <a:latin typeface="Calibri"/>
                <a:cs typeface="Calibri"/>
              </a:rPr>
              <a:t>an’t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be</a:t>
            </a:r>
            <a:r>
              <a:rPr dirty="0" smtClean="0" baseline="1706" sz="4800" spc="-9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globally</a:t>
            </a:r>
            <a:r>
              <a:rPr dirty="0" smtClean="0" baseline="1706" sz="4800" spc="9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o</a:t>
            </a:r>
            <a:r>
              <a:rPr dirty="0" smtClean="0" baseline="1706" sz="4800" spc="-9">
                <a:latin typeface="Calibri"/>
                <a:cs typeface="Calibri"/>
              </a:rPr>
              <a:t>p</a:t>
            </a:r>
            <a:r>
              <a:rPr dirty="0" smtClean="0" baseline="1706" sz="4800" spc="0">
                <a:latin typeface="Calibri"/>
                <a:cs typeface="Calibri"/>
              </a:rPr>
              <a:t>t</a:t>
            </a:r>
            <a:r>
              <a:rPr dirty="0" smtClean="0" baseline="1706" sz="4800" spc="-9">
                <a:latin typeface="Calibri"/>
                <a:cs typeface="Calibri"/>
              </a:rPr>
              <a:t>i</a:t>
            </a:r>
            <a:r>
              <a:rPr dirty="0" smtClean="0" baseline="1706" sz="4800" spc="0">
                <a:latin typeface="Calibri"/>
                <a:cs typeface="Calibri"/>
              </a:rPr>
              <a:t>mi</a:t>
            </a:r>
            <a:r>
              <a:rPr dirty="0" smtClean="0" baseline="1706" sz="4800" spc="-84">
                <a:latin typeface="Calibri"/>
                <a:cs typeface="Calibri"/>
              </a:rPr>
              <a:t>z</a:t>
            </a:r>
            <a:r>
              <a:rPr dirty="0" smtClean="0" baseline="1706" sz="4800" spc="0">
                <a:latin typeface="Calibri"/>
                <a:cs typeface="Calibri"/>
              </a:rPr>
              <a:t>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7582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840" y="601497"/>
            <a:ext cx="7192605" cy="263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506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Impl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29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75">
                <a:latin typeface="Calibri"/>
                <a:cs typeface="Calibri"/>
              </a:rPr>
              <a:t>P</a:t>
            </a:r>
            <a:r>
              <a:rPr dirty="0" smtClean="0" baseline="3103" sz="6600" spc="0">
                <a:latin typeface="Calibri"/>
                <a:cs typeface="Calibri"/>
              </a:rPr>
              <a:t>o</a:t>
            </a:r>
            <a:r>
              <a:rPr dirty="0" smtClean="0" baseline="3103" sz="6600" spc="9">
                <a:latin typeface="Calibri"/>
                <a:cs typeface="Calibri"/>
              </a:rPr>
              <a:t>o</a:t>
            </a:r>
            <a:r>
              <a:rPr dirty="0" smtClean="0" baseline="3103" sz="6600" spc="0">
                <a:latin typeface="Calibri"/>
                <a:cs typeface="Calibri"/>
              </a:rPr>
              <a:t>r</a:t>
            </a:r>
            <a:r>
              <a:rPr dirty="0" smtClean="0" baseline="3103" sz="6600" spc="-9">
                <a:latin typeface="Calibri"/>
                <a:cs typeface="Calibri"/>
              </a:rPr>
              <a:t> 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0">
                <a:latin typeface="Calibri"/>
                <a:cs typeface="Calibri"/>
              </a:rPr>
              <a:t>o</a:t>
            </a:r>
            <a:r>
              <a:rPr dirty="0" smtClean="0" baseline="3103" sz="6600" spc="4">
                <a:latin typeface="Calibri"/>
                <a:cs typeface="Calibri"/>
              </a:rPr>
              <a:t>n</a:t>
            </a:r>
            <a:r>
              <a:rPr dirty="0" smtClean="0" baseline="3103" sz="6600" spc="0">
                <a:latin typeface="Calibri"/>
                <a:cs typeface="Calibri"/>
              </a:rPr>
              <a:t>cur</a:t>
            </a:r>
            <a:r>
              <a:rPr dirty="0" smtClean="0" baseline="3103" sz="6600" spc="-59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ency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Short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an</a:t>
            </a:r>
            <a:r>
              <a:rPr dirty="0" smtClean="0" sz="3200" spc="-19">
                <a:latin typeface="Calibri"/>
                <a:cs typeface="Calibri"/>
              </a:rPr>
              <a:t>s</a:t>
            </a:r>
            <a:r>
              <a:rPr dirty="0" smtClean="0" sz="3200" spc="-25">
                <a:latin typeface="Calibri"/>
                <a:cs typeface="Calibri"/>
              </a:rPr>
              <a:t>w</a:t>
            </a:r>
            <a:r>
              <a:rPr dirty="0" smtClean="0" sz="3200" spc="0">
                <a:latin typeface="Calibri"/>
                <a:cs typeface="Calibri"/>
              </a:rPr>
              <a:t>er: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-9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an’t.</a:t>
            </a:r>
            <a:endParaRPr sz="32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-144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ypi</a:t>
            </a:r>
            <a:r>
              <a:rPr dirty="0" smtClean="0" sz="3200" spc="-25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al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4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olut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2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mu</a:t>
            </a:r>
            <a:r>
              <a:rPr dirty="0" smtClean="0" sz="3200" spc="-50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25">
                <a:latin typeface="Calibri"/>
                <a:cs typeface="Calibri"/>
              </a:rPr>
              <a:t>n</a:t>
            </a:r>
            <a:r>
              <a:rPr dirty="0" smtClean="0" sz="3200" spc="-75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50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ce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seq</a:t>
            </a:r>
            <a:r>
              <a:rPr dirty="0" smtClean="0" sz="3200" spc="-14">
                <a:latin typeface="Calibri"/>
                <a:cs typeface="Calibri"/>
              </a:rPr>
              <a:t>u</a:t>
            </a:r>
            <a:r>
              <a:rPr dirty="0" smtClean="0" sz="3200" spc="0">
                <a:latin typeface="Calibri"/>
                <a:cs typeface="Calibri"/>
              </a:rPr>
              <a:t>ence.</a:t>
            </a:r>
            <a:endParaRPr sz="3200">
              <a:latin typeface="Calibri"/>
              <a:cs typeface="Calibri"/>
            </a:endParaRPr>
          </a:p>
          <a:p>
            <a:pPr marL="127304" marR="83941">
              <a:lnSpc>
                <a:spcPct val="101725"/>
              </a:lnSpc>
              <a:spcBef>
                <a:spcPts val="604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i.e.</a:t>
            </a:r>
            <a:r>
              <a:rPr dirty="0" smtClean="0" sz="2800" spc="0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O</a:t>
            </a:r>
            <a:r>
              <a:rPr dirty="0" smtClean="0" sz="2800" spc="-25">
                <a:latin typeface="Calibri"/>
                <a:cs typeface="Calibri"/>
              </a:rPr>
              <a:t>v</a:t>
            </a:r>
            <a:r>
              <a:rPr dirty="0" smtClean="0" sz="2800" spc="0">
                <a:latin typeface="Calibri"/>
                <a:cs typeface="Calibri"/>
              </a:rPr>
              <a:t>er</a:t>
            </a:r>
            <a:r>
              <a:rPr dirty="0" smtClean="0" sz="2800" spc="-4">
                <a:latin typeface="Calibri"/>
                <a:cs typeface="Calibri"/>
              </a:rPr>
              <a:t>-</a:t>
            </a:r>
            <a:r>
              <a:rPr dirty="0" smtClean="0" sz="2800" spc="0">
                <a:latin typeface="Calibri"/>
                <a:cs typeface="Calibri"/>
              </a:rPr>
              <a:t>locki</a:t>
            </a:r>
            <a:r>
              <a:rPr dirty="0" smtClean="0" sz="2800" spc="-9">
                <a:latin typeface="Calibri"/>
                <a:cs typeface="Calibri"/>
              </a:rPr>
              <a:t>n</a:t>
            </a:r>
            <a:r>
              <a:rPr dirty="0" smtClean="0" sz="2800" spc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4884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601497"/>
            <a:ext cx="3693472" cy="154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9701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Bea</a:t>
            </a:r>
            <a:r>
              <a:rPr dirty="0" smtClean="0" sz="3200" spc="-6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s</a:t>
            </a:r>
            <a:r>
              <a:rPr dirty="0" smtClean="0" sz="3200" spc="-19">
                <a:latin typeface="Calibri"/>
                <a:cs typeface="Calibri"/>
              </a:rPr>
              <a:t> </a:t>
            </a:r>
            <a:r>
              <a:rPr dirty="0" smtClean="0" sz="3200" spc="-3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epe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ng: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9574" y="601497"/>
            <a:ext cx="12752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Code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1720" y="601497"/>
            <a:ext cx="38805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&gt;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879" y="601497"/>
            <a:ext cx="11653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-44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251374"/>
            <a:ext cx="276094" cy="1404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2272792"/>
            <a:ext cx="3622979" cy="1404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spc="-109">
                <a:latin typeface="Calibri"/>
                <a:cs typeface="Calibri"/>
              </a:rPr>
              <a:t>W</a:t>
            </a:r>
            <a:r>
              <a:rPr dirty="0" smtClean="0" baseline="2925" sz="4200" spc="0">
                <a:latin typeface="Calibri"/>
                <a:cs typeface="Calibri"/>
              </a:rPr>
              <a:t>e</a:t>
            </a:r>
            <a:r>
              <a:rPr dirty="0" smtClean="0" baseline="2925" sz="4200" spc="-38">
                <a:latin typeface="Calibri"/>
                <a:cs typeface="Calibri"/>
              </a:rPr>
              <a:t> </a:t>
            </a:r>
            <a:r>
              <a:rPr dirty="0" smtClean="0" baseline="2925" sz="4200" spc="-9">
                <a:latin typeface="Calibri"/>
                <a:cs typeface="Calibri"/>
              </a:rPr>
              <a:t>d</a:t>
            </a:r>
            <a:r>
              <a:rPr dirty="0" smtClean="0" baseline="2925" sz="4200" spc="0">
                <a:latin typeface="Calibri"/>
                <a:cs typeface="Calibri"/>
              </a:rPr>
              <a:t>o</a:t>
            </a:r>
            <a:r>
              <a:rPr dirty="0" smtClean="0" baseline="2925" sz="4200" spc="-14">
                <a:latin typeface="Calibri"/>
                <a:cs typeface="Calibri"/>
              </a:rPr>
              <a:t> </a:t>
            </a:r>
            <a:r>
              <a:rPr dirty="0" smtClean="0" baseline="2925" sz="4200" spc="0">
                <a:latin typeface="Calibri"/>
                <a:cs typeface="Calibri"/>
              </a:rPr>
              <a:t>not</a:t>
            </a:r>
            <a:r>
              <a:rPr dirty="0" smtClean="0" baseline="2925" sz="4200" spc="-18">
                <a:latin typeface="Calibri"/>
                <a:cs typeface="Calibri"/>
              </a:rPr>
              <a:t> </a:t>
            </a:r>
            <a:r>
              <a:rPr dirty="0" smtClean="0" baseline="2925" sz="4200" spc="0">
                <a:latin typeface="Calibri"/>
                <a:cs typeface="Calibri"/>
              </a:rPr>
              <a:t>wri</a:t>
            </a:r>
            <a:r>
              <a:rPr dirty="0" smtClean="0" baseline="2925" sz="4200" spc="-29">
                <a:latin typeface="Calibri"/>
                <a:cs typeface="Calibri"/>
              </a:rPr>
              <a:t>t</a:t>
            </a:r>
            <a:r>
              <a:rPr dirty="0" smtClean="0" baseline="2925" sz="4200" spc="0">
                <a:latin typeface="Calibri"/>
                <a:cs typeface="Calibri"/>
              </a:rPr>
              <a:t>e</a:t>
            </a:r>
            <a:r>
              <a:rPr dirty="0" smtClean="0" baseline="2925" sz="4200" spc="-13">
                <a:latin typeface="Calibri"/>
                <a:cs typeface="Calibri"/>
              </a:rPr>
              <a:t> </a:t>
            </a:r>
            <a:r>
              <a:rPr dirty="0" smtClean="0" baseline="2925" sz="4200" spc="-29">
                <a:latin typeface="Calibri"/>
                <a:cs typeface="Calibri"/>
              </a:rPr>
              <a:t>c</a:t>
            </a:r>
            <a:r>
              <a:rPr dirty="0" smtClean="0" baseline="2925" sz="4200" spc="0">
                <a:latin typeface="Calibri"/>
                <a:cs typeface="Calibri"/>
              </a:rPr>
              <a:t>ode.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6"/>
              </a:spcBef>
            </a:pPr>
            <a:r>
              <a:rPr dirty="0" smtClean="0" sz="2800" spc="-109">
                <a:latin typeface="Calibri"/>
                <a:cs typeface="Calibri"/>
              </a:rPr>
              <a:t>W</a:t>
            </a:r>
            <a:r>
              <a:rPr dirty="0" smtClean="0" sz="2800" spc="0">
                <a:latin typeface="Calibri"/>
                <a:cs typeface="Calibri"/>
              </a:rPr>
              <a:t>e</a:t>
            </a:r>
            <a:r>
              <a:rPr dirty="0" smtClean="0" sz="2800" spc="-38">
                <a:latin typeface="Calibri"/>
                <a:cs typeface="Calibri"/>
              </a:rPr>
              <a:t> </a:t>
            </a:r>
            <a:r>
              <a:rPr dirty="0" smtClean="0" sz="2800" spc="-9">
                <a:latin typeface="Calibri"/>
                <a:cs typeface="Calibri"/>
              </a:rPr>
              <a:t>t</a:t>
            </a:r>
            <a:r>
              <a:rPr dirty="0" smtClean="0" sz="2800" spc="-64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an</a:t>
            </a:r>
            <a:r>
              <a:rPr dirty="0" smtClean="0" sz="2800" spc="-25">
                <a:latin typeface="Calibri"/>
                <a:cs typeface="Calibri"/>
              </a:rPr>
              <a:t>s</a:t>
            </a:r>
            <a:r>
              <a:rPr dirty="0" smtClean="0" sz="2800" spc="-59">
                <a:latin typeface="Calibri"/>
                <a:cs typeface="Calibri"/>
              </a:rPr>
              <a:t>f</a:t>
            </a:r>
            <a:r>
              <a:rPr dirty="0" smtClean="0" sz="2800" spc="0">
                <a:latin typeface="Calibri"/>
                <a:cs typeface="Calibri"/>
              </a:rPr>
              <a:t>orm</a:t>
            </a:r>
            <a:r>
              <a:rPr dirty="0" smtClean="0" sz="2800" spc="-59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d</a:t>
            </a:r>
            <a:r>
              <a:rPr dirty="0" smtClean="0" sz="2800" spc="-25">
                <a:latin typeface="Calibri"/>
                <a:cs typeface="Calibri"/>
              </a:rPr>
              <a:t>a</a:t>
            </a:r>
            <a:r>
              <a:rPr dirty="0" smtClean="0" sz="2800" spc="-34">
                <a:latin typeface="Calibri"/>
                <a:cs typeface="Calibri"/>
              </a:rPr>
              <a:t>t</a:t>
            </a:r>
            <a:r>
              <a:rPr dirty="0" smtClean="0" sz="2800" spc="0">
                <a:latin typeface="Calibri"/>
                <a:cs typeface="Calibri"/>
              </a:rPr>
              <a:t>a.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16"/>
              </a:spcBef>
            </a:pPr>
            <a:r>
              <a:rPr dirty="0" smtClean="0" sz="2800" spc="0">
                <a:latin typeface="Calibri"/>
                <a:cs typeface="Calibri"/>
              </a:rPr>
              <a:t>Code</a:t>
            </a:r>
            <a:r>
              <a:rPr dirty="0" smtClean="0" sz="2800" spc="-58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is</a:t>
            </a:r>
            <a:r>
              <a:rPr dirty="0" smtClean="0" sz="2800" spc="-17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a</a:t>
            </a:r>
            <a:r>
              <a:rPr dirty="0" smtClean="0" sz="2800" spc="-13">
                <a:latin typeface="Calibri"/>
                <a:cs typeface="Calibri"/>
              </a:rPr>
              <a:t> </a:t>
            </a:r>
            <a:r>
              <a:rPr dirty="0" smtClean="0" sz="2800" spc="-19">
                <a:latin typeface="Calibri"/>
                <a:cs typeface="Calibri"/>
              </a:rPr>
              <a:t>t</a:t>
            </a:r>
            <a:r>
              <a:rPr dirty="0" smtClean="0" sz="2800" spc="0">
                <a:latin typeface="Calibri"/>
                <a:cs typeface="Calibri"/>
              </a:rPr>
              <a:t>ool</a:t>
            </a:r>
            <a:r>
              <a:rPr dirty="0" smtClean="0" sz="2800" spc="-35">
                <a:latin typeface="Calibri"/>
                <a:cs typeface="Calibri"/>
              </a:rPr>
              <a:t> </a:t>
            </a:r>
            <a:r>
              <a:rPr dirty="0" smtClean="0" sz="2800" spc="-19">
                <a:latin typeface="Calibri"/>
                <a:cs typeface="Calibri"/>
              </a:rPr>
              <a:t>t</a:t>
            </a:r>
            <a:r>
              <a:rPr dirty="0" smtClean="0" sz="2800" spc="0">
                <a:latin typeface="Calibri"/>
                <a:cs typeface="Calibri"/>
              </a:rPr>
              <a:t>o</a:t>
            </a:r>
            <a:r>
              <a:rPr dirty="0" smtClean="0" sz="2800" spc="-14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do</a:t>
            </a:r>
            <a:r>
              <a:rPr dirty="0" smtClean="0" sz="2800" spc="-14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th</a:t>
            </a:r>
            <a:r>
              <a:rPr dirty="0" smtClean="0" sz="2800" spc="-25">
                <a:latin typeface="Calibri"/>
                <a:cs typeface="Calibri"/>
              </a:rPr>
              <a:t>a</a:t>
            </a:r>
            <a:r>
              <a:rPr dirty="0" smtClean="0" sz="2800" spc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9578" y="601497"/>
            <a:ext cx="378939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Discussion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404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opic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8574" y="2636672"/>
            <a:ext cx="315153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dirty="0" smtClean="0" baseline="3034" sz="5400" spc="94">
                <a:latin typeface="Calibri"/>
                <a:cs typeface="Calibri"/>
              </a:rPr>
              <a:t>“</a:t>
            </a:r>
            <a:r>
              <a:rPr dirty="0" smtClean="0" baseline="3034" sz="5400" spc="0">
                <a:latin typeface="Calibri"/>
                <a:cs typeface="Calibri"/>
              </a:rPr>
              <a:t>Visi</a:t>
            </a:r>
            <a:r>
              <a:rPr dirty="0" smtClean="0" baseline="3034" sz="5400" spc="-50">
                <a:latin typeface="Calibri"/>
                <a:cs typeface="Calibri"/>
              </a:rPr>
              <a:t>t</a:t>
            </a:r>
            <a:r>
              <a:rPr dirty="0" smtClean="0" baseline="3034" sz="5400" spc="0">
                <a:latin typeface="Calibri"/>
                <a:cs typeface="Calibri"/>
              </a:rPr>
              <a:t>or</a:t>
            </a:r>
            <a:r>
              <a:rPr dirty="0" smtClean="0" baseline="3034" sz="5400" spc="0">
                <a:latin typeface="Calibri"/>
                <a:cs typeface="Calibri"/>
              </a:rPr>
              <a:t> </a:t>
            </a:r>
            <a:r>
              <a:rPr dirty="0" smtClean="0" baseline="3034" sz="5400" spc="-84">
                <a:latin typeface="Calibri"/>
                <a:cs typeface="Calibri"/>
              </a:rPr>
              <a:t>P</a:t>
            </a:r>
            <a:r>
              <a:rPr dirty="0" smtClean="0" baseline="3034" sz="5400" spc="-29">
                <a:latin typeface="Calibri"/>
                <a:cs typeface="Calibri"/>
              </a:rPr>
              <a:t>a</a:t>
            </a:r>
            <a:r>
              <a:rPr dirty="0" smtClean="0" baseline="3034" sz="5400" spc="-54">
                <a:latin typeface="Calibri"/>
                <a:cs typeface="Calibri"/>
              </a:rPr>
              <a:t>t</a:t>
            </a:r>
            <a:r>
              <a:rPr dirty="0" smtClean="0" baseline="3034" sz="5400" spc="-44">
                <a:latin typeface="Calibri"/>
                <a:cs typeface="Calibri"/>
              </a:rPr>
              <a:t>t</a:t>
            </a:r>
            <a:r>
              <a:rPr dirty="0" smtClean="0" baseline="3034" sz="5400" spc="0">
                <a:latin typeface="Calibri"/>
                <a:cs typeface="Calibri"/>
              </a:rPr>
              <a:t>ern”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066800" y="2514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066800" y="2514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066800" y="2743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066800" y="2743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066800" y="2971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066800" y="2971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066800" y="3200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066800" y="3200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066800" y="3429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066800" y="3429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066800" y="3657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066800" y="3657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66800" y="3886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66800" y="3886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66800" y="4114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66800" y="4114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066800" y="4343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066800" y="4343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066800" y="4572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066800" y="4572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066800" y="4800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066800" y="4800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066800" y="5029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066800" y="5029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66800" y="5257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66800" y="5257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66800" y="5486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66800" y="5486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066800" y="5715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066800" y="5715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066800" y="5943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066800" y="5943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86200" y="25146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0" y="990600"/>
                </a:moveTo>
                <a:lnTo>
                  <a:pt x="1905000" y="990600"/>
                </a:lnTo>
                <a:lnTo>
                  <a:pt x="1905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6200" y="25146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0" y="990600"/>
                </a:moveTo>
                <a:lnTo>
                  <a:pt x="1905000" y="990600"/>
                </a:lnTo>
                <a:lnTo>
                  <a:pt x="1905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6200" y="44196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0" y="990600"/>
                </a:moveTo>
                <a:lnTo>
                  <a:pt x="1905000" y="990600"/>
                </a:lnTo>
                <a:lnTo>
                  <a:pt x="1905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6200" y="44196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0" y="990600"/>
                </a:moveTo>
                <a:lnTo>
                  <a:pt x="1905000" y="990600"/>
                </a:lnTo>
                <a:lnTo>
                  <a:pt x="1905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858000" y="2438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858000" y="24384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858000" y="2667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858000" y="2667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858000" y="2895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858000" y="2895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858000" y="3124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858000" y="3124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858000" y="3352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858000" y="3352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934200" y="4572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934200" y="45720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934200" y="4800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934200" y="48006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934200" y="5029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934200" y="50292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400"/>
                </a:moveTo>
                <a:lnTo>
                  <a:pt x="1752600" y="1524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895600" y="2667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09600" y="457200"/>
                </a:moveTo>
                <a:lnTo>
                  <a:pt x="609600" y="609600"/>
                </a:lnTo>
                <a:lnTo>
                  <a:pt x="914400" y="304800"/>
                </a:lnTo>
                <a:lnTo>
                  <a:pt x="609600" y="0"/>
                </a:lnTo>
                <a:lnTo>
                  <a:pt x="6096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09600" y="457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895600" y="2667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914400" y="304800"/>
                </a:lnTo>
                <a:lnTo>
                  <a:pt x="609600" y="60960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8956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09600" y="457200"/>
                </a:moveTo>
                <a:lnTo>
                  <a:pt x="609600" y="609600"/>
                </a:lnTo>
                <a:lnTo>
                  <a:pt x="914400" y="304800"/>
                </a:lnTo>
                <a:lnTo>
                  <a:pt x="609600" y="0"/>
                </a:lnTo>
                <a:lnTo>
                  <a:pt x="6096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0960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8956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914400" y="304800"/>
                </a:lnTo>
                <a:lnTo>
                  <a:pt x="609600" y="60960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867400" y="2667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09600" y="457200"/>
                </a:moveTo>
                <a:lnTo>
                  <a:pt x="609600" y="609600"/>
                </a:lnTo>
                <a:lnTo>
                  <a:pt x="914400" y="304800"/>
                </a:lnTo>
                <a:lnTo>
                  <a:pt x="609600" y="0"/>
                </a:lnTo>
                <a:lnTo>
                  <a:pt x="6096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09600" y="457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67400" y="2667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914400" y="304800"/>
                </a:lnTo>
                <a:lnTo>
                  <a:pt x="609600" y="60960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8674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09600" y="457200"/>
                </a:moveTo>
                <a:lnTo>
                  <a:pt x="609600" y="609600"/>
                </a:lnTo>
                <a:lnTo>
                  <a:pt x="914400" y="304800"/>
                </a:lnTo>
                <a:lnTo>
                  <a:pt x="609600" y="0"/>
                </a:lnTo>
                <a:lnTo>
                  <a:pt x="6096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0960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8674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914400" y="304800"/>
                </a:lnTo>
                <a:lnTo>
                  <a:pt x="609600" y="60960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79754" y="601497"/>
            <a:ext cx="74672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Wh</a:t>
            </a:r>
            <a:r>
              <a:rPr dirty="0" smtClean="0" baseline="3103" sz="6600" spc="-29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</a:t>
            </a:r>
            <a:r>
              <a:rPr dirty="0" smtClean="0" baseline="3103" sz="6600" spc="-1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is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an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un</a:t>
            </a:r>
            <a:r>
              <a:rPr dirty="0" smtClean="0" baseline="3103" sz="6600" spc="-54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el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ed</a:t>
            </a:r>
            <a:r>
              <a:rPr dirty="0" smtClean="0" baseline="3103" sz="6600" spc="-1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t</a:t>
            </a:r>
            <a:r>
              <a:rPr dirty="0" smtClean="0" baseline="3103" sz="6600" spc="-84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an</a:t>
            </a:r>
            <a:r>
              <a:rPr dirty="0" smtClean="0" baseline="3103" sz="6600" spc="-29">
                <a:latin typeface="Calibri"/>
                <a:cs typeface="Calibri"/>
              </a:rPr>
              <a:t>s</a:t>
            </a:r>
            <a:r>
              <a:rPr dirty="0" smtClean="0" baseline="3103" sz="6600" spc="-100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orm?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9644" y="1679066"/>
            <a:ext cx="11549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Sou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89375" y="1679066"/>
            <a:ext cx="1088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9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ans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1809" y="1679066"/>
            <a:ext cx="15892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800" y="5943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066800" y="57150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066800" y="54864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066800" y="52578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934200" y="50292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066800" y="50292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934200" y="4800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066800" y="4800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934200" y="45720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066800" y="45720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886200" y="4419600"/>
            <a:ext cx="19050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066800" y="43434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066800" y="41148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066800" y="38862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66800" y="3657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066800" y="34290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858000" y="33528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66800" y="32004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858000" y="31242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066800" y="29718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858000" y="2895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066800" y="27432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858000" y="26670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86200" y="2514600"/>
            <a:ext cx="19050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66800" y="25146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858000" y="2438400"/>
            <a:ext cx="175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1295400"/>
            <a:ext cx="7924800" cy="424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2289" y="623824"/>
            <a:ext cx="156997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>
                <a:latin typeface="Calibri"/>
                <a:cs typeface="Calibri"/>
              </a:rPr>
              <a:t>Solving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5664" y="623824"/>
            <a:ext cx="156510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-39">
                <a:latin typeface="Calibri"/>
                <a:cs typeface="Calibri"/>
              </a:rPr>
              <a:t>r</a:t>
            </a:r>
            <a:r>
              <a:rPr dirty="0" smtClean="0" baseline="3413" sz="6000" spc="0">
                <a:latin typeface="Calibri"/>
                <a:cs typeface="Calibri"/>
              </a:rPr>
              <a:t>el</a:t>
            </a:r>
            <a:r>
              <a:rPr dirty="0" smtClean="0" baseline="3413" sz="6000" spc="-29">
                <a:latin typeface="Calibri"/>
                <a:cs typeface="Calibri"/>
              </a:rPr>
              <a:t>a</a:t>
            </a:r>
            <a:r>
              <a:rPr dirty="0" smtClean="0" baseline="3413" sz="6000" spc="-44">
                <a:latin typeface="Calibri"/>
                <a:cs typeface="Calibri"/>
              </a:rPr>
              <a:t>t</a:t>
            </a:r>
            <a:r>
              <a:rPr dirty="0" smtClean="0" baseline="3413" sz="6000" spc="0"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1427" y="623824"/>
            <a:ext cx="233546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>
                <a:latin typeface="Calibri"/>
                <a:cs typeface="Calibri"/>
              </a:rPr>
              <a:t>t</a:t>
            </a:r>
            <a:r>
              <a:rPr dirty="0" smtClean="0" baseline="3413" sz="6000" spc="-79">
                <a:latin typeface="Calibri"/>
                <a:cs typeface="Calibri"/>
              </a:rPr>
              <a:t>r</a:t>
            </a:r>
            <a:r>
              <a:rPr dirty="0" smtClean="0" baseline="3413" sz="6000" spc="0">
                <a:latin typeface="Calibri"/>
                <a:cs typeface="Calibri"/>
              </a:rPr>
              <a:t>a</a:t>
            </a:r>
            <a:r>
              <a:rPr dirty="0" smtClean="0" baseline="3413" sz="6000" spc="4">
                <a:latin typeface="Calibri"/>
                <a:cs typeface="Calibri"/>
              </a:rPr>
              <a:t>n</a:t>
            </a:r>
            <a:r>
              <a:rPr dirty="0" smtClean="0" baseline="3413" sz="6000" spc="-39">
                <a:latin typeface="Calibri"/>
                <a:cs typeface="Calibri"/>
              </a:rPr>
              <a:t>s</a:t>
            </a:r>
            <a:r>
              <a:rPr dirty="0" smtClean="0" baseline="3413" sz="6000" spc="-79">
                <a:latin typeface="Calibri"/>
                <a:cs typeface="Calibri"/>
              </a:rPr>
              <a:t>f</a:t>
            </a:r>
            <a:r>
              <a:rPr dirty="0" smtClean="0" baseline="3413" sz="6000" spc="0">
                <a:latin typeface="Calibri"/>
                <a:cs typeface="Calibri"/>
              </a:rPr>
              <a:t>orms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637" y="623824"/>
            <a:ext cx="4164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>
                <a:latin typeface="Calibri"/>
                <a:cs typeface="Calibri"/>
              </a:rPr>
              <a:t>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0960" y="623824"/>
            <a:ext cx="179632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>
                <a:latin typeface="Calibri"/>
                <a:cs typeface="Calibri"/>
              </a:rPr>
              <a:t>i</a:t>
            </a:r>
            <a:r>
              <a:rPr dirty="0" smtClean="0" baseline="3413" sz="6000" spc="-39">
                <a:latin typeface="Calibri"/>
                <a:cs typeface="Calibri"/>
              </a:rPr>
              <a:t>n</a:t>
            </a:r>
            <a:r>
              <a:rPr dirty="0" smtClean="0" baseline="3413" sz="6000" spc="0">
                <a:latin typeface="Calibri"/>
                <a:cs typeface="Calibri"/>
              </a:rPr>
              <a:t>tuiti</a:t>
            </a:r>
            <a:r>
              <a:rPr dirty="0" smtClean="0" baseline="3413" sz="6000" spc="-34">
                <a:latin typeface="Calibri"/>
                <a:cs typeface="Calibri"/>
              </a:rPr>
              <a:t>v</a:t>
            </a:r>
            <a:r>
              <a:rPr dirty="0" smtClean="0" baseline="3413" sz="6000" spc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6020054"/>
            <a:ext cx="790021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4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gn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ndam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al: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if</a:t>
            </a:r>
            <a:r>
              <a:rPr dirty="0" smtClean="0" baseline="3034" sz="2700" spc="-44" b="1">
                <a:latin typeface="Calibri"/>
                <a:cs typeface="Calibri"/>
              </a:rPr>
              <a:t>f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latin typeface="Calibri"/>
                <a:cs typeface="Calibri"/>
              </a:rPr>
              <a:t>l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ms</a:t>
            </a:r>
            <a:r>
              <a:rPr dirty="0" smtClean="0" baseline="3034" sz="2700" spc="-4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im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ly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if</a:t>
            </a:r>
            <a:r>
              <a:rPr dirty="0" smtClean="0" baseline="3034" sz="2700" spc="-44" b="1">
                <a:latin typeface="Calibri"/>
                <a:cs typeface="Calibri"/>
              </a:rPr>
              <a:t>f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sig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19" b="1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601497"/>
            <a:ext cx="7326321" cy="154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442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Impl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29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275">
                <a:latin typeface="Calibri"/>
                <a:cs typeface="Calibri"/>
              </a:rPr>
              <a:t>T</a:t>
            </a:r>
            <a:r>
              <a:rPr dirty="0" smtClean="0" baseline="3103" sz="6600" spc="-79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an</a:t>
            </a:r>
            <a:r>
              <a:rPr dirty="0" smtClean="0" baseline="3103" sz="6600" spc="-25">
                <a:latin typeface="Calibri"/>
                <a:cs typeface="Calibri"/>
              </a:rPr>
              <a:t>s</a:t>
            </a:r>
            <a:r>
              <a:rPr dirty="0" smtClean="0" baseline="3103" sz="6600" spc="-100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orm</a:t>
            </a:r>
            <a:r>
              <a:rPr dirty="0" smtClean="0" baseline="3103" sz="6600" spc="-1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eq</a:t>
            </a:r>
            <a:r>
              <a:rPr dirty="0" smtClean="0" baseline="3103" sz="6600" spc="4">
                <a:latin typeface="Calibri"/>
                <a:cs typeface="Calibri"/>
              </a:rPr>
              <a:t>u</a:t>
            </a:r>
            <a:r>
              <a:rPr dirty="0" smtClean="0" baseline="3103" sz="6600" spc="0">
                <a:latin typeface="Calibri"/>
                <a:cs typeface="Calibri"/>
              </a:rPr>
              <a:t>ality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Not</a:t>
            </a:r>
            <a:r>
              <a:rPr dirty="0" smtClean="0" sz="3200" spc="-25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all</a:t>
            </a:r>
            <a:r>
              <a:rPr dirty="0" smtClean="0" sz="3200" spc="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6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an</a:t>
            </a:r>
            <a:r>
              <a:rPr dirty="0" smtClean="0" sz="3200" spc="-34">
                <a:latin typeface="Calibri"/>
                <a:cs typeface="Calibri"/>
              </a:rPr>
              <a:t>s</a:t>
            </a:r>
            <a:r>
              <a:rPr dirty="0" smtClean="0" sz="3200" spc="-79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orms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2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equa</a:t>
            </a:r>
            <a:r>
              <a:rPr dirty="0" smtClean="0" sz="3200" spc="-9">
                <a:latin typeface="Calibri"/>
                <a:cs typeface="Calibri"/>
              </a:rPr>
              <a:t>l</a:t>
            </a:r>
            <a:r>
              <a:rPr dirty="0" smtClean="0" sz="3200" spc="0"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84884"/>
            <a:ext cx="22900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294890"/>
            <a:ext cx="5120697" cy="1602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Th</a:t>
            </a:r>
            <a:r>
              <a:rPr dirty="0" smtClean="0" baseline="3413" sz="4800" spc="-50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oughput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34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equi</a:t>
            </a:r>
            <a:r>
              <a:rPr dirty="0" smtClean="0" baseline="3413" sz="4800" spc="-44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eme</a:t>
            </a:r>
            <a:r>
              <a:rPr dirty="0" smtClean="0" baseline="3413" sz="4800" spc="-25">
                <a:latin typeface="Calibri"/>
                <a:cs typeface="Calibri"/>
              </a:rPr>
              <a:t>n</a:t>
            </a:r>
            <a:r>
              <a:rPr dirty="0" smtClean="0" baseline="3413" sz="4800" spc="0">
                <a:latin typeface="Calibri"/>
                <a:cs typeface="Calibri"/>
              </a:rPr>
              <a:t>ts</a:t>
            </a:r>
            <a:r>
              <a:rPr dirty="0" smtClean="0" baseline="3413" sz="4800" spc="-9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(</a:t>
            </a:r>
            <a:r>
              <a:rPr dirty="0" smtClean="0" baseline="3413" sz="4800" spc="-25">
                <a:latin typeface="Calibri"/>
                <a:cs typeface="Calibri"/>
              </a:rPr>
              <a:t>c</a:t>
            </a:r>
            <a:r>
              <a:rPr dirty="0" smtClean="0" baseline="3413" sz="4800" spc="0"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ct val="101725"/>
              </a:lnSpc>
              <a:spcBef>
                <a:spcPts val="535"/>
              </a:spcBef>
            </a:pPr>
            <a:r>
              <a:rPr dirty="0" smtClean="0" sz="3200" spc="0">
                <a:latin typeface="Calibri"/>
                <a:cs typeface="Calibri"/>
              </a:rPr>
              <a:t>L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ency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equ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-3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eme</a:t>
            </a:r>
            <a:r>
              <a:rPr dirty="0" smtClean="0" sz="3200" spc="-34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D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access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5473" y="2294890"/>
            <a:ext cx="86923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64">
                <a:latin typeface="Calibri"/>
                <a:cs typeface="Calibri"/>
              </a:rPr>
              <a:t>r</a:t>
            </a:r>
            <a:r>
              <a:rPr dirty="0" smtClean="0" baseline="3413" sz="4800" spc="-19">
                <a:latin typeface="Calibri"/>
                <a:cs typeface="Calibri"/>
              </a:rPr>
              <a:t>a</a:t>
            </a:r>
            <a:r>
              <a:rPr dirty="0" smtClean="0" baseline="3413" sz="4800" spc="-39">
                <a:latin typeface="Calibri"/>
                <a:cs typeface="Calibri"/>
              </a:rPr>
              <a:t>t</a:t>
            </a:r>
            <a:r>
              <a:rPr dirty="0" smtClean="0" baseline="3413" sz="4800" spc="0">
                <a:latin typeface="Calibri"/>
                <a:cs typeface="Calibri"/>
              </a:rPr>
              <a:t>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4051173"/>
            <a:ext cx="6225441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204">
                <a:latin typeface="Calibri"/>
                <a:cs typeface="Calibri"/>
              </a:rPr>
              <a:t>T</a:t>
            </a:r>
            <a:r>
              <a:rPr dirty="0" smtClean="0" baseline="3413" sz="4800" spc="-59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an</a:t>
            </a:r>
            <a:r>
              <a:rPr dirty="0" smtClean="0" baseline="3413" sz="4800" spc="-29">
                <a:latin typeface="Calibri"/>
                <a:cs typeface="Calibri"/>
              </a:rPr>
              <a:t>s</a:t>
            </a:r>
            <a:r>
              <a:rPr dirty="0" smtClean="0" baseline="3413" sz="4800" spc="-75">
                <a:latin typeface="Calibri"/>
                <a:cs typeface="Calibri"/>
              </a:rPr>
              <a:t>f</a:t>
            </a:r>
            <a:r>
              <a:rPr dirty="0" smtClean="0" baseline="3413" sz="4800" spc="0">
                <a:latin typeface="Calibri"/>
                <a:cs typeface="Calibri"/>
              </a:rPr>
              <a:t>orm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9">
                <a:latin typeface="Calibri"/>
                <a:cs typeface="Calibri"/>
              </a:rPr>
              <a:t>i</a:t>
            </a:r>
            <a:r>
              <a:rPr dirty="0" smtClean="0" baseline="3413" sz="4800" spc="0">
                <a:latin typeface="Calibri"/>
                <a:cs typeface="Calibri"/>
              </a:rPr>
              <a:t>s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al</a:t>
            </a:r>
            <a:r>
              <a:rPr dirty="0" smtClean="0" baseline="3413" sz="4800" spc="-34">
                <a:latin typeface="Calibri"/>
                <a:cs typeface="Calibri"/>
              </a:rPr>
              <a:t>w</a:t>
            </a:r>
            <a:r>
              <a:rPr dirty="0" smtClean="0" baseline="3413" sz="4800" spc="-59">
                <a:latin typeface="Calibri"/>
                <a:cs typeface="Calibri"/>
              </a:rPr>
              <a:t>a</a:t>
            </a:r>
            <a:r>
              <a:rPr dirty="0" smtClean="0" baseline="3413" sz="4800" spc="-19">
                <a:latin typeface="Calibri"/>
                <a:cs typeface="Calibri"/>
              </a:rPr>
              <a:t>y</a:t>
            </a:r>
            <a:r>
              <a:rPr dirty="0" smtClean="0" baseline="3413" sz="4800" spc="0">
                <a:latin typeface="Calibri"/>
                <a:cs typeface="Calibri"/>
              </a:rPr>
              <a:t>s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pai</a:t>
            </a:r>
            <a:r>
              <a:rPr dirty="0" smtClean="0" baseline="3413" sz="4800" spc="-39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ed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wi</a:t>
            </a:r>
            <a:r>
              <a:rPr dirty="0" smtClean="0" baseline="3413" sz="4800" spc="-14">
                <a:latin typeface="Calibri"/>
                <a:cs typeface="Calibri"/>
              </a:rPr>
              <a:t>t</a:t>
            </a:r>
            <a:r>
              <a:rPr dirty="0" smtClean="0" baseline="3413" sz="4800" spc="0">
                <a:latin typeface="Calibri"/>
                <a:cs typeface="Calibri"/>
              </a:rPr>
              <a:t>h</a:t>
            </a:r>
            <a:r>
              <a:rPr dirty="0" smtClean="0" baseline="3413" sz="4800" spc="14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inp</a:t>
            </a:r>
            <a:r>
              <a:rPr dirty="0" smtClean="0" baseline="3413" sz="4800" spc="-14">
                <a:latin typeface="Calibri"/>
                <a:cs typeface="Calibri"/>
              </a:rPr>
              <a:t>u</a:t>
            </a:r>
            <a:r>
              <a:rPr dirty="0" smtClean="0" baseline="3413" sz="4800" spc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dirty="0" smtClean="0" baseline="1706" sz="4800" spc="0">
                <a:latin typeface="Calibri"/>
                <a:cs typeface="Calibri"/>
              </a:rPr>
              <a:t>output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d</a:t>
            </a:r>
            <a:r>
              <a:rPr dirty="0" smtClean="0" baseline="1706" sz="4800" spc="-25">
                <a:latin typeface="Calibri"/>
                <a:cs typeface="Calibri"/>
              </a:rPr>
              <a:t>a</a:t>
            </a:r>
            <a:r>
              <a:rPr dirty="0" smtClean="0" baseline="1706" sz="4800" spc="-39">
                <a:latin typeface="Calibri"/>
                <a:cs typeface="Calibri"/>
              </a:rPr>
              <a:t>t</a:t>
            </a:r>
            <a:r>
              <a:rPr dirty="0" smtClean="0" baseline="1706" sz="4800" spc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16318" y="4051173"/>
            <a:ext cx="7305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 b="1" i="1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28600" y="304800"/>
            <a:ext cx="12325350" cy="617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2189" y="601497"/>
            <a:ext cx="507258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4">
                <a:latin typeface="Calibri"/>
                <a:cs typeface="Calibri"/>
              </a:rPr>
              <a:t>S</a:t>
            </a:r>
            <a:r>
              <a:rPr dirty="0" smtClean="0" baseline="3103" sz="6600" spc="0">
                <a:latin typeface="Calibri"/>
                <a:cs typeface="Calibri"/>
              </a:rPr>
              <a:t>pagh</a:t>
            </a:r>
            <a:r>
              <a:rPr dirty="0" smtClean="0" baseline="3103" sz="6600" spc="-14">
                <a:latin typeface="Calibri"/>
                <a:cs typeface="Calibri"/>
              </a:rPr>
              <a:t>e</a:t>
            </a:r>
            <a:r>
              <a:rPr dirty="0" smtClean="0" baseline="3103" sz="6600" spc="-59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ti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8290" y="601497"/>
            <a:ext cx="111664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84884"/>
            <a:ext cx="229006" cy="335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709445"/>
            <a:ext cx="4598584" cy="33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Much</a:t>
            </a:r>
            <a:r>
              <a:rPr dirty="0" smtClean="0" baseline="3413" sz="4800" spc="-14">
                <a:latin typeface="Calibri"/>
                <a:cs typeface="Calibri"/>
              </a:rPr>
              <a:t> </a:t>
            </a:r>
            <a:r>
              <a:rPr dirty="0" smtClean="0" baseline="3413" sz="4800" spc="-29">
                <a:latin typeface="Calibri"/>
                <a:cs typeface="Calibri"/>
              </a:rPr>
              <a:t>w</a:t>
            </a:r>
            <a:r>
              <a:rPr dirty="0" smtClean="0" baseline="3413" sz="4800" spc="0">
                <a:latin typeface="Calibri"/>
                <a:cs typeface="Calibri"/>
              </a:rPr>
              <a:t>o</a:t>
            </a:r>
            <a:r>
              <a:rPr dirty="0" smtClean="0" baseline="3413" sz="4800" spc="-59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se</a:t>
            </a:r>
            <a:r>
              <a:rPr dirty="0" smtClean="0" baseline="3413" sz="4800" spc="-19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than</a:t>
            </a:r>
            <a:r>
              <a:rPr dirty="0" smtClean="0" baseline="3413" sz="4800" spc="14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spag</a:t>
            </a:r>
            <a:r>
              <a:rPr dirty="0" smtClean="0" baseline="3413" sz="4800" spc="-9">
                <a:latin typeface="Calibri"/>
                <a:cs typeface="Calibri"/>
              </a:rPr>
              <a:t>h</a:t>
            </a:r>
            <a:r>
              <a:rPr dirty="0" smtClean="0" baseline="3413" sz="4800" spc="-9">
                <a:latin typeface="Calibri"/>
                <a:cs typeface="Calibri"/>
              </a:rPr>
              <a:t>e</a:t>
            </a:r>
            <a:r>
              <a:rPr dirty="0" smtClean="0" baseline="3413" sz="4800" spc="-54">
                <a:latin typeface="Calibri"/>
                <a:cs typeface="Calibri"/>
              </a:rPr>
              <a:t>t</a:t>
            </a:r>
            <a:r>
              <a:rPr dirty="0" smtClean="0" baseline="3413" sz="4800" spc="0">
                <a:latin typeface="Calibri"/>
                <a:cs typeface="Calibri"/>
              </a:rPr>
              <a:t>ti</a:t>
            </a:r>
            <a:endParaRPr sz="3200">
              <a:latin typeface="Calibri"/>
              <a:cs typeface="Calibri"/>
            </a:endParaRPr>
          </a:p>
          <a:p>
            <a:pPr marL="12700" marR="610974">
              <a:lnSpc>
                <a:spcPts val="3906"/>
              </a:lnSpc>
              <a:spcBef>
                <a:spcPts val="533"/>
              </a:spcBef>
            </a:pPr>
            <a:r>
              <a:rPr dirty="0" smtClean="0" sz="3200" spc="0">
                <a:latin typeface="Calibri"/>
                <a:cs typeface="Calibri"/>
              </a:rPr>
              <a:t>Unc</a:t>
            </a:r>
            <a:r>
              <a:rPr dirty="0" smtClean="0" sz="3200" spc="-9">
                <a:latin typeface="Calibri"/>
                <a:cs typeface="Calibri"/>
              </a:rPr>
              <a:t>l</a:t>
            </a:r>
            <a:r>
              <a:rPr dirty="0" smtClean="0" sz="3200" spc="0">
                <a:latin typeface="Calibri"/>
                <a:cs typeface="Calibri"/>
              </a:rPr>
              <a:t>ear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access</a:t>
            </a:r>
            <a:r>
              <a:rPr dirty="0" smtClean="0" sz="3200" spc="-1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p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54">
                <a:latin typeface="Calibri"/>
                <a:cs typeface="Calibri"/>
              </a:rPr>
              <a:t>t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erns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endParaRPr sz="3200">
              <a:latin typeface="Calibri"/>
              <a:cs typeface="Calibri"/>
            </a:endParaRPr>
          </a:p>
          <a:p>
            <a:pPr marL="12700" marR="610974">
              <a:lnSpc>
                <a:spcPts val="3906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U</a:t>
            </a:r>
            <a:r>
              <a:rPr dirty="0" smtClean="0" sz="3200" spc="-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nece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sary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loc</a:t>
            </a:r>
            <a:r>
              <a:rPr dirty="0" smtClean="0" sz="3200" spc="-4">
                <a:latin typeface="Calibri"/>
                <a:cs typeface="Calibri"/>
              </a:rPr>
              <a:t>k</a:t>
            </a:r>
            <a:r>
              <a:rPr dirty="0" smtClean="0" sz="3200" spc="0">
                <a:latin typeface="Calibri"/>
                <a:cs typeface="Calibri"/>
              </a:rPr>
              <a:t>ing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endParaRPr sz="3200">
              <a:latin typeface="Calibri"/>
              <a:cs typeface="Calibri"/>
            </a:endParaRPr>
          </a:p>
          <a:p>
            <a:pPr marL="12700" marR="610974">
              <a:lnSpc>
                <a:spcPts val="3906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DCache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th</a:t>
            </a:r>
            <a:r>
              <a:rPr dirty="0" smtClean="0" sz="3200" spc="-6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ash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12700" marR="14727">
              <a:lnSpc>
                <a:spcPct val="101725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The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eason</a:t>
            </a:r>
            <a:r>
              <a:rPr dirty="0" smtClean="0" sz="3200" spc="-1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w</a:t>
            </a:r>
            <a:r>
              <a:rPr dirty="0" smtClean="0" sz="3200" spc="-59">
                <a:latin typeface="Calibri"/>
                <a:cs typeface="Calibri"/>
              </a:rPr>
              <a:t>h</a:t>
            </a:r>
            <a:r>
              <a:rPr dirty="0" smtClean="0" sz="3200" spc="0">
                <a:latin typeface="Calibri"/>
                <a:cs typeface="Calibri"/>
              </a:rPr>
              <a:t>y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4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ache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s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-75">
                <a:latin typeface="Calibri"/>
                <a:cs typeface="Calibri"/>
              </a:rPr>
              <a:t>z</a:t>
            </a:r>
            <a:r>
              <a:rPr dirty="0" smtClean="0" sz="3200" spc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No</a:t>
            </a:r>
            <a:r>
              <a:rPr dirty="0" smtClean="0" sz="3200" spc="-19">
                <a:latin typeface="Calibri"/>
                <a:cs typeface="Calibri"/>
              </a:rPr>
              <a:t> 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-19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al</a:t>
            </a:r>
            <a:r>
              <a:rPr dirty="0" smtClean="0" sz="3200" spc="29">
                <a:latin typeface="Calibri"/>
                <a:cs typeface="Calibri"/>
              </a:rPr>
              <a:t> </a:t>
            </a:r>
            <a:r>
              <a:rPr dirty="0" smtClean="0" sz="3200" spc="-3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el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onsh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3602" y="1709445"/>
            <a:ext cx="101939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-25">
                <a:latin typeface="Calibri"/>
                <a:cs typeface="Calibri"/>
              </a:rPr>
              <a:t>c</a:t>
            </a:r>
            <a:r>
              <a:rPr dirty="0" smtClean="0" baseline="3413" sz="4800" spc="0">
                <a:latin typeface="Calibri"/>
                <a:cs typeface="Calibri"/>
              </a:rPr>
              <a:t>ode!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8355" y="4051173"/>
            <a:ext cx="19724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a</a:t>
            </a:r>
            <a:r>
              <a:rPr dirty="0" smtClean="0" baseline="3413" sz="4800" spc="-29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e</a:t>
            </a:r>
            <a:r>
              <a:rPr dirty="0" smtClean="0" baseline="3413" sz="4800" spc="-14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blo</a:t>
            </a:r>
            <a:r>
              <a:rPr dirty="0" smtClean="0" baseline="3413" sz="4800" spc="-25">
                <a:latin typeface="Calibri"/>
                <a:cs typeface="Calibri"/>
              </a:rPr>
              <a:t>a</a:t>
            </a:r>
            <a:r>
              <a:rPr dirty="0" smtClean="0" baseline="3413" sz="4800" spc="-39">
                <a:latin typeface="Calibri"/>
                <a:cs typeface="Calibri"/>
              </a:rPr>
              <a:t>t</a:t>
            </a:r>
            <a:r>
              <a:rPr dirty="0" smtClean="0" baseline="3413" sz="4800" spc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6335" y="4051173"/>
            <a:ext cx="3936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45511" y="4051173"/>
            <a:ext cx="74825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h/w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-838200" y="457136"/>
            <a:ext cx="10391140" cy="5910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40" y="601497"/>
            <a:ext cx="5599865" cy="2711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26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Imp</a:t>
            </a:r>
            <a:r>
              <a:rPr dirty="0" smtClean="0" baseline="3103" sz="6600" spc="-9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0">
                <a:latin typeface="Calibri"/>
                <a:cs typeface="Calibri"/>
              </a:rPr>
              <a:t>tion: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Mon</a:t>
            </a:r>
            <a:r>
              <a:rPr dirty="0" smtClean="0" baseline="3103" sz="6600" spc="4">
                <a:latin typeface="Calibri"/>
                <a:cs typeface="Calibri"/>
              </a:rPr>
              <a:t>o</a:t>
            </a:r>
            <a:r>
              <a:rPr dirty="0" smtClean="0" baseline="3103" sz="6600" spc="0">
                <a:latin typeface="Calibri"/>
                <a:cs typeface="Calibri"/>
              </a:rPr>
              <a:t>lith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0">
                <a:latin typeface="Calibri"/>
                <a:cs typeface="Calibri"/>
              </a:rPr>
              <a:t>c</a:t>
            </a:r>
            <a:endParaRPr sz="4400">
              <a:latin typeface="Calibri"/>
              <a:cs typeface="Calibri"/>
            </a:endParaRPr>
          </a:p>
          <a:p>
            <a:pPr marL="12700" marR="800092">
              <a:lnSpc>
                <a:spcPts val="4610"/>
              </a:lnSpc>
              <a:spcBef>
                <a:spcPts val="2955"/>
              </a:spcBef>
            </a:pPr>
            <a:r>
              <a:rPr dirty="0" smtClean="0" sz="3200" spc="-59">
                <a:latin typeface="Calibri"/>
                <a:cs typeface="Calibri"/>
              </a:rPr>
              <a:t>P</a:t>
            </a:r>
            <a:r>
              <a:rPr dirty="0" smtClean="0" sz="3200" spc="0">
                <a:latin typeface="Calibri"/>
                <a:cs typeface="Calibri"/>
              </a:rPr>
              <a:t>oor</a:t>
            </a:r>
            <a:r>
              <a:rPr dirty="0" smtClean="0" sz="3200" spc="-25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me</a:t>
            </a:r>
            <a:r>
              <a:rPr dirty="0" smtClean="0" sz="3200" spc="-9">
                <a:latin typeface="Calibri"/>
                <a:cs typeface="Calibri"/>
              </a:rPr>
              <a:t>m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y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cha</a:t>
            </a:r>
            <a:r>
              <a:rPr dirty="0" smtClean="0" sz="3200" spc="-6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ac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eri</a:t>
            </a:r>
            <a:r>
              <a:rPr dirty="0" smtClean="0" sz="3200" spc="-44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cs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Un</a:t>
            </a:r>
            <a:r>
              <a:rPr dirty="0" smtClean="0" sz="3200" spc="-9">
                <a:latin typeface="Calibri"/>
                <a:cs typeface="Calibri"/>
              </a:rPr>
              <a:t>k</a:t>
            </a:r>
            <a:r>
              <a:rPr dirty="0" smtClean="0" sz="3200" spc="0">
                <a:latin typeface="Calibri"/>
                <a:cs typeface="Calibri"/>
              </a:rPr>
              <a:t>n</a:t>
            </a:r>
            <a:r>
              <a:rPr dirty="0" smtClean="0" sz="3200" spc="-9">
                <a:latin typeface="Calibri"/>
                <a:cs typeface="Calibri"/>
              </a:rPr>
              <a:t>o</a:t>
            </a:r>
            <a:r>
              <a:rPr dirty="0" smtClean="0" sz="3200" spc="0">
                <a:latin typeface="Calibri"/>
                <a:cs typeface="Calibri"/>
              </a:rPr>
              <a:t>wn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u</a:t>
            </a:r>
            <a:r>
              <a:rPr dirty="0" smtClean="0" sz="3200" spc="-14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19">
                <a:latin typeface="Calibri"/>
                <a:cs typeface="Calibri"/>
              </a:rPr>
              <a:t>g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p</a:t>
            </a:r>
            <a:r>
              <a:rPr dirty="0" smtClean="0" sz="3200" spc="-14">
                <a:latin typeface="Calibri"/>
                <a:cs typeface="Calibri"/>
              </a:rPr>
              <a:t>a</a:t>
            </a:r>
            <a:r>
              <a:rPr dirty="0" smtClean="0" sz="3200" spc="-54">
                <a:latin typeface="Calibri"/>
                <a:cs typeface="Calibri"/>
              </a:rPr>
              <a:t>t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erns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04">
                <a:latin typeface="Calibri"/>
                <a:cs typeface="Calibri"/>
              </a:rPr>
              <a:t>T</a:t>
            </a:r>
            <a:r>
              <a:rPr dirty="0" smtClean="0" sz="3200" spc="-6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ansac</a:t>
            </a:r>
            <a:r>
              <a:rPr dirty="0" smtClean="0" sz="3200" spc="-14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ions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unclear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6558" y="601497"/>
            <a:ext cx="16420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44">
                <a:latin typeface="Calibri"/>
                <a:cs typeface="Calibri"/>
              </a:rPr>
              <a:t>s</a:t>
            </a:r>
            <a:r>
              <a:rPr dirty="0" smtClean="0" baseline="3103" sz="6600" spc="0">
                <a:latin typeface="Calibri"/>
                <a:cs typeface="Calibri"/>
              </a:rPr>
              <a:t>tructs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84884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276598" y="-1"/>
            <a:ext cx="4867402" cy="677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95600" y="23622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800100" y="514350"/>
                </a:moveTo>
                <a:lnTo>
                  <a:pt x="800100" y="685800"/>
                </a:lnTo>
                <a:lnTo>
                  <a:pt x="1143000" y="342900"/>
                </a:lnTo>
                <a:lnTo>
                  <a:pt x="800100" y="0"/>
                </a:lnTo>
                <a:lnTo>
                  <a:pt x="800100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800100" y="5143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895600" y="23622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171450"/>
                </a:moveTo>
                <a:lnTo>
                  <a:pt x="800100" y="171450"/>
                </a:lnTo>
                <a:lnTo>
                  <a:pt x="800100" y="0"/>
                </a:lnTo>
                <a:lnTo>
                  <a:pt x="1143000" y="342900"/>
                </a:lnTo>
                <a:lnTo>
                  <a:pt x="800100" y="685800"/>
                </a:lnTo>
                <a:lnTo>
                  <a:pt x="800100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79194" y="2590165"/>
            <a:ext cx="10601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yClass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6324854"/>
            <a:ext cx="26844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ompo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