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59786" y="2621051"/>
            <a:ext cx="350724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D</a:t>
            </a:r>
            <a:r>
              <a:rPr dirty="0" smtClean="0" baseline="3103" sz="6600" spc="-29">
                <a:latin typeface="Calibri"/>
                <a:cs typeface="Calibri"/>
              </a:rPr>
              <a:t>a</a:t>
            </a:r>
            <a:r>
              <a:rPr dirty="0" smtClean="0" baseline="3103" sz="6600" spc="-50">
                <a:latin typeface="Calibri"/>
                <a:cs typeface="Calibri"/>
              </a:rPr>
              <a:t>t</a:t>
            </a:r>
            <a:r>
              <a:rPr dirty="0" smtClean="0" baseline="3103" sz="6600" spc="0">
                <a:latin typeface="Calibri"/>
                <a:cs typeface="Calibri"/>
              </a:rPr>
              <a:t>a</a:t>
            </a:r>
            <a:r>
              <a:rPr dirty="0" smtClean="0" baseline="3103" sz="6600" spc="-19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Design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#1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62350" y="3995699"/>
            <a:ext cx="208060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Co</a:t>
            </a:r>
            <a:r>
              <a:rPr dirty="0" smtClean="0" baseline="3413" sz="4800" spc="-29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-14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nue</a:t>
            </a:r>
            <a:r>
              <a:rPr dirty="0" smtClean="0" baseline="3413" sz="4800" spc="-9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43025" y="2286000"/>
            <a:ext cx="96519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Use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5729" y="2286000"/>
            <a:ext cx="5557694" cy="125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-9">
                <a:latin typeface="Calibri"/>
                <a:cs typeface="Calibri"/>
              </a:rPr>
              <a:t>i</a:t>
            </a:r>
            <a:r>
              <a:rPr dirty="0" smtClean="0" baseline="3103" sz="6600" spc="-34">
                <a:latin typeface="Calibri"/>
                <a:cs typeface="Calibri"/>
              </a:rPr>
              <a:t>n</a:t>
            </a:r>
            <a:r>
              <a:rPr dirty="0" smtClean="0" baseline="3103" sz="6600" spc="-50">
                <a:latin typeface="Calibri"/>
                <a:cs typeface="Calibri"/>
              </a:rPr>
              <a:t>t</a:t>
            </a:r>
            <a:r>
              <a:rPr dirty="0" smtClean="0" baseline="3103" sz="6600" spc="0">
                <a:latin typeface="Calibri"/>
                <a:cs typeface="Calibri"/>
              </a:rPr>
              <a:t>e</a:t>
            </a:r>
            <a:r>
              <a:rPr dirty="0" smtClean="0" baseline="3103" sz="6600" spc="4">
                <a:latin typeface="Calibri"/>
                <a:cs typeface="Calibri"/>
              </a:rPr>
              <a:t>r</a:t>
            </a:r>
            <a:r>
              <a:rPr dirty="0" smtClean="0" baseline="3103" sz="6600" spc="-4">
                <a:latin typeface="Calibri"/>
                <a:cs typeface="Calibri"/>
              </a:rPr>
              <a:t>-</a:t>
            </a:r>
            <a:r>
              <a:rPr dirty="0" smtClean="0" baseline="3103" sz="6600" spc="-59">
                <a:latin typeface="Calibri"/>
                <a:cs typeface="Calibri"/>
              </a:rPr>
              <a:t>r</a:t>
            </a:r>
            <a:r>
              <a:rPr dirty="0" smtClean="0" baseline="3103" sz="6600" spc="0">
                <a:latin typeface="Calibri"/>
                <a:cs typeface="Calibri"/>
              </a:rPr>
              <a:t>equ</a:t>
            </a:r>
            <a:r>
              <a:rPr dirty="0" smtClean="0" baseline="3103" sz="6600" spc="9">
                <a:latin typeface="Calibri"/>
                <a:cs typeface="Calibri"/>
              </a:rPr>
              <a:t>e</a:t>
            </a:r>
            <a:r>
              <a:rPr dirty="0" smtClean="0" baseline="3103" sz="6600" spc="-44">
                <a:latin typeface="Calibri"/>
                <a:cs typeface="Calibri"/>
              </a:rPr>
              <a:t>s</a:t>
            </a:r>
            <a:r>
              <a:rPr dirty="0" smtClean="0" baseline="3103" sz="6600" spc="0">
                <a:latin typeface="Calibri"/>
                <a:cs typeface="Calibri"/>
              </a:rPr>
              <a:t>t</a:t>
            </a:r>
            <a:r>
              <a:rPr dirty="0" smtClean="0" baseline="3103" sz="6600" spc="-19">
                <a:latin typeface="Calibri"/>
                <a:cs typeface="Calibri"/>
              </a:rPr>
              <a:t> </a:t>
            </a:r>
            <a:r>
              <a:rPr dirty="0" smtClean="0" baseline="3103" sz="6600" spc="-39">
                <a:latin typeface="Calibri"/>
                <a:cs typeface="Calibri"/>
              </a:rPr>
              <a:t>c</a:t>
            </a:r>
            <a:r>
              <a:rPr dirty="0" smtClean="0" baseline="3103" sz="6600" spc="0">
                <a:latin typeface="Calibri"/>
                <a:cs typeface="Calibri"/>
              </a:rPr>
              <a:t>oh</a:t>
            </a:r>
            <a:r>
              <a:rPr dirty="0" smtClean="0" baseline="3103" sz="6600" spc="9">
                <a:latin typeface="Calibri"/>
                <a:cs typeface="Calibri"/>
              </a:rPr>
              <a:t>e</a:t>
            </a:r>
            <a:r>
              <a:rPr dirty="0" smtClean="0" baseline="3103" sz="6600" spc="-59">
                <a:latin typeface="Calibri"/>
                <a:cs typeface="Calibri"/>
              </a:rPr>
              <a:t>r</a:t>
            </a:r>
            <a:r>
              <a:rPr dirty="0" smtClean="0" baseline="3103" sz="6600" spc="0">
                <a:latin typeface="Calibri"/>
                <a:cs typeface="Calibri"/>
              </a:rPr>
              <a:t>ency</a:t>
            </a:r>
            <a:endParaRPr sz="4400">
              <a:latin typeface="Calibri"/>
              <a:cs typeface="Calibri"/>
            </a:endParaRPr>
          </a:p>
          <a:p>
            <a:pPr marL="904896" marR="83896">
              <a:lnSpc>
                <a:spcPts val="5285"/>
              </a:lnSpc>
              <a:spcBef>
                <a:spcPts val="35"/>
              </a:spcBef>
            </a:pPr>
            <a:r>
              <a:rPr dirty="0" smtClean="0" baseline="1241" sz="6600" spc="0">
                <a:latin typeface="Calibri"/>
                <a:cs typeface="Calibri"/>
              </a:rPr>
              <a:t>i</a:t>
            </a:r>
            <a:r>
              <a:rPr dirty="0" smtClean="0" baseline="1241" sz="6600" spc="-25">
                <a:latin typeface="Calibri"/>
                <a:cs typeface="Calibri"/>
              </a:rPr>
              <a:t>n</a:t>
            </a:r>
            <a:r>
              <a:rPr dirty="0" smtClean="0" baseline="1241" sz="6600" spc="-100">
                <a:latin typeface="Calibri"/>
                <a:cs typeface="Calibri"/>
              </a:rPr>
              <a:t>f</a:t>
            </a:r>
            <a:r>
              <a:rPr dirty="0" smtClean="0" baseline="1241" sz="6600" spc="0">
                <a:latin typeface="Calibri"/>
                <a:cs typeface="Calibri"/>
              </a:rPr>
              <a:t>orm</a:t>
            </a:r>
            <a:r>
              <a:rPr dirty="0" smtClean="0" baseline="1241" sz="6600" spc="-34">
                <a:latin typeface="Calibri"/>
                <a:cs typeface="Calibri"/>
              </a:rPr>
              <a:t>a</a:t>
            </a:r>
            <a:r>
              <a:rPr dirty="0" smtClean="0" baseline="1241" sz="6600" spc="0"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386" y="3971138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888888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5522" y="3995699"/>
            <a:ext cx="194096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29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g.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Pick</a:t>
            </a:r>
            <a:r>
              <a:rPr dirty="0" smtClean="0" baseline="3413" sz="4800" spc="-9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418" y="4556982"/>
            <a:ext cx="7458610" cy="1042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7493" marR="339331" algn="ctr">
              <a:lnSpc>
                <a:spcPts val="3554"/>
              </a:lnSpc>
              <a:spcBef>
                <a:spcPts val="177"/>
              </a:spcBef>
            </a:pPr>
            <a:r>
              <a:rPr dirty="0" smtClean="0" baseline="2717" sz="4800" spc="0">
                <a:solidFill>
                  <a:srgbClr val="888888"/>
                </a:solidFill>
                <a:latin typeface="Arial"/>
                <a:cs typeface="Arial"/>
              </a:rPr>
              <a:t>•</a:t>
            </a:r>
            <a:r>
              <a:rPr dirty="0" smtClean="0" baseline="2717" sz="4800" spc="-169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Came</a:t>
            </a:r>
            <a:r>
              <a:rPr dirty="0" smtClean="0" baseline="2560" sz="4800" spc="-64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lo</a:t>
            </a:r>
            <a:r>
              <a:rPr dirty="0" smtClean="0" baseline="2560" sz="4800" spc="-14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mtClean="0" baseline="2560" sz="4800" spc="-19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2560" sz="4800" spc="-9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on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-29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mtClean="0" baseline="2560" sz="4800" spc="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-19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ache</a:t>
            </a:r>
            <a:r>
              <a:rPr dirty="0" smtClean="0" baseline="2560" sz="4800" spc="-14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dirty="0" smtClean="0" baseline="2560" sz="4800" spc="-4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baseline="2560" sz="4800" spc="-114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ely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objects.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24"/>
              </a:spcBef>
            </a:pPr>
            <a:r>
              <a:rPr dirty="0" smtClean="0" sz="3200" spc="0">
                <a:solidFill>
                  <a:srgbClr val="888888"/>
                </a:solidFill>
                <a:latin typeface="Arial"/>
                <a:cs typeface="Arial"/>
              </a:rPr>
              <a:t>•</a:t>
            </a:r>
            <a:r>
              <a:rPr dirty="0" smtClean="0" sz="3200" spc="-169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Objects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al</a:t>
            </a:r>
            <a:r>
              <a:rPr dirty="0" smtClean="0" sz="3200" spc="-34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eady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sor</a:t>
            </a:r>
            <a:r>
              <a:rPr dirty="0" smtClean="0" sz="3200" spc="-5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-19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-14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ompari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on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type.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8840" y="601497"/>
            <a:ext cx="7673763" cy="4906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5259" marR="2212922" algn="ctr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PickVisi</a:t>
            </a:r>
            <a:r>
              <a:rPr dirty="0" smtClean="0" baseline="3103" sz="6600" spc="-50">
                <a:latin typeface="Calibri"/>
                <a:cs typeface="Calibri"/>
              </a:rPr>
              <a:t>t</a:t>
            </a:r>
            <a:r>
              <a:rPr dirty="0" smtClean="0" baseline="3103" sz="6600" spc="0">
                <a:latin typeface="Calibri"/>
                <a:cs typeface="Calibri"/>
              </a:rPr>
              <a:t>o</a:t>
            </a:r>
            <a:r>
              <a:rPr dirty="0" smtClean="0" baseline="3103" sz="6600" spc="-375">
                <a:latin typeface="Calibri"/>
                <a:cs typeface="Calibri"/>
              </a:rPr>
              <a:t>r</a:t>
            </a:r>
            <a:r>
              <a:rPr dirty="0" smtClean="0" baseline="3103" sz="6600" spc="0">
                <a:latin typeface="Calibri"/>
                <a:cs typeface="Calibri"/>
              </a:rPr>
              <a:t>,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-29">
                <a:latin typeface="Calibri"/>
                <a:cs typeface="Calibri"/>
              </a:rPr>
              <a:t>e</a:t>
            </a:r>
            <a:r>
              <a:rPr dirty="0" smtClean="0" baseline="3103" sz="6600" spc="-50">
                <a:latin typeface="Calibri"/>
                <a:cs typeface="Calibri"/>
              </a:rPr>
              <a:t>t</a:t>
            </a:r>
            <a:r>
              <a:rPr dirty="0" smtClean="0" baseline="3103" sz="6600" spc="0">
                <a:latin typeface="Calibri"/>
                <a:cs typeface="Calibri"/>
              </a:rPr>
              <a:t>c.</a:t>
            </a:r>
            <a:endParaRPr sz="4400">
              <a:latin typeface="Calibri"/>
              <a:cs typeface="Calibri"/>
            </a:endParaRPr>
          </a:p>
          <a:p>
            <a:pPr marL="102920" marR="61036">
              <a:lnSpc>
                <a:spcPct val="101725"/>
              </a:lnSpc>
              <a:spcBef>
                <a:spcPts val="3366"/>
              </a:spcBef>
            </a:pPr>
            <a:r>
              <a:rPr dirty="0" smtClean="0" sz="3200" spc="0">
                <a:latin typeface="Calibri"/>
                <a:cs typeface="Calibri"/>
              </a:rPr>
              <a:t>Object</a:t>
            </a:r>
            <a:r>
              <a:rPr dirty="0" smtClean="0" sz="3200" spc="-9">
                <a:latin typeface="Calibri"/>
                <a:cs typeface="Calibri"/>
              </a:rPr>
              <a:t> </a:t>
            </a:r>
            <a:r>
              <a:rPr dirty="0" smtClean="0" sz="3200" spc="-25">
                <a:latin typeface="Calibri"/>
                <a:cs typeface="Calibri"/>
              </a:rPr>
              <a:t>c</a:t>
            </a:r>
            <a:r>
              <a:rPr dirty="0" smtClean="0" sz="3200" spc="0">
                <a:latin typeface="Calibri"/>
                <a:cs typeface="Calibri"/>
              </a:rPr>
              <a:t>ache</a:t>
            </a:r>
            <a:endParaRPr sz="3200">
              <a:latin typeface="Calibri"/>
              <a:cs typeface="Calibri"/>
            </a:endParaRPr>
          </a:p>
          <a:p>
            <a:pPr marL="102920" marR="61036">
              <a:lnSpc>
                <a:spcPct val="101725"/>
              </a:lnSpc>
              <a:spcBef>
                <a:spcPts val="701"/>
              </a:spcBef>
            </a:pPr>
            <a:r>
              <a:rPr dirty="0" smtClean="0" sz="3200" spc="0">
                <a:latin typeface="Calibri"/>
                <a:cs typeface="Calibri"/>
              </a:rPr>
              <a:t>Objects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al</a:t>
            </a:r>
            <a:r>
              <a:rPr dirty="0" smtClean="0" sz="3200" spc="-34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eady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sor</a:t>
            </a:r>
            <a:r>
              <a:rPr dirty="0" smtClean="0" sz="3200" spc="-50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ed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19">
                <a:latin typeface="Calibri"/>
                <a:cs typeface="Calibri"/>
              </a:rPr>
              <a:t>b</a:t>
            </a:r>
            <a:r>
              <a:rPr dirty="0" smtClean="0" sz="3200" spc="0">
                <a:latin typeface="Calibri"/>
                <a:cs typeface="Calibri"/>
              </a:rPr>
              <a:t>y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14">
                <a:latin typeface="Calibri"/>
                <a:cs typeface="Calibri"/>
              </a:rPr>
              <a:t>c</a:t>
            </a:r>
            <a:r>
              <a:rPr dirty="0" smtClean="0" sz="3200" spc="0">
                <a:latin typeface="Calibri"/>
                <a:cs typeface="Calibri"/>
              </a:rPr>
              <a:t>ompari</a:t>
            </a:r>
            <a:r>
              <a:rPr dirty="0" smtClean="0" sz="3200" spc="-9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on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type.</a:t>
            </a:r>
            <a:endParaRPr sz="3200">
              <a:latin typeface="Calibri"/>
              <a:cs typeface="Calibri"/>
            </a:endParaRPr>
          </a:p>
          <a:p>
            <a:pPr marL="102920" marR="61036">
              <a:lnSpc>
                <a:spcPct val="101725"/>
              </a:lnSpc>
              <a:spcBef>
                <a:spcPts val="703"/>
              </a:spcBef>
            </a:pPr>
            <a:r>
              <a:rPr dirty="0" smtClean="0" sz="3200" spc="0">
                <a:latin typeface="Calibri"/>
                <a:cs typeface="Calibri"/>
              </a:rPr>
              <a:t>A</a:t>
            </a:r>
            <a:r>
              <a:rPr dirty="0" smtClean="0" sz="3200" spc="-14">
                <a:latin typeface="Calibri"/>
                <a:cs typeface="Calibri"/>
              </a:rPr>
              <a:t>n</a:t>
            </a:r>
            <a:r>
              <a:rPr dirty="0" smtClean="0" sz="3200" spc="0">
                <a:latin typeface="Calibri"/>
                <a:cs typeface="Calibri"/>
              </a:rPr>
              <a:t>al</a:t>
            </a:r>
            <a:r>
              <a:rPr dirty="0" smtClean="0" sz="3200" spc="-25">
                <a:latin typeface="Calibri"/>
                <a:cs typeface="Calibri"/>
              </a:rPr>
              <a:t>y</a:t>
            </a:r>
            <a:r>
              <a:rPr dirty="0" smtClean="0" sz="3200" spc="-75">
                <a:latin typeface="Calibri"/>
                <a:cs typeface="Calibri"/>
              </a:rPr>
              <a:t>z</a:t>
            </a:r>
            <a:r>
              <a:rPr dirty="0" smtClean="0" sz="3200" spc="0">
                <a:latin typeface="Calibri"/>
                <a:cs typeface="Calibri"/>
              </a:rPr>
              <a:t>e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li</a:t>
            </a:r>
            <a:r>
              <a:rPr dirty="0" smtClean="0" sz="3200" spc="-119">
                <a:latin typeface="Calibri"/>
                <a:cs typeface="Calibri"/>
              </a:rPr>
              <a:t>k</a:t>
            </a:r>
            <a:r>
              <a:rPr dirty="0" smtClean="0" sz="3200" spc="0">
                <a:latin typeface="Calibri"/>
                <a:cs typeface="Calibri"/>
              </a:rPr>
              <a:t>el</a:t>
            </a:r>
            <a:r>
              <a:rPr dirty="0" smtClean="0" sz="3200" spc="-9">
                <a:latin typeface="Calibri"/>
                <a:cs typeface="Calibri"/>
              </a:rPr>
              <a:t>i</a:t>
            </a:r>
            <a:r>
              <a:rPr dirty="0" smtClean="0" sz="3200" spc="0">
                <a:latin typeface="Calibri"/>
                <a:cs typeface="Calibri"/>
              </a:rPr>
              <a:t>hood</a:t>
            </a:r>
            <a:r>
              <a:rPr dirty="0" smtClean="0" sz="3200" spc="19">
                <a:latin typeface="Calibri"/>
                <a:cs typeface="Calibri"/>
              </a:rPr>
              <a:t> </a:t>
            </a:r>
            <a:r>
              <a:rPr dirty="0" smtClean="0" sz="3200" spc="-79">
                <a:latin typeface="Calibri"/>
                <a:cs typeface="Calibri"/>
              </a:rPr>
              <a:t>f</a:t>
            </a:r>
            <a:r>
              <a:rPr dirty="0" smtClean="0" sz="3200" spc="0">
                <a:latin typeface="Calibri"/>
                <a:cs typeface="Calibri"/>
              </a:rPr>
              <a:t>or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29">
                <a:latin typeface="Calibri"/>
                <a:cs typeface="Calibri"/>
              </a:rPr>
              <a:t>c</a:t>
            </a:r>
            <a:r>
              <a:rPr dirty="0" smtClean="0" sz="3200" spc="0">
                <a:latin typeface="Calibri"/>
                <a:cs typeface="Calibri"/>
              </a:rPr>
              <a:t>ompa</a:t>
            </a:r>
            <a:r>
              <a:rPr dirty="0" smtClean="0" sz="3200" spc="-9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i</a:t>
            </a:r>
            <a:r>
              <a:rPr dirty="0" smtClean="0" sz="3200" spc="-9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on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o</a:t>
            </a:r>
            <a:r>
              <a:rPr dirty="0" smtClean="0" sz="3200" spc="-39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der</a:t>
            </a:r>
            <a:endParaRPr sz="3200">
              <a:latin typeface="Calibri"/>
              <a:cs typeface="Calibri"/>
            </a:endParaRPr>
          </a:p>
          <a:p>
            <a:pPr marL="127304" marR="61036">
              <a:lnSpc>
                <a:spcPct val="101725"/>
              </a:lnSpc>
              <a:spcBef>
                <a:spcPts val="602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E</a:t>
            </a:r>
            <a:r>
              <a:rPr dirty="0" smtClean="0" sz="2800" spc="25">
                <a:latin typeface="Calibri"/>
                <a:cs typeface="Calibri"/>
              </a:rPr>
              <a:t>.</a:t>
            </a:r>
            <a:r>
              <a:rPr dirty="0" smtClean="0" sz="2800" spc="0">
                <a:latin typeface="Calibri"/>
                <a:cs typeface="Calibri"/>
              </a:rPr>
              <a:t>g.</a:t>
            </a:r>
            <a:r>
              <a:rPr dirty="0" smtClean="0" sz="2800" spc="-20">
                <a:latin typeface="Calibri"/>
                <a:cs typeface="Calibri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N</a:t>
            </a:r>
            <a:r>
              <a:rPr dirty="0" smtClean="0" sz="2800" spc="-54">
                <a:latin typeface="Calibri"/>
                <a:cs typeface="Calibri"/>
              </a:rPr>
              <a:t>e</a:t>
            </a:r>
            <a:r>
              <a:rPr dirty="0" smtClean="0" sz="2800" spc="9">
                <a:latin typeface="Calibri"/>
                <a:cs typeface="Calibri"/>
              </a:rPr>
              <a:t>x</a:t>
            </a:r>
            <a:r>
              <a:rPr dirty="0" smtClean="0" sz="2800" spc="0">
                <a:latin typeface="Calibri"/>
                <a:cs typeface="Calibri"/>
              </a:rPr>
              <a:t>t</a:t>
            </a:r>
            <a:r>
              <a:rPr dirty="0" smtClean="0" sz="2800" spc="-29">
                <a:latin typeface="Calibri"/>
                <a:cs typeface="Calibri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se</a:t>
            </a:r>
            <a:r>
              <a:rPr dirty="0" smtClean="0" sz="2800" spc="-4">
                <a:latin typeface="Calibri"/>
                <a:cs typeface="Calibri"/>
              </a:rPr>
              <a:t>l</a:t>
            </a:r>
            <a:r>
              <a:rPr dirty="0" smtClean="0" sz="2800" spc="0">
                <a:latin typeface="Calibri"/>
                <a:cs typeface="Calibri"/>
              </a:rPr>
              <a:t>ec</a:t>
            </a:r>
            <a:r>
              <a:rPr dirty="0" smtClean="0" sz="2800" spc="-19">
                <a:latin typeface="Calibri"/>
                <a:cs typeface="Calibri"/>
              </a:rPr>
              <a:t>t</a:t>
            </a:r>
            <a:r>
              <a:rPr dirty="0" smtClean="0" sz="2800" spc="0">
                <a:latin typeface="Calibri"/>
                <a:cs typeface="Calibri"/>
              </a:rPr>
              <a:t>ed.</a:t>
            </a:r>
            <a:r>
              <a:rPr dirty="0" smtClean="0" sz="2800" spc="-46">
                <a:latin typeface="Calibri"/>
                <a:cs typeface="Calibri"/>
              </a:rPr>
              <a:t> </a:t>
            </a:r>
            <a:r>
              <a:rPr dirty="0" smtClean="0" sz="2800" spc="-44">
                <a:latin typeface="Calibri"/>
                <a:cs typeface="Calibri"/>
              </a:rPr>
              <a:t>A</a:t>
            </a:r>
            <a:r>
              <a:rPr dirty="0" smtClean="0" sz="2800" spc="-39">
                <a:latin typeface="Calibri"/>
                <a:cs typeface="Calibri"/>
              </a:rPr>
              <a:t>v</a:t>
            </a:r>
            <a:r>
              <a:rPr dirty="0" smtClean="0" sz="2800" spc="0">
                <a:latin typeface="Calibri"/>
                <a:cs typeface="Calibri"/>
              </a:rPr>
              <a:t>g</a:t>
            </a:r>
            <a:r>
              <a:rPr dirty="0" smtClean="0" sz="2800" spc="-11">
                <a:latin typeface="Calibri"/>
                <a:cs typeface="Calibri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sea</a:t>
            </a:r>
            <a:r>
              <a:rPr dirty="0" smtClean="0" sz="2800" spc="-34">
                <a:latin typeface="Calibri"/>
                <a:cs typeface="Calibri"/>
              </a:rPr>
              <a:t>r</a:t>
            </a:r>
            <a:r>
              <a:rPr dirty="0" smtClean="0" sz="2800" spc="0">
                <a:latin typeface="Calibri"/>
                <a:cs typeface="Calibri"/>
              </a:rPr>
              <a:t>ch</a:t>
            </a:r>
            <a:r>
              <a:rPr dirty="0" smtClean="0" sz="2800" spc="-74">
                <a:latin typeface="Calibri"/>
                <a:cs typeface="Calibri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spa</a:t>
            </a:r>
            <a:r>
              <a:rPr dirty="0" smtClean="0" sz="2800" spc="4">
                <a:latin typeface="Calibri"/>
                <a:cs typeface="Calibri"/>
              </a:rPr>
              <a:t>c</a:t>
            </a:r>
            <a:r>
              <a:rPr dirty="0" smtClean="0" sz="2800" spc="0">
                <a:latin typeface="Calibri"/>
                <a:cs typeface="Calibri"/>
              </a:rPr>
              <a:t>e</a:t>
            </a:r>
            <a:r>
              <a:rPr dirty="0" smtClean="0" sz="2800" spc="-49">
                <a:latin typeface="Calibri"/>
                <a:cs typeface="Calibri"/>
              </a:rPr>
              <a:t> </a:t>
            </a:r>
            <a:r>
              <a:rPr dirty="0" smtClean="0" sz="2800" spc="-39">
                <a:latin typeface="Calibri"/>
                <a:cs typeface="Calibri"/>
              </a:rPr>
              <a:t>r</a:t>
            </a:r>
            <a:r>
              <a:rPr dirty="0" smtClean="0" sz="2800" spc="0">
                <a:latin typeface="Calibri"/>
                <a:cs typeface="Calibri"/>
              </a:rPr>
              <a:t>educed.</a:t>
            </a:r>
            <a:endParaRPr sz="2800">
              <a:latin typeface="Calibri"/>
              <a:cs typeface="Calibri"/>
            </a:endParaRPr>
          </a:p>
          <a:p>
            <a:pPr marL="102920" marR="61036">
              <a:lnSpc>
                <a:spcPct val="101725"/>
              </a:lnSpc>
              <a:spcBef>
                <a:spcPts val="713"/>
              </a:spcBef>
            </a:pPr>
            <a:r>
              <a:rPr dirty="0" smtClean="0" sz="3200" spc="0">
                <a:latin typeface="Calibri"/>
                <a:cs typeface="Calibri"/>
              </a:rPr>
              <a:t>1</a:t>
            </a:r>
            <a:r>
              <a:rPr dirty="0" smtClean="0" sz="3200" spc="-9">
                <a:latin typeface="Calibri"/>
                <a:cs typeface="Calibri"/>
              </a:rPr>
              <a:t>:</a:t>
            </a:r>
            <a:r>
              <a:rPr dirty="0" smtClean="0" sz="3200" spc="0">
                <a:latin typeface="Calibri"/>
                <a:cs typeface="Calibri"/>
              </a:rPr>
              <a:t>:</a:t>
            </a:r>
            <a:r>
              <a:rPr dirty="0" smtClean="0" sz="3200" spc="-9">
                <a:latin typeface="Calibri"/>
                <a:cs typeface="Calibri"/>
              </a:rPr>
              <a:t>M</a:t>
            </a:r>
            <a:r>
              <a:rPr dirty="0" smtClean="0" sz="3200" spc="0">
                <a:latin typeface="Calibri"/>
                <a:cs typeface="Calibri"/>
              </a:rPr>
              <a:t>a</a:t>
            </a:r>
            <a:r>
              <a:rPr dirty="0" smtClean="0" sz="3200" spc="-59">
                <a:latin typeface="Calibri"/>
                <a:cs typeface="Calibri"/>
              </a:rPr>
              <a:t>n</a:t>
            </a:r>
            <a:r>
              <a:rPr dirty="0" smtClean="0" sz="3200" spc="0">
                <a:latin typeface="Calibri"/>
                <a:cs typeface="Calibri"/>
              </a:rPr>
              <a:t>y</a:t>
            </a:r>
            <a:r>
              <a:rPr dirty="0" smtClean="0" sz="3200" spc="44">
                <a:latin typeface="Calibri"/>
                <a:cs typeface="Calibri"/>
              </a:rPr>
              <a:t> </a:t>
            </a:r>
            <a:r>
              <a:rPr dirty="0" smtClean="0" sz="3200" spc="-75">
                <a:latin typeface="Calibri"/>
                <a:cs typeface="Calibri"/>
              </a:rPr>
              <a:t>f</a:t>
            </a:r>
            <a:r>
              <a:rPr dirty="0" smtClean="0" sz="3200" spc="0">
                <a:latin typeface="Calibri"/>
                <a:cs typeface="Calibri"/>
              </a:rPr>
              <a:t>or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209">
                <a:latin typeface="Calibri"/>
                <a:cs typeface="Calibri"/>
              </a:rPr>
              <a:t>T</a:t>
            </a:r>
            <a:r>
              <a:rPr dirty="0" smtClean="0" sz="3200" spc="-59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an</a:t>
            </a:r>
            <a:r>
              <a:rPr dirty="0" smtClean="0" sz="3200" spc="-29">
                <a:latin typeface="Calibri"/>
                <a:cs typeface="Calibri"/>
              </a:rPr>
              <a:t>s</a:t>
            </a:r>
            <a:r>
              <a:rPr dirty="0" smtClean="0" sz="3200" spc="-75">
                <a:latin typeface="Calibri"/>
                <a:cs typeface="Calibri"/>
              </a:rPr>
              <a:t>f</a:t>
            </a:r>
            <a:r>
              <a:rPr dirty="0" smtClean="0" sz="3200" spc="0">
                <a:latin typeface="Calibri"/>
                <a:cs typeface="Calibri"/>
              </a:rPr>
              <a:t>orm:</a:t>
            </a:r>
            <a:r>
              <a:rPr dirty="0" smtClean="0" sz="3200" spc="-14">
                <a:latin typeface="Calibri"/>
                <a:cs typeface="Calibri"/>
              </a:rPr>
              <a:t>:</a:t>
            </a:r>
            <a:r>
              <a:rPr dirty="0" smtClean="0" sz="3200" spc="0">
                <a:latin typeface="Calibri"/>
                <a:cs typeface="Calibri"/>
              </a:rPr>
              <a:t>D</a:t>
            </a:r>
            <a:r>
              <a:rPr dirty="0" smtClean="0" sz="3200" spc="-25">
                <a:latin typeface="Calibri"/>
                <a:cs typeface="Calibri"/>
              </a:rPr>
              <a:t>a</a:t>
            </a:r>
            <a:r>
              <a:rPr dirty="0" smtClean="0" sz="3200" spc="-39">
                <a:latin typeface="Calibri"/>
                <a:cs typeface="Calibri"/>
              </a:rPr>
              <a:t>t</a:t>
            </a:r>
            <a:r>
              <a:rPr dirty="0" smtClean="0" sz="3200" spc="0">
                <a:latin typeface="Calibri"/>
                <a:cs typeface="Calibri"/>
              </a:rPr>
              <a:t>a,</a:t>
            </a:r>
            <a:r>
              <a:rPr dirty="0" smtClean="0" sz="3200" spc="44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not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1:</a:t>
            </a:r>
            <a:r>
              <a:rPr dirty="0" smtClean="0" sz="3200" spc="-9">
                <a:latin typeface="Calibri"/>
                <a:cs typeface="Calibri"/>
              </a:rPr>
              <a:t>:</a:t>
            </a:r>
            <a:r>
              <a:rPr dirty="0" smtClean="0" sz="3200" spc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127304" marR="61036">
              <a:lnSpc>
                <a:spcPct val="101725"/>
              </a:lnSpc>
              <a:spcBef>
                <a:spcPts val="605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E</a:t>
            </a:r>
            <a:r>
              <a:rPr dirty="0" smtClean="0" sz="2800" spc="25">
                <a:latin typeface="Calibri"/>
                <a:cs typeface="Calibri"/>
              </a:rPr>
              <a:t>.</a:t>
            </a:r>
            <a:r>
              <a:rPr dirty="0" smtClean="0" sz="2800" spc="0">
                <a:latin typeface="Calibri"/>
                <a:cs typeface="Calibri"/>
              </a:rPr>
              <a:t>g.</a:t>
            </a:r>
            <a:r>
              <a:rPr dirty="0" smtClean="0" sz="2800" spc="-20">
                <a:latin typeface="Calibri"/>
                <a:cs typeface="Calibri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Fr</a:t>
            </a:r>
            <a:r>
              <a:rPr dirty="0" smtClean="0" sz="2800" spc="-9">
                <a:latin typeface="Calibri"/>
                <a:cs typeface="Calibri"/>
              </a:rPr>
              <a:t>u</a:t>
            </a:r>
            <a:r>
              <a:rPr dirty="0" smtClean="0" sz="2800" spc="-34">
                <a:latin typeface="Calibri"/>
                <a:cs typeface="Calibri"/>
              </a:rPr>
              <a:t>s</a:t>
            </a:r>
            <a:r>
              <a:rPr dirty="0" smtClean="0" sz="2800" spc="0">
                <a:latin typeface="Calibri"/>
                <a:cs typeface="Calibri"/>
              </a:rPr>
              <a:t>tum</a:t>
            </a:r>
            <a:r>
              <a:rPr dirty="0" smtClean="0" sz="2800" spc="-54">
                <a:latin typeface="Calibri"/>
                <a:cs typeface="Calibri"/>
              </a:rPr>
              <a:t> </a:t>
            </a:r>
            <a:r>
              <a:rPr dirty="0" smtClean="0" sz="2800" spc="-25">
                <a:latin typeface="Calibri"/>
                <a:cs typeface="Calibri"/>
              </a:rPr>
              <a:t>v</a:t>
            </a:r>
            <a:r>
              <a:rPr dirty="0" smtClean="0" sz="2800" spc="0">
                <a:latin typeface="Calibri"/>
                <a:cs typeface="Calibri"/>
              </a:rPr>
              <a:t>e</a:t>
            </a:r>
            <a:r>
              <a:rPr dirty="0" smtClean="0" sz="2800" spc="-50">
                <a:latin typeface="Calibri"/>
                <a:cs typeface="Calibri"/>
              </a:rPr>
              <a:t>r</a:t>
            </a:r>
            <a:r>
              <a:rPr dirty="0" smtClean="0" sz="2800" spc="0">
                <a:latin typeface="Calibri"/>
                <a:cs typeface="Calibri"/>
              </a:rPr>
              <a:t>sus</a:t>
            </a:r>
            <a:r>
              <a:rPr dirty="0" smtClean="0" sz="2800" spc="-30">
                <a:latin typeface="Calibri"/>
                <a:cs typeface="Calibri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Sphe</a:t>
            </a:r>
            <a:r>
              <a:rPr dirty="0" smtClean="0" sz="2800" spc="-50">
                <a:latin typeface="Calibri"/>
                <a:cs typeface="Calibri"/>
              </a:rPr>
              <a:t>r</a:t>
            </a:r>
            <a:r>
              <a:rPr dirty="0" smtClean="0" sz="2800" spc="0">
                <a:latin typeface="Calibri"/>
                <a:cs typeface="Calibri"/>
              </a:rPr>
              <a:t>es</a:t>
            </a:r>
            <a:r>
              <a:rPr dirty="0" smtClean="0" sz="2800" spc="-70">
                <a:latin typeface="Calibri"/>
                <a:cs typeface="Calibri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(not</a:t>
            </a:r>
            <a:r>
              <a:rPr dirty="0" smtClean="0" sz="2800" spc="-32">
                <a:latin typeface="Calibri"/>
                <a:cs typeface="Calibri"/>
              </a:rPr>
              <a:t> </a:t>
            </a:r>
            <a:r>
              <a:rPr dirty="0" smtClean="0" sz="2800" spc="0">
                <a:latin typeface="Calibri"/>
                <a:cs typeface="Calibri"/>
              </a:rPr>
              <a:t>si</a:t>
            </a:r>
            <a:r>
              <a:rPr dirty="0" smtClean="0" sz="2800" spc="-9">
                <a:latin typeface="Calibri"/>
                <a:cs typeface="Calibri"/>
              </a:rPr>
              <a:t>n</a:t>
            </a:r>
            <a:r>
              <a:rPr dirty="0" smtClean="0" sz="2800" spc="0">
                <a:latin typeface="Calibri"/>
                <a:cs typeface="Calibri"/>
              </a:rPr>
              <a:t>gula</a:t>
            </a:r>
            <a:r>
              <a:rPr dirty="0" smtClean="0" sz="2800" spc="19">
                <a:latin typeface="Calibri"/>
                <a:cs typeface="Calibri"/>
              </a:rPr>
              <a:t>r</a:t>
            </a:r>
            <a:r>
              <a:rPr dirty="0" smtClean="0" sz="2800" spc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713"/>
              </a:spcBef>
            </a:pPr>
            <a:r>
              <a:rPr dirty="0" smtClean="0" sz="3200" spc="0">
                <a:latin typeface="Calibri"/>
                <a:cs typeface="Calibri"/>
              </a:rPr>
              <a:t>Le</a:t>
            </a:r>
            <a:r>
              <a:rPr dirty="0" smtClean="0" sz="3200" spc="-50">
                <a:latin typeface="Calibri"/>
                <a:cs typeface="Calibri"/>
              </a:rPr>
              <a:t>a</a:t>
            </a:r>
            <a:r>
              <a:rPr dirty="0" smtClean="0" sz="3200" spc="-29">
                <a:latin typeface="Calibri"/>
                <a:cs typeface="Calibri"/>
              </a:rPr>
              <a:t>v</a:t>
            </a:r>
            <a:r>
              <a:rPr dirty="0" smtClean="0" sz="3200" spc="0">
                <a:latin typeface="Calibri"/>
                <a:cs typeface="Calibri"/>
              </a:rPr>
              <a:t>e</a:t>
            </a:r>
            <a:r>
              <a:rPr dirty="0" smtClean="0" sz="3200" spc="-25">
                <a:latin typeface="Calibri"/>
                <a:cs typeface="Calibri"/>
              </a:rPr>
              <a:t> </a:t>
            </a:r>
            <a:r>
              <a:rPr dirty="0" smtClean="0" sz="3200" spc="-50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oom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-75">
                <a:latin typeface="Calibri"/>
                <a:cs typeface="Calibri"/>
              </a:rPr>
              <a:t>f</a:t>
            </a:r>
            <a:r>
              <a:rPr dirty="0" smtClean="0" sz="3200" spc="0">
                <a:latin typeface="Calibri"/>
                <a:cs typeface="Calibri"/>
              </a:rPr>
              <a:t>or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b</a:t>
            </a:r>
            <a:r>
              <a:rPr dirty="0" smtClean="0" sz="3200" spc="-54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oa</a:t>
            </a:r>
            <a:r>
              <a:rPr dirty="0" smtClean="0" sz="3200" spc="4">
                <a:latin typeface="Calibri"/>
                <a:cs typeface="Calibri"/>
              </a:rPr>
              <a:t>d</a:t>
            </a:r>
            <a:r>
              <a:rPr dirty="0" smtClean="0" sz="3200" spc="4">
                <a:latin typeface="Calibri"/>
                <a:cs typeface="Calibri"/>
              </a:rPr>
              <a:t>-</a:t>
            </a:r>
            <a:r>
              <a:rPr dirty="0" smtClean="0" sz="3200" spc="0">
                <a:latin typeface="Calibri"/>
                <a:cs typeface="Calibri"/>
              </a:rPr>
              <a:t>phase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v</a:t>
            </a:r>
            <a:r>
              <a:rPr dirty="0" smtClean="0" sz="3200" spc="-9">
                <a:latin typeface="Calibri"/>
                <a:cs typeface="Calibri"/>
              </a:rPr>
              <a:t>s</a:t>
            </a:r>
            <a:r>
              <a:rPr dirty="0" smtClean="0" sz="3200" spc="0">
                <a:latin typeface="Calibri"/>
                <a:cs typeface="Calibri"/>
              </a:rPr>
              <a:t>.</a:t>
            </a:r>
            <a:r>
              <a:rPr dirty="0" smtClean="0" sz="3200" spc="0">
                <a:latin typeface="Calibri"/>
                <a:cs typeface="Calibri"/>
              </a:rPr>
              <a:t> </a:t>
            </a:r>
            <a:r>
              <a:rPr dirty="0" smtClean="0" sz="3200" spc="0">
                <a:latin typeface="Calibri"/>
                <a:cs typeface="Calibri"/>
              </a:rPr>
              <a:t>nar</a:t>
            </a:r>
            <a:r>
              <a:rPr dirty="0" smtClean="0" sz="3200" spc="-44">
                <a:latin typeface="Calibri"/>
                <a:cs typeface="Calibri"/>
              </a:rPr>
              <a:t>r</a:t>
            </a:r>
            <a:r>
              <a:rPr dirty="0" smtClean="0" sz="3200" spc="0">
                <a:latin typeface="Calibri"/>
                <a:cs typeface="Calibri"/>
              </a:rPr>
              <a:t>o</a:t>
            </a:r>
            <a:r>
              <a:rPr dirty="0" smtClean="0" sz="3200" spc="-4">
                <a:latin typeface="Calibri"/>
                <a:cs typeface="Calibri"/>
              </a:rPr>
              <a:t>w</a:t>
            </a:r>
            <a:r>
              <a:rPr dirty="0" smtClean="0" sz="3200" spc="4">
                <a:latin typeface="Calibri"/>
                <a:cs typeface="Calibri"/>
              </a:rPr>
              <a:t>-</a:t>
            </a:r>
            <a:r>
              <a:rPr dirty="0" smtClean="0" sz="3200" spc="0">
                <a:latin typeface="Calibri"/>
                <a:cs typeface="Calibri"/>
              </a:rPr>
              <a:t>phase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84884"/>
            <a:ext cx="229006" cy="1603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953097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050758"/>
            <a:ext cx="22885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41601" y="2621051"/>
            <a:ext cx="494390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-79">
                <a:latin typeface="Calibri"/>
                <a:cs typeface="Calibri"/>
              </a:rPr>
              <a:t>P</a:t>
            </a:r>
            <a:r>
              <a:rPr dirty="0" smtClean="0" baseline="3103" sz="6600" spc="0">
                <a:latin typeface="Calibri"/>
                <a:cs typeface="Calibri"/>
              </a:rPr>
              <a:t>er</a:t>
            </a:r>
            <a:r>
              <a:rPr dirty="0" smtClean="0" baseline="3103" sz="6600" spc="-94">
                <a:latin typeface="Calibri"/>
                <a:cs typeface="Calibri"/>
              </a:rPr>
              <a:t>f</a:t>
            </a:r>
            <a:r>
              <a:rPr dirty="0" smtClean="0" baseline="3103" sz="6600" spc="0">
                <a:latin typeface="Calibri"/>
                <a:cs typeface="Calibri"/>
              </a:rPr>
              <a:t>ormance</a:t>
            </a:r>
            <a:r>
              <a:rPr dirty="0" smtClean="0" baseline="3103" sz="6600" spc="-29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M</a:t>
            </a:r>
            <a:r>
              <a:rPr dirty="0" smtClean="0" baseline="3103" sz="6600" spc="-34">
                <a:latin typeface="Calibri"/>
                <a:cs typeface="Calibri"/>
              </a:rPr>
              <a:t>a</a:t>
            </a:r>
            <a:r>
              <a:rPr dirty="0" smtClean="0" baseline="3103" sz="6600" spc="-59">
                <a:latin typeface="Calibri"/>
                <a:cs typeface="Calibri"/>
              </a:rPr>
              <a:t>t</a:t>
            </a:r>
            <a:r>
              <a:rPr dirty="0" smtClean="0" baseline="3103" sz="6600" spc="-50">
                <a:latin typeface="Calibri"/>
                <a:cs typeface="Calibri"/>
              </a:rPr>
              <a:t>t</a:t>
            </a:r>
            <a:r>
              <a:rPr dirty="0" smtClean="0" baseline="3103" sz="6600" spc="0">
                <a:latin typeface="Calibri"/>
                <a:cs typeface="Calibri"/>
              </a:rPr>
              <a:t>e</a:t>
            </a:r>
            <a:r>
              <a:rPr dirty="0" smtClean="0" baseline="3103" sz="6600" spc="-64">
                <a:latin typeface="Calibri"/>
                <a:cs typeface="Calibri"/>
              </a:rPr>
              <a:t>r</a:t>
            </a:r>
            <a:r>
              <a:rPr dirty="0" smtClean="0" baseline="3103" sz="6600" spc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96109" y="3995699"/>
            <a:ext cx="441308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i.</a:t>
            </a:r>
            <a:r>
              <a:rPr dirty="0" smtClean="0" baseline="3413" sz="4800" spc="-9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 b="1" i="1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mtClean="0" baseline="3413" sz="4800" spc="-19" b="1" i="1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dirty="0" smtClean="0" baseline="3413" sz="4800" spc="0" b="1" i="1">
                <a:solidFill>
                  <a:srgbClr val="888888"/>
                </a:solidFill>
                <a:latin typeface="Calibri"/>
                <a:cs typeface="Calibri"/>
              </a:rPr>
              <a:t>tim</a:t>
            </a:r>
            <a:r>
              <a:rPr dirty="0" smtClean="0" baseline="3413" sz="4800" spc="14" b="1" i="1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baseline="3413" sz="4800" spc="-50" b="1" i="1">
                <a:solidFill>
                  <a:srgbClr val="888888"/>
                </a:solidFill>
                <a:latin typeface="Calibri"/>
                <a:cs typeface="Calibri"/>
              </a:rPr>
              <a:t>z</a:t>
            </a:r>
            <a:r>
              <a:rPr dirty="0" smtClean="0" baseline="3413" sz="4800" spc="0" b="1" i="1">
                <a:solidFill>
                  <a:srgbClr val="888888"/>
                </a:solidFill>
                <a:latin typeface="Calibri"/>
                <a:cs typeface="Calibri"/>
              </a:rPr>
              <a:t>abili</a:t>
            </a:r>
            <a:r>
              <a:rPr dirty="0" smtClean="0" baseline="3413" sz="4800" spc="9" b="1" i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0" b="1" i="1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baseline="3413" sz="4800" spc="-50" b="1" i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dirty="0" smtClean="0" baseline="3413" sz="4800" spc="-29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3413" sz="4800" spc="-54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-39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-59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970" y="2286000"/>
            <a:ext cx="7016190" cy="2142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“How</a:t>
            </a:r>
            <a:r>
              <a:rPr dirty="0" smtClean="0" baseline="3103" sz="6600" spc="-34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much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d</a:t>
            </a:r>
            <a:r>
              <a:rPr dirty="0" smtClean="0" baseline="3103" sz="6600" spc="9">
                <a:latin typeface="Calibri"/>
                <a:cs typeface="Calibri"/>
              </a:rPr>
              <a:t>o</a:t>
            </a:r>
            <a:r>
              <a:rPr dirty="0" smtClean="0" baseline="3103" sz="6600" spc="0">
                <a:latin typeface="Calibri"/>
                <a:cs typeface="Calibri"/>
              </a:rPr>
              <a:t>es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per</a:t>
            </a:r>
            <a:r>
              <a:rPr dirty="0" smtClean="0" baseline="3103" sz="6600" spc="-89">
                <a:latin typeface="Calibri"/>
                <a:cs typeface="Calibri"/>
              </a:rPr>
              <a:t>f</a:t>
            </a:r>
            <a:r>
              <a:rPr dirty="0" smtClean="0" baseline="3103" sz="6600" spc="0">
                <a:latin typeface="Calibri"/>
                <a:cs typeface="Calibri"/>
              </a:rPr>
              <a:t>ormance</a:t>
            </a:r>
            <a:endParaRPr sz="4400">
              <a:latin typeface="Calibri"/>
              <a:cs typeface="Calibri"/>
            </a:endParaRPr>
          </a:p>
          <a:p>
            <a:pPr marL="1828332" marR="1868577" algn="ctr">
              <a:lnSpc>
                <a:spcPts val="5285"/>
              </a:lnSpc>
              <a:spcBef>
                <a:spcPts val="35"/>
              </a:spcBef>
            </a:pPr>
            <a:r>
              <a:rPr dirty="0" smtClean="0" baseline="1241" sz="6600" spc="0">
                <a:latin typeface="Calibri"/>
                <a:cs typeface="Calibri"/>
              </a:rPr>
              <a:t>m</a:t>
            </a:r>
            <a:r>
              <a:rPr dirty="0" smtClean="0" baseline="1241" sz="6600" spc="-39">
                <a:latin typeface="Calibri"/>
                <a:cs typeface="Calibri"/>
              </a:rPr>
              <a:t>a</a:t>
            </a:r>
            <a:r>
              <a:rPr dirty="0" smtClean="0" baseline="1241" sz="6600" spc="-59">
                <a:latin typeface="Calibri"/>
                <a:cs typeface="Calibri"/>
              </a:rPr>
              <a:t>t</a:t>
            </a:r>
            <a:r>
              <a:rPr dirty="0" smtClean="0" baseline="1241" sz="6600" spc="-50">
                <a:latin typeface="Calibri"/>
                <a:cs typeface="Calibri"/>
              </a:rPr>
              <a:t>t</a:t>
            </a:r>
            <a:r>
              <a:rPr dirty="0" smtClean="0" baseline="1241" sz="6600" spc="0">
                <a:latin typeface="Calibri"/>
                <a:cs typeface="Calibri"/>
              </a:rPr>
              <a:t>er</a:t>
            </a:r>
            <a:r>
              <a:rPr dirty="0" smtClean="0" baseline="1241" sz="6600" spc="-19">
                <a:latin typeface="Calibri"/>
                <a:cs typeface="Calibri"/>
              </a:rPr>
              <a:t> </a:t>
            </a:r>
            <a:r>
              <a:rPr dirty="0" smtClean="0" baseline="1241" sz="6600" spc="0">
                <a:latin typeface="Calibri"/>
                <a:cs typeface="Calibri"/>
              </a:rPr>
              <a:t>he</a:t>
            </a:r>
            <a:r>
              <a:rPr dirty="0" smtClean="0" baseline="1241" sz="6600" spc="-54">
                <a:latin typeface="Calibri"/>
                <a:cs typeface="Calibri"/>
              </a:rPr>
              <a:t>r</a:t>
            </a:r>
            <a:r>
              <a:rPr dirty="0" smtClean="0" baseline="1241" sz="6600" spc="0">
                <a:latin typeface="Calibri"/>
                <a:cs typeface="Calibri"/>
              </a:rPr>
              <a:t>e</a:t>
            </a:r>
            <a:r>
              <a:rPr dirty="0" smtClean="0" baseline="1241" sz="6600" spc="69">
                <a:latin typeface="Calibri"/>
                <a:cs typeface="Calibri"/>
              </a:rPr>
              <a:t>?</a:t>
            </a:r>
            <a:r>
              <a:rPr dirty="0" smtClean="0" baseline="1241" sz="6600" spc="0">
                <a:latin typeface="Calibri"/>
                <a:cs typeface="Calibri"/>
              </a:rPr>
              <a:t>”</a:t>
            </a:r>
            <a:endParaRPr sz="4400">
              <a:latin typeface="Calibri"/>
              <a:cs typeface="Calibri"/>
            </a:endParaRPr>
          </a:p>
          <a:p>
            <a:pPr marL="2060742" marR="2099341" algn="ctr">
              <a:lnSpc>
                <a:spcPct val="101725"/>
              </a:lnSpc>
              <a:spcBef>
                <a:spcPts val="2788"/>
              </a:spcBef>
            </a:pPr>
            <a:r>
              <a:rPr dirty="0" smtClean="0" sz="3200" spc="-89">
                <a:solidFill>
                  <a:srgbClr val="888888"/>
                </a:solidFill>
                <a:latin typeface="Calibri"/>
                <a:cs typeface="Calibri"/>
              </a:rPr>
              <a:t>W</a:t>
            </a:r>
            <a:r>
              <a:rPr dirty="0" smtClean="0" sz="3200" spc="-5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ong</a:t>
            </a:r>
            <a:r>
              <a:rPr dirty="0" smtClean="0" sz="3200" spc="-14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que</a:t>
            </a:r>
            <a:r>
              <a:rPr dirty="0" smtClean="0" sz="3200" spc="-5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on!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454" y="2286000"/>
            <a:ext cx="6894025" cy="2727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How</a:t>
            </a:r>
            <a:r>
              <a:rPr dirty="0" smtClean="0" baseline="3103" sz="6600" spc="-29">
                <a:latin typeface="Calibri"/>
                <a:cs typeface="Calibri"/>
              </a:rPr>
              <a:t> </a:t>
            </a:r>
            <a:r>
              <a:rPr dirty="0" smtClean="0" baseline="3103" sz="6600" spc="-39">
                <a:latin typeface="Calibri"/>
                <a:cs typeface="Calibri"/>
              </a:rPr>
              <a:t>w</a:t>
            </a:r>
            <a:r>
              <a:rPr dirty="0" smtClean="0" baseline="3103" sz="6600" spc="0">
                <a:latin typeface="Calibri"/>
                <a:cs typeface="Calibri"/>
              </a:rPr>
              <a:t>ell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-34">
                <a:latin typeface="Calibri"/>
                <a:cs typeface="Calibri"/>
              </a:rPr>
              <a:t>c</a:t>
            </a:r>
            <a:r>
              <a:rPr dirty="0" smtClean="0" baseline="3103" sz="6600" spc="0">
                <a:latin typeface="Calibri"/>
                <a:cs typeface="Calibri"/>
              </a:rPr>
              <a:t>an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-39">
                <a:latin typeface="Calibri"/>
                <a:cs typeface="Calibri"/>
              </a:rPr>
              <a:t>y</a:t>
            </a:r>
            <a:r>
              <a:rPr dirty="0" smtClean="0" baseline="3103" sz="6600" spc="0">
                <a:latin typeface="Calibri"/>
                <a:cs typeface="Calibri"/>
              </a:rPr>
              <a:t>ou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p</a:t>
            </a:r>
            <a:r>
              <a:rPr dirty="0" smtClean="0" baseline="3103" sz="6600" spc="-54">
                <a:latin typeface="Calibri"/>
                <a:cs typeface="Calibri"/>
              </a:rPr>
              <a:t>r</a:t>
            </a:r>
            <a:r>
              <a:rPr dirty="0" smtClean="0" baseline="3103" sz="6600" spc="0">
                <a:latin typeface="Calibri"/>
                <a:cs typeface="Calibri"/>
              </a:rPr>
              <a:t>edict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how</a:t>
            </a:r>
            <a:endParaRPr sz="4400">
              <a:latin typeface="Calibri"/>
              <a:cs typeface="Calibri"/>
            </a:endParaRPr>
          </a:p>
          <a:p>
            <a:pPr marL="390819" marR="435666" algn="ctr">
              <a:lnSpc>
                <a:spcPts val="5285"/>
              </a:lnSpc>
              <a:spcBef>
                <a:spcPts val="35"/>
              </a:spcBef>
            </a:pPr>
            <a:r>
              <a:rPr dirty="0" smtClean="0" baseline="1241" sz="6600" spc="0">
                <a:latin typeface="Calibri"/>
                <a:cs typeface="Calibri"/>
              </a:rPr>
              <a:t>much</a:t>
            </a:r>
            <a:r>
              <a:rPr dirty="0" smtClean="0" baseline="1241" sz="6600" spc="-9">
                <a:latin typeface="Calibri"/>
                <a:cs typeface="Calibri"/>
              </a:rPr>
              <a:t> </a:t>
            </a:r>
            <a:r>
              <a:rPr dirty="0" smtClean="0" baseline="1241" sz="6600" spc="0">
                <a:latin typeface="Calibri"/>
                <a:cs typeface="Calibri"/>
              </a:rPr>
              <a:t>i</a:t>
            </a:r>
            <a:r>
              <a:rPr dirty="0" smtClean="0" baseline="1241" sz="6600" spc="144">
                <a:latin typeface="Calibri"/>
                <a:cs typeface="Calibri"/>
              </a:rPr>
              <a:t>t</a:t>
            </a:r>
            <a:r>
              <a:rPr dirty="0" smtClean="0" baseline="1241" sz="6600" spc="-259">
                <a:latin typeface="Calibri"/>
                <a:cs typeface="Calibri"/>
              </a:rPr>
              <a:t>’</a:t>
            </a:r>
            <a:r>
              <a:rPr dirty="0" smtClean="0" baseline="1241" sz="6600" spc="0">
                <a:latin typeface="Calibri"/>
                <a:cs typeface="Calibri"/>
              </a:rPr>
              <a:t>s</a:t>
            </a:r>
            <a:r>
              <a:rPr dirty="0" smtClean="0" baseline="1241" sz="6600" spc="0">
                <a:latin typeface="Calibri"/>
                <a:cs typeface="Calibri"/>
              </a:rPr>
              <a:t> </a:t>
            </a:r>
            <a:r>
              <a:rPr dirty="0" smtClean="0" baseline="1241" sz="6600" spc="-29">
                <a:latin typeface="Calibri"/>
                <a:cs typeface="Calibri"/>
              </a:rPr>
              <a:t>g</a:t>
            </a:r>
            <a:r>
              <a:rPr dirty="0" smtClean="0" baseline="1241" sz="6600" spc="0">
                <a:latin typeface="Calibri"/>
                <a:cs typeface="Calibri"/>
              </a:rPr>
              <a:t>oing</a:t>
            </a:r>
            <a:r>
              <a:rPr dirty="0" smtClean="0" baseline="1241" sz="6600" spc="0">
                <a:latin typeface="Calibri"/>
                <a:cs typeface="Calibri"/>
              </a:rPr>
              <a:t> </a:t>
            </a:r>
            <a:r>
              <a:rPr dirty="0" smtClean="0" baseline="1241" sz="6600" spc="-44">
                <a:latin typeface="Calibri"/>
                <a:cs typeface="Calibri"/>
              </a:rPr>
              <a:t>t</a:t>
            </a:r>
            <a:r>
              <a:rPr dirty="0" smtClean="0" baseline="1241" sz="6600" spc="0">
                <a:latin typeface="Calibri"/>
                <a:cs typeface="Calibri"/>
              </a:rPr>
              <a:t>o</a:t>
            </a:r>
            <a:r>
              <a:rPr dirty="0" smtClean="0" baseline="1241" sz="6600" spc="0">
                <a:latin typeface="Calibri"/>
                <a:cs typeface="Calibri"/>
              </a:rPr>
              <a:t> </a:t>
            </a:r>
            <a:r>
              <a:rPr dirty="0" smtClean="0" baseline="1241" sz="6600" spc="0">
                <a:latin typeface="Calibri"/>
                <a:cs typeface="Calibri"/>
              </a:rPr>
              <a:t>m</a:t>
            </a:r>
            <a:r>
              <a:rPr dirty="0" smtClean="0" baseline="1241" sz="6600" spc="-34">
                <a:latin typeface="Calibri"/>
                <a:cs typeface="Calibri"/>
              </a:rPr>
              <a:t>a</a:t>
            </a:r>
            <a:r>
              <a:rPr dirty="0" smtClean="0" baseline="1241" sz="6600" spc="-59">
                <a:latin typeface="Calibri"/>
                <a:cs typeface="Calibri"/>
              </a:rPr>
              <a:t>t</a:t>
            </a:r>
            <a:r>
              <a:rPr dirty="0" smtClean="0" baseline="1241" sz="6600" spc="-50">
                <a:latin typeface="Calibri"/>
                <a:cs typeface="Calibri"/>
              </a:rPr>
              <a:t>t</a:t>
            </a:r>
            <a:r>
              <a:rPr dirty="0" smtClean="0" baseline="1241" sz="6600" spc="0">
                <a:latin typeface="Calibri"/>
                <a:cs typeface="Calibri"/>
              </a:rPr>
              <a:t>er?</a:t>
            </a:r>
            <a:endParaRPr sz="4400">
              <a:latin typeface="Calibri"/>
              <a:cs typeface="Calibri"/>
            </a:endParaRPr>
          </a:p>
          <a:p>
            <a:pPr marL="24004" marR="65916" algn="ctr">
              <a:lnSpc>
                <a:spcPct val="101725"/>
              </a:lnSpc>
              <a:spcBef>
                <a:spcPts val="2788"/>
              </a:spcBef>
            </a:pPr>
            <a:r>
              <a:rPr dirty="0" smtClean="0" sz="3200" spc="0">
                <a:solidFill>
                  <a:srgbClr val="888888"/>
                </a:solidFill>
                <a:latin typeface="Arial"/>
                <a:cs typeface="Arial"/>
              </a:rPr>
              <a:t>•</a:t>
            </a:r>
            <a:r>
              <a:rPr dirty="0" smtClean="0" sz="3200" spc="-175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Un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sz="3200" spc="-59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sz="3200" spc="-39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sz="3200" spc="-39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and</a:t>
            </a:r>
            <a:r>
              <a:rPr dirty="0" smtClean="0" sz="3200" spc="1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the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imp</a:t>
            </a:r>
            <a:r>
              <a:rPr dirty="0" smtClean="0" sz="3200" spc="-4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sz="3200" spc="-25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mtClean="0" sz="3200" spc="-19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ons</a:t>
            </a:r>
            <a:r>
              <a:rPr dirty="0" smtClean="0" sz="3200" spc="2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mtClean="0" sz="3200" spc="-14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an</a:t>
            </a:r>
            <a:r>
              <a:rPr dirty="0" smtClean="0" sz="3200" spc="-25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e.</a:t>
            </a:r>
            <a:endParaRPr sz="3200">
              <a:latin typeface="Calibri"/>
              <a:cs typeface="Calibri"/>
            </a:endParaRPr>
          </a:p>
          <a:p>
            <a:pPr marL="1223391" marR="1266040" algn="ctr">
              <a:lnSpc>
                <a:spcPct val="101725"/>
              </a:lnSpc>
              <a:spcBef>
                <a:spcPts val="704"/>
              </a:spcBef>
            </a:pPr>
            <a:r>
              <a:rPr dirty="0" smtClean="0" sz="3200" spc="0">
                <a:solidFill>
                  <a:srgbClr val="888888"/>
                </a:solidFill>
                <a:latin typeface="Arial"/>
                <a:cs typeface="Arial"/>
              </a:rPr>
              <a:t>•</a:t>
            </a:r>
            <a:r>
              <a:rPr dirty="0" smtClean="0" sz="3200" spc="-169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mtClean="0" sz="3200" spc="-59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sz="3200" spc="-19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sz="3200" spc="-64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ac</a:t>
            </a:r>
            <a:r>
              <a:rPr dirty="0" smtClean="0" sz="3200" spc="-39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oring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is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4" b="1" i="1">
                <a:solidFill>
                  <a:srgbClr val="888888"/>
                </a:solidFill>
                <a:latin typeface="Calibri"/>
                <a:cs typeface="Calibri"/>
              </a:rPr>
              <a:t>no</a:t>
            </a:r>
            <a:r>
              <a:rPr dirty="0" smtClean="0" sz="3200" spc="0" b="1" i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-9" b="1" i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cheap.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4826" y="2621051"/>
            <a:ext cx="707887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Use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-39">
                <a:latin typeface="Calibri"/>
                <a:cs typeface="Calibri"/>
              </a:rPr>
              <a:t>c</a:t>
            </a:r>
            <a:r>
              <a:rPr dirty="0" smtClean="0" baseline="3103" sz="6600" spc="0">
                <a:latin typeface="Calibri"/>
                <a:cs typeface="Calibri"/>
              </a:rPr>
              <a:t>ase: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Serial</a:t>
            </a:r>
            <a:r>
              <a:rPr dirty="0" smtClean="0" baseline="3103" sz="6600" spc="-9">
                <a:latin typeface="Calibri"/>
                <a:cs typeface="Calibri"/>
              </a:rPr>
              <a:t>i</a:t>
            </a:r>
            <a:r>
              <a:rPr dirty="0" smtClean="0" baseline="3103" sz="6600" spc="-94">
                <a:latin typeface="Calibri"/>
                <a:cs typeface="Calibri"/>
              </a:rPr>
              <a:t>z</a:t>
            </a:r>
            <a:r>
              <a:rPr dirty="0" smtClean="0" baseline="3103" sz="6600" spc="0">
                <a:latin typeface="Calibri"/>
                <a:cs typeface="Calibri"/>
              </a:rPr>
              <a:t>e/D</a:t>
            </a:r>
            <a:r>
              <a:rPr dirty="0" smtClean="0" baseline="3103" sz="6600" spc="14">
                <a:latin typeface="Calibri"/>
                <a:cs typeface="Calibri"/>
              </a:rPr>
              <a:t>e</a:t>
            </a:r>
            <a:r>
              <a:rPr dirty="0" smtClean="0" baseline="3103" sz="6600" spc="-4">
                <a:latin typeface="Calibri"/>
                <a:cs typeface="Calibri"/>
              </a:rPr>
              <a:t>-</a:t>
            </a:r>
            <a:r>
              <a:rPr dirty="0" smtClean="0" baseline="3103" sz="6600" spc="0">
                <a:latin typeface="Calibri"/>
                <a:cs typeface="Calibri"/>
              </a:rPr>
              <a:t>seriali</a:t>
            </a:r>
            <a:r>
              <a:rPr dirty="0" smtClean="0" baseline="3103" sz="6600" spc="-94">
                <a:latin typeface="Calibri"/>
                <a:cs typeface="Calibri"/>
              </a:rPr>
              <a:t>z</a:t>
            </a:r>
            <a:r>
              <a:rPr dirty="0" smtClean="0" baseline="3103" sz="6600" spc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1486" y="2621051"/>
            <a:ext cx="718607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Gene</a:t>
            </a:r>
            <a:r>
              <a:rPr dirty="0" smtClean="0" baseline="3103" sz="6600" spc="-69">
                <a:latin typeface="Calibri"/>
                <a:cs typeface="Calibri"/>
              </a:rPr>
              <a:t>r</a:t>
            </a:r>
            <a:r>
              <a:rPr dirty="0" smtClean="0" baseline="3103" sz="6600" spc="-34">
                <a:latin typeface="Calibri"/>
                <a:cs typeface="Calibri"/>
              </a:rPr>
              <a:t>a</a:t>
            </a:r>
            <a:r>
              <a:rPr dirty="0" smtClean="0" baseline="3103" sz="6600" spc="-50">
                <a:latin typeface="Calibri"/>
                <a:cs typeface="Calibri"/>
              </a:rPr>
              <a:t>t</a:t>
            </a:r>
            <a:r>
              <a:rPr dirty="0" smtClean="0" baseline="3103" sz="6600" spc="0">
                <a:latin typeface="Calibri"/>
                <a:cs typeface="Calibri"/>
              </a:rPr>
              <a:t>e</a:t>
            </a:r>
            <a:r>
              <a:rPr dirty="0" smtClean="0" baseline="3103" sz="6600" spc="-54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based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on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 i="1">
                <a:latin typeface="Calibri"/>
                <a:cs typeface="Calibri"/>
              </a:rPr>
              <a:t>kn</a:t>
            </a:r>
            <a:r>
              <a:rPr dirty="0" smtClean="0" baseline="3103" sz="6600" spc="-25" i="1">
                <a:latin typeface="Calibri"/>
                <a:cs typeface="Calibri"/>
              </a:rPr>
              <a:t>o</a:t>
            </a:r>
            <a:r>
              <a:rPr dirty="0" smtClean="0" baseline="3103" sz="6600" spc="0" i="1">
                <a:latin typeface="Calibri"/>
                <a:cs typeface="Calibri"/>
              </a:rPr>
              <a:t>wn</a:t>
            </a:r>
            <a:r>
              <a:rPr dirty="0" smtClean="0" baseline="3103" sz="6600" spc="0" i="1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d</a:t>
            </a:r>
            <a:r>
              <a:rPr dirty="0" smtClean="0" baseline="3103" sz="6600" spc="-34">
                <a:latin typeface="Calibri"/>
                <a:cs typeface="Calibri"/>
              </a:rPr>
              <a:t>a</a:t>
            </a:r>
            <a:r>
              <a:rPr dirty="0" smtClean="0" baseline="3103" sz="6600" spc="-50">
                <a:latin typeface="Calibri"/>
                <a:cs typeface="Calibri"/>
              </a:rPr>
              <a:t>t</a:t>
            </a:r>
            <a:r>
              <a:rPr dirty="0" smtClean="0" baseline="3103" sz="6600" spc="0">
                <a:latin typeface="Calibri"/>
                <a:cs typeface="Calibri"/>
              </a:rPr>
              <a:t>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58946" y="3971138"/>
            <a:ext cx="1691116" cy="457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60"/>
              </a:lnSpc>
              <a:spcBef>
                <a:spcPts val="178"/>
              </a:spcBef>
            </a:pPr>
            <a:r>
              <a:rPr dirty="0" smtClean="0" baseline="2717" sz="4800" spc="0">
                <a:solidFill>
                  <a:srgbClr val="888888"/>
                </a:solidFill>
                <a:latin typeface="Arial"/>
                <a:cs typeface="Arial"/>
              </a:rPr>
              <a:t>•</a:t>
            </a:r>
            <a:r>
              <a:rPr dirty="0" smtClean="0" baseline="2717" sz="4800" spc="-175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2560" sz="4800" spc="29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g.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DDL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4702" y="2286000"/>
            <a:ext cx="148407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Cache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5885" y="2286000"/>
            <a:ext cx="4396802" cy="2142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dec</a:t>
            </a:r>
            <a:r>
              <a:rPr dirty="0" smtClean="0" baseline="3103" sz="6600" spc="-9">
                <a:latin typeface="Calibri"/>
                <a:cs typeface="Calibri"/>
              </a:rPr>
              <a:t>i</a:t>
            </a:r>
            <a:r>
              <a:rPr dirty="0" smtClean="0" baseline="3103" sz="6600" spc="0">
                <a:latin typeface="Calibri"/>
                <a:cs typeface="Calibri"/>
              </a:rPr>
              <a:t>sions</a:t>
            </a:r>
            <a:r>
              <a:rPr dirty="0" smtClean="0" baseline="3103" sz="6600" spc="9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bas</a:t>
            </a:r>
            <a:r>
              <a:rPr dirty="0" smtClean="0" baseline="3103" sz="6600" spc="14">
                <a:latin typeface="Calibri"/>
                <a:cs typeface="Calibri"/>
              </a:rPr>
              <a:t>e</a:t>
            </a:r>
            <a:r>
              <a:rPr dirty="0" smtClean="0" baseline="3103" sz="6600" spc="0">
                <a:latin typeface="Calibri"/>
                <a:cs typeface="Calibri"/>
              </a:rPr>
              <a:t>d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on</a:t>
            </a:r>
            <a:endParaRPr sz="4400">
              <a:latin typeface="Calibri"/>
              <a:cs typeface="Calibri"/>
            </a:endParaRPr>
          </a:p>
          <a:p>
            <a:pPr marL="1596641" marR="1542244" algn="ctr">
              <a:lnSpc>
                <a:spcPts val="5285"/>
              </a:lnSpc>
              <a:spcBef>
                <a:spcPts val="35"/>
              </a:spcBef>
            </a:pPr>
            <a:r>
              <a:rPr dirty="0" smtClean="0" baseline="1241" sz="6600" spc="0">
                <a:latin typeface="Calibri"/>
                <a:cs typeface="Calibri"/>
              </a:rPr>
              <a:t>d</a:t>
            </a:r>
            <a:r>
              <a:rPr dirty="0" smtClean="0" baseline="1241" sz="6600" spc="-34">
                <a:latin typeface="Calibri"/>
                <a:cs typeface="Calibri"/>
              </a:rPr>
              <a:t>a</a:t>
            </a:r>
            <a:r>
              <a:rPr dirty="0" smtClean="0" baseline="1241" sz="6600" spc="-50">
                <a:latin typeface="Calibri"/>
                <a:cs typeface="Calibri"/>
              </a:rPr>
              <a:t>t</a:t>
            </a:r>
            <a:r>
              <a:rPr dirty="0" smtClean="0" baseline="1241" sz="6600" spc="0">
                <a:latin typeface="Calibri"/>
                <a:cs typeface="Calibri"/>
              </a:rPr>
              <a:t>a.</a:t>
            </a:r>
            <a:endParaRPr sz="4400">
              <a:latin typeface="Calibri"/>
              <a:cs typeface="Calibri"/>
            </a:endParaRPr>
          </a:p>
          <a:p>
            <a:pPr marL="139760" marR="84725" algn="ctr">
              <a:lnSpc>
                <a:spcPct val="101725"/>
              </a:lnSpc>
              <a:spcBef>
                <a:spcPts val="2788"/>
              </a:spcBef>
            </a:pPr>
            <a:r>
              <a:rPr dirty="0" smtClean="0" sz="3200" spc="0">
                <a:solidFill>
                  <a:srgbClr val="888888"/>
                </a:solidFill>
                <a:latin typeface="Arial"/>
                <a:cs typeface="Arial"/>
              </a:rPr>
              <a:t>•</a:t>
            </a:r>
            <a:r>
              <a:rPr dirty="0" smtClean="0" sz="3200" spc="-169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sz="3200" spc="29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g.</a:t>
            </a:r>
            <a:r>
              <a:rPr dirty="0" smtClean="0" sz="3200" spc="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Heade</a:t>
            </a:r>
            <a:r>
              <a:rPr dirty="0" smtClean="0" sz="3200" spc="-4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pa</a:t>
            </a:r>
            <a:r>
              <a:rPr dirty="0" smtClean="0" sz="3200" spc="-64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sed</a:t>
            </a:r>
            <a:r>
              <a:rPr dirty="0" smtClean="0" sz="3200" spc="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sz="3200" spc="-25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-39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0209" y="2286000"/>
            <a:ext cx="162278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 i="1">
                <a:latin typeface="Calibri"/>
                <a:cs typeface="Calibri"/>
              </a:rPr>
              <a:t>kn</a:t>
            </a:r>
            <a:r>
              <a:rPr dirty="0" smtClean="0" baseline="3103" sz="6600" spc="-19" i="1">
                <a:latin typeface="Calibri"/>
                <a:cs typeface="Calibri"/>
              </a:rPr>
              <a:t>o</a:t>
            </a:r>
            <a:r>
              <a:rPr dirty="0" smtClean="0" baseline="3103" sz="6600" spc="0" i="1">
                <a:latin typeface="Calibri"/>
                <a:cs typeface="Calibri"/>
              </a:rPr>
              <a:t>wn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5914" y="4556982"/>
            <a:ext cx="7904338" cy="1042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6469" marR="528716" algn="ctr">
              <a:lnSpc>
                <a:spcPts val="3554"/>
              </a:lnSpc>
              <a:spcBef>
                <a:spcPts val="177"/>
              </a:spcBef>
            </a:pPr>
            <a:r>
              <a:rPr dirty="0" smtClean="0" baseline="2717" sz="4800" spc="4">
                <a:solidFill>
                  <a:srgbClr val="888888"/>
                </a:solidFill>
                <a:latin typeface="Arial"/>
                <a:cs typeface="Arial"/>
              </a:rPr>
              <a:t>•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2560" sz="4800" spc="-9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-9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dirty="0" smtClean="0" baseline="2560" sz="4800" spc="-59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anches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use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baseline="2560" sz="4800" spc="-25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2560" sz="4800" spc="-39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4">
                <a:solidFill>
                  <a:srgbClr val="888888"/>
                </a:solidFill>
                <a:latin typeface="Calibri"/>
                <a:cs typeface="Calibri"/>
              </a:rPr>
              <a:t>(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i.e.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the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-19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ondi</a:t>
            </a:r>
            <a:r>
              <a:rPr dirty="0" smtClean="0" baseline="2560" sz="4800" spc="-9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ion)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24"/>
              </a:spcBef>
            </a:pPr>
            <a:r>
              <a:rPr dirty="0" smtClean="0" sz="3200" spc="0">
                <a:solidFill>
                  <a:srgbClr val="888888"/>
                </a:solidFill>
                <a:latin typeface="Arial"/>
                <a:cs typeface="Arial"/>
              </a:rPr>
              <a:t>•</a:t>
            </a:r>
            <a:r>
              <a:rPr dirty="0" smtClean="0" sz="3200" spc="-169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Th</a:t>
            </a:r>
            <a:r>
              <a:rPr dirty="0" smtClean="0" sz="3200" spc="-29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14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sz="3200" spc="-25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-39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an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be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-19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ached,</a:t>
            </a:r>
            <a:r>
              <a:rPr dirty="0" smtClean="0" sz="3200" spc="-14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anal</a:t>
            </a:r>
            <a:r>
              <a:rPr dirty="0" smtClean="0" sz="3200" spc="-25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sz="3200" spc="-75">
                <a:solidFill>
                  <a:srgbClr val="888888"/>
                </a:solidFill>
                <a:latin typeface="Calibri"/>
                <a:cs typeface="Calibri"/>
              </a:rPr>
              <a:t>z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dirty="0" smtClean="0" sz="3200" spc="14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and</a:t>
            </a:r>
            <a:r>
              <a:rPr dirty="0" smtClean="0" sz="3200" spc="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sor</a:t>
            </a:r>
            <a:r>
              <a:rPr dirty="0" smtClean="0" sz="3200" spc="-44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6434" y="2621051"/>
            <a:ext cx="72536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Call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-100">
                <a:latin typeface="Calibri"/>
                <a:cs typeface="Calibri"/>
              </a:rPr>
              <a:t>f</a:t>
            </a:r>
            <a:r>
              <a:rPr dirty="0" smtClean="0" baseline="3103" sz="6600" spc="0">
                <a:latin typeface="Calibri"/>
                <a:cs typeface="Calibri"/>
              </a:rPr>
              <a:t>or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all/ma</a:t>
            </a:r>
            <a:r>
              <a:rPr dirty="0" smtClean="0" baseline="3103" sz="6600" spc="-84">
                <a:latin typeface="Calibri"/>
                <a:cs typeface="Calibri"/>
              </a:rPr>
              <a:t>n</a:t>
            </a:r>
            <a:r>
              <a:rPr dirty="0" smtClean="0" baseline="3103" sz="6600" spc="-314">
                <a:latin typeface="Calibri"/>
                <a:cs typeface="Calibri"/>
              </a:rPr>
              <a:t>y</a:t>
            </a:r>
            <a:r>
              <a:rPr dirty="0" smtClean="0" baseline="3103" sz="6600" spc="0">
                <a:latin typeface="Calibri"/>
                <a:cs typeface="Calibri"/>
              </a:rPr>
              <a:t>,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n</a:t>
            </a:r>
            <a:r>
              <a:rPr dirty="0" smtClean="0" baseline="3103" sz="6600" spc="-14">
                <a:latin typeface="Calibri"/>
                <a:cs typeface="Calibri"/>
              </a:rPr>
              <a:t>e</a:t>
            </a:r>
            <a:r>
              <a:rPr dirty="0" smtClean="0" baseline="3103" sz="6600" spc="-44">
                <a:latin typeface="Calibri"/>
                <a:cs typeface="Calibri"/>
              </a:rPr>
              <a:t>v</a:t>
            </a:r>
            <a:r>
              <a:rPr dirty="0" smtClean="0" baseline="3103" sz="6600" spc="0">
                <a:latin typeface="Calibri"/>
                <a:cs typeface="Calibri"/>
              </a:rPr>
              <a:t>er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-109">
                <a:latin typeface="Calibri"/>
                <a:cs typeface="Calibri"/>
              </a:rPr>
              <a:t>f</a:t>
            </a:r>
            <a:r>
              <a:rPr dirty="0" smtClean="0" baseline="3103" sz="6600" spc="0">
                <a:latin typeface="Calibri"/>
                <a:cs typeface="Calibri"/>
              </a:rPr>
              <a:t>or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on</a:t>
            </a:r>
            <a:r>
              <a:rPr dirty="0" smtClean="0" baseline="3103" sz="6600" spc="9">
                <a:latin typeface="Calibri"/>
                <a:cs typeface="Calibri"/>
              </a:rPr>
              <a:t>e</a:t>
            </a:r>
            <a:r>
              <a:rPr dirty="0" smtClean="0" baseline="3103" sz="6600" spc="0">
                <a:latin typeface="Calibri"/>
                <a:cs typeface="Calibri"/>
              </a:rPr>
              <a:t>.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5505" y="3971138"/>
            <a:ext cx="8036135" cy="15303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9140" marR="1561466" algn="ctr">
              <a:lnSpc>
                <a:spcPts val="3560"/>
              </a:lnSpc>
              <a:spcBef>
                <a:spcPts val="178"/>
              </a:spcBef>
            </a:pPr>
            <a:r>
              <a:rPr dirty="0" smtClean="0" baseline="2717" sz="4800" spc="0">
                <a:solidFill>
                  <a:srgbClr val="888888"/>
                </a:solidFill>
                <a:latin typeface="Arial"/>
                <a:cs typeface="Arial"/>
              </a:rPr>
              <a:t>•</a:t>
            </a:r>
            <a:r>
              <a:rPr dirty="0" smtClean="0" baseline="2717" sz="4800" spc="-175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2560" sz="4800" spc="29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g.</a:t>
            </a:r>
            <a:r>
              <a:rPr dirty="0" smtClean="0" baseline="2560" sz="4800" spc="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Me</a:t>
            </a:r>
            <a:r>
              <a:rPr dirty="0" smtClean="0" baseline="2560" sz="4800" spc="-29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mtClean="0" baseline="2560" sz="4800" spc="-39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alR</a:t>
            </a:r>
            <a:r>
              <a:rPr dirty="0" smtClean="0" baseline="2560" sz="4800" spc="-64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yExpor</a:t>
            </a:r>
            <a:r>
              <a:rPr dirty="0" smtClean="0" baseline="2560" sz="4800" spc="-14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dirty="0" smtClean="0" baseline="2560" sz="4800" spc="-9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baseline="2560" sz="4800" spc="-9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mtClean="0" baseline="2560" sz="4800" spc="-39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  <a:p>
            <a:pPr indent="0" algn="ctr">
              <a:lnSpc>
                <a:spcPts val="3840"/>
              </a:lnSpc>
              <a:spcBef>
                <a:spcPts val="693"/>
              </a:spcBef>
            </a:pPr>
            <a:r>
              <a:rPr dirty="0" smtClean="0" sz="3200" spc="4">
                <a:solidFill>
                  <a:srgbClr val="888888"/>
                </a:solidFill>
                <a:latin typeface="Arial"/>
                <a:cs typeface="Arial"/>
              </a:rPr>
              <a:t>•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ual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sz="3200" spc="-19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-89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-29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mtClean="0" sz="3200" spc="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ass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me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th</a:t>
            </a:r>
            <a:r>
              <a:rPr dirty="0" smtClean="0" sz="3200" spc="-25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14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one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is</a:t>
            </a:r>
            <a:r>
              <a:rPr dirty="0" smtClean="0" sz="3200" spc="-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14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dirty="0" smtClean="0" sz="3200" spc="-19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ene</a:t>
            </a:r>
            <a:r>
              <a:rPr dirty="0" smtClean="0" sz="3200" spc="-59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sz="3200" spc="-19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sz="3200" spc="-39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-19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ase</a:t>
            </a:r>
            <a:r>
              <a:rPr dirty="0" smtClean="0" sz="3200" spc="-2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ma</a:t>
            </a:r>
            <a:r>
              <a:rPr dirty="0" smtClean="0" sz="3200" spc="-59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mtClean="0" sz="3200" spc="-214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92605" y="2286000"/>
            <a:ext cx="5598224" cy="125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585"/>
              </a:lnSpc>
              <a:spcBef>
                <a:spcPts val="229"/>
              </a:spcBef>
            </a:pPr>
            <a:r>
              <a:rPr dirty="0" smtClean="0" baseline="3103" sz="6600" spc="0">
                <a:latin typeface="Calibri"/>
                <a:cs typeface="Calibri"/>
              </a:rPr>
              <a:t>Cache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-14">
                <a:latin typeface="Calibri"/>
                <a:cs typeface="Calibri"/>
              </a:rPr>
              <a:t>l</a:t>
            </a:r>
            <a:r>
              <a:rPr dirty="0" smtClean="0" baseline="3103" sz="6600" spc="0">
                <a:latin typeface="Calibri"/>
                <a:cs typeface="Calibri"/>
              </a:rPr>
              <a:t>i</a:t>
            </a:r>
            <a:r>
              <a:rPr dirty="0" smtClean="0" baseline="3103" sz="6600" spc="-150">
                <a:latin typeface="Calibri"/>
                <a:cs typeface="Calibri"/>
              </a:rPr>
              <a:t>k</a:t>
            </a:r>
            <a:r>
              <a:rPr dirty="0" smtClean="0" baseline="3103" sz="6600" spc="0">
                <a:latin typeface="Calibri"/>
                <a:cs typeface="Calibri"/>
              </a:rPr>
              <a:t>ely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lo</a:t>
            </a:r>
            <a:r>
              <a:rPr dirty="0" smtClean="0" baseline="3103" sz="6600" spc="9">
                <a:latin typeface="Calibri"/>
                <a:cs typeface="Calibri"/>
              </a:rPr>
              <a:t>o</a:t>
            </a:r>
            <a:r>
              <a:rPr dirty="0" smtClean="0" baseline="3103" sz="6600" spc="-59">
                <a:latin typeface="Calibri"/>
                <a:cs typeface="Calibri"/>
              </a:rPr>
              <a:t>k</a:t>
            </a:r>
            <a:r>
              <a:rPr dirty="0" smtClean="0" baseline="3103" sz="6600" spc="0">
                <a:latin typeface="Calibri"/>
                <a:cs typeface="Calibri"/>
              </a:rPr>
              <a:t>u</a:t>
            </a:r>
            <a:r>
              <a:rPr dirty="0" smtClean="0" baseline="3103" sz="6600" spc="-19">
                <a:latin typeface="Calibri"/>
                <a:cs typeface="Calibri"/>
              </a:rPr>
              <a:t>p</a:t>
            </a:r>
            <a:r>
              <a:rPr dirty="0" smtClean="0" baseline="3103" sz="6600" spc="0">
                <a:latin typeface="Calibri"/>
                <a:cs typeface="Calibri"/>
              </a:rPr>
              <a:t>s</a:t>
            </a:r>
            <a:r>
              <a:rPr dirty="0" smtClean="0" baseline="3103" sz="6600" spc="0">
                <a:latin typeface="Calibri"/>
                <a:cs typeface="Calibri"/>
              </a:rPr>
              <a:t> </a:t>
            </a:r>
            <a:r>
              <a:rPr dirty="0" smtClean="0" baseline="3103" sz="6600" spc="0">
                <a:latin typeface="Calibri"/>
                <a:cs typeface="Calibri"/>
              </a:rPr>
              <a:t>and</a:t>
            </a:r>
            <a:endParaRPr sz="4400">
              <a:latin typeface="Calibri"/>
              <a:cs typeface="Calibri"/>
            </a:endParaRPr>
          </a:p>
          <a:p>
            <a:pPr marL="1267526" marR="1306829" algn="ctr">
              <a:lnSpc>
                <a:spcPts val="5285"/>
              </a:lnSpc>
              <a:spcBef>
                <a:spcPts val="35"/>
              </a:spcBef>
            </a:pPr>
            <a:r>
              <a:rPr dirty="0" smtClean="0" baseline="1241" sz="6600" spc="-59">
                <a:latin typeface="Calibri"/>
                <a:cs typeface="Calibri"/>
              </a:rPr>
              <a:t>r</a:t>
            </a:r>
            <a:r>
              <a:rPr dirty="0" smtClean="0" baseline="1241" sz="6600" spc="0">
                <a:latin typeface="Calibri"/>
                <a:cs typeface="Calibri"/>
              </a:rPr>
              <a:t>el</a:t>
            </a:r>
            <a:r>
              <a:rPr dirty="0" smtClean="0" baseline="1241" sz="6600" spc="-34">
                <a:latin typeface="Calibri"/>
                <a:cs typeface="Calibri"/>
              </a:rPr>
              <a:t>a</a:t>
            </a:r>
            <a:r>
              <a:rPr dirty="0" smtClean="0" baseline="1241" sz="6600" spc="0">
                <a:latin typeface="Calibri"/>
                <a:cs typeface="Calibri"/>
              </a:rPr>
              <a:t>tionshi</a:t>
            </a:r>
            <a:r>
              <a:rPr dirty="0" smtClean="0" baseline="1241" sz="6600" spc="-19">
                <a:latin typeface="Calibri"/>
                <a:cs typeface="Calibri"/>
              </a:rPr>
              <a:t>p</a:t>
            </a:r>
            <a:r>
              <a:rPr dirty="0" smtClean="0" baseline="1241" sz="6600" spc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3125" y="3971138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888888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9261" y="3995699"/>
            <a:ext cx="459324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29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g.</a:t>
            </a:r>
            <a:r>
              <a:rPr dirty="0" smtClean="0" baseline="3413" sz="4800" spc="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XML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(a</a:t>
            </a:r>
            <a:r>
              <a:rPr dirty="0" smtClean="0" baseline="3413" sz="4800" spc="-14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mtClean="0" baseline="3413" sz="4800" spc="24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-19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AX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-9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mtClean="0" baseline="3413" sz="4800" spc="-9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888888"/>
                </a:solidFill>
                <a:latin typeface="Calibri"/>
                <a:cs typeface="Calibri"/>
              </a:rPr>
              <a:t>DOM)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5509" y="4556982"/>
            <a:ext cx="6365445" cy="1042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554"/>
              </a:lnSpc>
              <a:spcBef>
                <a:spcPts val="177"/>
              </a:spcBef>
            </a:pPr>
            <a:r>
              <a:rPr dirty="0" smtClean="0" baseline="2717" sz="4800" spc="0">
                <a:solidFill>
                  <a:srgbClr val="888888"/>
                </a:solidFill>
                <a:latin typeface="Arial"/>
                <a:cs typeface="Arial"/>
              </a:rPr>
              <a:t>•</a:t>
            </a:r>
            <a:r>
              <a:rPr dirty="0" smtClean="0" baseline="2717" sz="4800" spc="-169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mtClean="0" baseline="2560" sz="4800" spc="-79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mtClean="0" baseline="2560" sz="4800" spc="-29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en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w/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un</a:t>
            </a:r>
            <a:r>
              <a:rPr dirty="0" smtClean="0" baseline="2560" sz="4800" spc="-39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elia</a:t>
            </a:r>
            <a:r>
              <a:rPr dirty="0" smtClean="0" baseline="2560" sz="4800" spc="-4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le,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changing</a:t>
            </a:r>
            <a:r>
              <a:rPr dirty="0" smtClean="0" baseline="2560" sz="4800" spc="34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baseline="2560" sz="4800" spc="-75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orm</a:t>
            </a:r>
            <a:r>
              <a:rPr dirty="0" smtClean="0" baseline="2560" sz="4800" spc="-25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mtClean="0" baseline="2560" sz="4800" spc="0">
                <a:solidFill>
                  <a:srgbClr val="888888"/>
                </a:solidFill>
                <a:latin typeface="Calibri"/>
                <a:cs typeface="Calibri"/>
              </a:rPr>
              <a:t>t,</a:t>
            </a:r>
            <a:endParaRPr sz="3200">
              <a:latin typeface="Calibri"/>
              <a:cs typeface="Calibri"/>
            </a:endParaRPr>
          </a:p>
          <a:p>
            <a:pPr marL="1905026" marR="1934441" algn="ctr">
              <a:lnSpc>
                <a:spcPct val="101725"/>
              </a:lnSpc>
              <a:spcBef>
                <a:spcPts val="524"/>
              </a:spcBef>
            </a:pPr>
            <a:r>
              <a:rPr dirty="0" smtClean="0" sz="3200" spc="0">
                <a:solidFill>
                  <a:srgbClr val="888888"/>
                </a:solidFill>
                <a:latin typeface="Arial"/>
                <a:cs typeface="Arial"/>
              </a:rPr>
              <a:t>•</a:t>
            </a:r>
            <a:r>
              <a:rPr dirty="0" smtClean="0" sz="3200" spc="-169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20x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888888"/>
                </a:solidFill>
                <a:latin typeface="Calibri"/>
                <a:cs typeface="Calibri"/>
              </a:rPr>
              <a:t>speedup.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