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91" r:id="rId5"/>
    <p:sldId id="260" r:id="rId6"/>
    <p:sldId id="302" r:id="rId7"/>
    <p:sldId id="286" r:id="rId8"/>
    <p:sldId id="258" r:id="rId9"/>
    <p:sldId id="285" r:id="rId10"/>
    <p:sldId id="259" r:id="rId11"/>
    <p:sldId id="287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4" r:id="rId25"/>
    <p:sldId id="275" r:id="rId26"/>
    <p:sldId id="278" r:id="rId27"/>
    <p:sldId id="276" r:id="rId28"/>
    <p:sldId id="277" r:id="rId29"/>
    <p:sldId id="279" r:id="rId30"/>
    <p:sldId id="293" r:id="rId31"/>
    <p:sldId id="281" r:id="rId32"/>
    <p:sldId id="282" r:id="rId33"/>
    <p:sldId id="292" r:id="rId34"/>
    <p:sldId id="284" r:id="rId35"/>
    <p:sldId id="294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937E-F2EF-4E93-A158-BD49FD8F75FA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0525-26C4-4767-883F-53A34B3C1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MingLiU" pitchFamily="18" charset="-120"/>
                <a:ea typeface="PMingLiU" pitchFamily="18" charset="-120"/>
              </a:rPr>
              <a:t>Making Abortion Fun!</a:t>
            </a:r>
            <a:br>
              <a:rPr lang="en-US" dirty="0" smtClean="0">
                <a:latin typeface="PMingLiU" pitchFamily="18" charset="-120"/>
                <a:ea typeface="PMingLiU" pitchFamily="18" charset="-120"/>
              </a:rPr>
            </a:br>
            <a:r>
              <a:rPr lang="en-US" dirty="0" smtClean="0">
                <a:latin typeface="PMingLiU" pitchFamily="18" charset="-120"/>
                <a:ea typeface="PMingLiU" pitchFamily="18" charset="-120"/>
              </a:rPr>
              <a:t>The </a:t>
            </a:r>
            <a:r>
              <a:rPr lang="en-US" dirty="0" err="1" smtClean="0">
                <a:latin typeface="PMingLiU" pitchFamily="18" charset="-120"/>
                <a:ea typeface="PMingLiU" pitchFamily="18" charset="-120"/>
              </a:rPr>
              <a:t>gamification</a:t>
            </a:r>
            <a:r>
              <a:rPr lang="en-US" dirty="0" smtClean="0">
                <a:latin typeface="PMingLiU" pitchFamily="18" charset="-120"/>
                <a:ea typeface="PMingLiU" pitchFamily="18" charset="-120"/>
              </a:rPr>
              <a:t> of everything.</a:t>
            </a:r>
            <a:endParaRPr lang="en-US" dirty="0">
              <a:latin typeface="PMingLiU" pitchFamily="18" charset="-120"/>
              <a:ea typeface="PMingLiU" pitchFamily="18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76800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PMingLiU" pitchFamily="18" charset="-120"/>
                <a:ea typeface="PMingLiU" pitchFamily="18" charset="-120"/>
              </a:rPr>
              <a:t>Stitching together t</a:t>
            </a:r>
            <a:r>
              <a:rPr lang="en-US" dirty="0" smtClean="0">
                <a:latin typeface="PMingLiU" pitchFamily="18" charset="-120"/>
                <a:ea typeface="PMingLiU" pitchFamily="18" charset="-120"/>
              </a:rPr>
              <a:t>he great debate. </a:t>
            </a:r>
            <a:endParaRPr lang="en-US" dirty="0">
              <a:latin typeface="PMingLiU" pitchFamily="18" charset="-12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1990725"/>
            <a:ext cx="66484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928688"/>
            <a:ext cx="90582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0" y="892175"/>
            <a:ext cx="55245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171575"/>
            <a:ext cx="76962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8" y="2138363"/>
            <a:ext cx="64484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024063"/>
            <a:ext cx="60198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8" y="2019300"/>
            <a:ext cx="58769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1671638"/>
            <a:ext cx="5962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571500"/>
            <a:ext cx="6000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1438275"/>
            <a:ext cx="61626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138238"/>
            <a:ext cx="54102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1533525"/>
            <a:ext cx="57435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1376363"/>
            <a:ext cx="67722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733425"/>
            <a:ext cx="75819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171575"/>
            <a:ext cx="70294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0"/>
            <a:ext cx="6248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" y="1247775"/>
            <a:ext cx="75152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2433638"/>
            <a:ext cx="77438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0"/>
            <a:ext cx="8258175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7305675" cy="752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57175"/>
            <a:ext cx="83153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086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763000" cy="109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105400"/>
            <a:ext cx="729234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790575"/>
            <a:ext cx="63436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086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5562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438400"/>
            <a:ext cx="130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3200400"/>
            <a:ext cx="21050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3200400"/>
            <a:ext cx="4410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3657600"/>
            <a:ext cx="3124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0" y="4267200"/>
            <a:ext cx="48577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2228850"/>
            <a:ext cx="6772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19400"/>
            <a:ext cx="7496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429000"/>
            <a:ext cx="6619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04800"/>
            <a:ext cx="3086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572000"/>
            <a:ext cx="33813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124200"/>
            <a:ext cx="7692266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4133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56292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124200"/>
            <a:ext cx="871156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828800"/>
            <a:ext cx="73723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6153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71532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4267200"/>
            <a:ext cx="64389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95313"/>
            <a:ext cx="7467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528638"/>
            <a:ext cx="744855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528638"/>
            <a:ext cx="74009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728663"/>
            <a:ext cx="75914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2200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143000"/>
            <a:ext cx="52101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314700"/>
            <a:ext cx="49911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581025"/>
            <a:ext cx="72580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8" y="1414463"/>
            <a:ext cx="58769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37306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0"/>
            <a:ext cx="8693968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1995488"/>
            <a:ext cx="64103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504950"/>
            <a:ext cx="68294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1457325"/>
            <a:ext cx="64103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</Words>
  <Application>Microsoft Office PowerPoint</Application>
  <PresentationFormat>On-screen Show (4:3)</PresentationFormat>
  <Paragraphs>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Making Abortion Fun! The gamification of everything.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Insomniac Games,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macton</dc:creator>
  <cp:lastModifiedBy>Mike Acton</cp:lastModifiedBy>
  <cp:revision>9</cp:revision>
  <dcterms:created xsi:type="dcterms:W3CDTF">2010-12-10T16:52:05Z</dcterms:created>
  <dcterms:modified xsi:type="dcterms:W3CDTF">2010-12-11T02:08:55Z</dcterms:modified>
</cp:coreProperties>
</file>