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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0957" y="2621051"/>
            <a:ext cx="610728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Modular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m</a:t>
            </a:r>
            <a:r>
              <a:rPr dirty="0" smtClean="0" baseline="3103" sz="6600" spc="-29">
                <a:latin typeface="Calibri"/>
                <a:cs typeface="Calibri"/>
              </a:rPr>
              <a:t>o</a:t>
            </a:r>
            <a:r>
              <a:rPr dirty="0" smtClean="0" baseline="3103" sz="6600" spc="-44">
                <a:latin typeface="Calibri"/>
                <a:cs typeface="Calibri"/>
              </a:rPr>
              <a:t>v</a:t>
            </a:r>
            <a:r>
              <a:rPr dirty="0" smtClean="0" baseline="3103" sz="6600" spc="0">
                <a:latin typeface="Calibri"/>
                <a:cs typeface="Calibri"/>
              </a:rPr>
              <a:t>e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-50">
                <a:latin typeface="Calibri"/>
                <a:cs typeface="Calibri"/>
              </a:rPr>
              <a:t>t</a:t>
            </a:r>
            <a:r>
              <a:rPr dirty="0" smtClean="0" baseline="3103" sz="6600" spc="0">
                <a:latin typeface="Calibri"/>
                <a:cs typeface="Calibri"/>
              </a:rPr>
              <a:t>o</a:t>
            </a:r>
            <a:r>
              <a:rPr dirty="0" smtClean="0" baseline="3103" sz="6600" spc="14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(be</a:t>
            </a:r>
            <a:r>
              <a:rPr dirty="0" smtClean="0" baseline="3103" sz="6600" spc="-39">
                <a:latin typeface="Calibri"/>
                <a:cs typeface="Calibri"/>
              </a:rPr>
              <a:t>s</a:t>
            </a:r>
            <a:r>
              <a:rPr dirty="0" smtClean="0" baseline="3103" sz="6600" spc="0">
                <a:latin typeface="Calibri"/>
                <a:cs typeface="Calibri"/>
              </a:rPr>
              <a:t>t)</a:t>
            </a:r>
            <a:r>
              <a:rPr dirty="0" smtClean="0" baseline="3103" sz="6600" spc="-14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fit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54126"/>
            <a:ext cx="9144000" cy="534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491486" y="2796286"/>
            <a:ext cx="400431" cy="390905"/>
          </a:xfrm>
          <a:custGeom>
            <a:avLst/>
            <a:gdLst/>
            <a:ahLst/>
            <a:cxnLst/>
            <a:rect l="l" t="t" r="r" b="b"/>
            <a:pathLst>
              <a:path w="400431" h="390905">
                <a:moveTo>
                  <a:pt x="0" y="10667"/>
                </a:moveTo>
                <a:lnTo>
                  <a:pt x="10668" y="279780"/>
                </a:lnTo>
                <a:lnTo>
                  <a:pt x="75311" y="209930"/>
                </a:lnTo>
                <a:lnTo>
                  <a:pt x="271144" y="390905"/>
                </a:lnTo>
                <a:lnTo>
                  <a:pt x="400431" y="250951"/>
                </a:lnTo>
                <a:lnTo>
                  <a:pt x="204596" y="69976"/>
                </a:lnTo>
                <a:lnTo>
                  <a:pt x="269239" y="0"/>
                </a:lnTo>
                <a:lnTo>
                  <a:pt x="0" y="1066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491486" y="2796286"/>
            <a:ext cx="400431" cy="390905"/>
          </a:xfrm>
          <a:custGeom>
            <a:avLst/>
            <a:gdLst/>
            <a:ahLst/>
            <a:cxnLst/>
            <a:rect l="l" t="t" r="r" b="b"/>
            <a:pathLst>
              <a:path w="400431" h="390905">
                <a:moveTo>
                  <a:pt x="0" y="10667"/>
                </a:moveTo>
                <a:lnTo>
                  <a:pt x="269239" y="0"/>
                </a:lnTo>
                <a:lnTo>
                  <a:pt x="204596" y="69976"/>
                </a:lnTo>
                <a:lnTo>
                  <a:pt x="400431" y="250951"/>
                </a:lnTo>
                <a:lnTo>
                  <a:pt x="271144" y="390905"/>
                </a:lnTo>
                <a:lnTo>
                  <a:pt x="75311" y="209930"/>
                </a:lnTo>
                <a:lnTo>
                  <a:pt x="10668" y="279780"/>
                </a:lnTo>
                <a:lnTo>
                  <a:pt x="0" y="1066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943600" y="2514600"/>
            <a:ext cx="2895600" cy="2590800"/>
          </a:xfrm>
          <a:custGeom>
            <a:avLst/>
            <a:gdLst/>
            <a:ahLst/>
            <a:cxnLst/>
            <a:rect l="l" t="t" r="r" b="b"/>
            <a:pathLst>
              <a:path w="2895600" h="2590800">
                <a:moveTo>
                  <a:pt x="0" y="2590800"/>
                </a:moveTo>
                <a:lnTo>
                  <a:pt x="2895600" y="2590800"/>
                </a:lnTo>
                <a:lnTo>
                  <a:pt x="28956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943600" y="2514600"/>
            <a:ext cx="2895600" cy="2590800"/>
          </a:xfrm>
          <a:custGeom>
            <a:avLst/>
            <a:gdLst/>
            <a:ahLst/>
            <a:cxnLst/>
            <a:rect l="l" t="t" r="r" b="b"/>
            <a:pathLst>
              <a:path w="2895600" h="2590800">
                <a:moveTo>
                  <a:pt x="0" y="2590800"/>
                </a:moveTo>
                <a:lnTo>
                  <a:pt x="2895600" y="2590800"/>
                </a:lnTo>
                <a:lnTo>
                  <a:pt x="28956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5943600" y="2514600"/>
            <a:ext cx="2895600" cy="2590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38"/>
              </a:spcBef>
            </a:pPr>
            <a:endParaRPr sz="800"/>
          </a:p>
          <a:p>
            <a:pPr marL="276251" marR="275399" indent="-668" algn="ctr">
              <a:lnSpc>
                <a:spcPts val="2160"/>
              </a:lnSpc>
              <a:spcBef>
                <a:spcPts val="5108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mou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t.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piece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12"/>
            <a:ext cx="9144000" cy="53480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54126"/>
            <a:ext cx="9144000" cy="534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19800" y="2667000"/>
            <a:ext cx="2895600" cy="2667000"/>
          </a:xfrm>
          <a:custGeom>
            <a:avLst/>
            <a:gdLst/>
            <a:ahLst/>
            <a:cxnLst/>
            <a:rect l="l" t="t" r="r" b="b"/>
            <a:pathLst>
              <a:path w="2895600" h="2667000">
                <a:moveTo>
                  <a:pt x="0" y="2667000"/>
                </a:moveTo>
                <a:lnTo>
                  <a:pt x="2895600" y="2667000"/>
                </a:lnTo>
                <a:lnTo>
                  <a:pt x="28956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019800" y="2667000"/>
            <a:ext cx="2895600" cy="2667000"/>
          </a:xfrm>
          <a:custGeom>
            <a:avLst/>
            <a:gdLst/>
            <a:ahLst/>
            <a:cxnLst/>
            <a:rect l="l" t="t" r="r" b="b"/>
            <a:pathLst>
              <a:path w="2895600" h="2667000">
                <a:moveTo>
                  <a:pt x="0" y="2667000"/>
                </a:moveTo>
                <a:lnTo>
                  <a:pt x="2895600" y="2667000"/>
                </a:lnTo>
                <a:lnTo>
                  <a:pt x="28956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6019800" y="2667000"/>
            <a:ext cx="2895600" cy="266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9"/>
              </a:spcBef>
            </a:pPr>
            <a:endParaRPr sz="850"/>
          </a:p>
          <a:p>
            <a:pPr marL="128423" marR="129675" indent="1868" algn="ctr">
              <a:lnSpc>
                <a:spcPts val="2160"/>
              </a:lnSpc>
              <a:spcBef>
                <a:spcPts val="2108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ving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objec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3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ot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7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  <a:endParaRPr sz="1800">
              <a:latin typeface="Calibri"/>
              <a:cs typeface="Calibri"/>
            </a:endParaRPr>
          </a:p>
          <a:p>
            <a:pPr marL="81179" marR="83095" indent="2443" algn="ctr">
              <a:lnSpc>
                <a:spcPct val="100097"/>
              </a:lnSpc>
              <a:spcBef>
                <a:spcPts val="2093"/>
              </a:spcBef>
            </a:pP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e,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ould</a:t>
            </a:r>
            <a:r>
              <a:rPr dirty="0" smtClean="0" sz="1800" spc="1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ult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pla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piece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whe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able.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6164580" y="2819400"/>
            <a:ext cx="2903220" cy="266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9"/>
              </a:spcBef>
            </a:pPr>
            <a:endParaRPr sz="650"/>
          </a:p>
          <a:p>
            <a:pPr marR="282075" indent="1868" algn="ctr">
              <a:lnSpc>
                <a:spcPts val="2160"/>
              </a:lnSpc>
              <a:spcBef>
                <a:spcPts val="1108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ving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objec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3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ot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7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  <a:endParaRPr sz="1800">
              <a:latin typeface="Calibri"/>
              <a:cs typeface="Calibri"/>
            </a:endParaRPr>
          </a:p>
          <a:p>
            <a:pPr marR="235495" indent="-40228" algn="ctr">
              <a:lnSpc>
                <a:spcPct val="100097"/>
              </a:lnSpc>
              <a:spcBef>
                <a:spcPts val="2093"/>
              </a:spcBef>
            </a:pP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e,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ould</a:t>
            </a:r>
            <a:r>
              <a:rPr dirty="0" smtClean="0" sz="1800" spc="1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ult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pla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piece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whe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able.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754126"/>
            <a:ext cx="9144000" cy="534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019800" y="2667000"/>
            <a:ext cx="2895600" cy="2667000"/>
          </a:xfrm>
          <a:custGeom>
            <a:avLst/>
            <a:gdLst/>
            <a:ahLst/>
            <a:cxnLst/>
            <a:rect l="l" t="t" r="r" b="b"/>
            <a:pathLst>
              <a:path w="2895600" h="2667000">
                <a:moveTo>
                  <a:pt x="0" y="2667000"/>
                </a:moveTo>
                <a:lnTo>
                  <a:pt x="2895600" y="2667000"/>
                </a:lnTo>
                <a:lnTo>
                  <a:pt x="28956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019800" y="2667000"/>
            <a:ext cx="2895600" cy="2667000"/>
          </a:xfrm>
          <a:custGeom>
            <a:avLst/>
            <a:gdLst/>
            <a:ahLst/>
            <a:cxnLst/>
            <a:rect l="l" t="t" r="r" b="b"/>
            <a:pathLst>
              <a:path w="2895600" h="2667000">
                <a:moveTo>
                  <a:pt x="0" y="2667000"/>
                </a:moveTo>
                <a:lnTo>
                  <a:pt x="2895600" y="2667000"/>
                </a:lnTo>
                <a:lnTo>
                  <a:pt x="28956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172200" y="2819400"/>
            <a:ext cx="2895600" cy="2667000"/>
          </a:xfrm>
          <a:custGeom>
            <a:avLst/>
            <a:gdLst/>
            <a:ahLst/>
            <a:cxnLst/>
            <a:rect l="l" t="t" r="r" b="b"/>
            <a:pathLst>
              <a:path w="2895600" h="2667000">
                <a:moveTo>
                  <a:pt x="0" y="2667000"/>
                </a:moveTo>
                <a:lnTo>
                  <a:pt x="2895600" y="2667000"/>
                </a:lnTo>
                <a:lnTo>
                  <a:pt x="28956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172200" y="2819400"/>
            <a:ext cx="2895600" cy="2667000"/>
          </a:xfrm>
          <a:custGeom>
            <a:avLst/>
            <a:gdLst/>
            <a:ahLst/>
            <a:cxnLst/>
            <a:rect l="l" t="t" r="r" b="b"/>
            <a:pathLst>
              <a:path w="2895600" h="2667000">
                <a:moveTo>
                  <a:pt x="0" y="2667000"/>
                </a:moveTo>
                <a:lnTo>
                  <a:pt x="2895600" y="2667000"/>
                </a:lnTo>
                <a:lnTo>
                  <a:pt x="28956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60084" y="4045839"/>
            <a:ext cx="27538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34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wh</a:t>
            </a:r>
            <a:r>
              <a:rPr dirty="0" smtClean="0" baseline="3034" sz="27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2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5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9800" y="2667000"/>
            <a:ext cx="2895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8915400" y="2667000"/>
            <a:ext cx="152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019800" y="2819400"/>
            <a:ext cx="152400" cy="251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172200" y="2819400"/>
            <a:ext cx="2743200" cy="251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79655" marR="46288" indent="118424" algn="ctr">
              <a:lnSpc>
                <a:spcPct val="100097"/>
              </a:lnSpc>
              <a:spcBef>
                <a:spcPts val="6260"/>
              </a:spcBef>
            </a:pP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-129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kn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34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wh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400" y="2819400"/>
            <a:ext cx="152400" cy="251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019800" y="5334000"/>
            <a:ext cx="152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172200" y="5334000"/>
            <a:ext cx="2895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6164580" y="2819400"/>
            <a:ext cx="2903220" cy="266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9"/>
              </a:spcBef>
            </a:pPr>
            <a:endParaRPr sz="650"/>
          </a:p>
          <a:p>
            <a:pPr marR="282075" indent="1868" algn="ctr">
              <a:lnSpc>
                <a:spcPts val="2160"/>
              </a:lnSpc>
              <a:spcBef>
                <a:spcPts val="1108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ving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objec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3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ot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7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  <a:endParaRPr sz="1800">
              <a:latin typeface="Calibri"/>
              <a:cs typeface="Calibri"/>
            </a:endParaRPr>
          </a:p>
          <a:p>
            <a:pPr marR="235495" indent="-40228" algn="ctr">
              <a:lnSpc>
                <a:spcPct val="100097"/>
              </a:lnSpc>
              <a:spcBef>
                <a:spcPts val="2093"/>
              </a:spcBef>
            </a:pP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e,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ould</a:t>
            </a:r>
            <a:r>
              <a:rPr dirty="0" smtClean="0" sz="1800" spc="1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ult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pla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piece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whe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able.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72784" y="2971800"/>
            <a:ext cx="2871216" cy="266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R="156157" indent="-306" algn="ctr">
              <a:lnSpc>
                <a:spcPct val="100097"/>
              </a:lnSpc>
              <a:spcBef>
                <a:spcPts val="5060"/>
              </a:spcBef>
            </a:pP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-129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kn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34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wh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754126"/>
            <a:ext cx="9144000" cy="534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019800" y="2667000"/>
            <a:ext cx="2895600" cy="2667000"/>
          </a:xfrm>
          <a:custGeom>
            <a:avLst/>
            <a:gdLst/>
            <a:ahLst/>
            <a:cxnLst/>
            <a:rect l="l" t="t" r="r" b="b"/>
            <a:pathLst>
              <a:path w="2895600" h="2667000">
                <a:moveTo>
                  <a:pt x="0" y="2667000"/>
                </a:moveTo>
                <a:lnTo>
                  <a:pt x="2895600" y="2667000"/>
                </a:lnTo>
                <a:lnTo>
                  <a:pt x="28956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019800" y="2667000"/>
            <a:ext cx="2895600" cy="2667000"/>
          </a:xfrm>
          <a:custGeom>
            <a:avLst/>
            <a:gdLst/>
            <a:ahLst/>
            <a:cxnLst/>
            <a:rect l="l" t="t" r="r" b="b"/>
            <a:pathLst>
              <a:path w="2895600" h="2667000">
                <a:moveTo>
                  <a:pt x="0" y="2667000"/>
                </a:moveTo>
                <a:lnTo>
                  <a:pt x="2895600" y="2667000"/>
                </a:lnTo>
                <a:lnTo>
                  <a:pt x="28956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172200" y="2819400"/>
            <a:ext cx="2895600" cy="2667000"/>
          </a:xfrm>
          <a:custGeom>
            <a:avLst/>
            <a:gdLst/>
            <a:ahLst/>
            <a:cxnLst/>
            <a:rect l="l" t="t" r="r" b="b"/>
            <a:pathLst>
              <a:path w="2895600" h="2667000">
                <a:moveTo>
                  <a:pt x="0" y="2667000"/>
                </a:moveTo>
                <a:lnTo>
                  <a:pt x="2895600" y="2667000"/>
                </a:lnTo>
                <a:lnTo>
                  <a:pt x="28956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172200" y="2819400"/>
            <a:ext cx="2895600" cy="2667000"/>
          </a:xfrm>
          <a:custGeom>
            <a:avLst/>
            <a:gdLst/>
            <a:ahLst/>
            <a:cxnLst/>
            <a:rect l="l" t="t" r="r" b="b"/>
            <a:pathLst>
              <a:path w="2895600" h="2667000">
                <a:moveTo>
                  <a:pt x="0" y="2667000"/>
                </a:moveTo>
                <a:lnTo>
                  <a:pt x="2895600" y="2667000"/>
                </a:lnTo>
                <a:lnTo>
                  <a:pt x="28956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324600" y="2971800"/>
            <a:ext cx="2895600" cy="2667000"/>
          </a:xfrm>
          <a:custGeom>
            <a:avLst/>
            <a:gdLst/>
            <a:ahLst/>
            <a:cxnLst/>
            <a:rect l="l" t="t" r="r" b="b"/>
            <a:pathLst>
              <a:path w="2895600" h="2667000">
                <a:moveTo>
                  <a:pt x="2819400" y="0"/>
                </a:moveTo>
                <a:lnTo>
                  <a:pt x="0" y="0"/>
                </a:lnTo>
                <a:lnTo>
                  <a:pt x="0" y="2667000"/>
                </a:lnTo>
                <a:lnTo>
                  <a:pt x="2819400" y="2667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324600" y="2971800"/>
            <a:ext cx="2895600" cy="2667000"/>
          </a:xfrm>
          <a:custGeom>
            <a:avLst/>
            <a:gdLst/>
            <a:ahLst/>
            <a:cxnLst/>
            <a:rect l="l" t="t" r="r" b="b"/>
            <a:pathLst>
              <a:path w="2895600" h="2667000">
                <a:moveTo>
                  <a:pt x="2819400" y="0"/>
                </a:moveTo>
                <a:lnTo>
                  <a:pt x="0" y="0"/>
                </a:lnTo>
                <a:lnTo>
                  <a:pt x="0" y="2667000"/>
                </a:lnTo>
                <a:lnTo>
                  <a:pt x="2819400" y="2667000"/>
                </a:lnTo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535928" y="3923919"/>
            <a:ext cx="25069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34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orm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mtClean="0" baseline="3034" sz="27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ece</a:t>
            </a:r>
            <a:r>
              <a:rPr dirty="0" smtClean="0" baseline="3034" sz="2700" spc="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09208" y="4442460"/>
            <a:ext cx="3053887" cy="284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baseline="9102" sz="2700" spc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baseline="9102" sz="2700" spc="0">
                <a:solidFill>
                  <a:srgbClr val="FFFFFF"/>
                </a:solidFill>
                <a:latin typeface="Calibri"/>
                <a:cs typeface="Calibri"/>
              </a:rPr>
              <a:t>     </a:t>
            </a:r>
            <a:r>
              <a:rPr dirty="0" smtClean="0" baseline="9102" sz="27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piece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4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ppos</a:t>
            </a:r>
            <a:r>
              <a:rPr dirty="0" smtClean="0" baseline="1517" sz="27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1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r>
              <a:rPr dirty="0" smtClean="0" baseline="1517" sz="27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mtClean="0" baseline="1517" sz="27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34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9800" y="2667000"/>
            <a:ext cx="2895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8915400" y="2667000"/>
            <a:ext cx="228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6019800" y="2819400"/>
            <a:ext cx="152400" cy="251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6172200" y="2819400"/>
            <a:ext cx="27432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8915400" y="2819400"/>
            <a:ext cx="152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9067800" y="2819400"/>
            <a:ext cx="762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172200" y="2971800"/>
            <a:ext cx="152400" cy="2362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324600" y="2971800"/>
            <a:ext cx="2637830" cy="2362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7030">
              <a:lnSpc>
                <a:spcPts val="1000"/>
              </a:lnSpc>
            </a:pPr>
            <a:endParaRPr sz="1000"/>
          </a:p>
          <a:p>
            <a:pPr marL="262027" marR="3114" algn="ctr">
              <a:lnSpc>
                <a:spcPct val="101725"/>
              </a:lnSpc>
              <a:spcBef>
                <a:spcPts val="4073"/>
              </a:spcBef>
            </a:pP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xt</a:t>
            </a:r>
            <a:endParaRPr sz="1800">
              <a:latin typeface="Calibri"/>
              <a:cs typeface="Calibri"/>
            </a:endParaRPr>
          </a:p>
          <a:p>
            <a:pPr marL="224027" marR="47030">
              <a:lnSpc>
                <a:spcPts val="2160"/>
              </a:lnSpc>
              <a:spcBef>
                <a:spcPts val="108"/>
              </a:spcBef>
            </a:pPr>
            <a:r>
              <a:rPr dirty="0" smtClean="0" baseline="1517" sz="27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34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orm</a:t>
            </a:r>
            <a:r>
              <a:rPr dirty="0" smtClean="0" baseline="1517" sz="2700" spc="-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mtClean="0" baseline="1517" sz="27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  <a:p>
            <a:pPr marL="336146" marR="77398" algn="ctr">
              <a:lnSpc>
                <a:spcPts val="2165"/>
              </a:lnSpc>
              <a:spcBef>
                <a:spcPts val="0"/>
              </a:spcBef>
            </a:pP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14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kn</a:t>
            </a:r>
            <a:r>
              <a:rPr dirty="0" smtClean="0" baseline="1517" sz="2700" spc="-14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-14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1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dirty="0" smtClean="0" baseline="1517" sz="27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08203">
              <a:lnSpc>
                <a:spcPts val="2160"/>
              </a:lnSpc>
            </a:pP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piece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4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ppos</a:t>
            </a:r>
            <a:r>
              <a:rPr dirty="0" smtClean="0" baseline="1517" sz="27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1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r>
              <a:rPr dirty="0" smtClean="0" baseline="1517" sz="27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mtClean="0" baseline="1517" sz="27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  <a:p>
            <a:pPr marL="430656" marR="172607" algn="ctr">
              <a:lnSpc>
                <a:spcPts val="2160"/>
              </a:lnSpc>
            </a:pP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1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t/typ</a:t>
            </a:r>
            <a:r>
              <a:rPr dirty="0" smtClean="0" baseline="1517" sz="27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1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dirty="0" smtClean="0" baseline="1517" sz="27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1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15400" y="2971800"/>
            <a:ext cx="152400" cy="2362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9067800" y="2971800"/>
            <a:ext cx="76200" cy="251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019800" y="5334000"/>
            <a:ext cx="152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172200" y="5334000"/>
            <a:ext cx="152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324600" y="5334000"/>
            <a:ext cx="27432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019800" y="5486400"/>
            <a:ext cx="3048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324600" y="5486400"/>
            <a:ext cx="2819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 txBox="1"/>
          <p:nvPr/>
        </p:nvSpPr>
        <p:spPr>
          <a:xfrm>
            <a:off x="6164580" y="2819400"/>
            <a:ext cx="2903220" cy="266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9"/>
              </a:spcBef>
            </a:pPr>
            <a:endParaRPr sz="650"/>
          </a:p>
          <a:p>
            <a:pPr marR="282075" indent="1868" algn="ctr">
              <a:lnSpc>
                <a:spcPts val="2160"/>
              </a:lnSpc>
              <a:spcBef>
                <a:spcPts val="1108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ving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objec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3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ot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7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  <a:endParaRPr sz="1800">
              <a:latin typeface="Calibri"/>
              <a:cs typeface="Calibri"/>
            </a:endParaRPr>
          </a:p>
          <a:p>
            <a:pPr marR="235495" indent="-40228" algn="ctr">
              <a:lnSpc>
                <a:spcPct val="100097"/>
              </a:lnSpc>
              <a:spcBef>
                <a:spcPts val="2093"/>
              </a:spcBef>
            </a:pP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e,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ould</a:t>
            </a:r>
            <a:r>
              <a:rPr dirty="0" smtClean="0" sz="1800" spc="1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ult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pla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piece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whe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able.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72784" y="2971800"/>
            <a:ext cx="2871216" cy="266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R="156157" indent="-306" algn="ctr">
              <a:lnSpc>
                <a:spcPct val="100097"/>
              </a:lnSpc>
              <a:spcBef>
                <a:spcPts val="5060"/>
              </a:spcBef>
            </a:pP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-129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kn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34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wh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43600" y="2514600"/>
            <a:ext cx="3015741" cy="2590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0928">
              <a:lnSpc>
                <a:spcPts val="700"/>
              </a:lnSpc>
              <a:spcBef>
                <a:spcPts val="0"/>
              </a:spcBef>
            </a:pPr>
            <a:endParaRPr sz="700"/>
          </a:p>
          <a:p>
            <a:pPr marL="584099" indent="58902" algn="ctr">
              <a:lnSpc>
                <a:spcPct val="100097"/>
              </a:lnSpc>
              <a:spcBef>
                <a:spcPts val="8000"/>
              </a:spcBef>
            </a:pP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-34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orm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ece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kn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mtClean="0" sz="1800" spc="1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841501" marR="124639" indent="-352298">
              <a:lnSpc>
                <a:spcPct val="99995"/>
              </a:lnSpc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piece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ppos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t/typ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754126"/>
            <a:ext cx="9144000" cy="534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019800" y="2667000"/>
            <a:ext cx="2895600" cy="2667000"/>
          </a:xfrm>
          <a:custGeom>
            <a:avLst/>
            <a:gdLst/>
            <a:ahLst/>
            <a:cxnLst/>
            <a:rect l="l" t="t" r="r" b="b"/>
            <a:pathLst>
              <a:path w="2895600" h="2667000">
                <a:moveTo>
                  <a:pt x="0" y="2667000"/>
                </a:moveTo>
                <a:lnTo>
                  <a:pt x="2895600" y="2667000"/>
                </a:lnTo>
                <a:lnTo>
                  <a:pt x="28956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019800" y="2667000"/>
            <a:ext cx="2895600" cy="2667000"/>
          </a:xfrm>
          <a:custGeom>
            <a:avLst/>
            <a:gdLst/>
            <a:ahLst/>
            <a:cxnLst/>
            <a:rect l="l" t="t" r="r" b="b"/>
            <a:pathLst>
              <a:path w="2895600" h="2667000">
                <a:moveTo>
                  <a:pt x="0" y="2667000"/>
                </a:moveTo>
                <a:lnTo>
                  <a:pt x="2895600" y="2667000"/>
                </a:lnTo>
                <a:lnTo>
                  <a:pt x="28956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172200" y="2819400"/>
            <a:ext cx="2895600" cy="2667000"/>
          </a:xfrm>
          <a:custGeom>
            <a:avLst/>
            <a:gdLst/>
            <a:ahLst/>
            <a:cxnLst/>
            <a:rect l="l" t="t" r="r" b="b"/>
            <a:pathLst>
              <a:path w="2895600" h="2667000">
                <a:moveTo>
                  <a:pt x="0" y="2667000"/>
                </a:moveTo>
                <a:lnTo>
                  <a:pt x="2895600" y="2667000"/>
                </a:lnTo>
                <a:lnTo>
                  <a:pt x="28956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172200" y="2819400"/>
            <a:ext cx="2895600" cy="2667000"/>
          </a:xfrm>
          <a:custGeom>
            <a:avLst/>
            <a:gdLst/>
            <a:ahLst/>
            <a:cxnLst/>
            <a:rect l="l" t="t" r="r" b="b"/>
            <a:pathLst>
              <a:path w="2895600" h="2667000">
                <a:moveTo>
                  <a:pt x="0" y="2667000"/>
                </a:moveTo>
                <a:lnTo>
                  <a:pt x="2895600" y="2667000"/>
                </a:lnTo>
                <a:lnTo>
                  <a:pt x="28956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324600" y="2971800"/>
            <a:ext cx="2895600" cy="2667000"/>
          </a:xfrm>
          <a:custGeom>
            <a:avLst/>
            <a:gdLst/>
            <a:ahLst/>
            <a:cxnLst/>
            <a:rect l="l" t="t" r="r" b="b"/>
            <a:pathLst>
              <a:path w="2895600" h="2667000">
                <a:moveTo>
                  <a:pt x="2819400" y="0"/>
                </a:moveTo>
                <a:lnTo>
                  <a:pt x="0" y="0"/>
                </a:lnTo>
                <a:lnTo>
                  <a:pt x="0" y="2667000"/>
                </a:lnTo>
                <a:lnTo>
                  <a:pt x="2819400" y="2667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324600" y="2971800"/>
            <a:ext cx="2895600" cy="2667000"/>
          </a:xfrm>
          <a:custGeom>
            <a:avLst/>
            <a:gdLst/>
            <a:ahLst/>
            <a:cxnLst/>
            <a:rect l="l" t="t" r="r" b="b"/>
            <a:pathLst>
              <a:path w="2895600" h="2667000">
                <a:moveTo>
                  <a:pt x="2819400" y="0"/>
                </a:moveTo>
                <a:lnTo>
                  <a:pt x="0" y="0"/>
                </a:lnTo>
                <a:lnTo>
                  <a:pt x="0" y="2667000"/>
                </a:lnTo>
                <a:lnTo>
                  <a:pt x="2819400" y="2667000"/>
                </a:lnTo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943600" y="2514600"/>
            <a:ext cx="2895600" cy="2590800"/>
          </a:xfrm>
          <a:custGeom>
            <a:avLst/>
            <a:gdLst/>
            <a:ahLst/>
            <a:cxnLst/>
            <a:rect l="l" t="t" r="r" b="b"/>
            <a:pathLst>
              <a:path w="2895600" h="2590800">
                <a:moveTo>
                  <a:pt x="0" y="2590800"/>
                </a:moveTo>
                <a:lnTo>
                  <a:pt x="2895600" y="2590800"/>
                </a:lnTo>
                <a:lnTo>
                  <a:pt x="28956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943600" y="2514600"/>
            <a:ext cx="2895600" cy="2590800"/>
          </a:xfrm>
          <a:custGeom>
            <a:avLst/>
            <a:gdLst/>
            <a:ahLst/>
            <a:cxnLst/>
            <a:rect l="l" t="t" r="r" b="b"/>
            <a:pathLst>
              <a:path w="2895600" h="2590800">
                <a:moveTo>
                  <a:pt x="0" y="2590800"/>
                </a:moveTo>
                <a:lnTo>
                  <a:pt x="2895600" y="2590800"/>
                </a:lnTo>
                <a:lnTo>
                  <a:pt x="28956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037580" y="3840099"/>
            <a:ext cx="274253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ot</a:t>
            </a:r>
            <a:r>
              <a:rPr dirty="0" smtClean="0" baseline="3034" sz="2700" spc="-64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9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“m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19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dirty="0" smtClean="0" baseline="3034" sz="2700" spc="5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36329" y="3923919"/>
            <a:ext cx="20656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09208" y="4442460"/>
            <a:ext cx="3053887" cy="284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baseline="9102" sz="27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baseline="9102" sz="2700">
                <a:solidFill>
                  <a:srgbClr val="FFFFFF"/>
                </a:solidFill>
                <a:latin typeface="Calibri"/>
                <a:cs typeface="Calibri"/>
              </a:rPr>
              <a:t>                                                    </a:t>
            </a:r>
            <a:r>
              <a:rPr dirty="0" smtClean="0" baseline="9102" sz="27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34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43600" y="2514600"/>
            <a:ext cx="2895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8839200" y="2514600"/>
            <a:ext cx="3048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5943600" y="2667000"/>
            <a:ext cx="76200" cy="2438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6019800" y="2667000"/>
            <a:ext cx="2819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8839200" y="2667000"/>
            <a:ext cx="762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8915400" y="2667000"/>
            <a:ext cx="228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6019800" y="2819400"/>
            <a:ext cx="152400" cy="2286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6172200" y="2819400"/>
            <a:ext cx="2667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8839200" y="2819400"/>
            <a:ext cx="762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8915400" y="2819400"/>
            <a:ext cx="152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9067800" y="2819400"/>
            <a:ext cx="762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6172200" y="2971800"/>
            <a:ext cx="152400" cy="213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6324600" y="2971800"/>
            <a:ext cx="2514600" cy="213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2191">
              <a:lnSpc>
                <a:spcPct val="101725"/>
              </a:lnSpc>
              <a:spcBef>
                <a:spcPts val="3413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ects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piece.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39200" y="2971800"/>
            <a:ext cx="146050" cy="213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850">
              <a:lnSpc>
                <a:spcPts val="1000"/>
              </a:lnSpc>
            </a:pPr>
            <a:endParaRPr sz="1000"/>
          </a:p>
          <a:p>
            <a:pPr marL="9906">
              <a:lnSpc>
                <a:spcPct val="101725"/>
              </a:lnSpc>
              <a:spcBef>
                <a:spcPts val="4073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6476" marR="22819">
              <a:lnSpc>
                <a:spcPct val="101725"/>
              </a:lnSpc>
              <a:spcBef>
                <a:spcPts val="4285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15400" y="2971800"/>
            <a:ext cx="152400" cy="2362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9067800" y="2971800"/>
            <a:ext cx="76200" cy="251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943600" y="5105400"/>
            <a:ext cx="762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019800" y="5105400"/>
            <a:ext cx="1524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172200" y="5105400"/>
            <a:ext cx="1524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324600" y="5105400"/>
            <a:ext cx="25908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943600" y="5334000"/>
            <a:ext cx="228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172200" y="5334000"/>
            <a:ext cx="152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324600" y="5334000"/>
            <a:ext cx="27432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943600" y="5486400"/>
            <a:ext cx="38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324600" y="5486400"/>
            <a:ext cx="2819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54126"/>
            <a:ext cx="9144000" cy="534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091686" y="1805686"/>
            <a:ext cx="400430" cy="390905"/>
          </a:xfrm>
          <a:custGeom>
            <a:avLst/>
            <a:gdLst/>
            <a:ahLst/>
            <a:cxnLst/>
            <a:rect l="l" t="t" r="r" b="b"/>
            <a:pathLst>
              <a:path w="400430" h="390905">
                <a:moveTo>
                  <a:pt x="0" y="10667"/>
                </a:moveTo>
                <a:lnTo>
                  <a:pt x="10667" y="279780"/>
                </a:lnTo>
                <a:lnTo>
                  <a:pt x="75311" y="209930"/>
                </a:lnTo>
                <a:lnTo>
                  <a:pt x="271144" y="390905"/>
                </a:lnTo>
                <a:lnTo>
                  <a:pt x="400430" y="250951"/>
                </a:lnTo>
                <a:lnTo>
                  <a:pt x="204597" y="69976"/>
                </a:lnTo>
                <a:lnTo>
                  <a:pt x="269239" y="0"/>
                </a:lnTo>
                <a:lnTo>
                  <a:pt x="0" y="1066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091686" y="1805686"/>
            <a:ext cx="400430" cy="390905"/>
          </a:xfrm>
          <a:custGeom>
            <a:avLst/>
            <a:gdLst/>
            <a:ahLst/>
            <a:cxnLst/>
            <a:rect l="l" t="t" r="r" b="b"/>
            <a:pathLst>
              <a:path w="400430" h="390905">
                <a:moveTo>
                  <a:pt x="0" y="10667"/>
                </a:moveTo>
                <a:lnTo>
                  <a:pt x="269239" y="0"/>
                </a:lnTo>
                <a:lnTo>
                  <a:pt x="204597" y="69976"/>
                </a:lnTo>
                <a:lnTo>
                  <a:pt x="400430" y="250951"/>
                </a:lnTo>
                <a:lnTo>
                  <a:pt x="271144" y="390905"/>
                </a:lnTo>
                <a:lnTo>
                  <a:pt x="75311" y="209930"/>
                </a:lnTo>
                <a:lnTo>
                  <a:pt x="10667" y="279780"/>
                </a:lnTo>
                <a:lnTo>
                  <a:pt x="0" y="1066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943600" y="2514600"/>
            <a:ext cx="2895600" cy="2590800"/>
          </a:xfrm>
          <a:custGeom>
            <a:avLst/>
            <a:gdLst/>
            <a:ahLst/>
            <a:cxnLst/>
            <a:rect l="l" t="t" r="r" b="b"/>
            <a:pathLst>
              <a:path w="2895600" h="2590800">
                <a:moveTo>
                  <a:pt x="0" y="2590800"/>
                </a:moveTo>
                <a:lnTo>
                  <a:pt x="2895600" y="2590800"/>
                </a:lnTo>
                <a:lnTo>
                  <a:pt x="28956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943600" y="2514600"/>
            <a:ext cx="2895600" cy="2590800"/>
          </a:xfrm>
          <a:custGeom>
            <a:avLst/>
            <a:gdLst/>
            <a:ahLst/>
            <a:cxnLst/>
            <a:rect l="l" t="t" r="r" b="b"/>
            <a:pathLst>
              <a:path w="2895600" h="2590800">
                <a:moveTo>
                  <a:pt x="0" y="2590800"/>
                </a:moveTo>
                <a:lnTo>
                  <a:pt x="2895600" y="2590800"/>
                </a:lnTo>
                <a:lnTo>
                  <a:pt x="28956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5943600" y="2514600"/>
            <a:ext cx="2895600" cy="2590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0"/>
              </a:spcBef>
            </a:pPr>
            <a:endParaRPr sz="550"/>
          </a:p>
          <a:p>
            <a:pPr marL="131471" marR="133376" indent="3114" algn="ctr">
              <a:lnSpc>
                <a:spcPct val="99995"/>
              </a:lnSpc>
              <a:spcBef>
                <a:spcPts val="1000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mou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ous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posi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ons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sh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ho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aces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5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114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sig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onn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1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o.</a:t>
            </a:r>
            <a:endParaRPr sz="1800">
              <a:latin typeface="Calibri"/>
              <a:cs typeface="Calibri"/>
            </a:endParaRPr>
          </a:p>
          <a:p>
            <a:pPr marL="154331" marR="152749" indent="-3551" algn="ctr">
              <a:lnSpc>
                <a:spcPct val="100097"/>
              </a:lnSpc>
              <a:spcBef>
                <a:spcPts val="2158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his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-34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orm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odular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amp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mod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.)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54126"/>
            <a:ext cx="9144000" cy="534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77286" y="1729486"/>
            <a:ext cx="400430" cy="390905"/>
          </a:xfrm>
          <a:custGeom>
            <a:avLst/>
            <a:gdLst/>
            <a:ahLst/>
            <a:cxnLst/>
            <a:rect l="l" t="t" r="r" b="b"/>
            <a:pathLst>
              <a:path w="400430" h="390905">
                <a:moveTo>
                  <a:pt x="0" y="10667"/>
                </a:moveTo>
                <a:lnTo>
                  <a:pt x="10668" y="279780"/>
                </a:lnTo>
                <a:lnTo>
                  <a:pt x="75311" y="209930"/>
                </a:lnTo>
                <a:lnTo>
                  <a:pt x="271144" y="390905"/>
                </a:lnTo>
                <a:lnTo>
                  <a:pt x="400430" y="250951"/>
                </a:lnTo>
                <a:lnTo>
                  <a:pt x="204597" y="69976"/>
                </a:lnTo>
                <a:lnTo>
                  <a:pt x="269239" y="0"/>
                </a:lnTo>
                <a:lnTo>
                  <a:pt x="0" y="1066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3177286" y="1729486"/>
            <a:ext cx="400430" cy="390905"/>
          </a:xfrm>
          <a:custGeom>
            <a:avLst/>
            <a:gdLst/>
            <a:ahLst/>
            <a:cxnLst/>
            <a:rect l="l" t="t" r="r" b="b"/>
            <a:pathLst>
              <a:path w="400430" h="390905">
                <a:moveTo>
                  <a:pt x="0" y="10667"/>
                </a:moveTo>
                <a:lnTo>
                  <a:pt x="269239" y="0"/>
                </a:lnTo>
                <a:lnTo>
                  <a:pt x="204597" y="69976"/>
                </a:lnTo>
                <a:lnTo>
                  <a:pt x="400430" y="250951"/>
                </a:lnTo>
                <a:lnTo>
                  <a:pt x="271144" y="390905"/>
                </a:lnTo>
                <a:lnTo>
                  <a:pt x="75311" y="209930"/>
                </a:lnTo>
                <a:lnTo>
                  <a:pt x="10668" y="279780"/>
                </a:lnTo>
                <a:lnTo>
                  <a:pt x="0" y="1066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54126"/>
            <a:ext cx="9144000" cy="534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2720086" y="1881886"/>
            <a:ext cx="400431" cy="390905"/>
          </a:xfrm>
          <a:custGeom>
            <a:avLst/>
            <a:gdLst/>
            <a:ahLst/>
            <a:cxnLst/>
            <a:rect l="l" t="t" r="r" b="b"/>
            <a:pathLst>
              <a:path w="400431" h="390905">
                <a:moveTo>
                  <a:pt x="0" y="10667"/>
                </a:moveTo>
                <a:lnTo>
                  <a:pt x="10668" y="279780"/>
                </a:lnTo>
                <a:lnTo>
                  <a:pt x="75311" y="209930"/>
                </a:lnTo>
                <a:lnTo>
                  <a:pt x="271144" y="390905"/>
                </a:lnTo>
                <a:lnTo>
                  <a:pt x="400431" y="250951"/>
                </a:lnTo>
                <a:lnTo>
                  <a:pt x="204596" y="69976"/>
                </a:lnTo>
                <a:lnTo>
                  <a:pt x="269239" y="0"/>
                </a:lnTo>
                <a:lnTo>
                  <a:pt x="0" y="1066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720086" y="1881886"/>
            <a:ext cx="400431" cy="390905"/>
          </a:xfrm>
          <a:custGeom>
            <a:avLst/>
            <a:gdLst/>
            <a:ahLst/>
            <a:cxnLst/>
            <a:rect l="l" t="t" r="r" b="b"/>
            <a:pathLst>
              <a:path w="400431" h="390905">
                <a:moveTo>
                  <a:pt x="0" y="10667"/>
                </a:moveTo>
                <a:lnTo>
                  <a:pt x="269239" y="0"/>
                </a:lnTo>
                <a:lnTo>
                  <a:pt x="204596" y="69976"/>
                </a:lnTo>
                <a:lnTo>
                  <a:pt x="400431" y="250951"/>
                </a:lnTo>
                <a:lnTo>
                  <a:pt x="271144" y="390905"/>
                </a:lnTo>
                <a:lnTo>
                  <a:pt x="75311" y="209930"/>
                </a:lnTo>
                <a:lnTo>
                  <a:pt x="10668" y="279780"/>
                </a:lnTo>
                <a:lnTo>
                  <a:pt x="0" y="1066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54126"/>
            <a:ext cx="9144000" cy="534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2643886" y="2262886"/>
            <a:ext cx="400431" cy="390905"/>
          </a:xfrm>
          <a:custGeom>
            <a:avLst/>
            <a:gdLst/>
            <a:ahLst/>
            <a:cxnLst/>
            <a:rect l="l" t="t" r="r" b="b"/>
            <a:pathLst>
              <a:path w="400431" h="390905">
                <a:moveTo>
                  <a:pt x="0" y="10667"/>
                </a:moveTo>
                <a:lnTo>
                  <a:pt x="10668" y="279780"/>
                </a:lnTo>
                <a:lnTo>
                  <a:pt x="75311" y="209930"/>
                </a:lnTo>
                <a:lnTo>
                  <a:pt x="271144" y="390905"/>
                </a:lnTo>
                <a:lnTo>
                  <a:pt x="400431" y="250951"/>
                </a:lnTo>
                <a:lnTo>
                  <a:pt x="204596" y="69976"/>
                </a:lnTo>
                <a:lnTo>
                  <a:pt x="269239" y="0"/>
                </a:lnTo>
                <a:lnTo>
                  <a:pt x="0" y="1066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643886" y="2262886"/>
            <a:ext cx="400431" cy="390905"/>
          </a:xfrm>
          <a:custGeom>
            <a:avLst/>
            <a:gdLst/>
            <a:ahLst/>
            <a:cxnLst/>
            <a:rect l="l" t="t" r="r" b="b"/>
            <a:pathLst>
              <a:path w="400431" h="390905">
                <a:moveTo>
                  <a:pt x="0" y="10667"/>
                </a:moveTo>
                <a:lnTo>
                  <a:pt x="269239" y="0"/>
                </a:lnTo>
                <a:lnTo>
                  <a:pt x="204596" y="69976"/>
                </a:lnTo>
                <a:lnTo>
                  <a:pt x="400431" y="250951"/>
                </a:lnTo>
                <a:lnTo>
                  <a:pt x="271144" y="390905"/>
                </a:lnTo>
                <a:lnTo>
                  <a:pt x="75311" y="209930"/>
                </a:lnTo>
                <a:lnTo>
                  <a:pt x="10668" y="279780"/>
                </a:lnTo>
                <a:lnTo>
                  <a:pt x="0" y="1066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