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</Types>
</file>

<file path=_rels/.rels><?xml version="1.0" encoding="UTF-8" standalone="yes"?>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/Relationships>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

</file>

<file path=ppt/slides/_rels/slide1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

</file>

<file path=ppt/slides/_rels/slide1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

</file>

<file path=ppt/slides/_rels/slide1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

</file>

<file path=ppt/slides/_rels/slide1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

</file>

<file path=ppt/slides/_rels/slide1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g"/></Relationships>

</file>

<file path=ppt/slides/_rels/slide1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g"/></Relationships>

</file>

<file path=ppt/slides/_rels/slide1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g"/></Relationships>

</file>

<file path=ppt/slides/_rels/slide1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g"/></Relationships>

</file>

<file path=ppt/slides/_rels/slide1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jpg"/></Relationships>

</file>

<file path=ppt/slides/_rels/slide1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jpg"/></Relationships>

</file>

<file path=ppt/slides/_rels/slide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

</file>

<file path=ppt/slides/_rels/slide2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jpg"/></Relationships>

</file>

<file path=ppt/slides/_rels/slide2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jpg"/></Relationships>

</file>

<file path=ppt/slides/_rels/slide2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jpg"/></Relationships>

</file>

<file path=ppt/slides/_rels/slide2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jpg"/></Relationships>

</file>

<file path=ppt/slides/_rels/slide2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jpg"/></Relationships>

</file>

<file path=ppt/slides/_rels/slide2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jpg"/></Relationships>

</file>

<file path=ppt/slides/_rels/slide2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jpg"/></Relationships>

</file>

<file path=ppt/slides/_rels/slide2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jpg"/></Relationships>

</file>

<file path=ppt/slides/_rels/slide2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jpg"/></Relationships>

</file>

<file path=ppt/slides/_rels/slide2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jpg"/></Relationships>

</file>

<file path=ppt/slides/_rels/slide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

</file>

<file path=ppt/slides/_rels/slide3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jpg"/></Relationships>

</file>

<file path=ppt/slides/_rels/slide3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jpg"/></Relationships>

</file>

<file path=ppt/slides/_rels/slide3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jpg"/></Relationships>

</file>

<file path=ppt/slides/_rels/slide3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jpg"/></Relationships>

</file>

<file path=ppt/slides/_rels/slide3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jpg"/></Relationships>

</file>

<file path=ppt/slides/_rels/slide3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jpg"/></Relationships>

</file>

<file path=ppt/slides/_rels/slide3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jpg"/></Relationships>

</file>

<file path=ppt/slides/_rels/slide3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jpg"/></Relationships>

</file>

<file path=ppt/slides/_rels/slide3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jpg"/></Relationships>

</file>

<file path=ppt/slides/_rels/slide3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jpg"/></Relationships>

</file>

<file path=ppt/slides/_rels/slide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

</file>

<file path=ppt/slides/_rels/slide4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jpg"/></Relationships>

</file>

<file path=ppt/slides/_rels/slide4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jpg"/></Relationships>

</file>

<file path=ppt/slides/_rels/slide4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jpg"/></Relationships>

</file>

<file path=ppt/slides/_rels/slide4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jpg"/></Relationships>

</file>

<file path=ppt/slides/_rels/slide4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jpg"/></Relationships>

</file>

<file path=ppt/slides/_rels/slide4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jpg"/></Relationships>

</file>

<file path=ppt/slides/_rels/slide4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jpg"/></Relationships>

</file>

<file path=ppt/slides/_rels/slide4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jpg"/></Relationships>

</file>

<file path=ppt/slides/_rels/slide4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jpg"/></Relationships>

</file>

<file path=ppt/slides/_rels/slide4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jpg"/></Relationships>

</file>

<file path=ppt/slides/_rels/slide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

</file>

<file path=ppt/slides/_rels/slide5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jpg"/></Relationships>

</file>

<file path=ppt/slides/_rels/slide5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jpg"/></Relationships>

</file>

<file path=ppt/slides/_rels/slide5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jpg"/></Relationships>

</file>

<file path=ppt/slides/_rels/slide5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jpg"/></Relationships>

</file>

<file path=ppt/slides/_rels/slide5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jpg"/></Relationships>

</file>

<file path=ppt/slides/_rels/slide5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.jpg"/></Relationships>

</file>

<file path=ppt/slides/_rels/slide5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jpg"/></Relationships>

</file>

<file path=ppt/slides/_rels/slide5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jpg"/></Relationships>

</file>

<file path=ppt/slides/_rels/slide5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jpg"/></Relationships>

</file>

<file path=ppt/slides/_rels/slide5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jpg"/></Relationships>

</file>

<file path=ppt/slides/_rels/slide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

</file>

<file path=ppt/slides/_rels/slide6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jpg"/></Relationships>

</file>

<file path=ppt/slides/_rels/slide6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1.jpg"/></Relationships>

</file>

<file path=ppt/slides/_rels/slide6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.jpg"/></Relationships>

</file>

<file path=ppt/slides/_rels/slide6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3.jpg"/></Relationships>

</file>

<file path=ppt/slides/_rels/slide6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jpg"/></Relationships>

</file>

<file path=ppt/slides/_rels/slide6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5.jpg"/></Relationships>

</file>

<file path=ppt/slides/_rels/slide6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.jpg"/></Relationships>

</file>

<file path=ppt/slides/_rels/slide6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7.jpg"/></Relationships>

</file>

<file path=ppt/slides/_rels/slide6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.jpg"/></Relationships>

</file>

<file path=ppt/slides/_rels/slide6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9.jpg"/></Relationships>

</file>

<file path=ppt/slides/_rels/slide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

</file>

<file path=ppt/slides/_rels/slide7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.jpg"/></Relationships>

</file>

<file path=ppt/slides/_rels/slide7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.jpg"/></Relationships>

</file>

<file path=ppt/slides/_rels/slide7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2.jpg"/></Relationships>

</file>

<file path=ppt/slides/_rels/slide7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ec@insomniacgames.com" TargetMode="External"/><Relationship Id="rId3" Type="http://schemas.openxmlformats.org/officeDocument/2006/relationships/image" Target="../media/image73.jpg"/></Relationships>

</file>

<file path=ppt/slides/_rels/slide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

</file>

<file path=ppt/slides/_rels/slide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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405509" y="2519447"/>
            <a:ext cx="3613568" cy="7877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dirty="0" smtClean="0" sz="6000" spc="0">
                <a:solidFill>
                  <a:srgbClr val="4FFFFF"/>
                </a:solidFill>
                <a:latin typeface="Arial"/>
                <a:cs typeface="Arial"/>
              </a:rPr>
              <a:t>Insomniac</a:t>
            </a:r>
            <a:endParaRPr sz="6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91252" y="2519447"/>
            <a:ext cx="2762836" cy="7877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dirty="0" smtClean="0" sz="6000" spc="-25">
                <a:solidFill>
                  <a:srgbClr val="4FFFFF"/>
                </a:solidFill>
                <a:latin typeface="Arial"/>
                <a:cs typeface="Arial"/>
              </a:rPr>
              <a:t>P</a:t>
            </a:r>
            <a:r>
              <a:rPr dirty="0" smtClean="0" sz="6000" spc="0">
                <a:solidFill>
                  <a:srgbClr val="4FFFFF"/>
                </a:solidFill>
                <a:latin typeface="Arial"/>
                <a:cs typeface="Arial"/>
              </a:rPr>
              <a:t>hysics</a:t>
            </a:r>
            <a:endParaRPr sz="6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70098" y="4110704"/>
            <a:ext cx="3036112" cy="9199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Eric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Christe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sen</a:t>
            </a:r>
            <a:endParaRPr sz="3200">
              <a:latin typeface="Arial"/>
              <a:cs typeface="Arial"/>
            </a:endParaRPr>
          </a:p>
          <a:p>
            <a:pPr marL="499833" marR="531270" algn="ctr">
              <a:lnSpc>
                <a:spcPct val="95825"/>
              </a:lnSpc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GDC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2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0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09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322262" y="1835213"/>
            <a:ext cx="8348599" cy="379412"/>
          </a:xfrm>
          <a:custGeom>
            <a:avLst/>
            <a:gdLst/>
            <a:ahLst/>
            <a:cxnLst/>
            <a:rect l="l" t="t" r="r" b="b"/>
            <a:pathLst>
              <a:path w="8348599" h="379412">
                <a:moveTo>
                  <a:pt x="0" y="379412"/>
                </a:moveTo>
                <a:lnTo>
                  <a:pt x="8348599" y="379412"/>
                </a:lnTo>
                <a:lnTo>
                  <a:pt x="8348599" y="0"/>
                </a:lnTo>
                <a:lnTo>
                  <a:pt x="0" y="0"/>
                </a:lnTo>
                <a:lnTo>
                  <a:pt x="0" y="379412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322262" y="1835213"/>
            <a:ext cx="8348599" cy="379412"/>
          </a:xfrm>
          <a:custGeom>
            <a:avLst/>
            <a:gdLst/>
            <a:ahLst/>
            <a:cxnLst/>
            <a:rect l="l" t="t" r="r" b="b"/>
            <a:pathLst>
              <a:path w="8348599" h="379412">
                <a:moveTo>
                  <a:pt x="0" y="379412"/>
                </a:moveTo>
                <a:lnTo>
                  <a:pt x="8348599" y="379412"/>
                </a:lnTo>
                <a:lnTo>
                  <a:pt x="8348599" y="0"/>
                </a:lnTo>
                <a:lnTo>
                  <a:pt x="0" y="0"/>
                </a:lnTo>
                <a:lnTo>
                  <a:pt x="0" y="379412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701675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701675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2978150" y="2822575"/>
            <a:ext cx="227012" cy="1441450"/>
          </a:xfrm>
          <a:custGeom>
            <a:avLst/>
            <a:gdLst/>
            <a:ahLst/>
            <a:cxnLst/>
            <a:rect l="l" t="t" r="r" b="b"/>
            <a:pathLst>
              <a:path w="227012" h="1441450">
                <a:moveTo>
                  <a:pt x="0" y="1441450"/>
                </a:moveTo>
                <a:lnTo>
                  <a:pt x="227012" y="1441450"/>
                </a:lnTo>
                <a:lnTo>
                  <a:pt x="227012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2978150" y="2822575"/>
            <a:ext cx="227012" cy="1441450"/>
          </a:xfrm>
          <a:custGeom>
            <a:avLst/>
            <a:gdLst/>
            <a:ahLst/>
            <a:cxnLst/>
            <a:rect l="l" t="t" r="r" b="b"/>
            <a:pathLst>
              <a:path w="227012" h="1441450">
                <a:moveTo>
                  <a:pt x="0" y="1441450"/>
                </a:moveTo>
                <a:lnTo>
                  <a:pt x="227012" y="1441450"/>
                </a:lnTo>
                <a:lnTo>
                  <a:pt x="227012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4040251" y="2822575"/>
            <a:ext cx="833437" cy="1441450"/>
          </a:xfrm>
          <a:custGeom>
            <a:avLst/>
            <a:gdLst/>
            <a:ahLst/>
            <a:cxnLst/>
            <a:rect l="l" t="t" r="r" b="b"/>
            <a:pathLst>
              <a:path w="833437" h="1441450">
                <a:moveTo>
                  <a:pt x="0" y="1441450"/>
                </a:moveTo>
                <a:lnTo>
                  <a:pt x="833437" y="1441450"/>
                </a:lnTo>
                <a:lnTo>
                  <a:pt x="833437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4040251" y="2822575"/>
            <a:ext cx="833437" cy="1441450"/>
          </a:xfrm>
          <a:custGeom>
            <a:avLst/>
            <a:gdLst/>
            <a:ahLst/>
            <a:cxnLst/>
            <a:rect l="l" t="t" r="r" b="b"/>
            <a:pathLst>
              <a:path w="833437" h="1441450">
                <a:moveTo>
                  <a:pt x="0" y="1441450"/>
                </a:moveTo>
                <a:lnTo>
                  <a:pt x="833437" y="1441450"/>
                </a:lnTo>
                <a:lnTo>
                  <a:pt x="833437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3205226" y="2822575"/>
            <a:ext cx="835025" cy="1441450"/>
          </a:xfrm>
          <a:custGeom>
            <a:avLst/>
            <a:gdLst/>
            <a:ahLst/>
            <a:cxnLst/>
            <a:rect l="l" t="t" r="r" b="b"/>
            <a:pathLst>
              <a:path w="835025" h="1441450">
                <a:moveTo>
                  <a:pt x="0" y="1441450"/>
                </a:moveTo>
                <a:lnTo>
                  <a:pt x="835025" y="1441450"/>
                </a:lnTo>
                <a:lnTo>
                  <a:pt x="8350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3205226" y="2822575"/>
            <a:ext cx="835025" cy="1441450"/>
          </a:xfrm>
          <a:custGeom>
            <a:avLst/>
            <a:gdLst/>
            <a:ahLst/>
            <a:cxnLst/>
            <a:rect l="l" t="t" r="r" b="b"/>
            <a:pathLst>
              <a:path w="835025" h="1441450">
                <a:moveTo>
                  <a:pt x="0" y="1441450"/>
                </a:moveTo>
                <a:lnTo>
                  <a:pt x="835025" y="1441450"/>
                </a:lnTo>
                <a:lnTo>
                  <a:pt x="8350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5634101" y="2822575"/>
            <a:ext cx="228600" cy="1441450"/>
          </a:xfrm>
          <a:custGeom>
            <a:avLst/>
            <a:gdLst/>
            <a:ahLst/>
            <a:cxnLst/>
            <a:rect l="l" t="t" r="r" b="b"/>
            <a:pathLst>
              <a:path w="228600" h="1441450">
                <a:moveTo>
                  <a:pt x="0" y="1441450"/>
                </a:moveTo>
                <a:lnTo>
                  <a:pt x="228600" y="1441450"/>
                </a:lnTo>
                <a:lnTo>
                  <a:pt x="228600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5634101" y="2822575"/>
            <a:ext cx="228600" cy="1441450"/>
          </a:xfrm>
          <a:custGeom>
            <a:avLst/>
            <a:gdLst/>
            <a:ahLst/>
            <a:cxnLst/>
            <a:rect l="l" t="t" r="r" b="b"/>
            <a:pathLst>
              <a:path w="228600" h="1441450">
                <a:moveTo>
                  <a:pt x="0" y="1441450"/>
                </a:moveTo>
                <a:lnTo>
                  <a:pt x="228600" y="1441450"/>
                </a:lnTo>
                <a:lnTo>
                  <a:pt x="228600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2219325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2219325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1460500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1460500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6621526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6621526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5862701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5862701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4875276" y="2822575"/>
            <a:ext cx="758825" cy="1289050"/>
          </a:xfrm>
          <a:custGeom>
            <a:avLst/>
            <a:gdLst/>
            <a:ahLst/>
            <a:cxnLst/>
            <a:rect l="l" t="t" r="r" b="b"/>
            <a:pathLst>
              <a:path w="758825" h="1289050">
                <a:moveTo>
                  <a:pt x="0" y="1289050"/>
                </a:moveTo>
                <a:lnTo>
                  <a:pt x="758825" y="1289050"/>
                </a:lnTo>
                <a:lnTo>
                  <a:pt x="758825" y="0"/>
                </a:lnTo>
                <a:lnTo>
                  <a:pt x="0" y="0"/>
                </a:lnTo>
                <a:lnTo>
                  <a:pt x="0" y="128905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4875276" y="2822575"/>
            <a:ext cx="758825" cy="1289050"/>
          </a:xfrm>
          <a:custGeom>
            <a:avLst/>
            <a:gdLst/>
            <a:ahLst/>
            <a:cxnLst/>
            <a:rect l="l" t="t" r="r" b="b"/>
            <a:pathLst>
              <a:path w="758825" h="1289050">
                <a:moveTo>
                  <a:pt x="0" y="1289050"/>
                </a:moveTo>
                <a:lnTo>
                  <a:pt x="758825" y="1289050"/>
                </a:lnTo>
                <a:lnTo>
                  <a:pt x="758825" y="0"/>
                </a:lnTo>
                <a:lnTo>
                  <a:pt x="0" y="0"/>
                </a:lnTo>
                <a:lnTo>
                  <a:pt x="0" y="12890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7380351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7380351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4875276" y="4111625"/>
            <a:ext cx="758825" cy="152400"/>
          </a:xfrm>
          <a:custGeom>
            <a:avLst/>
            <a:gdLst/>
            <a:ahLst/>
            <a:cxnLst/>
            <a:rect l="l" t="t" r="r" b="b"/>
            <a:pathLst>
              <a:path w="758825" h="152400">
                <a:moveTo>
                  <a:pt x="0" y="152400"/>
                </a:moveTo>
                <a:lnTo>
                  <a:pt x="758825" y="152400"/>
                </a:lnTo>
                <a:lnTo>
                  <a:pt x="758825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4875276" y="4111625"/>
            <a:ext cx="758825" cy="152400"/>
          </a:xfrm>
          <a:custGeom>
            <a:avLst/>
            <a:gdLst/>
            <a:ahLst/>
            <a:cxnLst/>
            <a:rect l="l" t="t" r="r" b="b"/>
            <a:pathLst>
              <a:path w="758825" h="152400">
                <a:moveTo>
                  <a:pt x="0" y="152400"/>
                </a:moveTo>
                <a:lnTo>
                  <a:pt x="758825" y="152400"/>
                </a:lnTo>
                <a:lnTo>
                  <a:pt x="758825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4554982" y="3505200"/>
            <a:ext cx="699642" cy="1373758"/>
          </a:xfrm>
          <a:custGeom>
            <a:avLst/>
            <a:gdLst/>
            <a:ahLst/>
            <a:cxnLst/>
            <a:rect l="l" t="t" r="r" b="b"/>
            <a:pathLst>
              <a:path w="699642" h="1373758">
                <a:moveTo>
                  <a:pt x="0" y="1356741"/>
                </a:moveTo>
                <a:lnTo>
                  <a:pt x="34035" y="1373758"/>
                </a:lnTo>
                <a:lnTo>
                  <a:pt x="665597" y="110760"/>
                </a:lnTo>
                <a:lnTo>
                  <a:pt x="674115" y="93725"/>
                </a:lnTo>
                <a:lnTo>
                  <a:pt x="699642" y="127762"/>
                </a:lnTo>
                <a:lnTo>
                  <a:pt x="699642" y="0"/>
                </a:lnTo>
                <a:lnTo>
                  <a:pt x="639952" y="76708"/>
                </a:lnTo>
                <a:lnTo>
                  <a:pt x="631453" y="93709"/>
                </a:lnTo>
                <a:lnTo>
                  <a:pt x="0" y="1356741"/>
                </a:lnTo>
                <a:close/>
              </a:path>
              <a:path w="699642" h="1373758">
                <a:moveTo>
                  <a:pt x="639952" y="76708"/>
                </a:moveTo>
                <a:lnTo>
                  <a:pt x="699642" y="0"/>
                </a:lnTo>
                <a:lnTo>
                  <a:pt x="597407" y="76708"/>
                </a:lnTo>
                <a:lnTo>
                  <a:pt x="631453" y="93709"/>
                </a:lnTo>
                <a:lnTo>
                  <a:pt x="639952" y="76708"/>
                </a:lnTo>
                <a:close/>
              </a:path>
              <a:path w="699642" h="1373758">
                <a:moveTo>
                  <a:pt x="699642" y="127762"/>
                </a:moveTo>
                <a:lnTo>
                  <a:pt x="674115" y="93725"/>
                </a:lnTo>
                <a:lnTo>
                  <a:pt x="665597" y="110760"/>
                </a:lnTo>
                <a:lnTo>
                  <a:pt x="699642" y="1277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2371725" y="4870450"/>
            <a:ext cx="4476750" cy="1593850"/>
          </a:xfrm>
          <a:custGeom>
            <a:avLst/>
            <a:gdLst/>
            <a:ahLst/>
            <a:cxnLst/>
            <a:rect l="l" t="t" r="r" b="b"/>
            <a:pathLst>
              <a:path w="4476750" h="1593850">
                <a:moveTo>
                  <a:pt x="0" y="1593850"/>
                </a:moveTo>
                <a:lnTo>
                  <a:pt x="4476750" y="1593850"/>
                </a:lnTo>
                <a:lnTo>
                  <a:pt x="4476750" y="0"/>
                </a:lnTo>
                <a:lnTo>
                  <a:pt x="0" y="0"/>
                </a:lnTo>
                <a:lnTo>
                  <a:pt x="0" y="1593850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2371725" y="4870450"/>
            <a:ext cx="4476750" cy="1593850"/>
          </a:xfrm>
          <a:custGeom>
            <a:avLst/>
            <a:gdLst/>
            <a:ahLst/>
            <a:cxnLst/>
            <a:rect l="l" t="t" r="r" b="b"/>
            <a:pathLst>
              <a:path w="4476750" h="1593850">
                <a:moveTo>
                  <a:pt x="0" y="1593850"/>
                </a:moveTo>
                <a:lnTo>
                  <a:pt x="4476750" y="1593850"/>
                </a:lnTo>
                <a:lnTo>
                  <a:pt x="4476750" y="0"/>
                </a:lnTo>
                <a:lnTo>
                  <a:pt x="0" y="0"/>
                </a:lnTo>
                <a:lnTo>
                  <a:pt x="0" y="15938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906905" y="306455"/>
            <a:ext cx="5370305" cy="11427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9744" marR="916845" algn="ctr">
              <a:lnSpc>
                <a:spcPts val="4190"/>
              </a:lnSpc>
              <a:spcBef>
                <a:spcPts val="209"/>
              </a:spcBef>
            </a:pP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Original</a:t>
            </a:r>
            <a:r>
              <a:rPr dirty="0" smtClean="0" sz="4000" spc="-117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Design</a:t>
            </a:r>
            <a:endParaRPr sz="4000">
              <a:latin typeface="Arial"/>
              <a:cs typeface="Arial"/>
            </a:endParaRPr>
          </a:p>
          <a:p>
            <a:pPr algn="ctr">
              <a:lnSpc>
                <a:spcPct val="95825"/>
              </a:lnSpc>
            </a:pP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Resi</a:t>
            </a:r>
            <a:r>
              <a:rPr dirty="0" smtClean="0" sz="4000" spc="9">
                <a:solidFill>
                  <a:srgbClr val="4FFFFF"/>
                </a:solidFill>
                <a:latin typeface="Arial"/>
                <a:cs typeface="Arial"/>
              </a:rPr>
              <a:t>s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tan</a:t>
            </a:r>
            <a:r>
              <a:rPr dirty="0" smtClean="0" sz="4000" spc="9">
                <a:solidFill>
                  <a:srgbClr val="4FFFFF"/>
                </a:solidFill>
                <a:latin typeface="Arial"/>
                <a:cs typeface="Arial"/>
              </a:rPr>
              <a:t>c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e:</a:t>
            </a:r>
            <a:r>
              <a:rPr dirty="0" smtClean="0" sz="4000" spc="-175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Fall</a:t>
            </a:r>
            <a:r>
              <a:rPr dirty="0" smtClean="0" sz="4000" spc="-49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of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Man</a:t>
            </a:r>
            <a:endParaRPr sz="4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71725" y="4870450"/>
            <a:ext cx="4476750" cy="1593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1"/>
              </a:spcBef>
            </a:pPr>
            <a:endParaRPr sz="550"/>
          </a:p>
          <a:p>
            <a:pPr marL="1823554" marR="1820489" algn="ctr">
              <a:lnSpc>
                <a:spcPct val="95825"/>
              </a:lnSpc>
              <a:spcBef>
                <a:spcPts val="2000"/>
              </a:spcBef>
            </a:pPr>
            <a:r>
              <a:rPr dirty="0" smtClean="0" sz="3200" spc="0">
                <a:latin typeface="Arial"/>
                <a:cs typeface="Arial"/>
              </a:rPr>
              <a:t>Run</a:t>
            </a:r>
            <a:endParaRPr sz="3200">
              <a:latin typeface="Arial"/>
              <a:cs typeface="Arial"/>
            </a:endParaRPr>
          </a:p>
          <a:p>
            <a:pPr marL="287086" marR="286376" algn="ctr">
              <a:lnSpc>
                <a:spcPct val="95825"/>
              </a:lnSpc>
              <a:spcBef>
                <a:spcPts val="160"/>
              </a:spcBef>
            </a:pPr>
            <a:r>
              <a:rPr dirty="0" smtClean="0" sz="3200" spc="0">
                <a:latin typeface="Arial"/>
                <a:cs typeface="Arial"/>
              </a:rPr>
              <a:t>SPU</a:t>
            </a:r>
            <a:r>
              <a:rPr dirty="0" smtClean="0" sz="3200" spc="-14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Si</a:t>
            </a:r>
            <a:r>
              <a:rPr dirty="0" smtClean="0" sz="3200" spc="-14">
                <a:latin typeface="Arial"/>
                <a:cs typeface="Arial"/>
              </a:rPr>
              <a:t>m</a:t>
            </a:r>
            <a:r>
              <a:rPr dirty="0" smtClean="0" sz="3200" spc="0">
                <a:latin typeface="Arial"/>
                <a:cs typeface="Arial"/>
              </a:rPr>
              <a:t>u</a:t>
            </a:r>
            <a:r>
              <a:rPr dirty="0" smtClean="0" sz="3200" spc="-9">
                <a:latin typeface="Arial"/>
                <a:cs typeface="Arial"/>
              </a:rPr>
              <a:t>l</a:t>
            </a:r>
            <a:r>
              <a:rPr dirty="0" smtClean="0" sz="3200" spc="0">
                <a:latin typeface="Arial"/>
                <a:cs typeface="Arial"/>
              </a:rPr>
              <a:t>a</a:t>
            </a:r>
            <a:r>
              <a:rPr dirty="0" smtClean="0" sz="3200" spc="-9">
                <a:latin typeface="Arial"/>
                <a:cs typeface="Arial"/>
              </a:rPr>
              <a:t>t</a:t>
            </a:r>
            <a:r>
              <a:rPr dirty="0" smtClean="0" sz="3200" spc="0">
                <a:latin typeface="Arial"/>
                <a:cs typeface="Arial"/>
              </a:rPr>
              <a:t>i</a:t>
            </a:r>
            <a:r>
              <a:rPr dirty="0" smtClean="0" sz="3200" spc="-9">
                <a:latin typeface="Arial"/>
                <a:cs typeface="Arial"/>
              </a:rPr>
              <a:t>o</a:t>
            </a:r>
            <a:r>
              <a:rPr dirty="0" smtClean="0" sz="3200" spc="0">
                <a:latin typeface="Arial"/>
                <a:cs typeface="Arial"/>
              </a:rPr>
              <a:t>n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Jobs</a:t>
            </a:r>
            <a:endParaRPr sz="3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1675" y="2822575"/>
            <a:ext cx="758825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1460500" y="2822575"/>
            <a:ext cx="758825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2219325" y="2822575"/>
            <a:ext cx="758825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2978150" y="2822575"/>
            <a:ext cx="227044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3205194" y="2822575"/>
            <a:ext cx="835056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4040251" y="2822575"/>
            <a:ext cx="834231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4874482" y="2822575"/>
            <a:ext cx="759618" cy="12890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5634101" y="2822575"/>
            <a:ext cx="228600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5862701" y="2822575"/>
            <a:ext cx="758825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6621526" y="2822575"/>
            <a:ext cx="758825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7380351" y="2822575"/>
            <a:ext cx="758825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4874482" y="4111625"/>
            <a:ext cx="75961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322262" y="1835213"/>
            <a:ext cx="8348599" cy="379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0019" marR="2901671" algn="ctr">
              <a:lnSpc>
                <a:spcPts val="2990"/>
              </a:lnSpc>
              <a:spcBef>
                <a:spcPts val="149"/>
              </a:spcBef>
            </a:pP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Phy</a:t>
            </a:r>
            <a:r>
              <a:rPr dirty="0" smtClean="0" baseline="-3105" sz="4200" spc="9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i</a:t>
            </a:r>
            <a:r>
              <a:rPr dirty="0" smtClean="0" baseline="-3105" sz="4200" spc="4">
                <a:solidFill>
                  <a:srgbClr val="1F126B"/>
                </a:solidFill>
                <a:latin typeface="Arial"/>
                <a:cs typeface="Arial"/>
              </a:rPr>
              <a:t>c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baseline="-3105" sz="4200" spc="-106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Upd</a:t>
            </a:r>
            <a:r>
              <a:rPr dirty="0" smtClean="0" baseline="-3105" sz="4200" spc="9">
                <a:solidFill>
                  <a:srgbClr val="1F126B"/>
                </a:solidFill>
                <a:latin typeface="Arial"/>
                <a:cs typeface="Arial"/>
              </a:rPr>
              <a:t>a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te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322262" y="1835213"/>
            <a:ext cx="8348599" cy="379412"/>
          </a:xfrm>
          <a:custGeom>
            <a:avLst/>
            <a:gdLst/>
            <a:ahLst/>
            <a:cxnLst/>
            <a:rect l="l" t="t" r="r" b="b"/>
            <a:pathLst>
              <a:path w="8348599" h="379412">
                <a:moveTo>
                  <a:pt x="0" y="379412"/>
                </a:moveTo>
                <a:lnTo>
                  <a:pt x="8348599" y="379412"/>
                </a:lnTo>
                <a:lnTo>
                  <a:pt x="8348599" y="0"/>
                </a:lnTo>
                <a:lnTo>
                  <a:pt x="0" y="0"/>
                </a:lnTo>
                <a:lnTo>
                  <a:pt x="0" y="379412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322262" y="1835213"/>
            <a:ext cx="8348599" cy="379412"/>
          </a:xfrm>
          <a:custGeom>
            <a:avLst/>
            <a:gdLst/>
            <a:ahLst/>
            <a:cxnLst/>
            <a:rect l="l" t="t" r="r" b="b"/>
            <a:pathLst>
              <a:path w="8348599" h="379412">
                <a:moveTo>
                  <a:pt x="0" y="379412"/>
                </a:moveTo>
                <a:lnTo>
                  <a:pt x="8348599" y="379412"/>
                </a:lnTo>
                <a:lnTo>
                  <a:pt x="8348599" y="0"/>
                </a:lnTo>
                <a:lnTo>
                  <a:pt x="0" y="0"/>
                </a:lnTo>
                <a:lnTo>
                  <a:pt x="0" y="379412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701675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701675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2978150" y="2822575"/>
            <a:ext cx="227012" cy="1441450"/>
          </a:xfrm>
          <a:custGeom>
            <a:avLst/>
            <a:gdLst/>
            <a:ahLst/>
            <a:cxnLst/>
            <a:rect l="l" t="t" r="r" b="b"/>
            <a:pathLst>
              <a:path w="227012" h="1441450">
                <a:moveTo>
                  <a:pt x="0" y="1441450"/>
                </a:moveTo>
                <a:lnTo>
                  <a:pt x="227012" y="1441450"/>
                </a:lnTo>
                <a:lnTo>
                  <a:pt x="227012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2978150" y="2822575"/>
            <a:ext cx="227012" cy="1441450"/>
          </a:xfrm>
          <a:custGeom>
            <a:avLst/>
            <a:gdLst/>
            <a:ahLst/>
            <a:cxnLst/>
            <a:rect l="l" t="t" r="r" b="b"/>
            <a:pathLst>
              <a:path w="227012" h="1441450">
                <a:moveTo>
                  <a:pt x="0" y="1441450"/>
                </a:moveTo>
                <a:lnTo>
                  <a:pt x="227012" y="1441450"/>
                </a:lnTo>
                <a:lnTo>
                  <a:pt x="227012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4040251" y="2822575"/>
            <a:ext cx="833437" cy="1441450"/>
          </a:xfrm>
          <a:custGeom>
            <a:avLst/>
            <a:gdLst/>
            <a:ahLst/>
            <a:cxnLst/>
            <a:rect l="l" t="t" r="r" b="b"/>
            <a:pathLst>
              <a:path w="833437" h="1441450">
                <a:moveTo>
                  <a:pt x="0" y="1441450"/>
                </a:moveTo>
                <a:lnTo>
                  <a:pt x="833437" y="1441450"/>
                </a:lnTo>
                <a:lnTo>
                  <a:pt x="833437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4040251" y="2822575"/>
            <a:ext cx="833437" cy="1441450"/>
          </a:xfrm>
          <a:custGeom>
            <a:avLst/>
            <a:gdLst/>
            <a:ahLst/>
            <a:cxnLst/>
            <a:rect l="l" t="t" r="r" b="b"/>
            <a:pathLst>
              <a:path w="833437" h="1441450">
                <a:moveTo>
                  <a:pt x="0" y="1441450"/>
                </a:moveTo>
                <a:lnTo>
                  <a:pt x="833437" y="1441450"/>
                </a:lnTo>
                <a:lnTo>
                  <a:pt x="833437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3205226" y="2822575"/>
            <a:ext cx="835025" cy="1441450"/>
          </a:xfrm>
          <a:custGeom>
            <a:avLst/>
            <a:gdLst/>
            <a:ahLst/>
            <a:cxnLst/>
            <a:rect l="l" t="t" r="r" b="b"/>
            <a:pathLst>
              <a:path w="835025" h="1441450">
                <a:moveTo>
                  <a:pt x="0" y="1441450"/>
                </a:moveTo>
                <a:lnTo>
                  <a:pt x="835025" y="1441450"/>
                </a:lnTo>
                <a:lnTo>
                  <a:pt x="8350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3205226" y="2822575"/>
            <a:ext cx="835025" cy="1441450"/>
          </a:xfrm>
          <a:custGeom>
            <a:avLst/>
            <a:gdLst/>
            <a:ahLst/>
            <a:cxnLst/>
            <a:rect l="l" t="t" r="r" b="b"/>
            <a:pathLst>
              <a:path w="835025" h="1441450">
                <a:moveTo>
                  <a:pt x="0" y="1441450"/>
                </a:moveTo>
                <a:lnTo>
                  <a:pt x="835025" y="1441450"/>
                </a:lnTo>
                <a:lnTo>
                  <a:pt x="8350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5634101" y="2822575"/>
            <a:ext cx="228600" cy="1441450"/>
          </a:xfrm>
          <a:custGeom>
            <a:avLst/>
            <a:gdLst/>
            <a:ahLst/>
            <a:cxnLst/>
            <a:rect l="l" t="t" r="r" b="b"/>
            <a:pathLst>
              <a:path w="228600" h="1441450">
                <a:moveTo>
                  <a:pt x="0" y="1441450"/>
                </a:moveTo>
                <a:lnTo>
                  <a:pt x="228600" y="1441450"/>
                </a:lnTo>
                <a:lnTo>
                  <a:pt x="228600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5634101" y="2822575"/>
            <a:ext cx="228600" cy="1441450"/>
          </a:xfrm>
          <a:custGeom>
            <a:avLst/>
            <a:gdLst/>
            <a:ahLst/>
            <a:cxnLst/>
            <a:rect l="l" t="t" r="r" b="b"/>
            <a:pathLst>
              <a:path w="228600" h="1441450">
                <a:moveTo>
                  <a:pt x="0" y="1441450"/>
                </a:moveTo>
                <a:lnTo>
                  <a:pt x="228600" y="1441450"/>
                </a:lnTo>
                <a:lnTo>
                  <a:pt x="228600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2219325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2219325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1460500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1460500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6621526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6621526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5862701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5862701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4875276" y="2822638"/>
            <a:ext cx="758825" cy="150812"/>
          </a:xfrm>
          <a:custGeom>
            <a:avLst/>
            <a:gdLst/>
            <a:ahLst/>
            <a:cxnLst/>
            <a:rect l="l" t="t" r="r" b="b"/>
            <a:pathLst>
              <a:path w="758825" h="150812">
                <a:moveTo>
                  <a:pt x="0" y="150812"/>
                </a:moveTo>
                <a:lnTo>
                  <a:pt x="758825" y="150812"/>
                </a:lnTo>
                <a:lnTo>
                  <a:pt x="758825" y="0"/>
                </a:lnTo>
                <a:lnTo>
                  <a:pt x="0" y="0"/>
                </a:lnTo>
                <a:lnTo>
                  <a:pt x="0" y="150812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4875276" y="2822638"/>
            <a:ext cx="758825" cy="150812"/>
          </a:xfrm>
          <a:custGeom>
            <a:avLst/>
            <a:gdLst/>
            <a:ahLst/>
            <a:cxnLst/>
            <a:rect l="l" t="t" r="r" b="b"/>
            <a:pathLst>
              <a:path w="758825" h="150812">
                <a:moveTo>
                  <a:pt x="0" y="150812"/>
                </a:moveTo>
                <a:lnTo>
                  <a:pt x="758825" y="150812"/>
                </a:lnTo>
                <a:lnTo>
                  <a:pt x="758825" y="0"/>
                </a:lnTo>
                <a:lnTo>
                  <a:pt x="0" y="0"/>
                </a:lnTo>
                <a:lnTo>
                  <a:pt x="0" y="150812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7380351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7380351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4875276" y="2973451"/>
            <a:ext cx="758825" cy="1290574"/>
          </a:xfrm>
          <a:custGeom>
            <a:avLst/>
            <a:gdLst/>
            <a:ahLst/>
            <a:cxnLst/>
            <a:rect l="l" t="t" r="r" b="b"/>
            <a:pathLst>
              <a:path w="758825" h="1290574">
                <a:moveTo>
                  <a:pt x="0" y="1290574"/>
                </a:moveTo>
                <a:lnTo>
                  <a:pt x="758825" y="1290574"/>
                </a:lnTo>
                <a:lnTo>
                  <a:pt x="758825" y="0"/>
                </a:lnTo>
                <a:lnTo>
                  <a:pt x="0" y="0"/>
                </a:lnTo>
                <a:lnTo>
                  <a:pt x="0" y="1290574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4875276" y="2973451"/>
            <a:ext cx="758825" cy="1290574"/>
          </a:xfrm>
          <a:custGeom>
            <a:avLst/>
            <a:gdLst/>
            <a:ahLst/>
            <a:cxnLst/>
            <a:rect l="l" t="t" r="r" b="b"/>
            <a:pathLst>
              <a:path w="758825" h="1290574">
                <a:moveTo>
                  <a:pt x="0" y="1290574"/>
                </a:moveTo>
                <a:lnTo>
                  <a:pt x="758825" y="1290574"/>
                </a:lnTo>
                <a:lnTo>
                  <a:pt x="758825" y="0"/>
                </a:lnTo>
                <a:lnTo>
                  <a:pt x="0" y="0"/>
                </a:lnTo>
                <a:lnTo>
                  <a:pt x="0" y="1290574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4555109" y="3581400"/>
            <a:ext cx="699515" cy="1297939"/>
          </a:xfrm>
          <a:custGeom>
            <a:avLst/>
            <a:gdLst/>
            <a:ahLst/>
            <a:cxnLst/>
            <a:rect l="l" t="t" r="r" b="b"/>
            <a:pathLst>
              <a:path w="699515" h="1297939">
                <a:moveTo>
                  <a:pt x="0" y="1280160"/>
                </a:moveTo>
                <a:lnTo>
                  <a:pt x="33781" y="1297939"/>
                </a:lnTo>
                <a:lnTo>
                  <a:pt x="662886" y="109978"/>
                </a:lnTo>
                <a:lnTo>
                  <a:pt x="671829" y="93091"/>
                </a:lnTo>
                <a:lnTo>
                  <a:pt x="696467" y="127762"/>
                </a:lnTo>
                <a:lnTo>
                  <a:pt x="699515" y="0"/>
                </a:lnTo>
                <a:lnTo>
                  <a:pt x="638048" y="75311"/>
                </a:lnTo>
                <a:lnTo>
                  <a:pt x="629150" y="92113"/>
                </a:lnTo>
                <a:lnTo>
                  <a:pt x="0" y="1280160"/>
                </a:lnTo>
                <a:close/>
              </a:path>
              <a:path w="699515" h="1297939">
                <a:moveTo>
                  <a:pt x="638048" y="75311"/>
                </a:moveTo>
                <a:lnTo>
                  <a:pt x="699515" y="0"/>
                </a:lnTo>
                <a:lnTo>
                  <a:pt x="595502" y="74294"/>
                </a:lnTo>
                <a:lnTo>
                  <a:pt x="629150" y="92113"/>
                </a:lnTo>
                <a:lnTo>
                  <a:pt x="638048" y="75311"/>
                </a:lnTo>
                <a:close/>
              </a:path>
              <a:path w="699515" h="1297939">
                <a:moveTo>
                  <a:pt x="696467" y="127762"/>
                </a:moveTo>
                <a:lnTo>
                  <a:pt x="671829" y="93091"/>
                </a:lnTo>
                <a:lnTo>
                  <a:pt x="662886" y="109978"/>
                </a:lnTo>
                <a:lnTo>
                  <a:pt x="696467" y="1277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2371725" y="4870450"/>
            <a:ext cx="4476750" cy="1593850"/>
          </a:xfrm>
          <a:custGeom>
            <a:avLst/>
            <a:gdLst/>
            <a:ahLst/>
            <a:cxnLst/>
            <a:rect l="l" t="t" r="r" b="b"/>
            <a:pathLst>
              <a:path w="4476750" h="1593850">
                <a:moveTo>
                  <a:pt x="0" y="1593850"/>
                </a:moveTo>
                <a:lnTo>
                  <a:pt x="4476750" y="1593850"/>
                </a:lnTo>
                <a:lnTo>
                  <a:pt x="4476750" y="0"/>
                </a:lnTo>
                <a:lnTo>
                  <a:pt x="0" y="0"/>
                </a:lnTo>
                <a:lnTo>
                  <a:pt x="0" y="1593850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2371725" y="4870450"/>
            <a:ext cx="4476750" cy="1593850"/>
          </a:xfrm>
          <a:custGeom>
            <a:avLst/>
            <a:gdLst/>
            <a:ahLst/>
            <a:cxnLst/>
            <a:rect l="l" t="t" r="r" b="b"/>
            <a:pathLst>
              <a:path w="4476750" h="1593850">
                <a:moveTo>
                  <a:pt x="0" y="1593850"/>
                </a:moveTo>
                <a:lnTo>
                  <a:pt x="4476750" y="1593850"/>
                </a:lnTo>
                <a:lnTo>
                  <a:pt x="4476750" y="0"/>
                </a:lnTo>
                <a:lnTo>
                  <a:pt x="0" y="0"/>
                </a:lnTo>
                <a:lnTo>
                  <a:pt x="0" y="15938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906905" y="306455"/>
            <a:ext cx="5370305" cy="11427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9744" marR="916845" algn="ctr">
              <a:lnSpc>
                <a:spcPts val="4190"/>
              </a:lnSpc>
              <a:spcBef>
                <a:spcPts val="209"/>
              </a:spcBef>
            </a:pP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Original</a:t>
            </a:r>
            <a:r>
              <a:rPr dirty="0" smtClean="0" sz="4000" spc="-117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Design</a:t>
            </a:r>
            <a:endParaRPr sz="4000">
              <a:latin typeface="Arial"/>
              <a:cs typeface="Arial"/>
            </a:endParaRPr>
          </a:p>
          <a:p>
            <a:pPr algn="ctr">
              <a:lnSpc>
                <a:spcPct val="95825"/>
              </a:lnSpc>
            </a:pP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Resi</a:t>
            </a:r>
            <a:r>
              <a:rPr dirty="0" smtClean="0" sz="4000" spc="9">
                <a:solidFill>
                  <a:srgbClr val="4FFFFF"/>
                </a:solidFill>
                <a:latin typeface="Arial"/>
                <a:cs typeface="Arial"/>
              </a:rPr>
              <a:t>s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tan</a:t>
            </a:r>
            <a:r>
              <a:rPr dirty="0" smtClean="0" sz="4000" spc="9">
                <a:solidFill>
                  <a:srgbClr val="4FFFFF"/>
                </a:solidFill>
                <a:latin typeface="Arial"/>
                <a:cs typeface="Arial"/>
              </a:rPr>
              <a:t>c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e:</a:t>
            </a:r>
            <a:r>
              <a:rPr dirty="0" smtClean="0" sz="4000" spc="-175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Fall</a:t>
            </a:r>
            <a:r>
              <a:rPr dirty="0" smtClean="0" sz="4000" spc="-49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of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Man</a:t>
            </a:r>
            <a:endParaRPr sz="4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71725" y="4870450"/>
            <a:ext cx="4476750" cy="1593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1"/>
              </a:spcBef>
            </a:pPr>
            <a:endParaRPr sz="550"/>
          </a:p>
          <a:p>
            <a:pPr marL="713869" marR="714857" algn="ctr">
              <a:lnSpc>
                <a:spcPct val="95825"/>
              </a:lnSpc>
              <a:spcBef>
                <a:spcPts val="2000"/>
              </a:spcBef>
            </a:pPr>
            <a:r>
              <a:rPr dirty="0" smtClean="0" sz="3200" spc="0">
                <a:latin typeface="Arial"/>
                <a:cs typeface="Arial"/>
              </a:rPr>
              <a:t>Run</a:t>
            </a:r>
            <a:r>
              <a:rPr dirty="0" smtClean="0" sz="3200" spc="-29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Sim</a:t>
            </a:r>
            <a:r>
              <a:rPr dirty="0" smtClean="0" sz="3200" spc="-14">
                <a:latin typeface="Arial"/>
                <a:cs typeface="Arial"/>
              </a:rPr>
              <a:t>u</a:t>
            </a:r>
            <a:r>
              <a:rPr dirty="0" smtClean="0" sz="3200" spc="0">
                <a:latin typeface="Arial"/>
                <a:cs typeface="Arial"/>
              </a:rPr>
              <a:t>la</a:t>
            </a:r>
            <a:r>
              <a:rPr dirty="0" smtClean="0" sz="3200" spc="-14">
                <a:latin typeface="Arial"/>
                <a:cs typeface="Arial"/>
              </a:rPr>
              <a:t>t</a:t>
            </a:r>
            <a:r>
              <a:rPr dirty="0" smtClean="0" sz="3200" spc="0">
                <a:latin typeface="Arial"/>
                <a:cs typeface="Arial"/>
              </a:rPr>
              <a:t>io</a:t>
            </a:r>
            <a:r>
              <a:rPr dirty="0" smtClean="0" sz="3200" spc="-14">
                <a:latin typeface="Arial"/>
                <a:cs typeface="Arial"/>
              </a:rPr>
              <a:t>n</a:t>
            </a:r>
            <a:r>
              <a:rPr dirty="0" smtClean="0" sz="3200" spc="0"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  <a:p>
            <a:pPr marL="628462" marR="625860" algn="ctr">
              <a:lnSpc>
                <a:spcPct val="95825"/>
              </a:lnSpc>
              <a:spcBef>
                <a:spcPts val="160"/>
              </a:spcBef>
            </a:pPr>
            <a:r>
              <a:rPr dirty="0" smtClean="0" sz="3200" spc="-359">
                <a:latin typeface="Arial"/>
                <a:cs typeface="Arial"/>
              </a:rPr>
              <a:t>T</a:t>
            </a:r>
            <a:r>
              <a:rPr dirty="0" smtClean="0" sz="3200" spc="0">
                <a:latin typeface="Arial"/>
                <a:cs typeface="Arial"/>
              </a:rPr>
              <a:t>oo</a:t>
            </a:r>
            <a:r>
              <a:rPr dirty="0" smtClean="0" sz="3200" spc="-24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Big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F</a:t>
            </a:r>
            <a:r>
              <a:rPr dirty="0" smtClean="0" sz="3200" spc="-14">
                <a:latin typeface="Arial"/>
                <a:cs typeface="Arial"/>
              </a:rPr>
              <a:t>o</a:t>
            </a:r>
            <a:r>
              <a:rPr dirty="0" smtClean="0" sz="3200" spc="0">
                <a:latin typeface="Arial"/>
                <a:cs typeface="Arial"/>
              </a:rPr>
              <a:t>r</a:t>
            </a:r>
            <a:r>
              <a:rPr dirty="0" smtClean="0" sz="3200" spc="-9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SPU!</a:t>
            </a:r>
            <a:endParaRPr sz="3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1675" y="2822575"/>
            <a:ext cx="758825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1460500" y="2822575"/>
            <a:ext cx="758825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2219325" y="2822575"/>
            <a:ext cx="758825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2978150" y="2822575"/>
            <a:ext cx="227044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3205194" y="2822575"/>
            <a:ext cx="835056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4040251" y="2822575"/>
            <a:ext cx="834231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4874482" y="2822575"/>
            <a:ext cx="759618" cy="1508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5634101" y="2822575"/>
            <a:ext cx="228600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5862701" y="2822575"/>
            <a:ext cx="758825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6621526" y="2822575"/>
            <a:ext cx="758825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7380351" y="2822575"/>
            <a:ext cx="758825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4874482" y="2973451"/>
            <a:ext cx="759618" cy="12905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322262" y="1835213"/>
            <a:ext cx="8348599" cy="379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0019" marR="2901671" algn="ctr">
              <a:lnSpc>
                <a:spcPts val="2990"/>
              </a:lnSpc>
              <a:spcBef>
                <a:spcPts val="149"/>
              </a:spcBef>
            </a:pP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Phy</a:t>
            </a:r>
            <a:r>
              <a:rPr dirty="0" smtClean="0" baseline="-3105" sz="4200" spc="9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i</a:t>
            </a:r>
            <a:r>
              <a:rPr dirty="0" smtClean="0" baseline="-3105" sz="4200" spc="4">
                <a:solidFill>
                  <a:srgbClr val="1F126B"/>
                </a:solidFill>
                <a:latin typeface="Arial"/>
                <a:cs typeface="Arial"/>
              </a:rPr>
              <a:t>c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baseline="-3105" sz="4200" spc="-106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Upd</a:t>
            </a:r>
            <a:r>
              <a:rPr dirty="0" smtClean="0" baseline="-3105" sz="4200" spc="9">
                <a:solidFill>
                  <a:srgbClr val="1F126B"/>
                </a:solidFill>
                <a:latin typeface="Arial"/>
                <a:cs typeface="Arial"/>
              </a:rPr>
              <a:t>a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te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322262" y="1835213"/>
            <a:ext cx="8348599" cy="379412"/>
          </a:xfrm>
          <a:custGeom>
            <a:avLst/>
            <a:gdLst/>
            <a:ahLst/>
            <a:cxnLst/>
            <a:rect l="l" t="t" r="r" b="b"/>
            <a:pathLst>
              <a:path w="8348599" h="379412">
                <a:moveTo>
                  <a:pt x="0" y="379412"/>
                </a:moveTo>
                <a:lnTo>
                  <a:pt x="8348599" y="379412"/>
                </a:lnTo>
                <a:lnTo>
                  <a:pt x="8348599" y="0"/>
                </a:lnTo>
                <a:lnTo>
                  <a:pt x="0" y="0"/>
                </a:lnTo>
                <a:lnTo>
                  <a:pt x="0" y="379412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322262" y="1835213"/>
            <a:ext cx="8348599" cy="379412"/>
          </a:xfrm>
          <a:custGeom>
            <a:avLst/>
            <a:gdLst/>
            <a:ahLst/>
            <a:cxnLst/>
            <a:rect l="l" t="t" r="r" b="b"/>
            <a:pathLst>
              <a:path w="8348599" h="379412">
                <a:moveTo>
                  <a:pt x="0" y="379412"/>
                </a:moveTo>
                <a:lnTo>
                  <a:pt x="8348599" y="379412"/>
                </a:lnTo>
                <a:lnTo>
                  <a:pt x="8348599" y="0"/>
                </a:lnTo>
                <a:lnTo>
                  <a:pt x="0" y="0"/>
                </a:lnTo>
                <a:lnTo>
                  <a:pt x="0" y="379412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701675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701675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2978150" y="2822575"/>
            <a:ext cx="227012" cy="1441450"/>
          </a:xfrm>
          <a:custGeom>
            <a:avLst/>
            <a:gdLst/>
            <a:ahLst/>
            <a:cxnLst/>
            <a:rect l="l" t="t" r="r" b="b"/>
            <a:pathLst>
              <a:path w="227012" h="1441450">
                <a:moveTo>
                  <a:pt x="0" y="1441450"/>
                </a:moveTo>
                <a:lnTo>
                  <a:pt x="227012" y="1441450"/>
                </a:lnTo>
                <a:lnTo>
                  <a:pt x="227012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2978150" y="2822575"/>
            <a:ext cx="227012" cy="1441450"/>
          </a:xfrm>
          <a:custGeom>
            <a:avLst/>
            <a:gdLst/>
            <a:ahLst/>
            <a:cxnLst/>
            <a:rect l="l" t="t" r="r" b="b"/>
            <a:pathLst>
              <a:path w="227012" h="1441450">
                <a:moveTo>
                  <a:pt x="0" y="1441450"/>
                </a:moveTo>
                <a:lnTo>
                  <a:pt x="227012" y="1441450"/>
                </a:lnTo>
                <a:lnTo>
                  <a:pt x="227012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4040251" y="2822575"/>
            <a:ext cx="833437" cy="1441450"/>
          </a:xfrm>
          <a:custGeom>
            <a:avLst/>
            <a:gdLst/>
            <a:ahLst/>
            <a:cxnLst/>
            <a:rect l="l" t="t" r="r" b="b"/>
            <a:pathLst>
              <a:path w="833437" h="1441450">
                <a:moveTo>
                  <a:pt x="0" y="1441450"/>
                </a:moveTo>
                <a:lnTo>
                  <a:pt x="833437" y="1441450"/>
                </a:lnTo>
                <a:lnTo>
                  <a:pt x="833437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4040251" y="2822575"/>
            <a:ext cx="833437" cy="1441450"/>
          </a:xfrm>
          <a:custGeom>
            <a:avLst/>
            <a:gdLst/>
            <a:ahLst/>
            <a:cxnLst/>
            <a:rect l="l" t="t" r="r" b="b"/>
            <a:pathLst>
              <a:path w="833437" h="1441450">
                <a:moveTo>
                  <a:pt x="0" y="1441450"/>
                </a:moveTo>
                <a:lnTo>
                  <a:pt x="833437" y="1441450"/>
                </a:lnTo>
                <a:lnTo>
                  <a:pt x="833437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3205226" y="2822575"/>
            <a:ext cx="835025" cy="1441450"/>
          </a:xfrm>
          <a:custGeom>
            <a:avLst/>
            <a:gdLst/>
            <a:ahLst/>
            <a:cxnLst/>
            <a:rect l="l" t="t" r="r" b="b"/>
            <a:pathLst>
              <a:path w="835025" h="1441450">
                <a:moveTo>
                  <a:pt x="0" y="1441450"/>
                </a:moveTo>
                <a:lnTo>
                  <a:pt x="835025" y="1441450"/>
                </a:lnTo>
                <a:lnTo>
                  <a:pt x="8350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3205226" y="2822575"/>
            <a:ext cx="835025" cy="1441450"/>
          </a:xfrm>
          <a:custGeom>
            <a:avLst/>
            <a:gdLst/>
            <a:ahLst/>
            <a:cxnLst/>
            <a:rect l="l" t="t" r="r" b="b"/>
            <a:pathLst>
              <a:path w="835025" h="1441450">
                <a:moveTo>
                  <a:pt x="0" y="1441450"/>
                </a:moveTo>
                <a:lnTo>
                  <a:pt x="835025" y="1441450"/>
                </a:lnTo>
                <a:lnTo>
                  <a:pt x="8350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5634101" y="2822575"/>
            <a:ext cx="228600" cy="1668526"/>
          </a:xfrm>
          <a:custGeom>
            <a:avLst/>
            <a:gdLst/>
            <a:ahLst/>
            <a:cxnLst/>
            <a:rect l="l" t="t" r="r" b="b"/>
            <a:pathLst>
              <a:path w="228600" h="1668526">
                <a:moveTo>
                  <a:pt x="0" y="1668526"/>
                </a:moveTo>
                <a:lnTo>
                  <a:pt x="228600" y="1668526"/>
                </a:lnTo>
                <a:lnTo>
                  <a:pt x="228600" y="0"/>
                </a:lnTo>
                <a:lnTo>
                  <a:pt x="0" y="0"/>
                </a:lnTo>
                <a:lnTo>
                  <a:pt x="0" y="166852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5634101" y="2822575"/>
            <a:ext cx="228600" cy="1668526"/>
          </a:xfrm>
          <a:custGeom>
            <a:avLst/>
            <a:gdLst/>
            <a:ahLst/>
            <a:cxnLst/>
            <a:rect l="l" t="t" r="r" b="b"/>
            <a:pathLst>
              <a:path w="228600" h="1668526">
                <a:moveTo>
                  <a:pt x="0" y="1668526"/>
                </a:moveTo>
                <a:lnTo>
                  <a:pt x="228600" y="1668526"/>
                </a:lnTo>
                <a:lnTo>
                  <a:pt x="228600" y="0"/>
                </a:lnTo>
                <a:lnTo>
                  <a:pt x="0" y="0"/>
                </a:lnTo>
                <a:lnTo>
                  <a:pt x="0" y="1668526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2219325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2219325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1460500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1460500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6621526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6621526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5862701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5862701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7380351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7380351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4641850" y="4475733"/>
            <a:ext cx="1068324" cy="412623"/>
          </a:xfrm>
          <a:custGeom>
            <a:avLst/>
            <a:gdLst/>
            <a:ahLst/>
            <a:cxnLst/>
            <a:rect l="l" t="t" r="r" b="b"/>
            <a:pathLst>
              <a:path w="1068324" h="412623">
                <a:moveTo>
                  <a:pt x="0" y="376809"/>
                </a:moveTo>
                <a:lnTo>
                  <a:pt x="12700" y="412623"/>
                </a:lnTo>
                <a:lnTo>
                  <a:pt x="967144" y="71705"/>
                </a:lnTo>
                <a:lnTo>
                  <a:pt x="985138" y="65278"/>
                </a:lnTo>
                <a:lnTo>
                  <a:pt x="979932" y="107569"/>
                </a:lnTo>
                <a:lnTo>
                  <a:pt x="1068324" y="15240"/>
                </a:lnTo>
                <a:lnTo>
                  <a:pt x="972312" y="29464"/>
                </a:lnTo>
                <a:lnTo>
                  <a:pt x="954368" y="35873"/>
                </a:lnTo>
                <a:lnTo>
                  <a:pt x="0" y="376809"/>
                </a:lnTo>
                <a:close/>
              </a:path>
              <a:path w="1068324" h="412623">
                <a:moveTo>
                  <a:pt x="972312" y="29464"/>
                </a:moveTo>
                <a:lnTo>
                  <a:pt x="1068324" y="15240"/>
                </a:lnTo>
                <a:lnTo>
                  <a:pt x="941577" y="0"/>
                </a:lnTo>
                <a:lnTo>
                  <a:pt x="954368" y="35873"/>
                </a:lnTo>
                <a:lnTo>
                  <a:pt x="972312" y="29464"/>
                </a:lnTo>
                <a:close/>
              </a:path>
              <a:path w="1068324" h="412623">
                <a:moveTo>
                  <a:pt x="979932" y="107569"/>
                </a:moveTo>
                <a:lnTo>
                  <a:pt x="985138" y="65278"/>
                </a:lnTo>
                <a:lnTo>
                  <a:pt x="967144" y="71705"/>
                </a:lnTo>
                <a:lnTo>
                  <a:pt x="979932" y="1075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2371725" y="4870450"/>
            <a:ext cx="4476750" cy="1593850"/>
          </a:xfrm>
          <a:custGeom>
            <a:avLst/>
            <a:gdLst/>
            <a:ahLst/>
            <a:cxnLst/>
            <a:rect l="l" t="t" r="r" b="b"/>
            <a:pathLst>
              <a:path w="4476750" h="1593850">
                <a:moveTo>
                  <a:pt x="0" y="1593850"/>
                </a:moveTo>
                <a:lnTo>
                  <a:pt x="4476750" y="1593850"/>
                </a:lnTo>
                <a:lnTo>
                  <a:pt x="4476750" y="0"/>
                </a:lnTo>
                <a:lnTo>
                  <a:pt x="0" y="0"/>
                </a:lnTo>
                <a:lnTo>
                  <a:pt x="0" y="1593850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2371725" y="4870450"/>
            <a:ext cx="4476750" cy="1593850"/>
          </a:xfrm>
          <a:custGeom>
            <a:avLst/>
            <a:gdLst/>
            <a:ahLst/>
            <a:cxnLst/>
            <a:rect l="l" t="t" r="r" b="b"/>
            <a:pathLst>
              <a:path w="4476750" h="1593850">
                <a:moveTo>
                  <a:pt x="0" y="1593850"/>
                </a:moveTo>
                <a:lnTo>
                  <a:pt x="4476750" y="1593850"/>
                </a:lnTo>
                <a:lnTo>
                  <a:pt x="4476750" y="0"/>
                </a:lnTo>
                <a:lnTo>
                  <a:pt x="0" y="0"/>
                </a:lnTo>
                <a:lnTo>
                  <a:pt x="0" y="15938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4875276" y="2822575"/>
            <a:ext cx="758825" cy="758825"/>
          </a:xfrm>
          <a:custGeom>
            <a:avLst/>
            <a:gdLst/>
            <a:ahLst/>
            <a:cxnLst/>
            <a:rect l="l" t="t" r="r" b="b"/>
            <a:pathLst>
              <a:path w="758825" h="758825">
                <a:moveTo>
                  <a:pt x="0" y="758825"/>
                </a:moveTo>
                <a:lnTo>
                  <a:pt x="758825" y="758825"/>
                </a:lnTo>
                <a:lnTo>
                  <a:pt x="758825" y="0"/>
                </a:lnTo>
                <a:lnTo>
                  <a:pt x="0" y="0"/>
                </a:lnTo>
                <a:lnTo>
                  <a:pt x="0" y="758825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4875276" y="2822575"/>
            <a:ext cx="758825" cy="758825"/>
          </a:xfrm>
          <a:custGeom>
            <a:avLst/>
            <a:gdLst/>
            <a:ahLst/>
            <a:cxnLst/>
            <a:rect l="l" t="t" r="r" b="b"/>
            <a:pathLst>
              <a:path w="758825" h="758825">
                <a:moveTo>
                  <a:pt x="0" y="758825"/>
                </a:moveTo>
                <a:lnTo>
                  <a:pt x="758825" y="758825"/>
                </a:lnTo>
                <a:lnTo>
                  <a:pt x="758825" y="0"/>
                </a:lnTo>
                <a:lnTo>
                  <a:pt x="0" y="0"/>
                </a:lnTo>
                <a:lnTo>
                  <a:pt x="0" y="7588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4875276" y="3581400"/>
            <a:ext cx="758825" cy="682625"/>
          </a:xfrm>
          <a:custGeom>
            <a:avLst/>
            <a:gdLst/>
            <a:ahLst/>
            <a:cxnLst/>
            <a:rect l="l" t="t" r="r" b="b"/>
            <a:pathLst>
              <a:path w="758825" h="682625">
                <a:moveTo>
                  <a:pt x="0" y="682625"/>
                </a:moveTo>
                <a:lnTo>
                  <a:pt x="758825" y="682625"/>
                </a:lnTo>
                <a:lnTo>
                  <a:pt x="758825" y="0"/>
                </a:lnTo>
                <a:lnTo>
                  <a:pt x="0" y="0"/>
                </a:lnTo>
                <a:lnTo>
                  <a:pt x="0" y="6826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4875276" y="3581400"/>
            <a:ext cx="758825" cy="682625"/>
          </a:xfrm>
          <a:custGeom>
            <a:avLst/>
            <a:gdLst/>
            <a:ahLst/>
            <a:cxnLst/>
            <a:rect l="l" t="t" r="r" b="b"/>
            <a:pathLst>
              <a:path w="758825" h="682625">
                <a:moveTo>
                  <a:pt x="0" y="682625"/>
                </a:moveTo>
                <a:lnTo>
                  <a:pt x="758825" y="682625"/>
                </a:lnTo>
                <a:lnTo>
                  <a:pt x="758825" y="0"/>
                </a:lnTo>
                <a:lnTo>
                  <a:pt x="0" y="0"/>
                </a:lnTo>
                <a:lnTo>
                  <a:pt x="0" y="6826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906905" y="306455"/>
            <a:ext cx="5370305" cy="11427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9744" marR="916845" algn="ctr">
              <a:lnSpc>
                <a:spcPts val="4190"/>
              </a:lnSpc>
              <a:spcBef>
                <a:spcPts val="209"/>
              </a:spcBef>
            </a:pP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Original</a:t>
            </a:r>
            <a:r>
              <a:rPr dirty="0" smtClean="0" sz="4000" spc="-117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Design</a:t>
            </a:r>
            <a:endParaRPr sz="4000">
              <a:latin typeface="Arial"/>
              <a:cs typeface="Arial"/>
            </a:endParaRPr>
          </a:p>
          <a:p>
            <a:pPr algn="ctr">
              <a:lnSpc>
                <a:spcPct val="95825"/>
              </a:lnSpc>
            </a:pP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Resi</a:t>
            </a:r>
            <a:r>
              <a:rPr dirty="0" smtClean="0" sz="4000" spc="9">
                <a:solidFill>
                  <a:srgbClr val="4FFFFF"/>
                </a:solidFill>
                <a:latin typeface="Arial"/>
                <a:cs typeface="Arial"/>
              </a:rPr>
              <a:t>s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tan</a:t>
            </a:r>
            <a:r>
              <a:rPr dirty="0" smtClean="0" sz="4000" spc="9">
                <a:solidFill>
                  <a:srgbClr val="4FFFFF"/>
                </a:solidFill>
                <a:latin typeface="Arial"/>
                <a:cs typeface="Arial"/>
              </a:rPr>
              <a:t>c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e:</a:t>
            </a:r>
            <a:r>
              <a:rPr dirty="0" smtClean="0" sz="4000" spc="-175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Fall</a:t>
            </a:r>
            <a:r>
              <a:rPr dirty="0" smtClean="0" sz="4000" spc="-49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of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Man</a:t>
            </a:r>
            <a:endParaRPr sz="4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71725" y="4870450"/>
            <a:ext cx="4476750" cy="1593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742782" marR="1742974" algn="ctr">
              <a:lnSpc>
                <a:spcPct val="95825"/>
              </a:lnSpc>
              <a:spcBef>
                <a:spcPts val="3471"/>
              </a:spcBef>
            </a:pPr>
            <a:r>
              <a:rPr dirty="0" smtClean="0" sz="3200" spc="0">
                <a:latin typeface="Arial"/>
                <a:cs typeface="Arial"/>
              </a:rPr>
              <a:t>Sync</a:t>
            </a:r>
            <a:endParaRPr sz="3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1675" y="2822575"/>
            <a:ext cx="758825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1460500" y="2822575"/>
            <a:ext cx="758825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2219325" y="2822575"/>
            <a:ext cx="758825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2978150" y="2822575"/>
            <a:ext cx="227044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3205194" y="2822575"/>
            <a:ext cx="835056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4040251" y="2822575"/>
            <a:ext cx="833437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4873688" y="2822575"/>
            <a:ext cx="760412" cy="7588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5634101" y="2822575"/>
            <a:ext cx="228600" cy="16685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5862701" y="2822575"/>
            <a:ext cx="758825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6621526" y="2822575"/>
            <a:ext cx="758825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7380351" y="2822575"/>
            <a:ext cx="758825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4873688" y="3581400"/>
            <a:ext cx="760412" cy="6826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701675" y="4264025"/>
            <a:ext cx="4932426" cy="2270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5862701" y="4264025"/>
            <a:ext cx="2276475" cy="2270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322262" y="1835213"/>
            <a:ext cx="8348599" cy="379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0019" marR="2901671" algn="ctr">
              <a:lnSpc>
                <a:spcPts val="2990"/>
              </a:lnSpc>
              <a:spcBef>
                <a:spcPts val="149"/>
              </a:spcBef>
            </a:pP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Phy</a:t>
            </a:r>
            <a:r>
              <a:rPr dirty="0" smtClean="0" baseline="-3105" sz="4200" spc="9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i</a:t>
            </a:r>
            <a:r>
              <a:rPr dirty="0" smtClean="0" baseline="-3105" sz="4200" spc="4">
                <a:solidFill>
                  <a:srgbClr val="1F126B"/>
                </a:solidFill>
                <a:latin typeface="Arial"/>
                <a:cs typeface="Arial"/>
              </a:rPr>
              <a:t>c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baseline="-3105" sz="4200" spc="-106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Upd</a:t>
            </a:r>
            <a:r>
              <a:rPr dirty="0" smtClean="0" baseline="-3105" sz="4200" spc="9">
                <a:solidFill>
                  <a:srgbClr val="1F126B"/>
                </a:solidFill>
                <a:latin typeface="Arial"/>
                <a:cs typeface="Arial"/>
              </a:rPr>
              <a:t>a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te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322262" y="1835213"/>
            <a:ext cx="8348599" cy="379412"/>
          </a:xfrm>
          <a:custGeom>
            <a:avLst/>
            <a:gdLst/>
            <a:ahLst/>
            <a:cxnLst/>
            <a:rect l="l" t="t" r="r" b="b"/>
            <a:pathLst>
              <a:path w="8348599" h="379412">
                <a:moveTo>
                  <a:pt x="0" y="379412"/>
                </a:moveTo>
                <a:lnTo>
                  <a:pt x="8348599" y="379412"/>
                </a:lnTo>
                <a:lnTo>
                  <a:pt x="8348599" y="0"/>
                </a:lnTo>
                <a:lnTo>
                  <a:pt x="0" y="0"/>
                </a:lnTo>
                <a:lnTo>
                  <a:pt x="0" y="379412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322262" y="1835213"/>
            <a:ext cx="8348599" cy="379412"/>
          </a:xfrm>
          <a:custGeom>
            <a:avLst/>
            <a:gdLst/>
            <a:ahLst/>
            <a:cxnLst/>
            <a:rect l="l" t="t" r="r" b="b"/>
            <a:pathLst>
              <a:path w="8348599" h="379412">
                <a:moveTo>
                  <a:pt x="0" y="379412"/>
                </a:moveTo>
                <a:lnTo>
                  <a:pt x="8348599" y="379412"/>
                </a:lnTo>
                <a:lnTo>
                  <a:pt x="8348599" y="0"/>
                </a:lnTo>
                <a:lnTo>
                  <a:pt x="0" y="0"/>
                </a:lnTo>
                <a:lnTo>
                  <a:pt x="0" y="379412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701675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701675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2978150" y="2822575"/>
            <a:ext cx="227012" cy="1441450"/>
          </a:xfrm>
          <a:custGeom>
            <a:avLst/>
            <a:gdLst/>
            <a:ahLst/>
            <a:cxnLst/>
            <a:rect l="l" t="t" r="r" b="b"/>
            <a:pathLst>
              <a:path w="227012" h="1441450">
                <a:moveTo>
                  <a:pt x="0" y="1441450"/>
                </a:moveTo>
                <a:lnTo>
                  <a:pt x="227012" y="1441450"/>
                </a:lnTo>
                <a:lnTo>
                  <a:pt x="227012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2978150" y="2822575"/>
            <a:ext cx="227012" cy="1441450"/>
          </a:xfrm>
          <a:custGeom>
            <a:avLst/>
            <a:gdLst/>
            <a:ahLst/>
            <a:cxnLst/>
            <a:rect l="l" t="t" r="r" b="b"/>
            <a:pathLst>
              <a:path w="227012" h="1441450">
                <a:moveTo>
                  <a:pt x="0" y="1441450"/>
                </a:moveTo>
                <a:lnTo>
                  <a:pt x="227012" y="1441450"/>
                </a:lnTo>
                <a:lnTo>
                  <a:pt x="227012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4040251" y="2822575"/>
            <a:ext cx="833437" cy="1441450"/>
          </a:xfrm>
          <a:custGeom>
            <a:avLst/>
            <a:gdLst/>
            <a:ahLst/>
            <a:cxnLst/>
            <a:rect l="l" t="t" r="r" b="b"/>
            <a:pathLst>
              <a:path w="833437" h="1441450">
                <a:moveTo>
                  <a:pt x="0" y="1441450"/>
                </a:moveTo>
                <a:lnTo>
                  <a:pt x="833437" y="1441450"/>
                </a:lnTo>
                <a:lnTo>
                  <a:pt x="833437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4040251" y="2822575"/>
            <a:ext cx="833437" cy="1441450"/>
          </a:xfrm>
          <a:custGeom>
            <a:avLst/>
            <a:gdLst/>
            <a:ahLst/>
            <a:cxnLst/>
            <a:rect l="l" t="t" r="r" b="b"/>
            <a:pathLst>
              <a:path w="833437" h="1441450">
                <a:moveTo>
                  <a:pt x="0" y="1441450"/>
                </a:moveTo>
                <a:lnTo>
                  <a:pt x="833437" y="1441450"/>
                </a:lnTo>
                <a:lnTo>
                  <a:pt x="833437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3205226" y="2822575"/>
            <a:ext cx="835025" cy="1441450"/>
          </a:xfrm>
          <a:custGeom>
            <a:avLst/>
            <a:gdLst/>
            <a:ahLst/>
            <a:cxnLst/>
            <a:rect l="l" t="t" r="r" b="b"/>
            <a:pathLst>
              <a:path w="835025" h="1441450">
                <a:moveTo>
                  <a:pt x="0" y="1441450"/>
                </a:moveTo>
                <a:lnTo>
                  <a:pt x="835025" y="1441450"/>
                </a:lnTo>
                <a:lnTo>
                  <a:pt x="8350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3205226" y="2822575"/>
            <a:ext cx="835025" cy="1441450"/>
          </a:xfrm>
          <a:custGeom>
            <a:avLst/>
            <a:gdLst/>
            <a:ahLst/>
            <a:cxnLst/>
            <a:rect l="l" t="t" r="r" b="b"/>
            <a:pathLst>
              <a:path w="835025" h="1441450">
                <a:moveTo>
                  <a:pt x="0" y="1441450"/>
                </a:moveTo>
                <a:lnTo>
                  <a:pt x="835025" y="1441450"/>
                </a:lnTo>
                <a:lnTo>
                  <a:pt x="8350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5634101" y="2822575"/>
            <a:ext cx="228600" cy="1441450"/>
          </a:xfrm>
          <a:custGeom>
            <a:avLst/>
            <a:gdLst/>
            <a:ahLst/>
            <a:cxnLst/>
            <a:rect l="l" t="t" r="r" b="b"/>
            <a:pathLst>
              <a:path w="228600" h="1441450">
                <a:moveTo>
                  <a:pt x="0" y="1441450"/>
                </a:moveTo>
                <a:lnTo>
                  <a:pt x="228600" y="1441450"/>
                </a:lnTo>
                <a:lnTo>
                  <a:pt x="228600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5634101" y="2822575"/>
            <a:ext cx="228600" cy="1441450"/>
          </a:xfrm>
          <a:custGeom>
            <a:avLst/>
            <a:gdLst/>
            <a:ahLst/>
            <a:cxnLst/>
            <a:rect l="l" t="t" r="r" b="b"/>
            <a:pathLst>
              <a:path w="228600" h="1441450">
                <a:moveTo>
                  <a:pt x="0" y="1441450"/>
                </a:moveTo>
                <a:lnTo>
                  <a:pt x="228600" y="1441450"/>
                </a:lnTo>
                <a:lnTo>
                  <a:pt x="228600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2219325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2219325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1460500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1460500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6621526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6621526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5862701" y="2822575"/>
            <a:ext cx="758825" cy="1668526"/>
          </a:xfrm>
          <a:custGeom>
            <a:avLst/>
            <a:gdLst/>
            <a:ahLst/>
            <a:cxnLst/>
            <a:rect l="l" t="t" r="r" b="b"/>
            <a:pathLst>
              <a:path w="758825" h="1668526">
                <a:moveTo>
                  <a:pt x="0" y="1668526"/>
                </a:moveTo>
                <a:lnTo>
                  <a:pt x="758825" y="1668526"/>
                </a:lnTo>
                <a:lnTo>
                  <a:pt x="758825" y="0"/>
                </a:lnTo>
                <a:lnTo>
                  <a:pt x="0" y="0"/>
                </a:lnTo>
                <a:lnTo>
                  <a:pt x="0" y="1668526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5862701" y="2822575"/>
            <a:ext cx="758825" cy="1668526"/>
          </a:xfrm>
          <a:custGeom>
            <a:avLst/>
            <a:gdLst/>
            <a:ahLst/>
            <a:cxnLst/>
            <a:rect l="l" t="t" r="r" b="b"/>
            <a:pathLst>
              <a:path w="758825" h="1668526">
                <a:moveTo>
                  <a:pt x="0" y="1668526"/>
                </a:moveTo>
                <a:lnTo>
                  <a:pt x="758825" y="1668526"/>
                </a:lnTo>
                <a:lnTo>
                  <a:pt x="758825" y="0"/>
                </a:lnTo>
                <a:lnTo>
                  <a:pt x="0" y="0"/>
                </a:lnTo>
                <a:lnTo>
                  <a:pt x="0" y="1668526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7380351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7380351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4567809" y="4460621"/>
            <a:ext cx="1674240" cy="428371"/>
          </a:xfrm>
          <a:custGeom>
            <a:avLst/>
            <a:gdLst/>
            <a:ahLst/>
            <a:cxnLst/>
            <a:rect l="l" t="t" r="r" b="b"/>
            <a:pathLst>
              <a:path w="1674240" h="428371">
                <a:moveTo>
                  <a:pt x="0" y="391286"/>
                </a:moveTo>
                <a:lnTo>
                  <a:pt x="8381" y="428370"/>
                </a:lnTo>
                <a:lnTo>
                  <a:pt x="1567008" y="74325"/>
                </a:lnTo>
                <a:lnTo>
                  <a:pt x="1585594" y="70103"/>
                </a:lnTo>
                <a:lnTo>
                  <a:pt x="1575435" y="111505"/>
                </a:lnTo>
                <a:lnTo>
                  <a:pt x="1674240" y="30352"/>
                </a:lnTo>
                <a:lnTo>
                  <a:pt x="1577086" y="32892"/>
                </a:lnTo>
                <a:lnTo>
                  <a:pt x="1558570" y="37100"/>
                </a:lnTo>
                <a:lnTo>
                  <a:pt x="0" y="391286"/>
                </a:lnTo>
                <a:close/>
              </a:path>
              <a:path w="1674240" h="428371">
                <a:moveTo>
                  <a:pt x="1577086" y="32892"/>
                </a:moveTo>
                <a:lnTo>
                  <a:pt x="1674240" y="30352"/>
                </a:lnTo>
                <a:lnTo>
                  <a:pt x="1550162" y="0"/>
                </a:lnTo>
                <a:lnTo>
                  <a:pt x="1558570" y="37100"/>
                </a:lnTo>
                <a:lnTo>
                  <a:pt x="1577086" y="32892"/>
                </a:lnTo>
                <a:close/>
              </a:path>
              <a:path w="1674240" h="428371">
                <a:moveTo>
                  <a:pt x="1575435" y="111505"/>
                </a:moveTo>
                <a:lnTo>
                  <a:pt x="1585594" y="70103"/>
                </a:lnTo>
                <a:lnTo>
                  <a:pt x="1567008" y="74325"/>
                </a:lnTo>
                <a:lnTo>
                  <a:pt x="1575435" y="1115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2371725" y="4870450"/>
            <a:ext cx="4476750" cy="1593850"/>
          </a:xfrm>
          <a:custGeom>
            <a:avLst/>
            <a:gdLst/>
            <a:ahLst/>
            <a:cxnLst/>
            <a:rect l="l" t="t" r="r" b="b"/>
            <a:pathLst>
              <a:path w="4476750" h="1593850">
                <a:moveTo>
                  <a:pt x="0" y="1593850"/>
                </a:moveTo>
                <a:lnTo>
                  <a:pt x="4476750" y="1593850"/>
                </a:lnTo>
                <a:lnTo>
                  <a:pt x="4476750" y="0"/>
                </a:lnTo>
                <a:lnTo>
                  <a:pt x="0" y="0"/>
                </a:lnTo>
                <a:lnTo>
                  <a:pt x="0" y="1593850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2371725" y="4870450"/>
            <a:ext cx="4476750" cy="1593850"/>
          </a:xfrm>
          <a:custGeom>
            <a:avLst/>
            <a:gdLst/>
            <a:ahLst/>
            <a:cxnLst/>
            <a:rect l="l" t="t" r="r" b="b"/>
            <a:pathLst>
              <a:path w="4476750" h="1593850">
                <a:moveTo>
                  <a:pt x="0" y="1593850"/>
                </a:moveTo>
                <a:lnTo>
                  <a:pt x="4476750" y="1593850"/>
                </a:lnTo>
                <a:lnTo>
                  <a:pt x="4476750" y="0"/>
                </a:lnTo>
                <a:lnTo>
                  <a:pt x="0" y="0"/>
                </a:lnTo>
                <a:lnTo>
                  <a:pt x="0" y="15938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4875276" y="2822575"/>
            <a:ext cx="758825" cy="758825"/>
          </a:xfrm>
          <a:custGeom>
            <a:avLst/>
            <a:gdLst/>
            <a:ahLst/>
            <a:cxnLst/>
            <a:rect l="l" t="t" r="r" b="b"/>
            <a:pathLst>
              <a:path w="758825" h="758825">
                <a:moveTo>
                  <a:pt x="0" y="758825"/>
                </a:moveTo>
                <a:lnTo>
                  <a:pt x="758825" y="758825"/>
                </a:lnTo>
                <a:lnTo>
                  <a:pt x="758825" y="0"/>
                </a:lnTo>
                <a:lnTo>
                  <a:pt x="0" y="0"/>
                </a:lnTo>
                <a:lnTo>
                  <a:pt x="0" y="758825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4875276" y="2822575"/>
            <a:ext cx="758825" cy="758825"/>
          </a:xfrm>
          <a:custGeom>
            <a:avLst/>
            <a:gdLst/>
            <a:ahLst/>
            <a:cxnLst/>
            <a:rect l="l" t="t" r="r" b="b"/>
            <a:pathLst>
              <a:path w="758825" h="758825">
                <a:moveTo>
                  <a:pt x="0" y="758825"/>
                </a:moveTo>
                <a:lnTo>
                  <a:pt x="758825" y="758825"/>
                </a:lnTo>
                <a:lnTo>
                  <a:pt x="758825" y="0"/>
                </a:lnTo>
                <a:lnTo>
                  <a:pt x="0" y="0"/>
                </a:lnTo>
                <a:lnTo>
                  <a:pt x="0" y="7588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4875276" y="3581400"/>
            <a:ext cx="758825" cy="682625"/>
          </a:xfrm>
          <a:custGeom>
            <a:avLst/>
            <a:gdLst/>
            <a:ahLst/>
            <a:cxnLst/>
            <a:rect l="l" t="t" r="r" b="b"/>
            <a:pathLst>
              <a:path w="758825" h="682625">
                <a:moveTo>
                  <a:pt x="0" y="682625"/>
                </a:moveTo>
                <a:lnTo>
                  <a:pt x="758825" y="682625"/>
                </a:lnTo>
                <a:lnTo>
                  <a:pt x="758825" y="0"/>
                </a:lnTo>
                <a:lnTo>
                  <a:pt x="0" y="0"/>
                </a:lnTo>
                <a:lnTo>
                  <a:pt x="0" y="6826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4875276" y="3581400"/>
            <a:ext cx="758825" cy="682625"/>
          </a:xfrm>
          <a:custGeom>
            <a:avLst/>
            <a:gdLst/>
            <a:ahLst/>
            <a:cxnLst/>
            <a:rect l="l" t="t" r="r" b="b"/>
            <a:pathLst>
              <a:path w="758825" h="682625">
                <a:moveTo>
                  <a:pt x="0" y="682625"/>
                </a:moveTo>
                <a:lnTo>
                  <a:pt x="758825" y="682625"/>
                </a:lnTo>
                <a:lnTo>
                  <a:pt x="758825" y="0"/>
                </a:lnTo>
                <a:lnTo>
                  <a:pt x="0" y="0"/>
                </a:lnTo>
                <a:lnTo>
                  <a:pt x="0" y="6826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906905" y="306455"/>
            <a:ext cx="5370305" cy="11427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9744" marR="916845" algn="ctr">
              <a:lnSpc>
                <a:spcPts val="4190"/>
              </a:lnSpc>
              <a:spcBef>
                <a:spcPts val="209"/>
              </a:spcBef>
            </a:pP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Original</a:t>
            </a:r>
            <a:r>
              <a:rPr dirty="0" smtClean="0" sz="4000" spc="-117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Design</a:t>
            </a:r>
            <a:endParaRPr sz="4000">
              <a:latin typeface="Arial"/>
              <a:cs typeface="Arial"/>
            </a:endParaRPr>
          </a:p>
          <a:p>
            <a:pPr algn="ctr">
              <a:lnSpc>
                <a:spcPct val="95825"/>
              </a:lnSpc>
            </a:pP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Resi</a:t>
            </a:r>
            <a:r>
              <a:rPr dirty="0" smtClean="0" sz="4000" spc="9">
                <a:solidFill>
                  <a:srgbClr val="4FFFFF"/>
                </a:solidFill>
                <a:latin typeface="Arial"/>
                <a:cs typeface="Arial"/>
              </a:rPr>
              <a:t>s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tan</a:t>
            </a:r>
            <a:r>
              <a:rPr dirty="0" smtClean="0" sz="4000" spc="9">
                <a:solidFill>
                  <a:srgbClr val="4FFFFF"/>
                </a:solidFill>
                <a:latin typeface="Arial"/>
                <a:cs typeface="Arial"/>
              </a:rPr>
              <a:t>c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e:</a:t>
            </a:r>
            <a:r>
              <a:rPr dirty="0" smtClean="0" sz="4000" spc="-175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Fall</a:t>
            </a:r>
            <a:r>
              <a:rPr dirty="0" smtClean="0" sz="4000" spc="-49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of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Man</a:t>
            </a:r>
            <a:endParaRPr sz="4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71725" y="4870450"/>
            <a:ext cx="4476750" cy="1593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772287">
              <a:lnSpc>
                <a:spcPct val="95825"/>
              </a:lnSpc>
              <a:spcBef>
                <a:spcPts val="3471"/>
              </a:spcBef>
            </a:pPr>
            <a:r>
              <a:rPr dirty="0" smtClean="0" sz="3200" spc="0">
                <a:latin typeface="Arial"/>
                <a:cs typeface="Arial"/>
              </a:rPr>
              <a:t>Process</a:t>
            </a:r>
            <a:r>
              <a:rPr dirty="0" smtClean="0" sz="3200" spc="-39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Results</a:t>
            </a:r>
            <a:endParaRPr sz="3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1675" y="2822575"/>
            <a:ext cx="758825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1460500" y="2822575"/>
            <a:ext cx="758825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2219325" y="2822575"/>
            <a:ext cx="758825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2978150" y="2822575"/>
            <a:ext cx="227044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3205194" y="2822575"/>
            <a:ext cx="835056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4040251" y="2822575"/>
            <a:ext cx="833437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4873688" y="2822575"/>
            <a:ext cx="760412" cy="7588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5634101" y="2822575"/>
            <a:ext cx="228600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5862701" y="2822575"/>
            <a:ext cx="758825" cy="16685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6621526" y="2822575"/>
            <a:ext cx="758825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7380351" y="2822575"/>
            <a:ext cx="758825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4873688" y="3581400"/>
            <a:ext cx="760412" cy="6826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701675" y="4264025"/>
            <a:ext cx="5161026" cy="2270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6621526" y="4264025"/>
            <a:ext cx="1517650" cy="2270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322262" y="1835213"/>
            <a:ext cx="8348599" cy="379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0019" marR="2901671" algn="ctr">
              <a:lnSpc>
                <a:spcPts val="2990"/>
              </a:lnSpc>
              <a:spcBef>
                <a:spcPts val="149"/>
              </a:spcBef>
            </a:pP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Phy</a:t>
            </a:r>
            <a:r>
              <a:rPr dirty="0" smtClean="0" baseline="-3105" sz="4200" spc="9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i</a:t>
            </a:r>
            <a:r>
              <a:rPr dirty="0" smtClean="0" baseline="-3105" sz="4200" spc="4">
                <a:solidFill>
                  <a:srgbClr val="1F126B"/>
                </a:solidFill>
                <a:latin typeface="Arial"/>
                <a:cs typeface="Arial"/>
              </a:rPr>
              <a:t>c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baseline="-3105" sz="4200" spc="-106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Upd</a:t>
            </a:r>
            <a:r>
              <a:rPr dirty="0" smtClean="0" baseline="-3105" sz="4200" spc="9">
                <a:solidFill>
                  <a:srgbClr val="1F126B"/>
                </a:solidFill>
                <a:latin typeface="Arial"/>
                <a:cs typeface="Arial"/>
              </a:rPr>
              <a:t>a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te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322262" y="1835213"/>
            <a:ext cx="8348599" cy="379412"/>
          </a:xfrm>
          <a:custGeom>
            <a:avLst/>
            <a:gdLst/>
            <a:ahLst/>
            <a:cxnLst/>
            <a:rect l="l" t="t" r="r" b="b"/>
            <a:pathLst>
              <a:path w="8348599" h="379412">
                <a:moveTo>
                  <a:pt x="0" y="379412"/>
                </a:moveTo>
                <a:lnTo>
                  <a:pt x="8348599" y="379412"/>
                </a:lnTo>
                <a:lnTo>
                  <a:pt x="8348599" y="0"/>
                </a:lnTo>
                <a:lnTo>
                  <a:pt x="0" y="0"/>
                </a:lnTo>
                <a:lnTo>
                  <a:pt x="0" y="379412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322262" y="1835213"/>
            <a:ext cx="8348599" cy="379412"/>
          </a:xfrm>
          <a:custGeom>
            <a:avLst/>
            <a:gdLst/>
            <a:ahLst/>
            <a:cxnLst/>
            <a:rect l="l" t="t" r="r" b="b"/>
            <a:pathLst>
              <a:path w="8348599" h="379412">
                <a:moveTo>
                  <a:pt x="0" y="379412"/>
                </a:moveTo>
                <a:lnTo>
                  <a:pt x="8348599" y="379412"/>
                </a:lnTo>
                <a:lnTo>
                  <a:pt x="8348599" y="0"/>
                </a:lnTo>
                <a:lnTo>
                  <a:pt x="0" y="0"/>
                </a:lnTo>
                <a:lnTo>
                  <a:pt x="0" y="379412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701675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701675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2978150" y="2822575"/>
            <a:ext cx="227012" cy="1441450"/>
          </a:xfrm>
          <a:custGeom>
            <a:avLst/>
            <a:gdLst/>
            <a:ahLst/>
            <a:cxnLst/>
            <a:rect l="l" t="t" r="r" b="b"/>
            <a:pathLst>
              <a:path w="227012" h="1441450">
                <a:moveTo>
                  <a:pt x="0" y="1441450"/>
                </a:moveTo>
                <a:lnTo>
                  <a:pt x="227012" y="1441450"/>
                </a:lnTo>
                <a:lnTo>
                  <a:pt x="227012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2978150" y="2822575"/>
            <a:ext cx="227012" cy="1441450"/>
          </a:xfrm>
          <a:custGeom>
            <a:avLst/>
            <a:gdLst/>
            <a:ahLst/>
            <a:cxnLst/>
            <a:rect l="l" t="t" r="r" b="b"/>
            <a:pathLst>
              <a:path w="227012" h="1441450">
                <a:moveTo>
                  <a:pt x="0" y="1441450"/>
                </a:moveTo>
                <a:lnTo>
                  <a:pt x="227012" y="1441450"/>
                </a:lnTo>
                <a:lnTo>
                  <a:pt x="227012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4040251" y="2822575"/>
            <a:ext cx="833437" cy="1441450"/>
          </a:xfrm>
          <a:custGeom>
            <a:avLst/>
            <a:gdLst/>
            <a:ahLst/>
            <a:cxnLst/>
            <a:rect l="l" t="t" r="r" b="b"/>
            <a:pathLst>
              <a:path w="833437" h="1441450">
                <a:moveTo>
                  <a:pt x="0" y="1441450"/>
                </a:moveTo>
                <a:lnTo>
                  <a:pt x="833437" y="1441450"/>
                </a:lnTo>
                <a:lnTo>
                  <a:pt x="833437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4040251" y="2822575"/>
            <a:ext cx="833437" cy="1441450"/>
          </a:xfrm>
          <a:custGeom>
            <a:avLst/>
            <a:gdLst/>
            <a:ahLst/>
            <a:cxnLst/>
            <a:rect l="l" t="t" r="r" b="b"/>
            <a:pathLst>
              <a:path w="833437" h="1441450">
                <a:moveTo>
                  <a:pt x="0" y="1441450"/>
                </a:moveTo>
                <a:lnTo>
                  <a:pt x="833437" y="1441450"/>
                </a:lnTo>
                <a:lnTo>
                  <a:pt x="833437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3205226" y="2822575"/>
            <a:ext cx="835025" cy="1441450"/>
          </a:xfrm>
          <a:custGeom>
            <a:avLst/>
            <a:gdLst/>
            <a:ahLst/>
            <a:cxnLst/>
            <a:rect l="l" t="t" r="r" b="b"/>
            <a:pathLst>
              <a:path w="835025" h="1441450">
                <a:moveTo>
                  <a:pt x="0" y="1441450"/>
                </a:moveTo>
                <a:lnTo>
                  <a:pt x="835025" y="1441450"/>
                </a:lnTo>
                <a:lnTo>
                  <a:pt x="8350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3205226" y="2822575"/>
            <a:ext cx="835025" cy="1441450"/>
          </a:xfrm>
          <a:custGeom>
            <a:avLst/>
            <a:gdLst/>
            <a:ahLst/>
            <a:cxnLst/>
            <a:rect l="l" t="t" r="r" b="b"/>
            <a:pathLst>
              <a:path w="835025" h="1441450">
                <a:moveTo>
                  <a:pt x="0" y="1441450"/>
                </a:moveTo>
                <a:lnTo>
                  <a:pt x="835025" y="1441450"/>
                </a:lnTo>
                <a:lnTo>
                  <a:pt x="8350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5634101" y="2822575"/>
            <a:ext cx="228600" cy="1441450"/>
          </a:xfrm>
          <a:custGeom>
            <a:avLst/>
            <a:gdLst/>
            <a:ahLst/>
            <a:cxnLst/>
            <a:rect l="l" t="t" r="r" b="b"/>
            <a:pathLst>
              <a:path w="228600" h="1441450">
                <a:moveTo>
                  <a:pt x="0" y="1441450"/>
                </a:moveTo>
                <a:lnTo>
                  <a:pt x="228600" y="1441450"/>
                </a:lnTo>
                <a:lnTo>
                  <a:pt x="228600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5634101" y="2822575"/>
            <a:ext cx="228600" cy="1441450"/>
          </a:xfrm>
          <a:custGeom>
            <a:avLst/>
            <a:gdLst/>
            <a:ahLst/>
            <a:cxnLst/>
            <a:rect l="l" t="t" r="r" b="b"/>
            <a:pathLst>
              <a:path w="228600" h="1441450">
                <a:moveTo>
                  <a:pt x="0" y="1441450"/>
                </a:moveTo>
                <a:lnTo>
                  <a:pt x="228600" y="1441450"/>
                </a:lnTo>
                <a:lnTo>
                  <a:pt x="228600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2219325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2219325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1460500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1460500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6621526" y="2822575"/>
            <a:ext cx="758825" cy="1668526"/>
          </a:xfrm>
          <a:custGeom>
            <a:avLst/>
            <a:gdLst/>
            <a:ahLst/>
            <a:cxnLst/>
            <a:rect l="l" t="t" r="r" b="b"/>
            <a:pathLst>
              <a:path w="758825" h="1668526">
                <a:moveTo>
                  <a:pt x="0" y="1668526"/>
                </a:moveTo>
                <a:lnTo>
                  <a:pt x="758825" y="1668526"/>
                </a:lnTo>
                <a:lnTo>
                  <a:pt x="758825" y="0"/>
                </a:lnTo>
                <a:lnTo>
                  <a:pt x="0" y="0"/>
                </a:lnTo>
                <a:lnTo>
                  <a:pt x="0" y="1668526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6621526" y="2822575"/>
            <a:ext cx="758825" cy="1668526"/>
          </a:xfrm>
          <a:custGeom>
            <a:avLst/>
            <a:gdLst/>
            <a:ahLst/>
            <a:cxnLst/>
            <a:rect l="l" t="t" r="r" b="b"/>
            <a:pathLst>
              <a:path w="758825" h="1668526">
                <a:moveTo>
                  <a:pt x="0" y="1668526"/>
                </a:moveTo>
                <a:lnTo>
                  <a:pt x="758825" y="1668526"/>
                </a:lnTo>
                <a:lnTo>
                  <a:pt x="758825" y="0"/>
                </a:lnTo>
                <a:lnTo>
                  <a:pt x="0" y="0"/>
                </a:lnTo>
                <a:lnTo>
                  <a:pt x="0" y="1668526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5862701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5862701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7380351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7380351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4569079" y="4452239"/>
            <a:ext cx="2431796" cy="437006"/>
          </a:xfrm>
          <a:custGeom>
            <a:avLst/>
            <a:gdLst/>
            <a:ahLst/>
            <a:cxnLst/>
            <a:rect l="l" t="t" r="r" b="b"/>
            <a:pathLst>
              <a:path w="2431796" h="437007">
                <a:moveTo>
                  <a:pt x="0" y="399415"/>
                </a:moveTo>
                <a:lnTo>
                  <a:pt x="5842" y="437006"/>
                </a:lnTo>
                <a:lnTo>
                  <a:pt x="2321762" y="75207"/>
                </a:lnTo>
                <a:lnTo>
                  <a:pt x="2340610" y="72262"/>
                </a:lnTo>
                <a:lnTo>
                  <a:pt x="2327655" y="112903"/>
                </a:lnTo>
                <a:lnTo>
                  <a:pt x="2431796" y="38735"/>
                </a:lnTo>
                <a:lnTo>
                  <a:pt x="2334768" y="34671"/>
                </a:lnTo>
                <a:lnTo>
                  <a:pt x="2315885" y="37620"/>
                </a:lnTo>
                <a:lnTo>
                  <a:pt x="0" y="399415"/>
                </a:lnTo>
                <a:close/>
              </a:path>
              <a:path w="2431796" h="437007">
                <a:moveTo>
                  <a:pt x="2334768" y="34671"/>
                </a:moveTo>
                <a:lnTo>
                  <a:pt x="2431796" y="38735"/>
                </a:lnTo>
                <a:lnTo>
                  <a:pt x="2310003" y="0"/>
                </a:lnTo>
                <a:lnTo>
                  <a:pt x="2315885" y="37620"/>
                </a:lnTo>
                <a:lnTo>
                  <a:pt x="2334768" y="34671"/>
                </a:lnTo>
                <a:close/>
              </a:path>
              <a:path w="2431796" h="437007">
                <a:moveTo>
                  <a:pt x="2327655" y="112903"/>
                </a:moveTo>
                <a:lnTo>
                  <a:pt x="2340610" y="72262"/>
                </a:lnTo>
                <a:lnTo>
                  <a:pt x="2321762" y="75207"/>
                </a:lnTo>
                <a:lnTo>
                  <a:pt x="2327655" y="1129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2371725" y="4870450"/>
            <a:ext cx="4476750" cy="1593850"/>
          </a:xfrm>
          <a:custGeom>
            <a:avLst/>
            <a:gdLst/>
            <a:ahLst/>
            <a:cxnLst/>
            <a:rect l="l" t="t" r="r" b="b"/>
            <a:pathLst>
              <a:path w="4476750" h="1593850">
                <a:moveTo>
                  <a:pt x="0" y="1593850"/>
                </a:moveTo>
                <a:lnTo>
                  <a:pt x="4476750" y="1593850"/>
                </a:lnTo>
                <a:lnTo>
                  <a:pt x="4476750" y="0"/>
                </a:lnTo>
                <a:lnTo>
                  <a:pt x="0" y="0"/>
                </a:lnTo>
                <a:lnTo>
                  <a:pt x="0" y="1593850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2371725" y="4870450"/>
            <a:ext cx="4476750" cy="1593850"/>
          </a:xfrm>
          <a:custGeom>
            <a:avLst/>
            <a:gdLst/>
            <a:ahLst/>
            <a:cxnLst/>
            <a:rect l="l" t="t" r="r" b="b"/>
            <a:pathLst>
              <a:path w="4476750" h="1593850">
                <a:moveTo>
                  <a:pt x="0" y="1593850"/>
                </a:moveTo>
                <a:lnTo>
                  <a:pt x="4476750" y="1593850"/>
                </a:lnTo>
                <a:lnTo>
                  <a:pt x="4476750" y="0"/>
                </a:lnTo>
                <a:lnTo>
                  <a:pt x="0" y="0"/>
                </a:lnTo>
                <a:lnTo>
                  <a:pt x="0" y="15938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4875276" y="2822575"/>
            <a:ext cx="758825" cy="758825"/>
          </a:xfrm>
          <a:custGeom>
            <a:avLst/>
            <a:gdLst/>
            <a:ahLst/>
            <a:cxnLst/>
            <a:rect l="l" t="t" r="r" b="b"/>
            <a:pathLst>
              <a:path w="758825" h="758825">
                <a:moveTo>
                  <a:pt x="0" y="758825"/>
                </a:moveTo>
                <a:lnTo>
                  <a:pt x="758825" y="758825"/>
                </a:lnTo>
                <a:lnTo>
                  <a:pt x="758825" y="0"/>
                </a:lnTo>
                <a:lnTo>
                  <a:pt x="0" y="0"/>
                </a:lnTo>
                <a:lnTo>
                  <a:pt x="0" y="758825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4875276" y="2822575"/>
            <a:ext cx="758825" cy="758825"/>
          </a:xfrm>
          <a:custGeom>
            <a:avLst/>
            <a:gdLst/>
            <a:ahLst/>
            <a:cxnLst/>
            <a:rect l="l" t="t" r="r" b="b"/>
            <a:pathLst>
              <a:path w="758825" h="758825">
                <a:moveTo>
                  <a:pt x="0" y="758825"/>
                </a:moveTo>
                <a:lnTo>
                  <a:pt x="758825" y="758825"/>
                </a:lnTo>
                <a:lnTo>
                  <a:pt x="758825" y="0"/>
                </a:lnTo>
                <a:lnTo>
                  <a:pt x="0" y="0"/>
                </a:lnTo>
                <a:lnTo>
                  <a:pt x="0" y="7588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4875276" y="3581400"/>
            <a:ext cx="758825" cy="682625"/>
          </a:xfrm>
          <a:custGeom>
            <a:avLst/>
            <a:gdLst/>
            <a:ahLst/>
            <a:cxnLst/>
            <a:rect l="l" t="t" r="r" b="b"/>
            <a:pathLst>
              <a:path w="758825" h="682625">
                <a:moveTo>
                  <a:pt x="0" y="682625"/>
                </a:moveTo>
                <a:lnTo>
                  <a:pt x="758825" y="682625"/>
                </a:lnTo>
                <a:lnTo>
                  <a:pt x="758825" y="0"/>
                </a:lnTo>
                <a:lnTo>
                  <a:pt x="0" y="0"/>
                </a:lnTo>
                <a:lnTo>
                  <a:pt x="0" y="6826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4875276" y="3581400"/>
            <a:ext cx="758825" cy="682625"/>
          </a:xfrm>
          <a:custGeom>
            <a:avLst/>
            <a:gdLst/>
            <a:ahLst/>
            <a:cxnLst/>
            <a:rect l="l" t="t" r="r" b="b"/>
            <a:pathLst>
              <a:path w="758825" h="682625">
                <a:moveTo>
                  <a:pt x="0" y="682625"/>
                </a:moveTo>
                <a:lnTo>
                  <a:pt x="758825" y="682625"/>
                </a:lnTo>
                <a:lnTo>
                  <a:pt x="758825" y="0"/>
                </a:lnTo>
                <a:lnTo>
                  <a:pt x="0" y="0"/>
                </a:lnTo>
                <a:lnTo>
                  <a:pt x="0" y="6826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906905" y="306455"/>
            <a:ext cx="5370305" cy="11427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9744" marR="916845" algn="ctr">
              <a:lnSpc>
                <a:spcPts val="4190"/>
              </a:lnSpc>
              <a:spcBef>
                <a:spcPts val="209"/>
              </a:spcBef>
            </a:pP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Original</a:t>
            </a:r>
            <a:r>
              <a:rPr dirty="0" smtClean="0" sz="4000" spc="-117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Design</a:t>
            </a:r>
            <a:endParaRPr sz="4000">
              <a:latin typeface="Arial"/>
              <a:cs typeface="Arial"/>
            </a:endParaRPr>
          </a:p>
          <a:p>
            <a:pPr algn="ctr">
              <a:lnSpc>
                <a:spcPct val="95825"/>
              </a:lnSpc>
            </a:pP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Resi</a:t>
            </a:r>
            <a:r>
              <a:rPr dirty="0" smtClean="0" sz="4000" spc="9">
                <a:solidFill>
                  <a:srgbClr val="4FFFFF"/>
                </a:solidFill>
                <a:latin typeface="Arial"/>
                <a:cs typeface="Arial"/>
              </a:rPr>
              <a:t>s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tan</a:t>
            </a:r>
            <a:r>
              <a:rPr dirty="0" smtClean="0" sz="4000" spc="9">
                <a:solidFill>
                  <a:srgbClr val="4FFFFF"/>
                </a:solidFill>
                <a:latin typeface="Arial"/>
                <a:cs typeface="Arial"/>
              </a:rPr>
              <a:t>c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e:</a:t>
            </a:r>
            <a:r>
              <a:rPr dirty="0" smtClean="0" sz="4000" spc="-175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Fall</a:t>
            </a:r>
            <a:r>
              <a:rPr dirty="0" smtClean="0" sz="4000" spc="-49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of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Man</a:t>
            </a:r>
            <a:endParaRPr sz="4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71725" y="4870450"/>
            <a:ext cx="4476750" cy="1593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211199">
              <a:lnSpc>
                <a:spcPct val="95825"/>
              </a:lnSpc>
              <a:spcBef>
                <a:spcPts val="3471"/>
              </a:spcBef>
            </a:pPr>
            <a:r>
              <a:rPr dirty="0" smtClean="0" sz="3200" spc="0">
                <a:latin typeface="Arial"/>
                <a:cs typeface="Arial"/>
              </a:rPr>
              <a:t>Call</a:t>
            </a:r>
            <a:r>
              <a:rPr dirty="0" smtClean="0" sz="3200" spc="-19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Events</a:t>
            </a:r>
            <a:endParaRPr sz="3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1675" y="2822575"/>
            <a:ext cx="758825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1460500" y="2822575"/>
            <a:ext cx="758825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2219325" y="2822575"/>
            <a:ext cx="758825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2978150" y="2822575"/>
            <a:ext cx="227044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3205194" y="2822575"/>
            <a:ext cx="835056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4040251" y="2822575"/>
            <a:ext cx="833437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4873688" y="2822575"/>
            <a:ext cx="760412" cy="7588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5634101" y="2822575"/>
            <a:ext cx="228600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5862701" y="2822575"/>
            <a:ext cx="758825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6621526" y="2822575"/>
            <a:ext cx="758825" cy="16685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7380351" y="2822575"/>
            <a:ext cx="758825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4873688" y="3581400"/>
            <a:ext cx="760412" cy="6826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701675" y="4264025"/>
            <a:ext cx="5919851" cy="2270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380351" y="4264025"/>
            <a:ext cx="758825" cy="2270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322262" y="1835213"/>
            <a:ext cx="8348599" cy="379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0019" marR="2901671" algn="ctr">
              <a:lnSpc>
                <a:spcPts val="2990"/>
              </a:lnSpc>
              <a:spcBef>
                <a:spcPts val="149"/>
              </a:spcBef>
            </a:pP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Phy</a:t>
            </a:r>
            <a:r>
              <a:rPr dirty="0" smtClean="0" baseline="-3105" sz="4200" spc="9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i</a:t>
            </a:r>
            <a:r>
              <a:rPr dirty="0" smtClean="0" baseline="-3105" sz="4200" spc="4">
                <a:solidFill>
                  <a:srgbClr val="1F126B"/>
                </a:solidFill>
                <a:latin typeface="Arial"/>
                <a:cs typeface="Arial"/>
              </a:rPr>
              <a:t>c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baseline="-3105" sz="4200" spc="-106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Upd</a:t>
            </a:r>
            <a:r>
              <a:rPr dirty="0" smtClean="0" baseline="-3105" sz="4200" spc="9">
                <a:solidFill>
                  <a:srgbClr val="1F126B"/>
                </a:solidFill>
                <a:latin typeface="Arial"/>
                <a:cs typeface="Arial"/>
              </a:rPr>
              <a:t>a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te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322262" y="1835213"/>
            <a:ext cx="8348599" cy="379412"/>
          </a:xfrm>
          <a:custGeom>
            <a:avLst/>
            <a:gdLst/>
            <a:ahLst/>
            <a:cxnLst/>
            <a:rect l="l" t="t" r="r" b="b"/>
            <a:pathLst>
              <a:path w="8348599" h="379412">
                <a:moveTo>
                  <a:pt x="0" y="379412"/>
                </a:moveTo>
                <a:lnTo>
                  <a:pt x="8348599" y="379412"/>
                </a:lnTo>
                <a:lnTo>
                  <a:pt x="8348599" y="0"/>
                </a:lnTo>
                <a:lnTo>
                  <a:pt x="0" y="0"/>
                </a:lnTo>
                <a:lnTo>
                  <a:pt x="0" y="379412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322262" y="1835213"/>
            <a:ext cx="8348599" cy="379412"/>
          </a:xfrm>
          <a:custGeom>
            <a:avLst/>
            <a:gdLst/>
            <a:ahLst/>
            <a:cxnLst/>
            <a:rect l="l" t="t" r="r" b="b"/>
            <a:pathLst>
              <a:path w="8348599" h="379412">
                <a:moveTo>
                  <a:pt x="0" y="379412"/>
                </a:moveTo>
                <a:lnTo>
                  <a:pt x="8348599" y="379412"/>
                </a:lnTo>
                <a:lnTo>
                  <a:pt x="8348599" y="0"/>
                </a:lnTo>
                <a:lnTo>
                  <a:pt x="0" y="0"/>
                </a:lnTo>
                <a:lnTo>
                  <a:pt x="0" y="379412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701675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701675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2978150" y="2822575"/>
            <a:ext cx="227012" cy="1441450"/>
          </a:xfrm>
          <a:custGeom>
            <a:avLst/>
            <a:gdLst/>
            <a:ahLst/>
            <a:cxnLst/>
            <a:rect l="l" t="t" r="r" b="b"/>
            <a:pathLst>
              <a:path w="227012" h="1441450">
                <a:moveTo>
                  <a:pt x="0" y="1441450"/>
                </a:moveTo>
                <a:lnTo>
                  <a:pt x="227012" y="1441450"/>
                </a:lnTo>
                <a:lnTo>
                  <a:pt x="227012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2978150" y="2822575"/>
            <a:ext cx="227012" cy="1441450"/>
          </a:xfrm>
          <a:custGeom>
            <a:avLst/>
            <a:gdLst/>
            <a:ahLst/>
            <a:cxnLst/>
            <a:rect l="l" t="t" r="r" b="b"/>
            <a:pathLst>
              <a:path w="227012" h="1441450">
                <a:moveTo>
                  <a:pt x="0" y="1441450"/>
                </a:moveTo>
                <a:lnTo>
                  <a:pt x="227012" y="1441450"/>
                </a:lnTo>
                <a:lnTo>
                  <a:pt x="227012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4040251" y="2822575"/>
            <a:ext cx="833437" cy="1441450"/>
          </a:xfrm>
          <a:custGeom>
            <a:avLst/>
            <a:gdLst/>
            <a:ahLst/>
            <a:cxnLst/>
            <a:rect l="l" t="t" r="r" b="b"/>
            <a:pathLst>
              <a:path w="833437" h="1441450">
                <a:moveTo>
                  <a:pt x="0" y="1441450"/>
                </a:moveTo>
                <a:lnTo>
                  <a:pt x="833437" y="1441450"/>
                </a:lnTo>
                <a:lnTo>
                  <a:pt x="833437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4040251" y="2822575"/>
            <a:ext cx="833437" cy="1441450"/>
          </a:xfrm>
          <a:custGeom>
            <a:avLst/>
            <a:gdLst/>
            <a:ahLst/>
            <a:cxnLst/>
            <a:rect l="l" t="t" r="r" b="b"/>
            <a:pathLst>
              <a:path w="833437" h="1441450">
                <a:moveTo>
                  <a:pt x="0" y="1441450"/>
                </a:moveTo>
                <a:lnTo>
                  <a:pt x="833437" y="1441450"/>
                </a:lnTo>
                <a:lnTo>
                  <a:pt x="833437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3205226" y="2822575"/>
            <a:ext cx="835025" cy="1441450"/>
          </a:xfrm>
          <a:custGeom>
            <a:avLst/>
            <a:gdLst/>
            <a:ahLst/>
            <a:cxnLst/>
            <a:rect l="l" t="t" r="r" b="b"/>
            <a:pathLst>
              <a:path w="835025" h="1441450">
                <a:moveTo>
                  <a:pt x="0" y="1441450"/>
                </a:moveTo>
                <a:lnTo>
                  <a:pt x="835025" y="1441450"/>
                </a:lnTo>
                <a:lnTo>
                  <a:pt x="8350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3205226" y="2822575"/>
            <a:ext cx="835025" cy="1441450"/>
          </a:xfrm>
          <a:custGeom>
            <a:avLst/>
            <a:gdLst/>
            <a:ahLst/>
            <a:cxnLst/>
            <a:rect l="l" t="t" r="r" b="b"/>
            <a:pathLst>
              <a:path w="835025" h="1441450">
                <a:moveTo>
                  <a:pt x="0" y="1441450"/>
                </a:moveTo>
                <a:lnTo>
                  <a:pt x="835025" y="1441450"/>
                </a:lnTo>
                <a:lnTo>
                  <a:pt x="8350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5634101" y="2822575"/>
            <a:ext cx="228600" cy="1441450"/>
          </a:xfrm>
          <a:custGeom>
            <a:avLst/>
            <a:gdLst/>
            <a:ahLst/>
            <a:cxnLst/>
            <a:rect l="l" t="t" r="r" b="b"/>
            <a:pathLst>
              <a:path w="228600" h="1441450">
                <a:moveTo>
                  <a:pt x="0" y="1441450"/>
                </a:moveTo>
                <a:lnTo>
                  <a:pt x="228600" y="1441450"/>
                </a:lnTo>
                <a:lnTo>
                  <a:pt x="228600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5634101" y="2822575"/>
            <a:ext cx="228600" cy="1441450"/>
          </a:xfrm>
          <a:custGeom>
            <a:avLst/>
            <a:gdLst/>
            <a:ahLst/>
            <a:cxnLst/>
            <a:rect l="l" t="t" r="r" b="b"/>
            <a:pathLst>
              <a:path w="228600" h="1441450">
                <a:moveTo>
                  <a:pt x="0" y="1441450"/>
                </a:moveTo>
                <a:lnTo>
                  <a:pt x="228600" y="1441450"/>
                </a:lnTo>
                <a:lnTo>
                  <a:pt x="228600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2219325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2219325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1460500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1460500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6621526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6621526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5862701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5862701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7380351" y="2822575"/>
            <a:ext cx="758825" cy="1668526"/>
          </a:xfrm>
          <a:custGeom>
            <a:avLst/>
            <a:gdLst/>
            <a:ahLst/>
            <a:cxnLst/>
            <a:rect l="l" t="t" r="r" b="b"/>
            <a:pathLst>
              <a:path w="758825" h="1668526">
                <a:moveTo>
                  <a:pt x="0" y="1668526"/>
                </a:moveTo>
                <a:lnTo>
                  <a:pt x="758825" y="1668526"/>
                </a:lnTo>
                <a:lnTo>
                  <a:pt x="758825" y="0"/>
                </a:lnTo>
                <a:lnTo>
                  <a:pt x="0" y="0"/>
                </a:lnTo>
                <a:lnTo>
                  <a:pt x="0" y="1668526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7380351" y="2822575"/>
            <a:ext cx="758825" cy="1668526"/>
          </a:xfrm>
          <a:custGeom>
            <a:avLst/>
            <a:gdLst/>
            <a:ahLst/>
            <a:cxnLst/>
            <a:rect l="l" t="t" r="r" b="b"/>
            <a:pathLst>
              <a:path w="758825" h="1668526">
                <a:moveTo>
                  <a:pt x="0" y="1668526"/>
                </a:moveTo>
                <a:lnTo>
                  <a:pt x="758825" y="1668526"/>
                </a:lnTo>
                <a:lnTo>
                  <a:pt x="758825" y="0"/>
                </a:lnTo>
                <a:lnTo>
                  <a:pt x="0" y="0"/>
                </a:lnTo>
                <a:lnTo>
                  <a:pt x="0" y="1668526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4493641" y="4447413"/>
            <a:ext cx="3266059" cy="441960"/>
          </a:xfrm>
          <a:custGeom>
            <a:avLst/>
            <a:gdLst/>
            <a:ahLst/>
            <a:cxnLst/>
            <a:rect l="l" t="t" r="r" b="b"/>
            <a:pathLst>
              <a:path w="3266059" h="441960">
                <a:moveTo>
                  <a:pt x="0" y="404113"/>
                </a:moveTo>
                <a:lnTo>
                  <a:pt x="4318" y="441960"/>
                </a:lnTo>
                <a:lnTo>
                  <a:pt x="3154726" y="75727"/>
                </a:lnTo>
                <a:lnTo>
                  <a:pt x="3173603" y="73532"/>
                </a:lnTo>
                <a:lnTo>
                  <a:pt x="3159125" y="113537"/>
                </a:lnTo>
                <a:lnTo>
                  <a:pt x="3266059" y="43561"/>
                </a:lnTo>
                <a:lnTo>
                  <a:pt x="3169285" y="35687"/>
                </a:lnTo>
                <a:lnTo>
                  <a:pt x="3150324" y="37891"/>
                </a:lnTo>
                <a:lnTo>
                  <a:pt x="0" y="404113"/>
                </a:lnTo>
                <a:close/>
              </a:path>
              <a:path w="3266059" h="441960">
                <a:moveTo>
                  <a:pt x="3169285" y="35687"/>
                </a:moveTo>
                <a:lnTo>
                  <a:pt x="3266059" y="43561"/>
                </a:lnTo>
                <a:lnTo>
                  <a:pt x="3145916" y="0"/>
                </a:lnTo>
                <a:lnTo>
                  <a:pt x="3150324" y="37891"/>
                </a:lnTo>
                <a:lnTo>
                  <a:pt x="3169285" y="35687"/>
                </a:lnTo>
                <a:close/>
              </a:path>
              <a:path w="3266059" h="441960">
                <a:moveTo>
                  <a:pt x="3159125" y="113537"/>
                </a:moveTo>
                <a:lnTo>
                  <a:pt x="3173603" y="73532"/>
                </a:lnTo>
                <a:lnTo>
                  <a:pt x="3154726" y="75727"/>
                </a:lnTo>
                <a:lnTo>
                  <a:pt x="3159125" y="1135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2371725" y="4870450"/>
            <a:ext cx="4476750" cy="1593850"/>
          </a:xfrm>
          <a:custGeom>
            <a:avLst/>
            <a:gdLst/>
            <a:ahLst/>
            <a:cxnLst/>
            <a:rect l="l" t="t" r="r" b="b"/>
            <a:pathLst>
              <a:path w="4476750" h="1593850">
                <a:moveTo>
                  <a:pt x="0" y="1593850"/>
                </a:moveTo>
                <a:lnTo>
                  <a:pt x="4476750" y="1593850"/>
                </a:lnTo>
                <a:lnTo>
                  <a:pt x="4476750" y="0"/>
                </a:lnTo>
                <a:lnTo>
                  <a:pt x="0" y="0"/>
                </a:lnTo>
                <a:lnTo>
                  <a:pt x="0" y="1593850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2371725" y="4870450"/>
            <a:ext cx="4476750" cy="1593850"/>
          </a:xfrm>
          <a:custGeom>
            <a:avLst/>
            <a:gdLst/>
            <a:ahLst/>
            <a:cxnLst/>
            <a:rect l="l" t="t" r="r" b="b"/>
            <a:pathLst>
              <a:path w="4476750" h="1593850">
                <a:moveTo>
                  <a:pt x="0" y="1593850"/>
                </a:moveTo>
                <a:lnTo>
                  <a:pt x="4476750" y="1593850"/>
                </a:lnTo>
                <a:lnTo>
                  <a:pt x="4476750" y="0"/>
                </a:lnTo>
                <a:lnTo>
                  <a:pt x="0" y="0"/>
                </a:lnTo>
                <a:lnTo>
                  <a:pt x="0" y="15938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4875276" y="2822575"/>
            <a:ext cx="758825" cy="758825"/>
          </a:xfrm>
          <a:custGeom>
            <a:avLst/>
            <a:gdLst/>
            <a:ahLst/>
            <a:cxnLst/>
            <a:rect l="l" t="t" r="r" b="b"/>
            <a:pathLst>
              <a:path w="758825" h="758825">
                <a:moveTo>
                  <a:pt x="0" y="758825"/>
                </a:moveTo>
                <a:lnTo>
                  <a:pt x="758825" y="758825"/>
                </a:lnTo>
                <a:lnTo>
                  <a:pt x="758825" y="0"/>
                </a:lnTo>
                <a:lnTo>
                  <a:pt x="0" y="0"/>
                </a:lnTo>
                <a:lnTo>
                  <a:pt x="0" y="758825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4875276" y="2822575"/>
            <a:ext cx="758825" cy="758825"/>
          </a:xfrm>
          <a:custGeom>
            <a:avLst/>
            <a:gdLst/>
            <a:ahLst/>
            <a:cxnLst/>
            <a:rect l="l" t="t" r="r" b="b"/>
            <a:pathLst>
              <a:path w="758825" h="758825">
                <a:moveTo>
                  <a:pt x="0" y="758825"/>
                </a:moveTo>
                <a:lnTo>
                  <a:pt x="758825" y="758825"/>
                </a:lnTo>
                <a:lnTo>
                  <a:pt x="758825" y="0"/>
                </a:lnTo>
                <a:lnTo>
                  <a:pt x="0" y="0"/>
                </a:lnTo>
                <a:lnTo>
                  <a:pt x="0" y="7588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4875276" y="3581400"/>
            <a:ext cx="758825" cy="682625"/>
          </a:xfrm>
          <a:custGeom>
            <a:avLst/>
            <a:gdLst/>
            <a:ahLst/>
            <a:cxnLst/>
            <a:rect l="l" t="t" r="r" b="b"/>
            <a:pathLst>
              <a:path w="758825" h="682625">
                <a:moveTo>
                  <a:pt x="0" y="682625"/>
                </a:moveTo>
                <a:lnTo>
                  <a:pt x="758825" y="682625"/>
                </a:lnTo>
                <a:lnTo>
                  <a:pt x="758825" y="0"/>
                </a:lnTo>
                <a:lnTo>
                  <a:pt x="0" y="0"/>
                </a:lnTo>
                <a:lnTo>
                  <a:pt x="0" y="6826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4875276" y="3581400"/>
            <a:ext cx="758825" cy="682625"/>
          </a:xfrm>
          <a:custGeom>
            <a:avLst/>
            <a:gdLst/>
            <a:ahLst/>
            <a:cxnLst/>
            <a:rect l="l" t="t" r="r" b="b"/>
            <a:pathLst>
              <a:path w="758825" h="682625">
                <a:moveTo>
                  <a:pt x="0" y="682625"/>
                </a:moveTo>
                <a:lnTo>
                  <a:pt x="758825" y="682625"/>
                </a:lnTo>
                <a:lnTo>
                  <a:pt x="758825" y="0"/>
                </a:lnTo>
                <a:lnTo>
                  <a:pt x="0" y="0"/>
                </a:lnTo>
                <a:lnTo>
                  <a:pt x="0" y="6826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906905" y="306455"/>
            <a:ext cx="5370305" cy="11427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9744" marR="916845" algn="ctr">
              <a:lnSpc>
                <a:spcPts val="4190"/>
              </a:lnSpc>
              <a:spcBef>
                <a:spcPts val="209"/>
              </a:spcBef>
            </a:pP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Original</a:t>
            </a:r>
            <a:r>
              <a:rPr dirty="0" smtClean="0" sz="4000" spc="-117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Design</a:t>
            </a:r>
            <a:endParaRPr sz="4000">
              <a:latin typeface="Arial"/>
              <a:cs typeface="Arial"/>
            </a:endParaRPr>
          </a:p>
          <a:p>
            <a:pPr algn="ctr">
              <a:lnSpc>
                <a:spcPct val="95825"/>
              </a:lnSpc>
            </a:pP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Resi</a:t>
            </a:r>
            <a:r>
              <a:rPr dirty="0" smtClean="0" sz="4000" spc="9">
                <a:solidFill>
                  <a:srgbClr val="4FFFFF"/>
                </a:solidFill>
                <a:latin typeface="Arial"/>
                <a:cs typeface="Arial"/>
              </a:rPr>
              <a:t>s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tan</a:t>
            </a:r>
            <a:r>
              <a:rPr dirty="0" smtClean="0" sz="4000" spc="9">
                <a:solidFill>
                  <a:srgbClr val="4FFFFF"/>
                </a:solidFill>
                <a:latin typeface="Arial"/>
                <a:cs typeface="Arial"/>
              </a:rPr>
              <a:t>c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e:</a:t>
            </a:r>
            <a:r>
              <a:rPr dirty="0" smtClean="0" sz="4000" spc="-175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Fall</a:t>
            </a:r>
            <a:r>
              <a:rPr dirty="0" smtClean="0" sz="4000" spc="-49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of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Man</a:t>
            </a:r>
            <a:endParaRPr sz="4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71725" y="4870450"/>
            <a:ext cx="4476750" cy="1593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997838">
              <a:lnSpc>
                <a:spcPct val="95825"/>
              </a:lnSpc>
              <a:spcBef>
                <a:spcPts val="3471"/>
              </a:spcBef>
            </a:pPr>
            <a:r>
              <a:rPr dirty="0" smtClean="0" sz="3200" spc="0">
                <a:latin typeface="Arial"/>
                <a:cs typeface="Arial"/>
              </a:rPr>
              <a:t>Upd</a:t>
            </a:r>
            <a:r>
              <a:rPr dirty="0" smtClean="0" sz="3200" spc="-14">
                <a:latin typeface="Arial"/>
                <a:cs typeface="Arial"/>
              </a:rPr>
              <a:t>a</a:t>
            </a:r>
            <a:r>
              <a:rPr dirty="0" smtClean="0" sz="3200" spc="0">
                <a:latin typeface="Arial"/>
                <a:cs typeface="Arial"/>
              </a:rPr>
              <a:t>te</a:t>
            </a:r>
            <a:r>
              <a:rPr dirty="0" smtClean="0" sz="3200" spc="-29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Join</a:t>
            </a:r>
            <a:r>
              <a:rPr dirty="0" smtClean="0" sz="3200" spc="-9">
                <a:latin typeface="Arial"/>
                <a:cs typeface="Arial"/>
              </a:rPr>
              <a:t>t</a:t>
            </a:r>
            <a:r>
              <a:rPr dirty="0" smtClean="0" sz="3200" spc="0"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1675" y="2822575"/>
            <a:ext cx="758825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1460500" y="2822575"/>
            <a:ext cx="758825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2219325" y="2822575"/>
            <a:ext cx="758825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2978150" y="2822575"/>
            <a:ext cx="227044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3205194" y="2822575"/>
            <a:ext cx="835056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4040251" y="2822575"/>
            <a:ext cx="833437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4873688" y="2822575"/>
            <a:ext cx="760412" cy="7588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5634101" y="2822575"/>
            <a:ext cx="228600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5862701" y="2822575"/>
            <a:ext cx="758825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6621526" y="2822575"/>
            <a:ext cx="758825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380351" y="2822575"/>
            <a:ext cx="758825" cy="16685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4873688" y="3581400"/>
            <a:ext cx="760412" cy="6826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01675" y="4264025"/>
            <a:ext cx="6678676" cy="2270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322262" y="1835213"/>
            <a:ext cx="8348599" cy="379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0019" marR="2901671" algn="ctr">
              <a:lnSpc>
                <a:spcPts val="2990"/>
              </a:lnSpc>
              <a:spcBef>
                <a:spcPts val="149"/>
              </a:spcBef>
            </a:pP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Phy</a:t>
            </a:r>
            <a:r>
              <a:rPr dirty="0" smtClean="0" baseline="-3105" sz="4200" spc="9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i</a:t>
            </a:r>
            <a:r>
              <a:rPr dirty="0" smtClean="0" baseline="-3105" sz="4200" spc="4">
                <a:solidFill>
                  <a:srgbClr val="1F126B"/>
                </a:solidFill>
                <a:latin typeface="Arial"/>
                <a:cs typeface="Arial"/>
              </a:rPr>
              <a:t>c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baseline="-3105" sz="4200" spc="-106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Upd</a:t>
            </a:r>
            <a:r>
              <a:rPr dirty="0" smtClean="0" baseline="-3105" sz="4200" spc="9">
                <a:solidFill>
                  <a:srgbClr val="1F126B"/>
                </a:solidFill>
                <a:latin typeface="Arial"/>
                <a:cs typeface="Arial"/>
              </a:rPr>
              <a:t>a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te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78840" y="306455"/>
            <a:ext cx="3819051" cy="23123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58593" marR="22589">
              <a:lnSpc>
                <a:spcPts val="4190"/>
              </a:lnSpc>
              <a:spcBef>
                <a:spcPts val="209"/>
              </a:spcBef>
            </a:pP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Original</a:t>
            </a:r>
            <a:endParaRPr sz="4000">
              <a:latin typeface="Arial"/>
              <a:cs typeface="Arial"/>
            </a:endParaRPr>
          </a:p>
          <a:p>
            <a:pPr marL="1040765" marR="35279">
              <a:lnSpc>
                <a:spcPct val="95825"/>
              </a:lnSpc>
            </a:pP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Resi</a:t>
            </a:r>
            <a:r>
              <a:rPr dirty="0" smtClean="0" sz="4000" spc="9">
                <a:solidFill>
                  <a:srgbClr val="4FFFFF"/>
                </a:solidFill>
                <a:latin typeface="Arial"/>
                <a:cs typeface="Arial"/>
              </a:rPr>
              <a:t>s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tan</a:t>
            </a:r>
            <a:r>
              <a:rPr dirty="0" smtClean="0" sz="4000" spc="9">
                <a:solidFill>
                  <a:srgbClr val="4FFFFF"/>
                </a:solidFill>
                <a:latin typeface="Arial"/>
                <a:cs typeface="Arial"/>
              </a:rPr>
              <a:t>c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e: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670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Si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Jobs</a:t>
            </a:r>
            <a:r>
              <a:rPr dirty="0" smtClean="0" sz="3200" spc="-2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Ran</a:t>
            </a:r>
            <a:endParaRPr sz="3200">
              <a:latin typeface="Arial"/>
              <a:cs typeface="Arial"/>
            </a:endParaRPr>
          </a:p>
          <a:p>
            <a:pPr marL="12700" marR="70098">
              <a:lnSpc>
                <a:spcPct val="95825"/>
              </a:lnSpc>
              <a:spcBef>
                <a:spcPts val="160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rat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d.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02170" y="306455"/>
            <a:ext cx="2651098" cy="18247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7415" marR="61081">
              <a:lnSpc>
                <a:spcPts val="4190"/>
              </a:lnSpc>
              <a:spcBef>
                <a:spcPts val="209"/>
              </a:spcBef>
            </a:pP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Design</a:t>
            </a:r>
            <a:endParaRPr sz="4000">
              <a:latin typeface="Arial"/>
              <a:cs typeface="Arial"/>
            </a:endParaRPr>
          </a:p>
          <a:p>
            <a:pPr marL="12700" marR="37996">
              <a:lnSpc>
                <a:spcPct val="95825"/>
              </a:lnSpc>
            </a:pP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Fall</a:t>
            </a:r>
            <a:r>
              <a:rPr dirty="0" smtClean="0" sz="4000" spc="-49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of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Man</a:t>
            </a:r>
            <a:endParaRPr sz="4000">
              <a:latin typeface="Arial"/>
              <a:cs typeface="Arial"/>
            </a:endParaRPr>
          </a:p>
          <a:p>
            <a:pPr marL="24499">
              <a:lnSpc>
                <a:spcPct val="95825"/>
              </a:lnSpc>
              <a:spcBef>
                <a:spcPts val="1670"/>
              </a:spcBef>
            </a:pP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Po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ls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were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1698600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2771997"/>
            <a:ext cx="228853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40" y="2771997"/>
            <a:ext cx="6924525" cy="9199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PPU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Sim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la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ion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14">
                <a:solidFill>
                  <a:srgbClr val="E9FFFF"/>
                </a:solidFill>
                <a:latin typeface="Arial"/>
                <a:cs typeface="Arial"/>
              </a:rPr>
              <a:t>J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ran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concurre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tly</a:t>
            </a:r>
            <a:endParaRPr sz="3200">
              <a:latin typeface="Arial"/>
              <a:cs typeface="Arial"/>
            </a:endParaRPr>
          </a:p>
          <a:p>
            <a:pPr marL="12700" marR="61036">
              <a:lnSpc>
                <a:spcPct val="95825"/>
              </a:lnSpc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the</a:t>
            </a:r>
            <a:r>
              <a:rPr dirty="0" smtClean="0" sz="3200" spc="-2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SPU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Si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ul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ti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Jo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25166" y="2771997"/>
            <a:ext cx="809918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with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3844893"/>
            <a:ext cx="229006" cy="10179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762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78840" y="3844893"/>
            <a:ext cx="7665504" cy="10179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Th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was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the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ONLY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asynchron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us</a:t>
            </a:r>
            <a:r>
              <a:rPr dirty="0" smtClean="0" sz="3200" spc="-4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fit!</a:t>
            </a:r>
            <a:endParaRPr sz="3200">
              <a:latin typeface="Arial"/>
              <a:cs typeface="Arial"/>
            </a:endParaRPr>
          </a:p>
          <a:p>
            <a:pPr marL="12700" marR="61036">
              <a:lnSpc>
                <a:spcPct val="95825"/>
              </a:lnSpc>
              <a:spcBef>
                <a:spcPts val="762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Not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ch!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906905" y="306455"/>
            <a:ext cx="5370305" cy="11427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9744" marR="916845" algn="ctr">
              <a:lnSpc>
                <a:spcPts val="4190"/>
              </a:lnSpc>
              <a:spcBef>
                <a:spcPts val="209"/>
              </a:spcBef>
            </a:pP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Original</a:t>
            </a:r>
            <a:r>
              <a:rPr dirty="0" smtClean="0" sz="4000" spc="-117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Design</a:t>
            </a:r>
            <a:endParaRPr sz="4000">
              <a:latin typeface="Arial"/>
              <a:cs typeface="Arial"/>
            </a:endParaRPr>
          </a:p>
          <a:p>
            <a:pPr algn="ctr">
              <a:lnSpc>
                <a:spcPct val="95825"/>
              </a:lnSpc>
            </a:pP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Resi</a:t>
            </a:r>
            <a:r>
              <a:rPr dirty="0" smtClean="0" sz="4000" spc="9">
                <a:solidFill>
                  <a:srgbClr val="4FFFFF"/>
                </a:solidFill>
                <a:latin typeface="Arial"/>
                <a:cs typeface="Arial"/>
              </a:rPr>
              <a:t>s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tan</a:t>
            </a:r>
            <a:r>
              <a:rPr dirty="0" smtClean="0" sz="4000" spc="9">
                <a:solidFill>
                  <a:srgbClr val="4FFFFF"/>
                </a:solidFill>
                <a:latin typeface="Arial"/>
                <a:cs typeface="Arial"/>
              </a:rPr>
              <a:t>c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e:</a:t>
            </a:r>
            <a:r>
              <a:rPr dirty="0" smtClean="0" sz="4000" spc="-175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Fall</a:t>
            </a:r>
            <a:r>
              <a:rPr dirty="0" smtClean="0" sz="4000" spc="-49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of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Man</a:t>
            </a:r>
            <a:endParaRPr sz="4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1698600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40" y="1698600"/>
            <a:ext cx="6154767" cy="257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Physics</a:t>
            </a:r>
            <a:r>
              <a:rPr dirty="0" smtClean="0" sz="3200" spc="-2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rg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st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ct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on</a:t>
            </a:r>
            <a:endParaRPr sz="3200">
              <a:latin typeface="Arial"/>
              <a:cs typeface="Arial"/>
            </a:endParaRPr>
          </a:p>
          <a:p>
            <a:pPr marL="12700" marR="61081">
              <a:lnSpc>
                <a:spcPct val="95825"/>
              </a:lnSpc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rate</a:t>
            </a:r>
            <a:endParaRPr sz="3200">
              <a:latin typeface="Arial"/>
              <a:cs typeface="Arial"/>
            </a:endParaRPr>
          </a:p>
          <a:p>
            <a:pPr marL="12700" marR="49323">
              <a:lnSpc>
                <a:spcPct val="100041"/>
              </a:lnSpc>
              <a:spcBef>
                <a:spcPts val="930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Pi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el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sign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it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di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ficult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ti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ize</a:t>
            </a:r>
            <a:endParaRPr sz="3200">
              <a:latin typeface="Arial"/>
              <a:cs typeface="Arial"/>
            </a:endParaRPr>
          </a:p>
          <a:p>
            <a:pPr marL="12700" marR="61081">
              <a:lnSpc>
                <a:spcPct val="95825"/>
              </a:lnSpc>
              <a:spcBef>
                <a:spcPts val="771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Th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re</a:t>
            </a:r>
            <a:r>
              <a:rPr dirty="0" smtClean="0" sz="32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was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LOT</a:t>
            </a:r>
            <a:r>
              <a:rPr dirty="0" smtClean="0" sz="32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le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rn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58701" y="1698600"/>
            <a:ext cx="1125688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fr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me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771997"/>
            <a:ext cx="228853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13385" y="2771997"/>
            <a:ext cx="1372265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re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ia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ly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3844893"/>
            <a:ext cx="228854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920620" y="306455"/>
            <a:ext cx="5341378" cy="11427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69176" marR="1707526" algn="ctr">
              <a:lnSpc>
                <a:spcPts val="4190"/>
              </a:lnSpc>
              <a:spcBef>
                <a:spcPts val="209"/>
              </a:spcBef>
            </a:pP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Phase</a:t>
            </a:r>
            <a:r>
              <a:rPr dirty="0" smtClean="0" sz="4000" spc="-113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2</a:t>
            </a:r>
            <a:endParaRPr sz="4000">
              <a:latin typeface="Arial"/>
              <a:cs typeface="Arial"/>
            </a:endParaRPr>
          </a:p>
          <a:p>
            <a:pPr algn="ctr">
              <a:lnSpc>
                <a:spcPct val="95825"/>
              </a:lnSpc>
            </a:pP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Ratc</a:t>
            </a:r>
            <a:r>
              <a:rPr dirty="0" smtClean="0" sz="4000" spc="9">
                <a:solidFill>
                  <a:srgbClr val="4FFFFF"/>
                </a:solidFill>
                <a:latin typeface="Arial"/>
                <a:cs typeface="Arial"/>
              </a:rPr>
              <a:t>h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et</a:t>
            </a:r>
            <a:r>
              <a:rPr dirty="0" smtClean="0" sz="4000" spc="-104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&amp;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Clank</a:t>
            </a:r>
            <a:r>
              <a:rPr dirty="0" smtClean="0" sz="4000" spc="-77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Future</a:t>
            </a:r>
            <a:endParaRPr sz="4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1698600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40" y="1698600"/>
            <a:ext cx="4473421" cy="31642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5823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Col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ision</a:t>
            </a:r>
            <a:r>
              <a:rPr dirty="0" smtClean="0" sz="3200" spc="-2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Si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endParaRPr sz="3200">
              <a:latin typeface="Arial"/>
              <a:cs typeface="Arial"/>
            </a:endParaRPr>
          </a:p>
          <a:p>
            <a:pPr marL="12700" marR="70098">
              <a:lnSpc>
                <a:spcPct val="95825"/>
              </a:lnSpc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SPU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Job</a:t>
            </a:r>
            <a:endParaRPr sz="3200">
              <a:latin typeface="Arial"/>
              <a:cs typeface="Arial"/>
            </a:endParaRPr>
          </a:p>
          <a:p>
            <a:pPr marL="12700" marR="70098">
              <a:lnSpc>
                <a:spcPct val="95825"/>
              </a:lnSpc>
              <a:spcBef>
                <a:spcPts val="930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Si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gle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syn</a:t>
            </a:r>
            <a:r>
              <a:rPr dirty="0" smtClean="0" sz="3200" spc="14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-p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int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92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rge</a:t>
            </a:r>
            <a:r>
              <a:rPr dirty="0" smtClean="0" sz="32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PPU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win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ow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fr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m</a:t>
            </a:r>
            <a:endParaRPr sz="3200">
              <a:latin typeface="Arial"/>
              <a:cs typeface="Arial"/>
            </a:endParaRPr>
          </a:p>
          <a:p>
            <a:pPr marL="12700" marR="70098">
              <a:lnSpc>
                <a:spcPct val="95825"/>
              </a:lnSpc>
              <a:spcBef>
                <a:spcPts val="160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End</a:t>
            </a:r>
            <a:r>
              <a:rPr dirty="0" smtClean="0" sz="3200" spc="-2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of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Job</a:t>
            </a:r>
            <a:endParaRPr sz="3200">
              <a:latin typeface="Arial"/>
              <a:cs typeface="Arial"/>
            </a:endParaRPr>
          </a:p>
          <a:p>
            <a:pPr marL="12700" marR="70098">
              <a:lnSpc>
                <a:spcPct val="95825"/>
              </a:lnSpc>
              <a:spcBef>
                <a:spcPts val="931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Use</a:t>
            </a:r>
            <a:r>
              <a:rPr dirty="0" smtClean="0" sz="3200" spc="-2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of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ysi</a:t>
            </a:r>
            <a:r>
              <a:rPr dirty="0" smtClean="0" sz="3200" spc="4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32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Sh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rs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23160" y="1698600"/>
            <a:ext cx="2613237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run</a:t>
            </a:r>
            <a:r>
              <a:rPr dirty="0" smtClean="0" sz="3200" spc="-2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sin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le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771997"/>
            <a:ext cx="228853" cy="10175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759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7442" y="3357213"/>
            <a:ext cx="2544160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start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of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Job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4430243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322262" y="1835213"/>
            <a:ext cx="8348599" cy="379412"/>
          </a:xfrm>
          <a:custGeom>
            <a:avLst/>
            <a:gdLst/>
            <a:ahLst/>
            <a:cxnLst/>
            <a:rect l="l" t="t" r="r" b="b"/>
            <a:pathLst>
              <a:path w="8348599" h="379412">
                <a:moveTo>
                  <a:pt x="0" y="379412"/>
                </a:moveTo>
                <a:lnTo>
                  <a:pt x="8348599" y="379412"/>
                </a:lnTo>
                <a:lnTo>
                  <a:pt x="8348599" y="0"/>
                </a:lnTo>
                <a:lnTo>
                  <a:pt x="0" y="0"/>
                </a:lnTo>
                <a:lnTo>
                  <a:pt x="0" y="379412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322262" y="1835213"/>
            <a:ext cx="8348599" cy="379412"/>
          </a:xfrm>
          <a:custGeom>
            <a:avLst/>
            <a:gdLst/>
            <a:ahLst/>
            <a:cxnLst/>
            <a:rect l="l" t="t" r="r" b="b"/>
            <a:pathLst>
              <a:path w="8348599" h="379412">
                <a:moveTo>
                  <a:pt x="0" y="379412"/>
                </a:moveTo>
                <a:lnTo>
                  <a:pt x="8348599" y="379412"/>
                </a:lnTo>
                <a:lnTo>
                  <a:pt x="8348599" y="0"/>
                </a:lnTo>
                <a:lnTo>
                  <a:pt x="0" y="0"/>
                </a:lnTo>
                <a:lnTo>
                  <a:pt x="0" y="379412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1536700" y="2593975"/>
            <a:ext cx="833437" cy="911225"/>
          </a:xfrm>
          <a:custGeom>
            <a:avLst/>
            <a:gdLst/>
            <a:ahLst/>
            <a:cxnLst/>
            <a:rect l="l" t="t" r="r" b="b"/>
            <a:pathLst>
              <a:path w="833437" h="911225">
                <a:moveTo>
                  <a:pt x="0" y="911225"/>
                </a:moveTo>
                <a:lnTo>
                  <a:pt x="833437" y="911225"/>
                </a:lnTo>
                <a:lnTo>
                  <a:pt x="8334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1536700" y="2593975"/>
            <a:ext cx="833437" cy="911225"/>
          </a:xfrm>
          <a:custGeom>
            <a:avLst/>
            <a:gdLst/>
            <a:ahLst/>
            <a:cxnLst/>
            <a:rect l="l" t="t" r="r" b="b"/>
            <a:pathLst>
              <a:path w="833437" h="911225">
                <a:moveTo>
                  <a:pt x="0" y="911225"/>
                </a:moveTo>
                <a:lnTo>
                  <a:pt x="833437" y="911225"/>
                </a:lnTo>
                <a:lnTo>
                  <a:pt x="8334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701675" y="2594038"/>
            <a:ext cx="835025" cy="1062037"/>
          </a:xfrm>
          <a:custGeom>
            <a:avLst/>
            <a:gdLst/>
            <a:ahLst/>
            <a:cxnLst/>
            <a:rect l="l" t="t" r="r" b="b"/>
            <a:pathLst>
              <a:path w="835025" h="1062037">
                <a:moveTo>
                  <a:pt x="0" y="1062037"/>
                </a:moveTo>
                <a:lnTo>
                  <a:pt x="835025" y="1062037"/>
                </a:lnTo>
                <a:lnTo>
                  <a:pt x="835025" y="0"/>
                </a:lnTo>
                <a:lnTo>
                  <a:pt x="0" y="0"/>
                </a:lnTo>
                <a:lnTo>
                  <a:pt x="0" y="1062037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701675" y="2594038"/>
            <a:ext cx="835025" cy="1062037"/>
          </a:xfrm>
          <a:custGeom>
            <a:avLst/>
            <a:gdLst/>
            <a:ahLst/>
            <a:cxnLst/>
            <a:rect l="l" t="t" r="r" b="b"/>
            <a:pathLst>
              <a:path w="835025" h="1062037">
                <a:moveTo>
                  <a:pt x="0" y="1062037"/>
                </a:moveTo>
                <a:lnTo>
                  <a:pt x="835025" y="1062037"/>
                </a:lnTo>
                <a:lnTo>
                  <a:pt x="835025" y="0"/>
                </a:lnTo>
                <a:lnTo>
                  <a:pt x="0" y="0"/>
                </a:lnTo>
                <a:lnTo>
                  <a:pt x="0" y="106203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7456551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7456551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2675001" y="2593975"/>
            <a:ext cx="4781550" cy="911225"/>
          </a:xfrm>
          <a:custGeom>
            <a:avLst/>
            <a:gdLst/>
            <a:ahLst/>
            <a:cxnLst/>
            <a:rect l="l" t="t" r="r" b="b"/>
            <a:pathLst>
              <a:path w="4781550" h="911225">
                <a:moveTo>
                  <a:pt x="0" y="911225"/>
                </a:moveTo>
                <a:lnTo>
                  <a:pt x="4781550" y="911225"/>
                </a:lnTo>
                <a:lnTo>
                  <a:pt x="4781550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2675001" y="2593975"/>
            <a:ext cx="4781550" cy="911225"/>
          </a:xfrm>
          <a:custGeom>
            <a:avLst/>
            <a:gdLst/>
            <a:ahLst/>
            <a:cxnLst/>
            <a:rect l="l" t="t" r="r" b="b"/>
            <a:pathLst>
              <a:path w="4781550" h="911225">
                <a:moveTo>
                  <a:pt x="0" y="911225"/>
                </a:moveTo>
                <a:lnTo>
                  <a:pt x="4781550" y="911225"/>
                </a:lnTo>
                <a:lnTo>
                  <a:pt x="4781550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237172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237172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3813175" y="3808349"/>
            <a:ext cx="1062037" cy="911225"/>
          </a:xfrm>
          <a:custGeom>
            <a:avLst/>
            <a:gdLst/>
            <a:ahLst/>
            <a:cxnLst/>
            <a:rect l="l" t="t" r="r" b="b"/>
            <a:pathLst>
              <a:path w="1062037" h="911225">
                <a:moveTo>
                  <a:pt x="0" y="911225"/>
                </a:moveTo>
                <a:lnTo>
                  <a:pt x="1062037" y="911225"/>
                </a:lnTo>
                <a:lnTo>
                  <a:pt x="10620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3813175" y="3808349"/>
            <a:ext cx="1062037" cy="911225"/>
          </a:xfrm>
          <a:custGeom>
            <a:avLst/>
            <a:gdLst/>
            <a:ahLst/>
            <a:cxnLst/>
            <a:rect l="l" t="t" r="r" b="b"/>
            <a:pathLst>
              <a:path w="1062037" h="911225">
                <a:moveTo>
                  <a:pt x="0" y="911225"/>
                </a:moveTo>
                <a:lnTo>
                  <a:pt x="1062037" y="911225"/>
                </a:lnTo>
                <a:lnTo>
                  <a:pt x="10620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2675001" y="3808349"/>
            <a:ext cx="1138237" cy="911225"/>
          </a:xfrm>
          <a:custGeom>
            <a:avLst/>
            <a:gdLst/>
            <a:ahLst/>
            <a:cxnLst/>
            <a:rect l="l" t="t" r="r" b="b"/>
            <a:pathLst>
              <a:path w="1138237" h="911225">
                <a:moveTo>
                  <a:pt x="0" y="911225"/>
                </a:moveTo>
                <a:lnTo>
                  <a:pt x="1138237" y="911225"/>
                </a:lnTo>
                <a:lnTo>
                  <a:pt x="11382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2675001" y="3808349"/>
            <a:ext cx="1138237" cy="911225"/>
          </a:xfrm>
          <a:custGeom>
            <a:avLst/>
            <a:gdLst/>
            <a:ahLst/>
            <a:cxnLst/>
            <a:rect l="l" t="t" r="r" b="b"/>
            <a:pathLst>
              <a:path w="1138237" h="911225">
                <a:moveTo>
                  <a:pt x="0" y="911225"/>
                </a:moveTo>
                <a:lnTo>
                  <a:pt x="1138237" y="911225"/>
                </a:lnTo>
                <a:lnTo>
                  <a:pt x="11382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4875276" y="3808349"/>
            <a:ext cx="1062037" cy="911225"/>
          </a:xfrm>
          <a:custGeom>
            <a:avLst/>
            <a:gdLst/>
            <a:ahLst/>
            <a:cxnLst/>
            <a:rect l="l" t="t" r="r" b="b"/>
            <a:pathLst>
              <a:path w="1062037" h="911225">
                <a:moveTo>
                  <a:pt x="0" y="911225"/>
                </a:moveTo>
                <a:lnTo>
                  <a:pt x="1062037" y="911225"/>
                </a:lnTo>
                <a:lnTo>
                  <a:pt x="10620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4875276" y="3808349"/>
            <a:ext cx="1062037" cy="911225"/>
          </a:xfrm>
          <a:custGeom>
            <a:avLst/>
            <a:gdLst/>
            <a:ahLst/>
            <a:cxnLst/>
            <a:rect l="l" t="t" r="r" b="b"/>
            <a:pathLst>
              <a:path w="1062037" h="911225">
                <a:moveTo>
                  <a:pt x="0" y="911225"/>
                </a:moveTo>
                <a:lnTo>
                  <a:pt x="1062037" y="911225"/>
                </a:lnTo>
                <a:lnTo>
                  <a:pt x="10620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5938901" y="3808349"/>
            <a:ext cx="1136650" cy="911225"/>
          </a:xfrm>
          <a:custGeom>
            <a:avLst/>
            <a:gdLst/>
            <a:ahLst/>
            <a:cxnLst/>
            <a:rect l="l" t="t" r="r" b="b"/>
            <a:pathLst>
              <a:path w="1136650" h="911225">
                <a:moveTo>
                  <a:pt x="0" y="911225"/>
                </a:moveTo>
                <a:lnTo>
                  <a:pt x="1136650" y="911225"/>
                </a:lnTo>
                <a:lnTo>
                  <a:pt x="1136650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5938901" y="3808349"/>
            <a:ext cx="1136650" cy="911225"/>
          </a:xfrm>
          <a:custGeom>
            <a:avLst/>
            <a:gdLst/>
            <a:ahLst/>
            <a:cxnLst/>
            <a:rect l="l" t="t" r="r" b="b"/>
            <a:pathLst>
              <a:path w="1136650" h="911225">
                <a:moveTo>
                  <a:pt x="0" y="911225"/>
                </a:moveTo>
                <a:lnTo>
                  <a:pt x="1136650" y="911225"/>
                </a:lnTo>
                <a:lnTo>
                  <a:pt x="1136650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7077075" y="3808349"/>
            <a:ext cx="379412" cy="911225"/>
          </a:xfrm>
          <a:custGeom>
            <a:avLst/>
            <a:gdLst/>
            <a:ahLst/>
            <a:cxnLst/>
            <a:rect l="l" t="t" r="r" b="b"/>
            <a:pathLst>
              <a:path w="379412" h="911225">
                <a:moveTo>
                  <a:pt x="0" y="911225"/>
                </a:moveTo>
                <a:lnTo>
                  <a:pt x="379412" y="911225"/>
                </a:lnTo>
                <a:lnTo>
                  <a:pt x="3794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7077075" y="3808349"/>
            <a:ext cx="379412" cy="911225"/>
          </a:xfrm>
          <a:custGeom>
            <a:avLst/>
            <a:gdLst/>
            <a:ahLst/>
            <a:cxnLst/>
            <a:rect l="l" t="t" r="r" b="b"/>
            <a:pathLst>
              <a:path w="379412" h="911225">
                <a:moveTo>
                  <a:pt x="0" y="911225"/>
                </a:moveTo>
                <a:lnTo>
                  <a:pt x="379412" y="911225"/>
                </a:lnTo>
                <a:lnTo>
                  <a:pt x="3794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1081087" y="3655949"/>
            <a:ext cx="1003871" cy="1679828"/>
          </a:xfrm>
          <a:custGeom>
            <a:avLst/>
            <a:gdLst/>
            <a:ahLst/>
            <a:cxnLst/>
            <a:rect l="l" t="t" r="r" b="b"/>
            <a:pathLst>
              <a:path w="1003871" h="1679828">
                <a:moveTo>
                  <a:pt x="32080" y="91693"/>
                </a:moveTo>
                <a:lnTo>
                  <a:pt x="0" y="0"/>
                </a:lnTo>
                <a:lnTo>
                  <a:pt x="8978" y="127507"/>
                </a:lnTo>
                <a:lnTo>
                  <a:pt x="41786" y="108112"/>
                </a:lnTo>
                <a:lnTo>
                  <a:pt x="32080" y="91693"/>
                </a:lnTo>
                <a:close/>
              </a:path>
              <a:path w="1003871" h="1679828">
                <a:moveTo>
                  <a:pt x="64871" y="72389"/>
                </a:moveTo>
                <a:lnTo>
                  <a:pt x="41786" y="108112"/>
                </a:lnTo>
                <a:lnTo>
                  <a:pt x="970978" y="1679828"/>
                </a:lnTo>
                <a:lnTo>
                  <a:pt x="1003871" y="1660398"/>
                </a:lnTo>
                <a:lnTo>
                  <a:pt x="74543" y="88746"/>
                </a:lnTo>
                <a:lnTo>
                  <a:pt x="107365" y="69342"/>
                </a:lnTo>
                <a:lnTo>
                  <a:pt x="0" y="0"/>
                </a:lnTo>
                <a:lnTo>
                  <a:pt x="32080" y="91693"/>
                </a:lnTo>
                <a:lnTo>
                  <a:pt x="41786" y="108112"/>
                </a:lnTo>
                <a:lnTo>
                  <a:pt x="64871" y="723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1004887" y="5326062"/>
            <a:ext cx="6981825" cy="1138237"/>
          </a:xfrm>
          <a:custGeom>
            <a:avLst/>
            <a:gdLst/>
            <a:ahLst/>
            <a:cxnLst/>
            <a:rect l="l" t="t" r="r" b="b"/>
            <a:pathLst>
              <a:path w="6981825" h="1138237">
                <a:moveTo>
                  <a:pt x="0" y="1138237"/>
                </a:moveTo>
                <a:lnTo>
                  <a:pt x="6981825" y="1138237"/>
                </a:lnTo>
                <a:lnTo>
                  <a:pt x="6981825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1004887" y="5326062"/>
            <a:ext cx="6981825" cy="1138237"/>
          </a:xfrm>
          <a:custGeom>
            <a:avLst/>
            <a:gdLst/>
            <a:ahLst/>
            <a:cxnLst/>
            <a:rect l="l" t="t" r="r" b="b"/>
            <a:pathLst>
              <a:path w="6981825" h="1138237">
                <a:moveTo>
                  <a:pt x="0" y="1138237"/>
                </a:moveTo>
                <a:lnTo>
                  <a:pt x="6981825" y="1138237"/>
                </a:lnTo>
                <a:lnTo>
                  <a:pt x="6981825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7759700" y="2593975"/>
            <a:ext cx="531812" cy="911225"/>
          </a:xfrm>
          <a:custGeom>
            <a:avLst/>
            <a:gdLst/>
            <a:ahLst/>
            <a:cxnLst/>
            <a:rect l="l" t="t" r="r" b="b"/>
            <a:pathLst>
              <a:path w="531812" h="911225">
                <a:moveTo>
                  <a:pt x="0" y="911225"/>
                </a:moveTo>
                <a:lnTo>
                  <a:pt x="531812" y="911225"/>
                </a:lnTo>
                <a:lnTo>
                  <a:pt x="5318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7759700" y="2593975"/>
            <a:ext cx="531812" cy="911225"/>
          </a:xfrm>
          <a:custGeom>
            <a:avLst/>
            <a:gdLst/>
            <a:ahLst/>
            <a:cxnLst/>
            <a:rect l="l" t="t" r="r" b="b"/>
            <a:pathLst>
              <a:path w="531812" h="911225">
                <a:moveTo>
                  <a:pt x="0" y="911225"/>
                </a:moveTo>
                <a:lnTo>
                  <a:pt x="531812" y="911225"/>
                </a:lnTo>
                <a:lnTo>
                  <a:pt x="5318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533394" y="220519"/>
            <a:ext cx="1694934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Phase</a:t>
            </a:r>
            <a:endParaRPr sz="4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74519" y="220519"/>
            <a:ext cx="420271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2</a:t>
            </a:r>
            <a:endParaRPr sz="4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53920" y="891086"/>
            <a:ext cx="2037767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Ratchet</a:t>
            </a:r>
            <a:endParaRPr sz="4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35680" y="891086"/>
            <a:ext cx="482603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&amp;</a:t>
            </a:r>
            <a:endParaRPr sz="4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64514" y="891086"/>
            <a:ext cx="1539712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Clank</a:t>
            </a:r>
            <a:endParaRPr sz="4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48218" y="891086"/>
            <a:ext cx="1726622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Future</a:t>
            </a:r>
            <a:endParaRPr sz="4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04887" y="5326062"/>
            <a:ext cx="6981825" cy="11382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29"/>
              </a:spcBef>
            </a:pPr>
            <a:endParaRPr sz="650"/>
          </a:p>
          <a:p>
            <a:pPr marL="298132">
              <a:lnSpc>
                <a:spcPct val="95825"/>
              </a:lnSpc>
              <a:spcBef>
                <a:spcPts val="2000"/>
              </a:spcBef>
            </a:pPr>
            <a:r>
              <a:rPr dirty="0" smtClean="0" sz="3200" spc="0">
                <a:latin typeface="Arial"/>
                <a:cs typeface="Arial"/>
              </a:rPr>
              <a:t>Gat</a:t>
            </a:r>
            <a:r>
              <a:rPr dirty="0" smtClean="0" sz="3200" spc="-9">
                <a:latin typeface="Arial"/>
                <a:cs typeface="Arial"/>
              </a:rPr>
              <a:t>h</a:t>
            </a:r>
            <a:r>
              <a:rPr dirty="0" smtClean="0" sz="3200" spc="0">
                <a:latin typeface="Arial"/>
                <a:cs typeface="Arial"/>
              </a:rPr>
              <a:t>er</a:t>
            </a:r>
            <a:r>
              <a:rPr dirty="0" smtClean="0" sz="3200" spc="-34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Pot</a:t>
            </a:r>
            <a:r>
              <a:rPr dirty="0" smtClean="0" sz="3200" spc="-14">
                <a:latin typeface="Arial"/>
                <a:cs typeface="Arial"/>
              </a:rPr>
              <a:t>e</a:t>
            </a:r>
            <a:r>
              <a:rPr dirty="0" smtClean="0" sz="3200" spc="0">
                <a:latin typeface="Arial"/>
                <a:cs typeface="Arial"/>
              </a:rPr>
              <a:t>nt</a:t>
            </a:r>
            <a:r>
              <a:rPr dirty="0" smtClean="0" sz="3200" spc="-14">
                <a:latin typeface="Arial"/>
                <a:cs typeface="Arial"/>
              </a:rPr>
              <a:t>i</a:t>
            </a:r>
            <a:r>
              <a:rPr dirty="0" smtClean="0" sz="3200" spc="0">
                <a:latin typeface="Arial"/>
                <a:cs typeface="Arial"/>
              </a:rPr>
              <a:t>al</a:t>
            </a:r>
            <a:r>
              <a:rPr dirty="0" smtClean="0" sz="3200" spc="-14">
                <a:latin typeface="Arial"/>
                <a:cs typeface="Arial"/>
              </a:rPr>
              <a:t>l</a:t>
            </a:r>
            <a:r>
              <a:rPr dirty="0" smtClean="0" sz="3200" spc="0">
                <a:latin typeface="Arial"/>
                <a:cs typeface="Arial"/>
              </a:rPr>
              <a:t>y</a:t>
            </a:r>
            <a:r>
              <a:rPr dirty="0" smtClean="0" sz="3200" spc="14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Coll</a:t>
            </a:r>
            <a:r>
              <a:rPr dirty="0" smtClean="0" sz="3200" spc="-14">
                <a:latin typeface="Arial"/>
                <a:cs typeface="Arial"/>
              </a:rPr>
              <a:t>i</a:t>
            </a:r>
            <a:r>
              <a:rPr dirty="0" smtClean="0" sz="3200" spc="0">
                <a:latin typeface="Arial"/>
                <a:cs typeface="Arial"/>
              </a:rPr>
              <a:t>di</a:t>
            </a:r>
            <a:r>
              <a:rPr dirty="0" smtClean="0" sz="3200" spc="-14">
                <a:latin typeface="Arial"/>
                <a:cs typeface="Arial"/>
              </a:rPr>
              <a:t>n</a:t>
            </a:r>
            <a:r>
              <a:rPr dirty="0" smtClean="0" sz="3200" spc="0">
                <a:latin typeface="Arial"/>
                <a:cs typeface="Arial"/>
              </a:rPr>
              <a:t>g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O</a:t>
            </a:r>
            <a:r>
              <a:rPr dirty="0" smtClean="0" sz="3200" spc="-9">
                <a:latin typeface="Arial"/>
                <a:cs typeface="Arial"/>
              </a:rPr>
              <a:t>b</a:t>
            </a:r>
            <a:r>
              <a:rPr dirty="0" smtClean="0" sz="3200" spc="0">
                <a:latin typeface="Arial"/>
                <a:cs typeface="Arial"/>
              </a:rPr>
              <a:t>jects</a:t>
            </a:r>
            <a:endParaRPr sz="3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75001" y="3808349"/>
            <a:ext cx="1138205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3813206" y="3808349"/>
            <a:ext cx="1062037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4875244" y="3808349"/>
            <a:ext cx="1062863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5938107" y="3808349"/>
            <a:ext cx="1138205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7076313" y="3808349"/>
            <a:ext cx="380174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701675" y="2593975"/>
            <a:ext cx="835025" cy="10621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1536700" y="2593975"/>
            <a:ext cx="834231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2370931" y="2593975"/>
            <a:ext cx="304038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2674969" y="2593975"/>
            <a:ext cx="4781581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30"/>
              </a:spcBef>
            </a:pPr>
            <a:endParaRPr sz="750"/>
          </a:p>
          <a:p>
            <a:pPr marL="1445926">
              <a:lnSpc>
                <a:spcPct val="95825"/>
              </a:lnSpc>
              <a:spcBef>
                <a:spcPts val="1000"/>
              </a:spcBef>
            </a:pPr>
            <a:r>
              <a:rPr dirty="0" smtClean="0" sz="3200" spc="0">
                <a:latin typeface="Arial"/>
                <a:cs typeface="Arial"/>
              </a:rPr>
              <a:t>PPU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-59">
                <a:latin typeface="Arial"/>
                <a:cs typeface="Arial"/>
              </a:rPr>
              <a:t>W</a:t>
            </a:r>
            <a:r>
              <a:rPr dirty="0" smtClean="0" sz="3200" spc="0">
                <a:latin typeface="Arial"/>
                <a:cs typeface="Arial"/>
              </a:rPr>
              <a:t>ork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56551" y="2593975"/>
            <a:ext cx="303180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7759731" y="2593975"/>
            <a:ext cx="531780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536700" y="3505200"/>
            <a:ext cx="6754812" cy="1508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322262" y="1835213"/>
            <a:ext cx="8348599" cy="379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0019" marR="2901671" algn="ctr">
              <a:lnSpc>
                <a:spcPts val="2990"/>
              </a:lnSpc>
              <a:spcBef>
                <a:spcPts val="149"/>
              </a:spcBef>
            </a:pP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Phy</a:t>
            </a:r>
            <a:r>
              <a:rPr dirty="0" smtClean="0" baseline="-3105" sz="4200" spc="9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i</a:t>
            </a:r>
            <a:r>
              <a:rPr dirty="0" smtClean="0" baseline="-3105" sz="4200" spc="4">
                <a:solidFill>
                  <a:srgbClr val="1F126B"/>
                </a:solidFill>
                <a:latin typeface="Arial"/>
                <a:cs typeface="Arial"/>
              </a:rPr>
              <a:t>c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baseline="-3105" sz="4200" spc="-106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Upd</a:t>
            </a:r>
            <a:r>
              <a:rPr dirty="0" smtClean="0" baseline="-3105" sz="4200" spc="9">
                <a:solidFill>
                  <a:srgbClr val="1F126B"/>
                </a:solidFill>
                <a:latin typeface="Arial"/>
                <a:cs typeface="Arial"/>
              </a:rPr>
              <a:t>a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te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501390" y="611502"/>
            <a:ext cx="2218272" cy="532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5"/>
              </a:lnSpc>
              <a:spcBef>
                <a:spcPts val="209"/>
              </a:spcBef>
            </a:pP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Over</a:t>
            </a:r>
            <a:r>
              <a:rPr dirty="0" smtClean="0" sz="4000" spc="14">
                <a:solidFill>
                  <a:srgbClr val="4FFFFF"/>
                </a:solidFill>
                <a:latin typeface="Arial"/>
                <a:cs typeface="Arial"/>
              </a:rPr>
              <a:t>v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iew</a:t>
            </a:r>
            <a:endParaRPr sz="4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1698600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40" y="1698600"/>
            <a:ext cx="4393571" cy="26761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Go</a:t>
            </a:r>
            <a:r>
              <a:rPr dirty="0" smtClean="0" sz="3200" spc="-2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over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evo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of</a:t>
            </a:r>
            <a:endParaRPr sz="3200">
              <a:latin typeface="Arial"/>
              <a:cs typeface="Arial"/>
            </a:endParaRPr>
          </a:p>
          <a:p>
            <a:pPr marL="12700" marR="61081">
              <a:lnSpc>
                <a:spcPct val="95825"/>
              </a:lnSpc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3200" spc="9">
                <a:solidFill>
                  <a:srgbClr val="E9FFFF"/>
                </a:solidFill>
                <a:latin typeface="Arial"/>
                <a:cs typeface="Arial"/>
              </a:rPr>
              <a:t>y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stem</a:t>
            </a:r>
            <a:endParaRPr sz="3200">
              <a:latin typeface="Arial"/>
              <a:cs typeface="Arial"/>
            </a:endParaRPr>
          </a:p>
          <a:p>
            <a:pPr marL="12700" marR="61081">
              <a:lnSpc>
                <a:spcPct val="95825"/>
              </a:lnSpc>
              <a:spcBef>
                <a:spcPts val="930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Sh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rs</a:t>
            </a:r>
            <a:endParaRPr sz="3200">
              <a:latin typeface="Arial"/>
              <a:cs typeface="Arial"/>
            </a:endParaRPr>
          </a:p>
          <a:p>
            <a:pPr marL="12700" marR="61081">
              <a:lnSpc>
                <a:spcPct val="95825"/>
              </a:lnSpc>
              <a:spcBef>
                <a:spcPts val="92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Li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rary</a:t>
            </a:r>
            <a:r>
              <a:rPr dirty="0" smtClean="0" sz="32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Sh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rs</a:t>
            </a:r>
            <a:endParaRPr sz="3200">
              <a:latin typeface="Arial"/>
              <a:cs typeface="Arial"/>
            </a:endParaRPr>
          </a:p>
          <a:p>
            <a:pPr marL="12700" marR="61081">
              <a:lnSpc>
                <a:spcPct val="95825"/>
              </a:lnSpc>
              <a:spcBef>
                <a:spcPts val="92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Custom</a:t>
            </a:r>
            <a:r>
              <a:rPr dirty="0" smtClean="0" sz="32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eve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sha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ers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97913" y="1698600"/>
            <a:ext cx="516498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IG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38691" y="1698600"/>
            <a:ext cx="1443314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ysi</a:t>
            </a:r>
            <a:r>
              <a:rPr dirty="0" smtClean="0" sz="3200" spc="4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2771997"/>
            <a:ext cx="228854" cy="16027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 marR="0">
              <a:lnSpc>
                <a:spcPct val="95825"/>
              </a:lnSpc>
              <a:spcBef>
                <a:spcPts val="759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92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322262" y="1835213"/>
            <a:ext cx="8348599" cy="379412"/>
          </a:xfrm>
          <a:custGeom>
            <a:avLst/>
            <a:gdLst/>
            <a:ahLst/>
            <a:cxnLst/>
            <a:rect l="l" t="t" r="r" b="b"/>
            <a:pathLst>
              <a:path w="8348599" h="379412">
                <a:moveTo>
                  <a:pt x="0" y="379412"/>
                </a:moveTo>
                <a:lnTo>
                  <a:pt x="8348599" y="379412"/>
                </a:lnTo>
                <a:lnTo>
                  <a:pt x="8348599" y="0"/>
                </a:lnTo>
                <a:lnTo>
                  <a:pt x="0" y="0"/>
                </a:lnTo>
                <a:lnTo>
                  <a:pt x="0" y="379412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322262" y="1835213"/>
            <a:ext cx="8348599" cy="379412"/>
          </a:xfrm>
          <a:custGeom>
            <a:avLst/>
            <a:gdLst/>
            <a:ahLst/>
            <a:cxnLst/>
            <a:rect l="l" t="t" r="r" b="b"/>
            <a:pathLst>
              <a:path w="8348599" h="379412">
                <a:moveTo>
                  <a:pt x="0" y="379412"/>
                </a:moveTo>
                <a:lnTo>
                  <a:pt x="8348599" y="379412"/>
                </a:lnTo>
                <a:lnTo>
                  <a:pt x="8348599" y="0"/>
                </a:lnTo>
                <a:lnTo>
                  <a:pt x="0" y="0"/>
                </a:lnTo>
                <a:lnTo>
                  <a:pt x="0" y="379412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1536700" y="2594038"/>
            <a:ext cx="833437" cy="1062037"/>
          </a:xfrm>
          <a:custGeom>
            <a:avLst/>
            <a:gdLst/>
            <a:ahLst/>
            <a:cxnLst/>
            <a:rect l="l" t="t" r="r" b="b"/>
            <a:pathLst>
              <a:path w="833437" h="1062037">
                <a:moveTo>
                  <a:pt x="0" y="1062037"/>
                </a:moveTo>
                <a:lnTo>
                  <a:pt x="833437" y="1062037"/>
                </a:lnTo>
                <a:lnTo>
                  <a:pt x="833437" y="0"/>
                </a:lnTo>
                <a:lnTo>
                  <a:pt x="0" y="0"/>
                </a:lnTo>
                <a:lnTo>
                  <a:pt x="0" y="1062037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1536700" y="2594038"/>
            <a:ext cx="833437" cy="1062037"/>
          </a:xfrm>
          <a:custGeom>
            <a:avLst/>
            <a:gdLst/>
            <a:ahLst/>
            <a:cxnLst/>
            <a:rect l="l" t="t" r="r" b="b"/>
            <a:pathLst>
              <a:path w="833437" h="1062037">
                <a:moveTo>
                  <a:pt x="0" y="1062037"/>
                </a:moveTo>
                <a:lnTo>
                  <a:pt x="833437" y="1062037"/>
                </a:lnTo>
                <a:lnTo>
                  <a:pt x="833437" y="0"/>
                </a:lnTo>
                <a:lnTo>
                  <a:pt x="0" y="0"/>
                </a:lnTo>
                <a:lnTo>
                  <a:pt x="0" y="106203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701675" y="259397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701675" y="259397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7456551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7456551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2675001" y="2593975"/>
            <a:ext cx="4781550" cy="911225"/>
          </a:xfrm>
          <a:custGeom>
            <a:avLst/>
            <a:gdLst/>
            <a:ahLst/>
            <a:cxnLst/>
            <a:rect l="l" t="t" r="r" b="b"/>
            <a:pathLst>
              <a:path w="4781550" h="911225">
                <a:moveTo>
                  <a:pt x="0" y="911225"/>
                </a:moveTo>
                <a:lnTo>
                  <a:pt x="4781550" y="911225"/>
                </a:lnTo>
                <a:lnTo>
                  <a:pt x="4781550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2675001" y="2593975"/>
            <a:ext cx="4781550" cy="911225"/>
          </a:xfrm>
          <a:custGeom>
            <a:avLst/>
            <a:gdLst/>
            <a:ahLst/>
            <a:cxnLst/>
            <a:rect l="l" t="t" r="r" b="b"/>
            <a:pathLst>
              <a:path w="4781550" h="911225">
                <a:moveTo>
                  <a:pt x="0" y="911225"/>
                </a:moveTo>
                <a:lnTo>
                  <a:pt x="4781550" y="911225"/>
                </a:lnTo>
                <a:lnTo>
                  <a:pt x="4781550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237172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237172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3813175" y="3808349"/>
            <a:ext cx="1062037" cy="911225"/>
          </a:xfrm>
          <a:custGeom>
            <a:avLst/>
            <a:gdLst/>
            <a:ahLst/>
            <a:cxnLst/>
            <a:rect l="l" t="t" r="r" b="b"/>
            <a:pathLst>
              <a:path w="1062037" h="911225">
                <a:moveTo>
                  <a:pt x="0" y="911225"/>
                </a:moveTo>
                <a:lnTo>
                  <a:pt x="1062037" y="911225"/>
                </a:lnTo>
                <a:lnTo>
                  <a:pt x="10620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3813175" y="3808349"/>
            <a:ext cx="1062037" cy="911225"/>
          </a:xfrm>
          <a:custGeom>
            <a:avLst/>
            <a:gdLst/>
            <a:ahLst/>
            <a:cxnLst/>
            <a:rect l="l" t="t" r="r" b="b"/>
            <a:pathLst>
              <a:path w="1062037" h="911225">
                <a:moveTo>
                  <a:pt x="0" y="911225"/>
                </a:moveTo>
                <a:lnTo>
                  <a:pt x="1062037" y="911225"/>
                </a:lnTo>
                <a:lnTo>
                  <a:pt x="10620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2675001" y="3808349"/>
            <a:ext cx="1138237" cy="911225"/>
          </a:xfrm>
          <a:custGeom>
            <a:avLst/>
            <a:gdLst/>
            <a:ahLst/>
            <a:cxnLst/>
            <a:rect l="l" t="t" r="r" b="b"/>
            <a:pathLst>
              <a:path w="1138237" h="911225">
                <a:moveTo>
                  <a:pt x="0" y="911225"/>
                </a:moveTo>
                <a:lnTo>
                  <a:pt x="1138237" y="911225"/>
                </a:lnTo>
                <a:lnTo>
                  <a:pt x="11382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2675001" y="3808349"/>
            <a:ext cx="1138237" cy="911225"/>
          </a:xfrm>
          <a:custGeom>
            <a:avLst/>
            <a:gdLst/>
            <a:ahLst/>
            <a:cxnLst/>
            <a:rect l="l" t="t" r="r" b="b"/>
            <a:pathLst>
              <a:path w="1138237" h="911225">
                <a:moveTo>
                  <a:pt x="0" y="911225"/>
                </a:moveTo>
                <a:lnTo>
                  <a:pt x="1138237" y="911225"/>
                </a:lnTo>
                <a:lnTo>
                  <a:pt x="11382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4875276" y="3808349"/>
            <a:ext cx="1062037" cy="911225"/>
          </a:xfrm>
          <a:custGeom>
            <a:avLst/>
            <a:gdLst/>
            <a:ahLst/>
            <a:cxnLst/>
            <a:rect l="l" t="t" r="r" b="b"/>
            <a:pathLst>
              <a:path w="1062037" h="911225">
                <a:moveTo>
                  <a:pt x="0" y="911225"/>
                </a:moveTo>
                <a:lnTo>
                  <a:pt x="1062037" y="911225"/>
                </a:lnTo>
                <a:lnTo>
                  <a:pt x="10620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4875276" y="3808349"/>
            <a:ext cx="1062037" cy="911225"/>
          </a:xfrm>
          <a:custGeom>
            <a:avLst/>
            <a:gdLst/>
            <a:ahLst/>
            <a:cxnLst/>
            <a:rect l="l" t="t" r="r" b="b"/>
            <a:pathLst>
              <a:path w="1062037" h="911225">
                <a:moveTo>
                  <a:pt x="0" y="911225"/>
                </a:moveTo>
                <a:lnTo>
                  <a:pt x="1062037" y="911225"/>
                </a:lnTo>
                <a:lnTo>
                  <a:pt x="10620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5938901" y="3808349"/>
            <a:ext cx="1136650" cy="911225"/>
          </a:xfrm>
          <a:custGeom>
            <a:avLst/>
            <a:gdLst/>
            <a:ahLst/>
            <a:cxnLst/>
            <a:rect l="l" t="t" r="r" b="b"/>
            <a:pathLst>
              <a:path w="1136650" h="911225">
                <a:moveTo>
                  <a:pt x="0" y="911225"/>
                </a:moveTo>
                <a:lnTo>
                  <a:pt x="1136650" y="911225"/>
                </a:lnTo>
                <a:lnTo>
                  <a:pt x="1136650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5938901" y="3808349"/>
            <a:ext cx="1136650" cy="911225"/>
          </a:xfrm>
          <a:custGeom>
            <a:avLst/>
            <a:gdLst/>
            <a:ahLst/>
            <a:cxnLst/>
            <a:rect l="l" t="t" r="r" b="b"/>
            <a:pathLst>
              <a:path w="1136650" h="911225">
                <a:moveTo>
                  <a:pt x="0" y="911225"/>
                </a:moveTo>
                <a:lnTo>
                  <a:pt x="1136650" y="911225"/>
                </a:lnTo>
                <a:lnTo>
                  <a:pt x="1136650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7077075" y="3808349"/>
            <a:ext cx="379412" cy="911225"/>
          </a:xfrm>
          <a:custGeom>
            <a:avLst/>
            <a:gdLst/>
            <a:ahLst/>
            <a:cxnLst/>
            <a:rect l="l" t="t" r="r" b="b"/>
            <a:pathLst>
              <a:path w="379412" h="911225">
                <a:moveTo>
                  <a:pt x="0" y="911225"/>
                </a:moveTo>
                <a:lnTo>
                  <a:pt x="379412" y="911225"/>
                </a:lnTo>
                <a:lnTo>
                  <a:pt x="3794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7077075" y="3808349"/>
            <a:ext cx="379412" cy="911225"/>
          </a:xfrm>
          <a:custGeom>
            <a:avLst/>
            <a:gdLst/>
            <a:ahLst/>
            <a:cxnLst/>
            <a:rect l="l" t="t" r="r" b="b"/>
            <a:pathLst>
              <a:path w="379412" h="911225">
                <a:moveTo>
                  <a:pt x="0" y="911225"/>
                </a:moveTo>
                <a:lnTo>
                  <a:pt x="379412" y="911225"/>
                </a:lnTo>
                <a:lnTo>
                  <a:pt x="3794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1004887" y="5326062"/>
            <a:ext cx="6981825" cy="1138237"/>
          </a:xfrm>
          <a:custGeom>
            <a:avLst/>
            <a:gdLst/>
            <a:ahLst/>
            <a:cxnLst/>
            <a:rect l="l" t="t" r="r" b="b"/>
            <a:pathLst>
              <a:path w="6981825" h="1138237">
                <a:moveTo>
                  <a:pt x="0" y="1138237"/>
                </a:moveTo>
                <a:lnTo>
                  <a:pt x="6981825" y="1138237"/>
                </a:lnTo>
                <a:lnTo>
                  <a:pt x="6981825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1004887" y="5326062"/>
            <a:ext cx="6981825" cy="1138237"/>
          </a:xfrm>
          <a:custGeom>
            <a:avLst/>
            <a:gdLst/>
            <a:ahLst/>
            <a:cxnLst/>
            <a:rect l="l" t="t" r="r" b="b"/>
            <a:pathLst>
              <a:path w="6981825" h="1138237">
                <a:moveTo>
                  <a:pt x="0" y="1138237"/>
                </a:moveTo>
                <a:lnTo>
                  <a:pt x="6981825" y="1138237"/>
                </a:lnTo>
                <a:lnTo>
                  <a:pt x="6981825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1858899" y="3655949"/>
            <a:ext cx="114300" cy="1670050"/>
          </a:xfrm>
          <a:custGeom>
            <a:avLst/>
            <a:gdLst/>
            <a:ahLst/>
            <a:cxnLst/>
            <a:rect l="l" t="t" r="r" b="b"/>
            <a:pathLst>
              <a:path w="114300" h="1670050">
                <a:moveTo>
                  <a:pt x="38100" y="1670050"/>
                </a:moveTo>
                <a:lnTo>
                  <a:pt x="76200" y="1670050"/>
                </a:lnTo>
                <a:lnTo>
                  <a:pt x="76200" y="95250"/>
                </a:lnTo>
                <a:lnTo>
                  <a:pt x="114300" y="114300"/>
                </a:lnTo>
                <a:lnTo>
                  <a:pt x="57150" y="0"/>
                </a:lnTo>
                <a:lnTo>
                  <a:pt x="38100" y="95250"/>
                </a:lnTo>
                <a:lnTo>
                  <a:pt x="38100" y="1670050"/>
                </a:lnTo>
                <a:close/>
              </a:path>
              <a:path w="114300" h="1670050">
                <a:moveTo>
                  <a:pt x="38100" y="95250"/>
                </a:moveTo>
                <a:lnTo>
                  <a:pt x="57150" y="0"/>
                </a:lnTo>
                <a:lnTo>
                  <a:pt x="0" y="114300"/>
                </a:lnTo>
                <a:lnTo>
                  <a:pt x="38100" y="114299"/>
                </a:lnTo>
                <a:lnTo>
                  <a:pt x="38100" y="95250"/>
                </a:lnTo>
                <a:close/>
              </a:path>
              <a:path w="114300" h="1670050">
                <a:moveTo>
                  <a:pt x="114300" y="114300"/>
                </a:moveTo>
                <a:lnTo>
                  <a:pt x="76200" y="95250"/>
                </a:lnTo>
                <a:lnTo>
                  <a:pt x="76200" y="114299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7759700" y="2593975"/>
            <a:ext cx="531812" cy="911225"/>
          </a:xfrm>
          <a:custGeom>
            <a:avLst/>
            <a:gdLst/>
            <a:ahLst/>
            <a:cxnLst/>
            <a:rect l="l" t="t" r="r" b="b"/>
            <a:pathLst>
              <a:path w="531812" h="911225">
                <a:moveTo>
                  <a:pt x="0" y="911225"/>
                </a:moveTo>
                <a:lnTo>
                  <a:pt x="531812" y="911225"/>
                </a:lnTo>
                <a:lnTo>
                  <a:pt x="5318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7759700" y="2593975"/>
            <a:ext cx="531812" cy="911225"/>
          </a:xfrm>
          <a:custGeom>
            <a:avLst/>
            <a:gdLst/>
            <a:ahLst/>
            <a:cxnLst/>
            <a:rect l="l" t="t" r="r" b="b"/>
            <a:pathLst>
              <a:path w="531812" h="911225">
                <a:moveTo>
                  <a:pt x="0" y="911225"/>
                </a:moveTo>
                <a:lnTo>
                  <a:pt x="531812" y="911225"/>
                </a:lnTo>
                <a:lnTo>
                  <a:pt x="5318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533394" y="220519"/>
            <a:ext cx="1694934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Phase</a:t>
            </a:r>
            <a:endParaRPr sz="4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74519" y="220519"/>
            <a:ext cx="420271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2</a:t>
            </a:r>
            <a:endParaRPr sz="4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53920" y="891086"/>
            <a:ext cx="2037767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Ratchet</a:t>
            </a:r>
            <a:endParaRPr sz="4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35680" y="891086"/>
            <a:ext cx="482603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&amp;</a:t>
            </a:r>
            <a:endParaRPr sz="4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64514" y="891086"/>
            <a:ext cx="1539712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Clank</a:t>
            </a:r>
            <a:endParaRPr sz="4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48218" y="891086"/>
            <a:ext cx="1726622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Future</a:t>
            </a:r>
            <a:endParaRPr sz="4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04887" y="5326062"/>
            <a:ext cx="6981825" cy="11382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29"/>
              </a:spcBef>
            </a:pPr>
            <a:endParaRPr sz="650"/>
          </a:p>
          <a:p>
            <a:pPr marL="1131760">
              <a:lnSpc>
                <a:spcPct val="95825"/>
              </a:lnSpc>
              <a:spcBef>
                <a:spcPts val="2000"/>
              </a:spcBef>
            </a:pPr>
            <a:r>
              <a:rPr dirty="0" smtClean="0" sz="3200" spc="0">
                <a:latin typeface="Arial"/>
                <a:cs typeface="Arial"/>
              </a:rPr>
              <a:t>Cache</a:t>
            </a:r>
            <a:r>
              <a:rPr dirty="0" smtClean="0" sz="3200" spc="-29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Coll</a:t>
            </a:r>
            <a:r>
              <a:rPr dirty="0" smtClean="0" sz="3200" spc="-14">
                <a:latin typeface="Arial"/>
                <a:cs typeface="Arial"/>
              </a:rPr>
              <a:t>i</a:t>
            </a:r>
            <a:r>
              <a:rPr dirty="0" smtClean="0" sz="3200" spc="0">
                <a:latin typeface="Arial"/>
                <a:cs typeface="Arial"/>
              </a:rPr>
              <a:t>sion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Geo</a:t>
            </a:r>
            <a:r>
              <a:rPr dirty="0" smtClean="0" sz="3200" spc="-14">
                <a:latin typeface="Arial"/>
                <a:cs typeface="Arial"/>
              </a:rPr>
              <a:t>m</a:t>
            </a:r>
            <a:r>
              <a:rPr dirty="0" smtClean="0" sz="3200" spc="0">
                <a:latin typeface="Arial"/>
                <a:cs typeface="Arial"/>
              </a:rPr>
              <a:t>etry</a:t>
            </a:r>
            <a:endParaRPr sz="3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75001" y="3808349"/>
            <a:ext cx="1138205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3813206" y="3808349"/>
            <a:ext cx="1062037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4875244" y="3808349"/>
            <a:ext cx="1062863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5938107" y="3808349"/>
            <a:ext cx="1138205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7076313" y="3808349"/>
            <a:ext cx="380174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701675" y="2593975"/>
            <a:ext cx="835025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1536700" y="2593975"/>
            <a:ext cx="834231" cy="10621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2370931" y="2593975"/>
            <a:ext cx="304038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2674969" y="2593975"/>
            <a:ext cx="4781581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30"/>
              </a:spcBef>
            </a:pPr>
            <a:endParaRPr sz="750"/>
          </a:p>
          <a:p>
            <a:pPr marL="1445926">
              <a:lnSpc>
                <a:spcPct val="95825"/>
              </a:lnSpc>
              <a:spcBef>
                <a:spcPts val="1000"/>
              </a:spcBef>
            </a:pPr>
            <a:r>
              <a:rPr dirty="0" smtClean="0" sz="3200" spc="0">
                <a:latin typeface="Arial"/>
                <a:cs typeface="Arial"/>
              </a:rPr>
              <a:t>PPU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-59">
                <a:latin typeface="Arial"/>
                <a:cs typeface="Arial"/>
              </a:rPr>
              <a:t>W</a:t>
            </a:r>
            <a:r>
              <a:rPr dirty="0" smtClean="0" sz="3200" spc="0">
                <a:latin typeface="Arial"/>
                <a:cs typeface="Arial"/>
              </a:rPr>
              <a:t>ork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56551" y="2593975"/>
            <a:ext cx="303180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759731" y="2593975"/>
            <a:ext cx="531780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701675" y="3505200"/>
            <a:ext cx="835025" cy="1508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2370931" y="3505200"/>
            <a:ext cx="5920581" cy="1508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322262" y="1835213"/>
            <a:ext cx="8348599" cy="379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0019" marR="2901671" algn="ctr">
              <a:lnSpc>
                <a:spcPts val="2990"/>
              </a:lnSpc>
              <a:spcBef>
                <a:spcPts val="149"/>
              </a:spcBef>
            </a:pP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Phy</a:t>
            </a:r>
            <a:r>
              <a:rPr dirty="0" smtClean="0" baseline="-3105" sz="4200" spc="9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i</a:t>
            </a:r>
            <a:r>
              <a:rPr dirty="0" smtClean="0" baseline="-3105" sz="4200" spc="4">
                <a:solidFill>
                  <a:srgbClr val="1F126B"/>
                </a:solidFill>
                <a:latin typeface="Arial"/>
                <a:cs typeface="Arial"/>
              </a:rPr>
              <a:t>c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baseline="-3105" sz="4200" spc="-106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Upd</a:t>
            </a:r>
            <a:r>
              <a:rPr dirty="0" smtClean="0" baseline="-3105" sz="4200" spc="9">
                <a:solidFill>
                  <a:srgbClr val="1F126B"/>
                </a:solidFill>
                <a:latin typeface="Arial"/>
                <a:cs typeface="Arial"/>
              </a:rPr>
              <a:t>a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te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322262" y="1835213"/>
            <a:ext cx="8348599" cy="379412"/>
          </a:xfrm>
          <a:custGeom>
            <a:avLst/>
            <a:gdLst/>
            <a:ahLst/>
            <a:cxnLst/>
            <a:rect l="l" t="t" r="r" b="b"/>
            <a:pathLst>
              <a:path w="8348599" h="379412">
                <a:moveTo>
                  <a:pt x="0" y="379412"/>
                </a:moveTo>
                <a:lnTo>
                  <a:pt x="8348599" y="379412"/>
                </a:lnTo>
                <a:lnTo>
                  <a:pt x="8348599" y="0"/>
                </a:lnTo>
                <a:lnTo>
                  <a:pt x="0" y="0"/>
                </a:lnTo>
                <a:lnTo>
                  <a:pt x="0" y="379412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322262" y="1835213"/>
            <a:ext cx="8348599" cy="379412"/>
          </a:xfrm>
          <a:custGeom>
            <a:avLst/>
            <a:gdLst/>
            <a:ahLst/>
            <a:cxnLst/>
            <a:rect l="l" t="t" r="r" b="b"/>
            <a:pathLst>
              <a:path w="8348599" h="379412">
                <a:moveTo>
                  <a:pt x="0" y="379412"/>
                </a:moveTo>
                <a:lnTo>
                  <a:pt x="8348599" y="379412"/>
                </a:lnTo>
                <a:lnTo>
                  <a:pt x="8348599" y="0"/>
                </a:lnTo>
                <a:lnTo>
                  <a:pt x="0" y="0"/>
                </a:lnTo>
                <a:lnTo>
                  <a:pt x="0" y="379412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1536700" y="2593975"/>
            <a:ext cx="833437" cy="911225"/>
          </a:xfrm>
          <a:custGeom>
            <a:avLst/>
            <a:gdLst/>
            <a:ahLst/>
            <a:cxnLst/>
            <a:rect l="l" t="t" r="r" b="b"/>
            <a:pathLst>
              <a:path w="833437" h="911225">
                <a:moveTo>
                  <a:pt x="0" y="911225"/>
                </a:moveTo>
                <a:lnTo>
                  <a:pt x="833437" y="911225"/>
                </a:lnTo>
                <a:lnTo>
                  <a:pt x="8334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1536700" y="2593975"/>
            <a:ext cx="833437" cy="911225"/>
          </a:xfrm>
          <a:custGeom>
            <a:avLst/>
            <a:gdLst/>
            <a:ahLst/>
            <a:cxnLst/>
            <a:rect l="l" t="t" r="r" b="b"/>
            <a:pathLst>
              <a:path w="833437" h="911225">
                <a:moveTo>
                  <a:pt x="0" y="911225"/>
                </a:moveTo>
                <a:lnTo>
                  <a:pt x="833437" y="911225"/>
                </a:lnTo>
                <a:lnTo>
                  <a:pt x="8334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701675" y="259397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701675" y="259397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7456551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7456551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2675001" y="2593975"/>
            <a:ext cx="4781550" cy="911225"/>
          </a:xfrm>
          <a:custGeom>
            <a:avLst/>
            <a:gdLst/>
            <a:ahLst/>
            <a:cxnLst/>
            <a:rect l="l" t="t" r="r" b="b"/>
            <a:pathLst>
              <a:path w="4781550" h="911225">
                <a:moveTo>
                  <a:pt x="0" y="911225"/>
                </a:moveTo>
                <a:lnTo>
                  <a:pt x="4781550" y="911225"/>
                </a:lnTo>
                <a:lnTo>
                  <a:pt x="4781550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2675001" y="2593975"/>
            <a:ext cx="4781550" cy="911225"/>
          </a:xfrm>
          <a:custGeom>
            <a:avLst/>
            <a:gdLst/>
            <a:ahLst/>
            <a:cxnLst/>
            <a:rect l="l" t="t" r="r" b="b"/>
            <a:pathLst>
              <a:path w="4781550" h="911225">
                <a:moveTo>
                  <a:pt x="0" y="911225"/>
                </a:moveTo>
                <a:lnTo>
                  <a:pt x="4781550" y="911225"/>
                </a:lnTo>
                <a:lnTo>
                  <a:pt x="4781550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2371725" y="2594038"/>
            <a:ext cx="303212" cy="1062037"/>
          </a:xfrm>
          <a:custGeom>
            <a:avLst/>
            <a:gdLst/>
            <a:ahLst/>
            <a:cxnLst/>
            <a:rect l="l" t="t" r="r" b="b"/>
            <a:pathLst>
              <a:path w="303212" h="1062037">
                <a:moveTo>
                  <a:pt x="0" y="1062037"/>
                </a:moveTo>
                <a:lnTo>
                  <a:pt x="303212" y="1062037"/>
                </a:lnTo>
                <a:lnTo>
                  <a:pt x="303212" y="0"/>
                </a:lnTo>
                <a:lnTo>
                  <a:pt x="0" y="0"/>
                </a:lnTo>
                <a:lnTo>
                  <a:pt x="0" y="1062037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2371725" y="2594038"/>
            <a:ext cx="303212" cy="1062037"/>
          </a:xfrm>
          <a:custGeom>
            <a:avLst/>
            <a:gdLst/>
            <a:ahLst/>
            <a:cxnLst/>
            <a:rect l="l" t="t" r="r" b="b"/>
            <a:pathLst>
              <a:path w="303212" h="1062037">
                <a:moveTo>
                  <a:pt x="0" y="1062037"/>
                </a:moveTo>
                <a:lnTo>
                  <a:pt x="303212" y="1062037"/>
                </a:lnTo>
                <a:lnTo>
                  <a:pt x="303212" y="0"/>
                </a:lnTo>
                <a:lnTo>
                  <a:pt x="0" y="0"/>
                </a:lnTo>
                <a:lnTo>
                  <a:pt x="0" y="106203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3813175" y="3808349"/>
            <a:ext cx="1062037" cy="911225"/>
          </a:xfrm>
          <a:custGeom>
            <a:avLst/>
            <a:gdLst/>
            <a:ahLst/>
            <a:cxnLst/>
            <a:rect l="l" t="t" r="r" b="b"/>
            <a:pathLst>
              <a:path w="1062037" h="911225">
                <a:moveTo>
                  <a:pt x="0" y="911225"/>
                </a:moveTo>
                <a:lnTo>
                  <a:pt x="1062037" y="911225"/>
                </a:lnTo>
                <a:lnTo>
                  <a:pt x="10620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3813175" y="3808349"/>
            <a:ext cx="1062037" cy="911225"/>
          </a:xfrm>
          <a:custGeom>
            <a:avLst/>
            <a:gdLst/>
            <a:ahLst/>
            <a:cxnLst/>
            <a:rect l="l" t="t" r="r" b="b"/>
            <a:pathLst>
              <a:path w="1062037" h="911225">
                <a:moveTo>
                  <a:pt x="0" y="911225"/>
                </a:moveTo>
                <a:lnTo>
                  <a:pt x="1062037" y="911225"/>
                </a:lnTo>
                <a:lnTo>
                  <a:pt x="10620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2675001" y="3808349"/>
            <a:ext cx="1138237" cy="911225"/>
          </a:xfrm>
          <a:custGeom>
            <a:avLst/>
            <a:gdLst/>
            <a:ahLst/>
            <a:cxnLst/>
            <a:rect l="l" t="t" r="r" b="b"/>
            <a:pathLst>
              <a:path w="1138237" h="911225">
                <a:moveTo>
                  <a:pt x="0" y="911225"/>
                </a:moveTo>
                <a:lnTo>
                  <a:pt x="1138237" y="911225"/>
                </a:lnTo>
                <a:lnTo>
                  <a:pt x="11382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2675001" y="3808349"/>
            <a:ext cx="1138237" cy="911225"/>
          </a:xfrm>
          <a:custGeom>
            <a:avLst/>
            <a:gdLst/>
            <a:ahLst/>
            <a:cxnLst/>
            <a:rect l="l" t="t" r="r" b="b"/>
            <a:pathLst>
              <a:path w="1138237" h="911225">
                <a:moveTo>
                  <a:pt x="0" y="911225"/>
                </a:moveTo>
                <a:lnTo>
                  <a:pt x="1138237" y="911225"/>
                </a:lnTo>
                <a:lnTo>
                  <a:pt x="11382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4875276" y="3808349"/>
            <a:ext cx="1062037" cy="911225"/>
          </a:xfrm>
          <a:custGeom>
            <a:avLst/>
            <a:gdLst/>
            <a:ahLst/>
            <a:cxnLst/>
            <a:rect l="l" t="t" r="r" b="b"/>
            <a:pathLst>
              <a:path w="1062037" h="911225">
                <a:moveTo>
                  <a:pt x="0" y="911225"/>
                </a:moveTo>
                <a:lnTo>
                  <a:pt x="1062037" y="911225"/>
                </a:lnTo>
                <a:lnTo>
                  <a:pt x="10620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4875276" y="3808349"/>
            <a:ext cx="1062037" cy="911225"/>
          </a:xfrm>
          <a:custGeom>
            <a:avLst/>
            <a:gdLst/>
            <a:ahLst/>
            <a:cxnLst/>
            <a:rect l="l" t="t" r="r" b="b"/>
            <a:pathLst>
              <a:path w="1062037" h="911225">
                <a:moveTo>
                  <a:pt x="0" y="911225"/>
                </a:moveTo>
                <a:lnTo>
                  <a:pt x="1062037" y="911225"/>
                </a:lnTo>
                <a:lnTo>
                  <a:pt x="10620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5938901" y="3808349"/>
            <a:ext cx="1136650" cy="911225"/>
          </a:xfrm>
          <a:custGeom>
            <a:avLst/>
            <a:gdLst/>
            <a:ahLst/>
            <a:cxnLst/>
            <a:rect l="l" t="t" r="r" b="b"/>
            <a:pathLst>
              <a:path w="1136650" h="911225">
                <a:moveTo>
                  <a:pt x="0" y="911225"/>
                </a:moveTo>
                <a:lnTo>
                  <a:pt x="1136650" y="911225"/>
                </a:lnTo>
                <a:lnTo>
                  <a:pt x="1136650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5938901" y="3808349"/>
            <a:ext cx="1136650" cy="911225"/>
          </a:xfrm>
          <a:custGeom>
            <a:avLst/>
            <a:gdLst/>
            <a:ahLst/>
            <a:cxnLst/>
            <a:rect l="l" t="t" r="r" b="b"/>
            <a:pathLst>
              <a:path w="1136650" h="911225">
                <a:moveTo>
                  <a:pt x="0" y="911225"/>
                </a:moveTo>
                <a:lnTo>
                  <a:pt x="1136650" y="911225"/>
                </a:lnTo>
                <a:lnTo>
                  <a:pt x="1136650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7077075" y="3808349"/>
            <a:ext cx="379412" cy="911225"/>
          </a:xfrm>
          <a:custGeom>
            <a:avLst/>
            <a:gdLst/>
            <a:ahLst/>
            <a:cxnLst/>
            <a:rect l="l" t="t" r="r" b="b"/>
            <a:pathLst>
              <a:path w="379412" h="911225">
                <a:moveTo>
                  <a:pt x="0" y="911225"/>
                </a:moveTo>
                <a:lnTo>
                  <a:pt x="379412" y="911225"/>
                </a:lnTo>
                <a:lnTo>
                  <a:pt x="3794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7077075" y="3808349"/>
            <a:ext cx="379412" cy="911225"/>
          </a:xfrm>
          <a:custGeom>
            <a:avLst/>
            <a:gdLst/>
            <a:ahLst/>
            <a:cxnLst/>
            <a:rect l="l" t="t" r="r" b="b"/>
            <a:pathLst>
              <a:path w="379412" h="911225">
                <a:moveTo>
                  <a:pt x="0" y="911225"/>
                </a:moveTo>
                <a:lnTo>
                  <a:pt x="379412" y="911225"/>
                </a:lnTo>
                <a:lnTo>
                  <a:pt x="3794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1004887" y="5326062"/>
            <a:ext cx="6981825" cy="1138237"/>
          </a:xfrm>
          <a:custGeom>
            <a:avLst/>
            <a:gdLst/>
            <a:ahLst/>
            <a:cxnLst/>
            <a:rect l="l" t="t" r="r" b="b"/>
            <a:pathLst>
              <a:path w="6981825" h="1138237">
                <a:moveTo>
                  <a:pt x="0" y="1138237"/>
                </a:moveTo>
                <a:lnTo>
                  <a:pt x="6981825" y="1138237"/>
                </a:lnTo>
                <a:lnTo>
                  <a:pt x="6981825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1004887" y="5326062"/>
            <a:ext cx="6981825" cy="1138237"/>
          </a:xfrm>
          <a:custGeom>
            <a:avLst/>
            <a:gdLst/>
            <a:ahLst/>
            <a:cxnLst/>
            <a:rect l="l" t="t" r="r" b="b"/>
            <a:pathLst>
              <a:path w="6981825" h="1138237">
                <a:moveTo>
                  <a:pt x="0" y="1138237"/>
                </a:moveTo>
                <a:lnTo>
                  <a:pt x="6981825" y="1138237"/>
                </a:lnTo>
                <a:lnTo>
                  <a:pt x="6981825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2352802" y="3655949"/>
            <a:ext cx="216408" cy="1671827"/>
          </a:xfrm>
          <a:custGeom>
            <a:avLst/>
            <a:gdLst/>
            <a:ahLst/>
            <a:cxnLst/>
            <a:rect l="l" t="t" r="r" b="b"/>
            <a:pathLst>
              <a:path w="216408" h="1671827">
                <a:moveTo>
                  <a:pt x="0" y="1668399"/>
                </a:moveTo>
                <a:lnTo>
                  <a:pt x="37846" y="1671827"/>
                </a:lnTo>
                <a:lnTo>
                  <a:pt x="178377" y="115564"/>
                </a:lnTo>
                <a:lnTo>
                  <a:pt x="180086" y="96646"/>
                </a:lnTo>
                <a:lnTo>
                  <a:pt x="216408" y="118999"/>
                </a:lnTo>
                <a:lnTo>
                  <a:pt x="169672" y="0"/>
                </a:lnTo>
                <a:lnTo>
                  <a:pt x="142240" y="93218"/>
                </a:lnTo>
                <a:lnTo>
                  <a:pt x="140530" y="112147"/>
                </a:lnTo>
                <a:lnTo>
                  <a:pt x="0" y="1668399"/>
                </a:lnTo>
                <a:close/>
              </a:path>
              <a:path w="216408" h="1671827">
                <a:moveTo>
                  <a:pt x="142240" y="93218"/>
                </a:moveTo>
                <a:lnTo>
                  <a:pt x="169672" y="0"/>
                </a:lnTo>
                <a:lnTo>
                  <a:pt x="102489" y="108712"/>
                </a:lnTo>
                <a:lnTo>
                  <a:pt x="140530" y="112147"/>
                </a:lnTo>
                <a:lnTo>
                  <a:pt x="142240" y="93218"/>
                </a:lnTo>
                <a:close/>
              </a:path>
              <a:path w="216408" h="1671827">
                <a:moveTo>
                  <a:pt x="216408" y="118999"/>
                </a:moveTo>
                <a:lnTo>
                  <a:pt x="180086" y="96646"/>
                </a:lnTo>
                <a:lnTo>
                  <a:pt x="178377" y="115564"/>
                </a:lnTo>
                <a:lnTo>
                  <a:pt x="216408" y="11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7759700" y="2593975"/>
            <a:ext cx="531812" cy="911225"/>
          </a:xfrm>
          <a:custGeom>
            <a:avLst/>
            <a:gdLst/>
            <a:ahLst/>
            <a:cxnLst/>
            <a:rect l="l" t="t" r="r" b="b"/>
            <a:pathLst>
              <a:path w="531812" h="911225">
                <a:moveTo>
                  <a:pt x="0" y="911225"/>
                </a:moveTo>
                <a:lnTo>
                  <a:pt x="531812" y="911225"/>
                </a:lnTo>
                <a:lnTo>
                  <a:pt x="5318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7759700" y="2593975"/>
            <a:ext cx="531812" cy="911225"/>
          </a:xfrm>
          <a:custGeom>
            <a:avLst/>
            <a:gdLst/>
            <a:ahLst/>
            <a:cxnLst/>
            <a:rect l="l" t="t" r="r" b="b"/>
            <a:pathLst>
              <a:path w="531812" h="911225">
                <a:moveTo>
                  <a:pt x="0" y="911225"/>
                </a:moveTo>
                <a:lnTo>
                  <a:pt x="531812" y="911225"/>
                </a:lnTo>
                <a:lnTo>
                  <a:pt x="5318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533394" y="220519"/>
            <a:ext cx="1694934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Phase</a:t>
            </a:r>
            <a:endParaRPr sz="4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74519" y="220519"/>
            <a:ext cx="420271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2</a:t>
            </a:r>
            <a:endParaRPr sz="4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53920" y="891086"/>
            <a:ext cx="2037767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Ratchet</a:t>
            </a:r>
            <a:endParaRPr sz="4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35680" y="891086"/>
            <a:ext cx="482603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&amp;</a:t>
            </a:r>
            <a:endParaRPr sz="4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64514" y="891086"/>
            <a:ext cx="1539712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Clank</a:t>
            </a:r>
            <a:endParaRPr sz="4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48218" y="891086"/>
            <a:ext cx="1726622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Future</a:t>
            </a:r>
            <a:endParaRPr sz="4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04887" y="5326062"/>
            <a:ext cx="6981825" cy="11382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29"/>
              </a:spcBef>
            </a:pPr>
            <a:endParaRPr sz="650"/>
          </a:p>
          <a:p>
            <a:pPr marL="1345120">
              <a:lnSpc>
                <a:spcPct val="95825"/>
              </a:lnSpc>
              <a:spcBef>
                <a:spcPts val="2000"/>
              </a:spcBef>
            </a:pPr>
            <a:r>
              <a:rPr dirty="0" smtClean="0" sz="3200" spc="0">
                <a:latin typeface="Arial"/>
                <a:cs typeface="Arial"/>
              </a:rPr>
              <a:t>Start</a:t>
            </a:r>
            <a:r>
              <a:rPr dirty="0" smtClean="0" sz="3200" spc="-29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Physics</a:t>
            </a:r>
            <a:r>
              <a:rPr dirty="0" smtClean="0" sz="3200" spc="-9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SPU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Jobs</a:t>
            </a:r>
            <a:endParaRPr sz="3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75001" y="3808349"/>
            <a:ext cx="1138205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3813206" y="3808349"/>
            <a:ext cx="1062037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4875244" y="3808349"/>
            <a:ext cx="1062863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5938107" y="3808349"/>
            <a:ext cx="1138205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7076313" y="3808349"/>
            <a:ext cx="380174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701675" y="2593975"/>
            <a:ext cx="835025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1536700" y="2593975"/>
            <a:ext cx="834231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2370931" y="2593975"/>
            <a:ext cx="304038" cy="10621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2674969" y="2593975"/>
            <a:ext cx="4781581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30"/>
              </a:spcBef>
            </a:pPr>
            <a:endParaRPr sz="750"/>
          </a:p>
          <a:p>
            <a:pPr marL="1445926">
              <a:lnSpc>
                <a:spcPct val="95825"/>
              </a:lnSpc>
              <a:spcBef>
                <a:spcPts val="1000"/>
              </a:spcBef>
            </a:pPr>
            <a:r>
              <a:rPr dirty="0" smtClean="0" sz="3200" spc="0">
                <a:latin typeface="Arial"/>
                <a:cs typeface="Arial"/>
              </a:rPr>
              <a:t>PPU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-59">
                <a:latin typeface="Arial"/>
                <a:cs typeface="Arial"/>
              </a:rPr>
              <a:t>W</a:t>
            </a:r>
            <a:r>
              <a:rPr dirty="0" smtClean="0" sz="3200" spc="0">
                <a:latin typeface="Arial"/>
                <a:cs typeface="Arial"/>
              </a:rPr>
              <a:t>ork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56551" y="2593975"/>
            <a:ext cx="303180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759731" y="2593975"/>
            <a:ext cx="531780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701675" y="3505200"/>
            <a:ext cx="1669256" cy="1508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2674969" y="3505200"/>
            <a:ext cx="5616543" cy="1508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322262" y="1835213"/>
            <a:ext cx="8348599" cy="379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0019" marR="2901671" algn="ctr">
              <a:lnSpc>
                <a:spcPts val="2990"/>
              </a:lnSpc>
              <a:spcBef>
                <a:spcPts val="149"/>
              </a:spcBef>
            </a:pP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Phy</a:t>
            </a:r>
            <a:r>
              <a:rPr dirty="0" smtClean="0" baseline="-3105" sz="4200" spc="9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i</a:t>
            </a:r>
            <a:r>
              <a:rPr dirty="0" smtClean="0" baseline="-3105" sz="4200" spc="4">
                <a:solidFill>
                  <a:srgbClr val="1F126B"/>
                </a:solidFill>
                <a:latin typeface="Arial"/>
                <a:cs typeface="Arial"/>
              </a:rPr>
              <a:t>c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baseline="-3105" sz="4200" spc="-106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Upd</a:t>
            </a:r>
            <a:r>
              <a:rPr dirty="0" smtClean="0" baseline="-3105" sz="4200" spc="9">
                <a:solidFill>
                  <a:srgbClr val="1F126B"/>
                </a:solidFill>
                <a:latin typeface="Arial"/>
                <a:cs typeface="Arial"/>
              </a:rPr>
              <a:t>a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te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322262" y="1835213"/>
            <a:ext cx="8348599" cy="379412"/>
          </a:xfrm>
          <a:custGeom>
            <a:avLst/>
            <a:gdLst/>
            <a:ahLst/>
            <a:cxnLst/>
            <a:rect l="l" t="t" r="r" b="b"/>
            <a:pathLst>
              <a:path w="8348599" h="379412">
                <a:moveTo>
                  <a:pt x="0" y="379412"/>
                </a:moveTo>
                <a:lnTo>
                  <a:pt x="8348599" y="379412"/>
                </a:lnTo>
                <a:lnTo>
                  <a:pt x="8348599" y="0"/>
                </a:lnTo>
                <a:lnTo>
                  <a:pt x="0" y="0"/>
                </a:lnTo>
                <a:lnTo>
                  <a:pt x="0" y="379412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322262" y="1835213"/>
            <a:ext cx="8348599" cy="379412"/>
          </a:xfrm>
          <a:custGeom>
            <a:avLst/>
            <a:gdLst/>
            <a:ahLst/>
            <a:cxnLst/>
            <a:rect l="l" t="t" r="r" b="b"/>
            <a:pathLst>
              <a:path w="8348599" h="379412">
                <a:moveTo>
                  <a:pt x="0" y="379412"/>
                </a:moveTo>
                <a:lnTo>
                  <a:pt x="8348599" y="379412"/>
                </a:lnTo>
                <a:lnTo>
                  <a:pt x="8348599" y="0"/>
                </a:lnTo>
                <a:lnTo>
                  <a:pt x="0" y="0"/>
                </a:lnTo>
                <a:lnTo>
                  <a:pt x="0" y="379412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1536700" y="2593975"/>
            <a:ext cx="833437" cy="911225"/>
          </a:xfrm>
          <a:custGeom>
            <a:avLst/>
            <a:gdLst/>
            <a:ahLst/>
            <a:cxnLst/>
            <a:rect l="l" t="t" r="r" b="b"/>
            <a:pathLst>
              <a:path w="833437" h="911225">
                <a:moveTo>
                  <a:pt x="0" y="911225"/>
                </a:moveTo>
                <a:lnTo>
                  <a:pt x="833437" y="911225"/>
                </a:lnTo>
                <a:lnTo>
                  <a:pt x="8334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1536700" y="2593975"/>
            <a:ext cx="833437" cy="911225"/>
          </a:xfrm>
          <a:custGeom>
            <a:avLst/>
            <a:gdLst/>
            <a:ahLst/>
            <a:cxnLst/>
            <a:rect l="l" t="t" r="r" b="b"/>
            <a:pathLst>
              <a:path w="833437" h="911225">
                <a:moveTo>
                  <a:pt x="0" y="911225"/>
                </a:moveTo>
                <a:lnTo>
                  <a:pt x="833437" y="911225"/>
                </a:lnTo>
                <a:lnTo>
                  <a:pt x="8334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701675" y="259397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701675" y="259397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7456551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7456551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2675001" y="2593975"/>
            <a:ext cx="4781550" cy="911225"/>
          </a:xfrm>
          <a:custGeom>
            <a:avLst/>
            <a:gdLst/>
            <a:ahLst/>
            <a:cxnLst/>
            <a:rect l="l" t="t" r="r" b="b"/>
            <a:pathLst>
              <a:path w="4781550" h="911225">
                <a:moveTo>
                  <a:pt x="0" y="911225"/>
                </a:moveTo>
                <a:lnTo>
                  <a:pt x="4781550" y="911225"/>
                </a:lnTo>
                <a:lnTo>
                  <a:pt x="4781550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2675001" y="2593975"/>
            <a:ext cx="4781550" cy="911225"/>
          </a:xfrm>
          <a:custGeom>
            <a:avLst/>
            <a:gdLst/>
            <a:ahLst/>
            <a:cxnLst/>
            <a:rect l="l" t="t" r="r" b="b"/>
            <a:pathLst>
              <a:path w="4781550" h="911225">
                <a:moveTo>
                  <a:pt x="0" y="911225"/>
                </a:moveTo>
                <a:lnTo>
                  <a:pt x="4781550" y="911225"/>
                </a:lnTo>
                <a:lnTo>
                  <a:pt x="4781550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237172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237172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3813175" y="3808349"/>
            <a:ext cx="1062037" cy="911225"/>
          </a:xfrm>
          <a:custGeom>
            <a:avLst/>
            <a:gdLst/>
            <a:ahLst/>
            <a:cxnLst/>
            <a:rect l="l" t="t" r="r" b="b"/>
            <a:pathLst>
              <a:path w="1062037" h="911225">
                <a:moveTo>
                  <a:pt x="0" y="911225"/>
                </a:moveTo>
                <a:lnTo>
                  <a:pt x="1062037" y="911225"/>
                </a:lnTo>
                <a:lnTo>
                  <a:pt x="10620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3813175" y="3808349"/>
            <a:ext cx="1062037" cy="911225"/>
          </a:xfrm>
          <a:custGeom>
            <a:avLst/>
            <a:gdLst/>
            <a:ahLst/>
            <a:cxnLst/>
            <a:rect l="l" t="t" r="r" b="b"/>
            <a:pathLst>
              <a:path w="1062037" h="911225">
                <a:moveTo>
                  <a:pt x="0" y="911225"/>
                </a:moveTo>
                <a:lnTo>
                  <a:pt x="1062037" y="911225"/>
                </a:lnTo>
                <a:lnTo>
                  <a:pt x="10620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2675001" y="3808412"/>
            <a:ext cx="1138237" cy="1062037"/>
          </a:xfrm>
          <a:custGeom>
            <a:avLst/>
            <a:gdLst/>
            <a:ahLst/>
            <a:cxnLst/>
            <a:rect l="l" t="t" r="r" b="b"/>
            <a:pathLst>
              <a:path w="1138237" h="1062037">
                <a:moveTo>
                  <a:pt x="0" y="1062037"/>
                </a:moveTo>
                <a:lnTo>
                  <a:pt x="1138237" y="1062037"/>
                </a:lnTo>
                <a:lnTo>
                  <a:pt x="1138237" y="0"/>
                </a:lnTo>
                <a:lnTo>
                  <a:pt x="0" y="0"/>
                </a:lnTo>
                <a:lnTo>
                  <a:pt x="0" y="1062037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2675001" y="3808412"/>
            <a:ext cx="1138237" cy="1062037"/>
          </a:xfrm>
          <a:custGeom>
            <a:avLst/>
            <a:gdLst/>
            <a:ahLst/>
            <a:cxnLst/>
            <a:rect l="l" t="t" r="r" b="b"/>
            <a:pathLst>
              <a:path w="1138237" h="1062037">
                <a:moveTo>
                  <a:pt x="0" y="1062037"/>
                </a:moveTo>
                <a:lnTo>
                  <a:pt x="1138237" y="1062037"/>
                </a:lnTo>
                <a:lnTo>
                  <a:pt x="1138237" y="0"/>
                </a:lnTo>
                <a:lnTo>
                  <a:pt x="0" y="0"/>
                </a:lnTo>
                <a:lnTo>
                  <a:pt x="0" y="106203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4875276" y="3808349"/>
            <a:ext cx="1062037" cy="911225"/>
          </a:xfrm>
          <a:custGeom>
            <a:avLst/>
            <a:gdLst/>
            <a:ahLst/>
            <a:cxnLst/>
            <a:rect l="l" t="t" r="r" b="b"/>
            <a:pathLst>
              <a:path w="1062037" h="911225">
                <a:moveTo>
                  <a:pt x="0" y="911225"/>
                </a:moveTo>
                <a:lnTo>
                  <a:pt x="1062037" y="911225"/>
                </a:lnTo>
                <a:lnTo>
                  <a:pt x="10620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4875276" y="3808349"/>
            <a:ext cx="1062037" cy="911225"/>
          </a:xfrm>
          <a:custGeom>
            <a:avLst/>
            <a:gdLst/>
            <a:ahLst/>
            <a:cxnLst/>
            <a:rect l="l" t="t" r="r" b="b"/>
            <a:pathLst>
              <a:path w="1062037" h="911225">
                <a:moveTo>
                  <a:pt x="0" y="911225"/>
                </a:moveTo>
                <a:lnTo>
                  <a:pt x="1062037" y="911225"/>
                </a:lnTo>
                <a:lnTo>
                  <a:pt x="10620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5938901" y="3808349"/>
            <a:ext cx="1136650" cy="911225"/>
          </a:xfrm>
          <a:custGeom>
            <a:avLst/>
            <a:gdLst/>
            <a:ahLst/>
            <a:cxnLst/>
            <a:rect l="l" t="t" r="r" b="b"/>
            <a:pathLst>
              <a:path w="1136650" h="911225">
                <a:moveTo>
                  <a:pt x="0" y="911225"/>
                </a:moveTo>
                <a:lnTo>
                  <a:pt x="1136650" y="911225"/>
                </a:lnTo>
                <a:lnTo>
                  <a:pt x="1136650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5938901" y="3808349"/>
            <a:ext cx="1136650" cy="911225"/>
          </a:xfrm>
          <a:custGeom>
            <a:avLst/>
            <a:gdLst/>
            <a:ahLst/>
            <a:cxnLst/>
            <a:rect l="l" t="t" r="r" b="b"/>
            <a:pathLst>
              <a:path w="1136650" h="911225">
                <a:moveTo>
                  <a:pt x="0" y="911225"/>
                </a:moveTo>
                <a:lnTo>
                  <a:pt x="1136650" y="911225"/>
                </a:lnTo>
                <a:lnTo>
                  <a:pt x="1136650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7077075" y="3808349"/>
            <a:ext cx="379412" cy="911225"/>
          </a:xfrm>
          <a:custGeom>
            <a:avLst/>
            <a:gdLst/>
            <a:ahLst/>
            <a:cxnLst/>
            <a:rect l="l" t="t" r="r" b="b"/>
            <a:pathLst>
              <a:path w="379412" h="911225">
                <a:moveTo>
                  <a:pt x="0" y="911225"/>
                </a:moveTo>
                <a:lnTo>
                  <a:pt x="379412" y="911225"/>
                </a:lnTo>
                <a:lnTo>
                  <a:pt x="3794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7077075" y="3808349"/>
            <a:ext cx="379412" cy="911225"/>
          </a:xfrm>
          <a:custGeom>
            <a:avLst/>
            <a:gdLst/>
            <a:ahLst/>
            <a:cxnLst/>
            <a:rect l="l" t="t" r="r" b="b"/>
            <a:pathLst>
              <a:path w="379412" h="911225">
                <a:moveTo>
                  <a:pt x="0" y="911225"/>
                </a:moveTo>
                <a:lnTo>
                  <a:pt x="379412" y="911225"/>
                </a:lnTo>
                <a:lnTo>
                  <a:pt x="3794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1004887" y="5326062"/>
            <a:ext cx="6981825" cy="1138237"/>
          </a:xfrm>
          <a:custGeom>
            <a:avLst/>
            <a:gdLst/>
            <a:ahLst/>
            <a:cxnLst/>
            <a:rect l="l" t="t" r="r" b="b"/>
            <a:pathLst>
              <a:path w="6981825" h="1138237">
                <a:moveTo>
                  <a:pt x="0" y="1138237"/>
                </a:moveTo>
                <a:lnTo>
                  <a:pt x="6981825" y="1138237"/>
                </a:lnTo>
                <a:lnTo>
                  <a:pt x="6981825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1004887" y="5326062"/>
            <a:ext cx="6981825" cy="1138237"/>
          </a:xfrm>
          <a:custGeom>
            <a:avLst/>
            <a:gdLst/>
            <a:ahLst/>
            <a:cxnLst/>
            <a:rect l="l" t="t" r="r" b="b"/>
            <a:pathLst>
              <a:path w="6981825" h="1138237">
                <a:moveTo>
                  <a:pt x="0" y="1138237"/>
                </a:moveTo>
                <a:lnTo>
                  <a:pt x="6981825" y="1138237"/>
                </a:lnTo>
                <a:lnTo>
                  <a:pt x="6981825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3149600" y="4870450"/>
            <a:ext cx="114300" cy="455549"/>
          </a:xfrm>
          <a:custGeom>
            <a:avLst/>
            <a:gdLst/>
            <a:ahLst/>
            <a:cxnLst/>
            <a:rect l="l" t="t" r="r" b="b"/>
            <a:pathLst>
              <a:path w="114300" h="455549">
                <a:moveTo>
                  <a:pt x="38100" y="455549"/>
                </a:moveTo>
                <a:lnTo>
                  <a:pt x="76200" y="455549"/>
                </a:lnTo>
                <a:lnTo>
                  <a:pt x="76200" y="95250"/>
                </a:lnTo>
                <a:lnTo>
                  <a:pt x="114300" y="114300"/>
                </a:lnTo>
                <a:lnTo>
                  <a:pt x="57150" y="0"/>
                </a:lnTo>
                <a:lnTo>
                  <a:pt x="38100" y="95250"/>
                </a:lnTo>
                <a:lnTo>
                  <a:pt x="38100" y="455549"/>
                </a:lnTo>
                <a:close/>
              </a:path>
              <a:path w="114300" h="455549">
                <a:moveTo>
                  <a:pt x="38100" y="95250"/>
                </a:moveTo>
                <a:lnTo>
                  <a:pt x="57150" y="0"/>
                </a:lnTo>
                <a:lnTo>
                  <a:pt x="0" y="114300"/>
                </a:lnTo>
                <a:lnTo>
                  <a:pt x="38100" y="114299"/>
                </a:lnTo>
                <a:lnTo>
                  <a:pt x="38100" y="95250"/>
                </a:lnTo>
                <a:close/>
              </a:path>
              <a:path w="114300" h="455549">
                <a:moveTo>
                  <a:pt x="114300" y="114300"/>
                </a:moveTo>
                <a:lnTo>
                  <a:pt x="76200" y="95250"/>
                </a:lnTo>
                <a:lnTo>
                  <a:pt x="76199" y="114300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7759700" y="2593975"/>
            <a:ext cx="531812" cy="911225"/>
          </a:xfrm>
          <a:custGeom>
            <a:avLst/>
            <a:gdLst/>
            <a:ahLst/>
            <a:cxnLst/>
            <a:rect l="l" t="t" r="r" b="b"/>
            <a:pathLst>
              <a:path w="531812" h="911225">
                <a:moveTo>
                  <a:pt x="0" y="911225"/>
                </a:moveTo>
                <a:lnTo>
                  <a:pt x="531812" y="911225"/>
                </a:lnTo>
                <a:lnTo>
                  <a:pt x="5318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7759700" y="2593975"/>
            <a:ext cx="531812" cy="911225"/>
          </a:xfrm>
          <a:custGeom>
            <a:avLst/>
            <a:gdLst/>
            <a:ahLst/>
            <a:cxnLst/>
            <a:rect l="l" t="t" r="r" b="b"/>
            <a:pathLst>
              <a:path w="531812" h="911225">
                <a:moveTo>
                  <a:pt x="0" y="911225"/>
                </a:moveTo>
                <a:lnTo>
                  <a:pt x="531812" y="911225"/>
                </a:lnTo>
                <a:lnTo>
                  <a:pt x="5318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533394" y="220519"/>
            <a:ext cx="1694934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Phase</a:t>
            </a:r>
            <a:endParaRPr sz="4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74519" y="220519"/>
            <a:ext cx="420271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2</a:t>
            </a:r>
            <a:endParaRPr sz="4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53920" y="891086"/>
            <a:ext cx="2037767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Ratchet</a:t>
            </a:r>
            <a:endParaRPr sz="4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35680" y="891086"/>
            <a:ext cx="482603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&amp;</a:t>
            </a:r>
            <a:endParaRPr sz="4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64514" y="891086"/>
            <a:ext cx="1539712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Clank</a:t>
            </a:r>
            <a:endParaRPr sz="4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48218" y="891086"/>
            <a:ext cx="1726622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Future</a:t>
            </a:r>
            <a:endParaRPr sz="4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04887" y="5326062"/>
            <a:ext cx="6981825" cy="11382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29"/>
              </a:spcBef>
            </a:pPr>
            <a:endParaRPr sz="650"/>
          </a:p>
          <a:p>
            <a:pPr marL="2364384" marR="2364219" algn="ctr">
              <a:lnSpc>
                <a:spcPct val="95825"/>
              </a:lnSpc>
              <a:spcBef>
                <a:spcPts val="2000"/>
              </a:spcBef>
            </a:pPr>
            <a:r>
              <a:rPr dirty="0" smtClean="0" sz="3200" spc="0">
                <a:latin typeface="Arial"/>
                <a:cs typeface="Arial"/>
              </a:rPr>
              <a:t>Do</a:t>
            </a:r>
            <a:r>
              <a:rPr dirty="0" smtClean="0" sz="3200" spc="-9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Coll</a:t>
            </a:r>
            <a:r>
              <a:rPr dirty="0" smtClean="0" sz="3200" spc="-14">
                <a:latin typeface="Arial"/>
                <a:cs typeface="Arial"/>
              </a:rPr>
              <a:t>i</a:t>
            </a:r>
            <a:r>
              <a:rPr dirty="0" smtClean="0" sz="3200" spc="0">
                <a:latin typeface="Arial"/>
                <a:cs typeface="Arial"/>
              </a:rPr>
              <a:t>sion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75001" y="3808380"/>
            <a:ext cx="1138205" cy="1062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3813206" y="3808380"/>
            <a:ext cx="1062037" cy="9111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4875244" y="3808380"/>
            <a:ext cx="1062863" cy="9111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5938107" y="3808380"/>
            <a:ext cx="1138205" cy="9111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7076313" y="3808380"/>
            <a:ext cx="380174" cy="9111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3813206" y="4719574"/>
            <a:ext cx="3643280" cy="1508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701675" y="2593975"/>
            <a:ext cx="835025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1536700" y="2593975"/>
            <a:ext cx="834231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2370931" y="2593975"/>
            <a:ext cx="304038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2674969" y="2593975"/>
            <a:ext cx="4781581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30"/>
              </a:spcBef>
            </a:pPr>
            <a:endParaRPr sz="750"/>
          </a:p>
          <a:p>
            <a:pPr marL="1445926">
              <a:lnSpc>
                <a:spcPct val="95825"/>
              </a:lnSpc>
              <a:spcBef>
                <a:spcPts val="1000"/>
              </a:spcBef>
            </a:pPr>
            <a:r>
              <a:rPr dirty="0" smtClean="0" sz="3200" spc="0">
                <a:latin typeface="Arial"/>
                <a:cs typeface="Arial"/>
              </a:rPr>
              <a:t>PPU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-59">
                <a:latin typeface="Arial"/>
                <a:cs typeface="Arial"/>
              </a:rPr>
              <a:t>W</a:t>
            </a:r>
            <a:r>
              <a:rPr dirty="0" smtClean="0" sz="3200" spc="0">
                <a:latin typeface="Arial"/>
                <a:cs typeface="Arial"/>
              </a:rPr>
              <a:t>ork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56551" y="2593975"/>
            <a:ext cx="303180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759731" y="2593975"/>
            <a:ext cx="531780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322262" y="1835213"/>
            <a:ext cx="8348599" cy="379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0019" marR="2901671" algn="ctr">
              <a:lnSpc>
                <a:spcPts val="2990"/>
              </a:lnSpc>
              <a:spcBef>
                <a:spcPts val="149"/>
              </a:spcBef>
            </a:pP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Phy</a:t>
            </a:r>
            <a:r>
              <a:rPr dirty="0" smtClean="0" baseline="-3105" sz="4200" spc="9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i</a:t>
            </a:r>
            <a:r>
              <a:rPr dirty="0" smtClean="0" baseline="-3105" sz="4200" spc="4">
                <a:solidFill>
                  <a:srgbClr val="1F126B"/>
                </a:solidFill>
                <a:latin typeface="Arial"/>
                <a:cs typeface="Arial"/>
              </a:rPr>
              <a:t>c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baseline="-3105" sz="4200" spc="-106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Upd</a:t>
            </a:r>
            <a:r>
              <a:rPr dirty="0" smtClean="0" baseline="-3105" sz="4200" spc="9">
                <a:solidFill>
                  <a:srgbClr val="1F126B"/>
                </a:solidFill>
                <a:latin typeface="Arial"/>
                <a:cs typeface="Arial"/>
              </a:rPr>
              <a:t>a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te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322262" y="1835213"/>
            <a:ext cx="8348599" cy="379412"/>
          </a:xfrm>
          <a:custGeom>
            <a:avLst/>
            <a:gdLst/>
            <a:ahLst/>
            <a:cxnLst/>
            <a:rect l="l" t="t" r="r" b="b"/>
            <a:pathLst>
              <a:path w="8348599" h="379412">
                <a:moveTo>
                  <a:pt x="0" y="379412"/>
                </a:moveTo>
                <a:lnTo>
                  <a:pt x="8348599" y="379412"/>
                </a:lnTo>
                <a:lnTo>
                  <a:pt x="8348599" y="0"/>
                </a:lnTo>
                <a:lnTo>
                  <a:pt x="0" y="0"/>
                </a:lnTo>
                <a:lnTo>
                  <a:pt x="0" y="379412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322262" y="1835213"/>
            <a:ext cx="8348599" cy="379412"/>
          </a:xfrm>
          <a:custGeom>
            <a:avLst/>
            <a:gdLst/>
            <a:ahLst/>
            <a:cxnLst/>
            <a:rect l="l" t="t" r="r" b="b"/>
            <a:pathLst>
              <a:path w="8348599" h="379412">
                <a:moveTo>
                  <a:pt x="0" y="379412"/>
                </a:moveTo>
                <a:lnTo>
                  <a:pt x="8348599" y="379412"/>
                </a:lnTo>
                <a:lnTo>
                  <a:pt x="8348599" y="0"/>
                </a:lnTo>
                <a:lnTo>
                  <a:pt x="0" y="0"/>
                </a:lnTo>
                <a:lnTo>
                  <a:pt x="0" y="379412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1536700" y="2593975"/>
            <a:ext cx="833437" cy="911225"/>
          </a:xfrm>
          <a:custGeom>
            <a:avLst/>
            <a:gdLst/>
            <a:ahLst/>
            <a:cxnLst/>
            <a:rect l="l" t="t" r="r" b="b"/>
            <a:pathLst>
              <a:path w="833437" h="911225">
                <a:moveTo>
                  <a:pt x="0" y="911225"/>
                </a:moveTo>
                <a:lnTo>
                  <a:pt x="833437" y="911225"/>
                </a:lnTo>
                <a:lnTo>
                  <a:pt x="8334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1536700" y="2593975"/>
            <a:ext cx="833437" cy="911225"/>
          </a:xfrm>
          <a:custGeom>
            <a:avLst/>
            <a:gdLst/>
            <a:ahLst/>
            <a:cxnLst/>
            <a:rect l="l" t="t" r="r" b="b"/>
            <a:pathLst>
              <a:path w="833437" h="911225">
                <a:moveTo>
                  <a:pt x="0" y="911225"/>
                </a:moveTo>
                <a:lnTo>
                  <a:pt x="833437" y="911225"/>
                </a:lnTo>
                <a:lnTo>
                  <a:pt x="8334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701675" y="259397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701675" y="259397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7456551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7456551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2675001" y="2593975"/>
            <a:ext cx="4781550" cy="911225"/>
          </a:xfrm>
          <a:custGeom>
            <a:avLst/>
            <a:gdLst/>
            <a:ahLst/>
            <a:cxnLst/>
            <a:rect l="l" t="t" r="r" b="b"/>
            <a:pathLst>
              <a:path w="4781550" h="911225">
                <a:moveTo>
                  <a:pt x="0" y="911225"/>
                </a:moveTo>
                <a:lnTo>
                  <a:pt x="4781550" y="911225"/>
                </a:lnTo>
                <a:lnTo>
                  <a:pt x="4781550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2675001" y="2593975"/>
            <a:ext cx="4781550" cy="911225"/>
          </a:xfrm>
          <a:custGeom>
            <a:avLst/>
            <a:gdLst/>
            <a:ahLst/>
            <a:cxnLst/>
            <a:rect l="l" t="t" r="r" b="b"/>
            <a:pathLst>
              <a:path w="4781550" h="911225">
                <a:moveTo>
                  <a:pt x="0" y="911225"/>
                </a:moveTo>
                <a:lnTo>
                  <a:pt x="4781550" y="911225"/>
                </a:lnTo>
                <a:lnTo>
                  <a:pt x="4781550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237172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237172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3813175" y="3808412"/>
            <a:ext cx="1062037" cy="1062037"/>
          </a:xfrm>
          <a:custGeom>
            <a:avLst/>
            <a:gdLst/>
            <a:ahLst/>
            <a:cxnLst/>
            <a:rect l="l" t="t" r="r" b="b"/>
            <a:pathLst>
              <a:path w="1062037" h="1062037">
                <a:moveTo>
                  <a:pt x="0" y="1062037"/>
                </a:moveTo>
                <a:lnTo>
                  <a:pt x="1062037" y="1062037"/>
                </a:lnTo>
                <a:lnTo>
                  <a:pt x="1062037" y="0"/>
                </a:lnTo>
                <a:lnTo>
                  <a:pt x="0" y="0"/>
                </a:lnTo>
                <a:lnTo>
                  <a:pt x="0" y="1062037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3813175" y="3808412"/>
            <a:ext cx="1062037" cy="1062037"/>
          </a:xfrm>
          <a:custGeom>
            <a:avLst/>
            <a:gdLst/>
            <a:ahLst/>
            <a:cxnLst/>
            <a:rect l="l" t="t" r="r" b="b"/>
            <a:pathLst>
              <a:path w="1062037" h="1062037">
                <a:moveTo>
                  <a:pt x="0" y="1062037"/>
                </a:moveTo>
                <a:lnTo>
                  <a:pt x="1062037" y="1062037"/>
                </a:lnTo>
                <a:lnTo>
                  <a:pt x="1062037" y="0"/>
                </a:lnTo>
                <a:lnTo>
                  <a:pt x="0" y="0"/>
                </a:lnTo>
                <a:lnTo>
                  <a:pt x="0" y="106203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2675001" y="3808349"/>
            <a:ext cx="1138237" cy="911225"/>
          </a:xfrm>
          <a:custGeom>
            <a:avLst/>
            <a:gdLst/>
            <a:ahLst/>
            <a:cxnLst/>
            <a:rect l="l" t="t" r="r" b="b"/>
            <a:pathLst>
              <a:path w="1138237" h="911225">
                <a:moveTo>
                  <a:pt x="0" y="911225"/>
                </a:moveTo>
                <a:lnTo>
                  <a:pt x="1138237" y="911225"/>
                </a:lnTo>
                <a:lnTo>
                  <a:pt x="11382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2675001" y="3808349"/>
            <a:ext cx="1138237" cy="911225"/>
          </a:xfrm>
          <a:custGeom>
            <a:avLst/>
            <a:gdLst/>
            <a:ahLst/>
            <a:cxnLst/>
            <a:rect l="l" t="t" r="r" b="b"/>
            <a:pathLst>
              <a:path w="1138237" h="911225">
                <a:moveTo>
                  <a:pt x="0" y="911225"/>
                </a:moveTo>
                <a:lnTo>
                  <a:pt x="1138237" y="911225"/>
                </a:lnTo>
                <a:lnTo>
                  <a:pt x="11382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4875276" y="3808349"/>
            <a:ext cx="1062037" cy="911225"/>
          </a:xfrm>
          <a:custGeom>
            <a:avLst/>
            <a:gdLst/>
            <a:ahLst/>
            <a:cxnLst/>
            <a:rect l="l" t="t" r="r" b="b"/>
            <a:pathLst>
              <a:path w="1062037" h="911225">
                <a:moveTo>
                  <a:pt x="0" y="911225"/>
                </a:moveTo>
                <a:lnTo>
                  <a:pt x="1062037" y="911225"/>
                </a:lnTo>
                <a:lnTo>
                  <a:pt x="10620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4875276" y="3808349"/>
            <a:ext cx="1062037" cy="911225"/>
          </a:xfrm>
          <a:custGeom>
            <a:avLst/>
            <a:gdLst/>
            <a:ahLst/>
            <a:cxnLst/>
            <a:rect l="l" t="t" r="r" b="b"/>
            <a:pathLst>
              <a:path w="1062037" h="911225">
                <a:moveTo>
                  <a:pt x="0" y="911225"/>
                </a:moveTo>
                <a:lnTo>
                  <a:pt x="1062037" y="911225"/>
                </a:lnTo>
                <a:lnTo>
                  <a:pt x="10620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5938901" y="3808349"/>
            <a:ext cx="1136650" cy="911225"/>
          </a:xfrm>
          <a:custGeom>
            <a:avLst/>
            <a:gdLst/>
            <a:ahLst/>
            <a:cxnLst/>
            <a:rect l="l" t="t" r="r" b="b"/>
            <a:pathLst>
              <a:path w="1136650" h="911225">
                <a:moveTo>
                  <a:pt x="0" y="911225"/>
                </a:moveTo>
                <a:lnTo>
                  <a:pt x="1136650" y="911225"/>
                </a:lnTo>
                <a:lnTo>
                  <a:pt x="1136650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5938901" y="3808349"/>
            <a:ext cx="1136650" cy="911225"/>
          </a:xfrm>
          <a:custGeom>
            <a:avLst/>
            <a:gdLst/>
            <a:ahLst/>
            <a:cxnLst/>
            <a:rect l="l" t="t" r="r" b="b"/>
            <a:pathLst>
              <a:path w="1136650" h="911225">
                <a:moveTo>
                  <a:pt x="0" y="911225"/>
                </a:moveTo>
                <a:lnTo>
                  <a:pt x="1136650" y="911225"/>
                </a:lnTo>
                <a:lnTo>
                  <a:pt x="1136650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7077075" y="3808349"/>
            <a:ext cx="379412" cy="911225"/>
          </a:xfrm>
          <a:custGeom>
            <a:avLst/>
            <a:gdLst/>
            <a:ahLst/>
            <a:cxnLst/>
            <a:rect l="l" t="t" r="r" b="b"/>
            <a:pathLst>
              <a:path w="379412" h="911225">
                <a:moveTo>
                  <a:pt x="0" y="911225"/>
                </a:moveTo>
                <a:lnTo>
                  <a:pt x="379412" y="911225"/>
                </a:lnTo>
                <a:lnTo>
                  <a:pt x="3794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7077075" y="3808349"/>
            <a:ext cx="379412" cy="911225"/>
          </a:xfrm>
          <a:custGeom>
            <a:avLst/>
            <a:gdLst/>
            <a:ahLst/>
            <a:cxnLst/>
            <a:rect l="l" t="t" r="r" b="b"/>
            <a:pathLst>
              <a:path w="379412" h="911225">
                <a:moveTo>
                  <a:pt x="0" y="911225"/>
                </a:moveTo>
                <a:lnTo>
                  <a:pt x="379412" y="911225"/>
                </a:lnTo>
                <a:lnTo>
                  <a:pt x="3794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1004887" y="5326062"/>
            <a:ext cx="6981825" cy="1138237"/>
          </a:xfrm>
          <a:custGeom>
            <a:avLst/>
            <a:gdLst/>
            <a:ahLst/>
            <a:cxnLst/>
            <a:rect l="l" t="t" r="r" b="b"/>
            <a:pathLst>
              <a:path w="6981825" h="1138237">
                <a:moveTo>
                  <a:pt x="0" y="1138237"/>
                </a:moveTo>
                <a:lnTo>
                  <a:pt x="6981825" y="1138237"/>
                </a:lnTo>
                <a:lnTo>
                  <a:pt x="6981825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1004887" y="5326062"/>
            <a:ext cx="6981825" cy="1138237"/>
          </a:xfrm>
          <a:custGeom>
            <a:avLst/>
            <a:gdLst/>
            <a:ahLst/>
            <a:cxnLst/>
            <a:rect l="l" t="t" r="r" b="b"/>
            <a:pathLst>
              <a:path w="6981825" h="1138237">
                <a:moveTo>
                  <a:pt x="0" y="1138237"/>
                </a:moveTo>
                <a:lnTo>
                  <a:pt x="6981825" y="1138237"/>
                </a:lnTo>
                <a:lnTo>
                  <a:pt x="6981825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4287774" y="4870450"/>
            <a:ext cx="114300" cy="455549"/>
          </a:xfrm>
          <a:custGeom>
            <a:avLst/>
            <a:gdLst/>
            <a:ahLst/>
            <a:cxnLst/>
            <a:rect l="l" t="t" r="r" b="b"/>
            <a:pathLst>
              <a:path w="114300" h="455549">
                <a:moveTo>
                  <a:pt x="38100" y="455549"/>
                </a:moveTo>
                <a:lnTo>
                  <a:pt x="76200" y="455549"/>
                </a:lnTo>
                <a:lnTo>
                  <a:pt x="76200" y="95250"/>
                </a:lnTo>
                <a:lnTo>
                  <a:pt x="114300" y="114300"/>
                </a:lnTo>
                <a:lnTo>
                  <a:pt x="57150" y="0"/>
                </a:lnTo>
                <a:lnTo>
                  <a:pt x="38100" y="95250"/>
                </a:lnTo>
                <a:lnTo>
                  <a:pt x="38100" y="455549"/>
                </a:lnTo>
                <a:close/>
              </a:path>
              <a:path w="114300" h="455549">
                <a:moveTo>
                  <a:pt x="38100" y="95250"/>
                </a:moveTo>
                <a:lnTo>
                  <a:pt x="57150" y="0"/>
                </a:lnTo>
                <a:lnTo>
                  <a:pt x="0" y="114300"/>
                </a:lnTo>
                <a:lnTo>
                  <a:pt x="38100" y="114299"/>
                </a:lnTo>
                <a:lnTo>
                  <a:pt x="38100" y="95250"/>
                </a:lnTo>
                <a:close/>
              </a:path>
              <a:path w="114300" h="455549">
                <a:moveTo>
                  <a:pt x="114300" y="114300"/>
                </a:moveTo>
                <a:lnTo>
                  <a:pt x="76200" y="95250"/>
                </a:lnTo>
                <a:lnTo>
                  <a:pt x="76199" y="114300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7759700" y="2593975"/>
            <a:ext cx="531812" cy="911225"/>
          </a:xfrm>
          <a:custGeom>
            <a:avLst/>
            <a:gdLst/>
            <a:ahLst/>
            <a:cxnLst/>
            <a:rect l="l" t="t" r="r" b="b"/>
            <a:pathLst>
              <a:path w="531812" h="911225">
                <a:moveTo>
                  <a:pt x="0" y="911225"/>
                </a:moveTo>
                <a:lnTo>
                  <a:pt x="531812" y="911225"/>
                </a:lnTo>
                <a:lnTo>
                  <a:pt x="5318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7759700" y="2593975"/>
            <a:ext cx="531812" cy="911225"/>
          </a:xfrm>
          <a:custGeom>
            <a:avLst/>
            <a:gdLst/>
            <a:ahLst/>
            <a:cxnLst/>
            <a:rect l="l" t="t" r="r" b="b"/>
            <a:pathLst>
              <a:path w="531812" h="911225">
                <a:moveTo>
                  <a:pt x="0" y="911225"/>
                </a:moveTo>
                <a:lnTo>
                  <a:pt x="531812" y="911225"/>
                </a:lnTo>
                <a:lnTo>
                  <a:pt x="5318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533394" y="220519"/>
            <a:ext cx="1694934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Phase</a:t>
            </a:r>
            <a:endParaRPr sz="4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74519" y="220519"/>
            <a:ext cx="420271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2</a:t>
            </a:r>
            <a:endParaRPr sz="4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53920" y="891086"/>
            <a:ext cx="2037767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Ratchet</a:t>
            </a:r>
            <a:endParaRPr sz="4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35680" y="891086"/>
            <a:ext cx="482603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&amp;</a:t>
            </a:r>
            <a:endParaRPr sz="4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64514" y="891086"/>
            <a:ext cx="1539712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Clank</a:t>
            </a:r>
            <a:endParaRPr sz="4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48218" y="891086"/>
            <a:ext cx="1726622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Future</a:t>
            </a:r>
            <a:endParaRPr sz="4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04887" y="5326062"/>
            <a:ext cx="6981825" cy="11382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29"/>
              </a:spcBef>
            </a:pPr>
            <a:endParaRPr sz="650"/>
          </a:p>
          <a:p>
            <a:pPr marL="1076896">
              <a:lnSpc>
                <a:spcPct val="95825"/>
              </a:lnSpc>
              <a:spcBef>
                <a:spcPts val="2000"/>
              </a:spcBef>
            </a:pPr>
            <a:r>
              <a:rPr dirty="0" smtClean="0" sz="3200" spc="0">
                <a:latin typeface="Arial"/>
                <a:cs typeface="Arial"/>
              </a:rPr>
              <a:t>Gen</a:t>
            </a:r>
            <a:r>
              <a:rPr dirty="0" smtClean="0" sz="3200" spc="-14">
                <a:latin typeface="Arial"/>
                <a:cs typeface="Arial"/>
              </a:rPr>
              <a:t>e</a:t>
            </a:r>
            <a:r>
              <a:rPr dirty="0" smtClean="0" sz="3200" spc="0">
                <a:latin typeface="Arial"/>
                <a:cs typeface="Arial"/>
              </a:rPr>
              <a:t>rate</a:t>
            </a:r>
            <a:r>
              <a:rPr dirty="0" smtClean="0" sz="3200" spc="-44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Sim</a:t>
            </a:r>
            <a:r>
              <a:rPr dirty="0" smtClean="0" sz="3200" spc="-14">
                <a:latin typeface="Arial"/>
                <a:cs typeface="Arial"/>
              </a:rPr>
              <a:t>u</a:t>
            </a:r>
            <a:r>
              <a:rPr dirty="0" smtClean="0" sz="3200" spc="0">
                <a:latin typeface="Arial"/>
                <a:cs typeface="Arial"/>
              </a:rPr>
              <a:t>la</a:t>
            </a:r>
            <a:r>
              <a:rPr dirty="0" smtClean="0" sz="3200" spc="-14">
                <a:latin typeface="Arial"/>
                <a:cs typeface="Arial"/>
              </a:rPr>
              <a:t>t</a:t>
            </a:r>
            <a:r>
              <a:rPr dirty="0" smtClean="0" sz="3200" spc="0">
                <a:latin typeface="Arial"/>
                <a:cs typeface="Arial"/>
              </a:rPr>
              <a:t>ion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Pools</a:t>
            </a:r>
            <a:endParaRPr sz="3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75001" y="3808380"/>
            <a:ext cx="1138205" cy="9111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3813206" y="3808380"/>
            <a:ext cx="1062037" cy="1062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4875244" y="3808380"/>
            <a:ext cx="1062863" cy="9111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5938107" y="3808380"/>
            <a:ext cx="1138205" cy="9111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7076313" y="3808380"/>
            <a:ext cx="380174" cy="9111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2675001" y="4719574"/>
            <a:ext cx="1138205" cy="1508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4875244" y="4719574"/>
            <a:ext cx="2581243" cy="1508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701675" y="2593975"/>
            <a:ext cx="835025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1536700" y="2593975"/>
            <a:ext cx="834231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2370931" y="2593975"/>
            <a:ext cx="304038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2674969" y="2593975"/>
            <a:ext cx="4781581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30"/>
              </a:spcBef>
            </a:pPr>
            <a:endParaRPr sz="750"/>
          </a:p>
          <a:p>
            <a:pPr marL="1445926">
              <a:lnSpc>
                <a:spcPct val="95825"/>
              </a:lnSpc>
              <a:spcBef>
                <a:spcPts val="1000"/>
              </a:spcBef>
            </a:pPr>
            <a:r>
              <a:rPr dirty="0" smtClean="0" sz="3200" spc="0">
                <a:latin typeface="Arial"/>
                <a:cs typeface="Arial"/>
              </a:rPr>
              <a:t>PPU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-59">
                <a:latin typeface="Arial"/>
                <a:cs typeface="Arial"/>
              </a:rPr>
              <a:t>W</a:t>
            </a:r>
            <a:r>
              <a:rPr dirty="0" smtClean="0" sz="3200" spc="0">
                <a:latin typeface="Arial"/>
                <a:cs typeface="Arial"/>
              </a:rPr>
              <a:t>ork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56551" y="2593975"/>
            <a:ext cx="303180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759731" y="2593975"/>
            <a:ext cx="531780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322262" y="1835213"/>
            <a:ext cx="8348599" cy="379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0019" marR="2901671" algn="ctr">
              <a:lnSpc>
                <a:spcPts val="2990"/>
              </a:lnSpc>
              <a:spcBef>
                <a:spcPts val="149"/>
              </a:spcBef>
            </a:pP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Phy</a:t>
            </a:r>
            <a:r>
              <a:rPr dirty="0" smtClean="0" baseline="-3105" sz="4200" spc="9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i</a:t>
            </a:r>
            <a:r>
              <a:rPr dirty="0" smtClean="0" baseline="-3105" sz="4200" spc="4">
                <a:solidFill>
                  <a:srgbClr val="1F126B"/>
                </a:solidFill>
                <a:latin typeface="Arial"/>
                <a:cs typeface="Arial"/>
              </a:rPr>
              <a:t>c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baseline="-3105" sz="4200" spc="-106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Upd</a:t>
            </a:r>
            <a:r>
              <a:rPr dirty="0" smtClean="0" baseline="-3105" sz="4200" spc="9">
                <a:solidFill>
                  <a:srgbClr val="1F126B"/>
                </a:solidFill>
                <a:latin typeface="Arial"/>
                <a:cs typeface="Arial"/>
              </a:rPr>
              <a:t>a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te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322262" y="1835213"/>
            <a:ext cx="8348599" cy="379412"/>
          </a:xfrm>
          <a:custGeom>
            <a:avLst/>
            <a:gdLst/>
            <a:ahLst/>
            <a:cxnLst/>
            <a:rect l="l" t="t" r="r" b="b"/>
            <a:pathLst>
              <a:path w="8348599" h="379412">
                <a:moveTo>
                  <a:pt x="0" y="379412"/>
                </a:moveTo>
                <a:lnTo>
                  <a:pt x="8348599" y="379412"/>
                </a:lnTo>
                <a:lnTo>
                  <a:pt x="8348599" y="0"/>
                </a:lnTo>
                <a:lnTo>
                  <a:pt x="0" y="0"/>
                </a:lnTo>
                <a:lnTo>
                  <a:pt x="0" y="379412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322262" y="1835213"/>
            <a:ext cx="8348599" cy="379412"/>
          </a:xfrm>
          <a:custGeom>
            <a:avLst/>
            <a:gdLst/>
            <a:ahLst/>
            <a:cxnLst/>
            <a:rect l="l" t="t" r="r" b="b"/>
            <a:pathLst>
              <a:path w="8348599" h="379412">
                <a:moveTo>
                  <a:pt x="0" y="379412"/>
                </a:moveTo>
                <a:lnTo>
                  <a:pt x="8348599" y="379412"/>
                </a:lnTo>
                <a:lnTo>
                  <a:pt x="8348599" y="0"/>
                </a:lnTo>
                <a:lnTo>
                  <a:pt x="0" y="0"/>
                </a:lnTo>
                <a:lnTo>
                  <a:pt x="0" y="379412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1536700" y="2593975"/>
            <a:ext cx="833437" cy="911225"/>
          </a:xfrm>
          <a:custGeom>
            <a:avLst/>
            <a:gdLst/>
            <a:ahLst/>
            <a:cxnLst/>
            <a:rect l="l" t="t" r="r" b="b"/>
            <a:pathLst>
              <a:path w="833437" h="911225">
                <a:moveTo>
                  <a:pt x="0" y="911225"/>
                </a:moveTo>
                <a:lnTo>
                  <a:pt x="833437" y="911225"/>
                </a:lnTo>
                <a:lnTo>
                  <a:pt x="8334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1536700" y="2593975"/>
            <a:ext cx="833437" cy="911225"/>
          </a:xfrm>
          <a:custGeom>
            <a:avLst/>
            <a:gdLst/>
            <a:ahLst/>
            <a:cxnLst/>
            <a:rect l="l" t="t" r="r" b="b"/>
            <a:pathLst>
              <a:path w="833437" h="911225">
                <a:moveTo>
                  <a:pt x="0" y="911225"/>
                </a:moveTo>
                <a:lnTo>
                  <a:pt x="833437" y="911225"/>
                </a:lnTo>
                <a:lnTo>
                  <a:pt x="8334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701675" y="259397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701675" y="259397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7456551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7456551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2675001" y="2593975"/>
            <a:ext cx="4781550" cy="911225"/>
          </a:xfrm>
          <a:custGeom>
            <a:avLst/>
            <a:gdLst/>
            <a:ahLst/>
            <a:cxnLst/>
            <a:rect l="l" t="t" r="r" b="b"/>
            <a:pathLst>
              <a:path w="4781550" h="911225">
                <a:moveTo>
                  <a:pt x="0" y="911225"/>
                </a:moveTo>
                <a:lnTo>
                  <a:pt x="4781550" y="911225"/>
                </a:lnTo>
                <a:lnTo>
                  <a:pt x="4781550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2675001" y="2593975"/>
            <a:ext cx="4781550" cy="911225"/>
          </a:xfrm>
          <a:custGeom>
            <a:avLst/>
            <a:gdLst/>
            <a:ahLst/>
            <a:cxnLst/>
            <a:rect l="l" t="t" r="r" b="b"/>
            <a:pathLst>
              <a:path w="4781550" h="911225">
                <a:moveTo>
                  <a:pt x="0" y="911225"/>
                </a:moveTo>
                <a:lnTo>
                  <a:pt x="4781550" y="911225"/>
                </a:lnTo>
                <a:lnTo>
                  <a:pt x="4781550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237172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237172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3813175" y="3808349"/>
            <a:ext cx="1062037" cy="911225"/>
          </a:xfrm>
          <a:custGeom>
            <a:avLst/>
            <a:gdLst/>
            <a:ahLst/>
            <a:cxnLst/>
            <a:rect l="l" t="t" r="r" b="b"/>
            <a:pathLst>
              <a:path w="1062037" h="911225">
                <a:moveTo>
                  <a:pt x="0" y="911225"/>
                </a:moveTo>
                <a:lnTo>
                  <a:pt x="1062037" y="911225"/>
                </a:lnTo>
                <a:lnTo>
                  <a:pt x="10620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3813175" y="3808349"/>
            <a:ext cx="1062037" cy="911225"/>
          </a:xfrm>
          <a:custGeom>
            <a:avLst/>
            <a:gdLst/>
            <a:ahLst/>
            <a:cxnLst/>
            <a:rect l="l" t="t" r="r" b="b"/>
            <a:pathLst>
              <a:path w="1062037" h="911225">
                <a:moveTo>
                  <a:pt x="0" y="911225"/>
                </a:moveTo>
                <a:lnTo>
                  <a:pt x="1062037" y="911225"/>
                </a:lnTo>
                <a:lnTo>
                  <a:pt x="10620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2675001" y="3808349"/>
            <a:ext cx="1138237" cy="911225"/>
          </a:xfrm>
          <a:custGeom>
            <a:avLst/>
            <a:gdLst/>
            <a:ahLst/>
            <a:cxnLst/>
            <a:rect l="l" t="t" r="r" b="b"/>
            <a:pathLst>
              <a:path w="1138237" h="911225">
                <a:moveTo>
                  <a:pt x="0" y="911225"/>
                </a:moveTo>
                <a:lnTo>
                  <a:pt x="1138237" y="911225"/>
                </a:lnTo>
                <a:lnTo>
                  <a:pt x="11382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2675001" y="3808349"/>
            <a:ext cx="1138237" cy="911225"/>
          </a:xfrm>
          <a:custGeom>
            <a:avLst/>
            <a:gdLst/>
            <a:ahLst/>
            <a:cxnLst/>
            <a:rect l="l" t="t" r="r" b="b"/>
            <a:pathLst>
              <a:path w="1138237" h="911225">
                <a:moveTo>
                  <a:pt x="0" y="911225"/>
                </a:moveTo>
                <a:lnTo>
                  <a:pt x="1138237" y="911225"/>
                </a:lnTo>
                <a:lnTo>
                  <a:pt x="11382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4875276" y="3808412"/>
            <a:ext cx="1062037" cy="1062037"/>
          </a:xfrm>
          <a:custGeom>
            <a:avLst/>
            <a:gdLst/>
            <a:ahLst/>
            <a:cxnLst/>
            <a:rect l="l" t="t" r="r" b="b"/>
            <a:pathLst>
              <a:path w="1062037" h="1062037">
                <a:moveTo>
                  <a:pt x="0" y="1062037"/>
                </a:moveTo>
                <a:lnTo>
                  <a:pt x="1062037" y="1062037"/>
                </a:lnTo>
                <a:lnTo>
                  <a:pt x="1062037" y="0"/>
                </a:lnTo>
                <a:lnTo>
                  <a:pt x="0" y="0"/>
                </a:lnTo>
                <a:lnTo>
                  <a:pt x="0" y="1062037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4875276" y="3808412"/>
            <a:ext cx="1062037" cy="1062037"/>
          </a:xfrm>
          <a:custGeom>
            <a:avLst/>
            <a:gdLst/>
            <a:ahLst/>
            <a:cxnLst/>
            <a:rect l="l" t="t" r="r" b="b"/>
            <a:pathLst>
              <a:path w="1062037" h="1062037">
                <a:moveTo>
                  <a:pt x="0" y="1062037"/>
                </a:moveTo>
                <a:lnTo>
                  <a:pt x="1062037" y="1062037"/>
                </a:lnTo>
                <a:lnTo>
                  <a:pt x="1062037" y="0"/>
                </a:lnTo>
                <a:lnTo>
                  <a:pt x="0" y="0"/>
                </a:lnTo>
                <a:lnTo>
                  <a:pt x="0" y="106203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5938901" y="3808349"/>
            <a:ext cx="1136650" cy="911225"/>
          </a:xfrm>
          <a:custGeom>
            <a:avLst/>
            <a:gdLst/>
            <a:ahLst/>
            <a:cxnLst/>
            <a:rect l="l" t="t" r="r" b="b"/>
            <a:pathLst>
              <a:path w="1136650" h="911225">
                <a:moveTo>
                  <a:pt x="0" y="911225"/>
                </a:moveTo>
                <a:lnTo>
                  <a:pt x="1136650" y="911225"/>
                </a:lnTo>
                <a:lnTo>
                  <a:pt x="1136650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5938901" y="3808349"/>
            <a:ext cx="1136650" cy="911225"/>
          </a:xfrm>
          <a:custGeom>
            <a:avLst/>
            <a:gdLst/>
            <a:ahLst/>
            <a:cxnLst/>
            <a:rect l="l" t="t" r="r" b="b"/>
            <a:pathLst>
              <a:path w="1136650" h="911225">
                <a:moveTo>
                  <a:pt x="0" y="911225"/>
                </a:moveTo>
                <a:lnTo>
                  <a:pt x="1136650" y="911225"/>
                </a:lnTo>
                <a:lnTo>
                  <a:pt x="1136650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7077075" y="3808349"/>
            <a:ext cx="379412" cy="911225"/>
          </a:xfrm>
          <a:custGeom>
            <a:avLst/>
            <a:gdLst/>
            <a:ahLst/>
            <a:cxnLst/>
            <a:rect l="l" t="t" r="r" b="b"/>
            <a:pathLst>
              <a:path w="379412" h="911225">
                <a:moveTo>
                  <a:pt x="0" y="911225"/>
                </a:moveTo>
                <a:lnTo>
                  <a:pt x="379412" y="911225"/>
                </a:lnTo>
                <a:lnTo>
                  <a:pt x="3794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7077075" y="3808349"/>
            <a:ext cx="379412" cy="911225"/>
          </a:xfrm>
          <a:custGeom>
            <a:avLst/>
            <a:gdLst/>
            <a:ahLst/>
            <a:cxnLst/>
            <a:rect l="l" t="t" r="r" b="b"/>
            <a:pathLst>
              <a:path w="379412" h="911225">
                <a:moveTo>
                  <a:pt x="0" y="911225"/>
                </a:moveTo>
                <a:lnTo>
                  <a:pt x="379412" y="911225"/>
                </a:lnTo>
                <a:lnTo>
                  <a:pt x="3794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1004887" y="5326062"/>
            <a:ext cx="6981825" cy="1138237"/>
          </a:xfrm>
          <a:custGeom>
            <a:avLst/>
            <a:gdLst/>
            <a:ahLst/>
            <a:cxnLst/>
            <a:rect l="l" t="t" r="r" b="b"/>
            <a:pathLst>
              <a:path w="6981825" h="1138237">
                <a:moveTo>
                  <a:pt x="0" y="1138237"/>
                </a:moveTo>
                <a:lnTo>
                  <a:pt x="6981825" y="1138237"/>
                </a:lnTo>
                <a:lnTo>
                  <a:pt x="6981825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1004887" y="5326062"/>
            <a:ext cx="6981825" cy="1138237"/>
          </a:xfrm>
          <a:custGeom>
            <a:avLst/>
            <a:gdLst/>
            <a:ahLst/>
            <a:cxnLst/>
            <a:rect l="l" t="t" r="r" b="b"/>
            <a:pathLst>
              <a:path w="6981825" h="1138237">
                <a:moveTo>
                  <a:pt x="0" y="1138237"/>
                </a:moveTo>
                <a:lnTo>
                  <a:pt x="6981825" y="1138237"/>
                </a:lnTo>
                <a:lnTo>
                  <a:pt x="6981825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5349875" y="4870450"/>
            <a:ext cx="114300" cy="455549"/>
          </a:xfrm>
          <a:custGeom>
            <a:avLst/>
            <a:gdLst/>
            <a:ahLst/>
            <a:cxnLst/>
            <a:rect l="l" t="t" r="r" b="b"/>
            <a:pathLst>
              <a:path w="114300" h="455549">
                <a:moveTo>
                  <a:pt x="38100" y="455549"/>
                </a:moveTo>
                <a:lnTo>
                  <a:pt x="76200" y="455549"/>
                </a:lnTo>
                <a:lnTo>
                  <a:pt x="76200" y="95250"/>
                </a:lnTo>
                <a:lnTo>
                  <a:pt x="114300" y="114300"/>
                </a:lnTo>
                <a:lnTo>
                  <a:pt x="57150" y="0"/>
                </a:lnTo>
                <a:lnTo>
                  <a:pt x="38100" y="95250"/>
                </a:lnTo>
                <a:lnTo>
                  <a:pt x="38100" y="455549"/>
                </a:lnTo>
                <a:close/>
              </a:path>
              <a:path w="114300" h="455549">
                <a:moveTo>
                  <a:pt x="38100" y="95250"/>
                </a:moveTo>
                <a:lnTo>
                  <a:pt x="57150" y="0"/>
                </a:lnTo>
                <a:lnTo>
                  <a:pt x="0" y="114300"/>
                </a:lnTo>
                <a:lnTo>
                  <a:pt x="38100" y="114299"/>
                </a:lnTo>
                <a:lnTo>
                  <a:pt x="38100" y="95250"/>
                </a:lnTo>
                <a:close/>
              </a:path>
              <a:path w="114300" h="455549">
                <a:moveTo>
                  <a:pt x="114300" y="114300"/>
                </a:moveTo>
                <a:lnTo>
                  <a:pt x="76200" y="95250"/>
                </a:lnTo>
                <a:lnTo>
                  <a:pt x="76199" y="114300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7759700" y="2593975"/>
            <a:ext cx="531812" cy="911225"/>
          </a:xfrm>
          <a:custGeom>
            <a:avLst/>
            <a:gdLst/>
            <a:ahLst/>
            <a:cxnLst/>
            <a:rect l="l" t="t" r="r" b="b"/>
            <a:pathLst>
              <a:path w="531812" h="911225">
                <a:moveTo>
                  <a:pt x="0" y="911225"/>
                </a:moveTo>
                <a:lnTo>
                  <a:pt x="531812" y="911225"/>
                </a:lnTo>
                <a:lnTo>
                  <a:pt x="5318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7759700" y="2593975"/>
            <a:ext cx="531812" cy="911225"/>
          </a:xfrm>
          <a:custGeom>
            <a:avLst/>
            <a:gdLst/>
            <a:ahLst/>
            <a:cxnLst/>
            <a:rect l="l" t="t" r="r" b="b"/>
            <a:pathLst>
              <a:path w="531812" h="911225">
                <a:moveTo>
                  <a:pt x="0" y="911225"/>
                </a:moveTo>
                <a:lnTo>
                  <a:pt x="531812" y="911225"/>
                </a:lnTo>
                <a:lnTo>
                  <a:pt x="5318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533394" y="220519"/>
            <a:ext cx="1694934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Phase</a:t>
            </a:r>
            <a:endParaRPr sz="4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74519" y="220519"/>
            <a:ext cx="420271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2</a:t>
            </a:r>
            <a:endParaRPr sz="4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53920" y="891086"/>
            <a:ext cx="2037767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Ratchet</a:t>
            </a:r>
            <a:endParaRPr sz="4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35680" y="891086"/>
            <a:ext cx="482603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&amp;</a:t>
            </a:r>
            <a:endParaRPr sz="4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64514" y="891086"/>
            <a:ext cx="1539712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Clank</a:t>
            </a:r>
            <a:endParaRPr sz="4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48218" y="891086"/>
            <a:ext cx="1726622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Future</a:t>
            </a:r>
            <a:endParaRPr sz="4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04887" y="5326062"/>
            <a:ext cx="6981825" cy="11382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29"/>
              </a:spcBef>
            </a:pPr>
            <a:endParaRPr sz="650"/>
          </a:p>
          <a:p>
            <a:pPr marL="2658516" marR="2657662" algn="ctr">
              <a:lnSpc>
                <a:spcPct val="95825"/>
              </a:lnSpc>
              <a:spcBef>
                <a:spcPts val="2000"/>
              </a:spcBef>
            </a:pPr>
            <a:r>
              <a:rPr dirty="0" smtClean="0" sz="3200" spc="0">
                <a:latin typeface="Arial"/>
                <a:cs typeface="Arial"/>
              </a:rPr>
              <a:t>Sim</a:t>
            </a:r>
            <a:r>
              <a:rPr dirty="0" smtClean="0" sz="3200" spc="-14">
                <a:latin typeface="Arial"/>
                <a:cs typeface="Arial"/>
              </a:rPr>
              <a:t>u</a:t>
            </a:r>
            <a:r>
              <a:rPr dirty="0" smtClean="0" sz="3200" spc="0">
                <a:latin typeface="Arial"/>
                <a:cs typeface="Arial"/>
              </a:rPr>
              <a:t>la</a:t>
            </a:r>
            <a:r>
              <a:rPr dirty="0" smtClean="0" sz="3200" spc="-14">
                <a:latin typeface="Arial"/>
                <a:cs typeface="Arial"/>
              </a:rPr>
              <a:t>t</a:t>
            </a:r>
            <a:r>
              <a:rPr dirty="0" smtClean="0" sz="3200" spc="0"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75001" y="3808349"/>
            <a:ext cx="1138205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3813206" y="3808349"/>
            <a:ext cx="1062037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4875244" y="3808349"/>
            <a:ext cx="1062863" cy="10621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5938107" y="3808349"/>
            <a:ext cx="1138205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7076313" y="3808349"/>
            <a:ext cx="380174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2675001" y="4719574"/>
            <a:ext cx="2200243" cy="1508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5938107" y="4719574"/>
            <a:ext cx="1518380" cy="1508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701675" y="2593975"/>
            <a:ext cx="835025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1536700" y="2593975"/>
            <a:ext cx="834231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2370931" y="2593975"/>
            <a:ext cx="304038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2674969" y="2593975"/>
            <a:ext cx="4781581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30"/>
              </a:spcBef>
            </a:pPr>
            <a:endParaRPr sz="750"/>
          </a:p>
          <a:p>
            <a:pPr marL="1445926">
              <a:lnSpc>
                <a:spcPct val="95825"/>
              </a:lnSpc>
              <a:spcBef>
                <a:spcPts val="1000"/>
              </a:spcBef>
            </a:pPr>
            <a:r>
              <a:rPr dirty="0" smtClean="0" sz="3200" spc="0">
                <a:latin typeface="Arial"/>
                <a:cs typeface="Arial"/>
              </a:rPr>
              <a:t>PPU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-59">
                <a:latin typeface="Arial"/>
                <a:cs typeface="Arial"/>
              </a:rPr>
              <a:t>W</a:t>
            </a:r>
            <a:r>
              <a:rPr dirty="0" smtClean="0" sz="3200" spc="0">
                <a:latin typeface="Arial"/>
                <a:cs typeface="Arial"/>
              </a:rPr>
              <a:t>ork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56551" y="2593975"/>
            <a:ext cx="303180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759731" y="2593975"/>
            <a:ext cx="531780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322262" y="1835213"/>
            <a:ext cx="8348599" cy="379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0019" marR="2901671" algn="ctr">
              <a:lnSpc>
                <a:spcPts val="2990"/>
              </a:lnSpc>
              <a:spcBef>
                <a:spcPts val="149"/>
              </a:spcBef>
            </a:pP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Phy</a:t>
            </a:r>
            <a:r>
              <a:rPr dirty="0" smtClean="0" baseline="-3105" sz="4200" spc="9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i</a:t>
            </a:r>
            <a:r>
              <a:rPr dirty="0" smtClean="0" baseline="-3105" sz="4200" spc="4">
                <a:solidFill>
                  <a:srgbClr val="1F126B"/>
                </a:solidFill>
                <a:latin typeface="Arial"/>
                <a:cs typeface="Arial"/>
              </a:rPr>
              <a:t>c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baseline="-3105" sz="4200" spc="-106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Upd</a:t>
            </a:r>
            <a:r>
              <a:rPr dirty="0" smtClean="0" baseline="-3105" sz="4200" spc="9">
                <a:solidFill>
                  <a:srgbClr val="1F126B"/>
                </a:solidFill>
                <a:latin typeface="Arial"/>
                <a:cs typeface="Arial"/>
              </a:rPr>
              <a:t>a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te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322262" y="1835213"/>
            <a:ext cx="8348599" cy="379412"/>
          </a:xfrm>
          <a:custGeom>
            <a:avLst/>
            <a:gdLst/>
            <a:ahLst/>
            <a:cxnLst/>
            <a:rect l="l" t="t" r="r" b="b"/>
            <a:pathLst>
              <a:path w="8348599" h="379412">
                <a:moveTo>
                  <a:pt x="0" y="379412"/>
                </a:moveTo>
                <a:lnTo>
                  <a:pt x="8348599" y="379412"/>
                </a:lnTo>
                <a:lnTo>
                  <a:pt x="8348599" y="0"/>
                </a:lnTo>
                <a:lnTo>
                  <a:pt x="0" y="0"/>
                </a:lnTo>
                <a:lnTo>
                  <a:pt x="0" y="379412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322262" y="1835213"/>
            <a:ext cx="8348599" cy="379412"/>
          </a:xfrm>
          <a:custGeom>
            <a:avLst/>
            <a:gdLst/>
            <a:ahLst/>
            <a:cxnLst/>
            <a:rect l="l" t="t" r="r" b="b"/>
            <a:pathLst>
              <a:path w="8348599" h="379412">
                <a:moveTo>
                  <a:pt x="0" y="379412"/>
                </a:moveTo>
                <a:lnTo>
                  <a:pt x="8348599" y="379412"/>
                </a:lnTo>
                <a:lnTo>
                  <a:pt x="8348599" y="0"/>
                </a:lnTo>
                <a:lnTo>
                  <a:pt x="0" y="0"/>
                </a:lnTo>
                <a:lnTo>
                  <a:pt x="0" y="379412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1536700" y="2593975"/>
            <a:ext cx="833437" cy="911225"/>
          </a:xfrm>
          <a:custGeom>
            <a:avLst/>
            <a:gdLst/>
            <a:ahLst/>
            <a:cxnLst/>
            <a:rect l="l" t="t" r="r" b="b"/>
            <a:pathLst>
              <a:path w="833437" h="911225">
                <a:moveTo>
                  <a:pt x="0" y="911225"/>
                </a:moveTo>
                <a:lnTo>
                  <a:pt x="833437" y="911225"/>
                </a:lnTo>
                <a:lnTo>
                  <a:pt x="8334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1536700" y="2593975"/>
            <a:ext cx="833437" cy="911225"/>
          </a:xfrm>
          <a:custGeom>
            <a:avLst/>
            <a:gdLst/>
            <a:ahLst/>
            <a:cxnLst/>
            <a:rect l="l" t="t" r="r" b="b"/>
            <a:pathLst>
              <a:path w="833437" h="911225">
                <a:moveTo>
                  <a:pt x="0" y="911225"/>
                </a:moveTo>
                <a:lnTo>
                  <a:pt x="833437" y="911225"/>
                </a:lnTo>
                <a:lnTo>
                  <a:pt x="8334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701675" y="259397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701675" y="259397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7456551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7456551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2675001" y="2593975"/>
            <a:ext cx="4781550" cy="911225"/>
          </a:xfrm>
          <a:custGeom>
            <a:avLst/>
            <a:gdLst/>
            <a:ahLst/>
            <a:cxnLst/>
            <a:rect l="l" t="t" r="r" b="b"/>
            <a:pathLst>
              <a:path w="4781550" h="911225">
                <a:moveTo>
                  <a:pt x="0" y="911225"/>
                </a:moveTo>
                <a:lnTo>
                  <a:pt x="4781550" y="911225"/>
                </a:lnTo>
                <a:lnTo>
                  <a:pt x="4781550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2675001" y="2593975"/>
            <a:ext cx="4781550" cy="911225"/>
          </a:xfrm>
          <a:custGeom>
            <a:avLst/>
            <a:gdLst/>
            <a:ahLst/>
            <a:cxnLst/>
            <a:rect l="l" t="t" r="r" b="b"/>
            <a:pathLst>
              <a:path w="4781550" h="911225">
                <a:moveTo>
                  <a:pt x="0" y="911225"/>
                </a:moveTo>
                <a:lnTo>
                  <a:pt x="4781550" y="911225"/>
                </a:lnTo>
                <a:lnTo>
                  <a:pt x="4781550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237172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237172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3813175" y="3808349"/>
            <a:ext cx="1062037" cy="911225"/>
          </a:xfrm>
          <a:custGeom>
            <a:avLst/>
            <a:gdLst/>
            <a:ahLst/>
            <a:cxnLst/>
            <a:rect l="l" t="t" r="r" b="b"/>
            <a:pathLst>
              <a:path w="1062037" h="911225">
                <a:moveTo>
                  <a:pt x="0" y="911225"/>
                </a:moveTo>
                <a:lnTo>
                  <a:pt x="1062037" y="911225"/>
                </a:lnTo>
                <a:lnTo>
                  <a:pt x="10620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3813175" y="3808349"/>
            <a:ext cx="1062037" cy="911225"/>
          </a:xfrm>
          <a:custGeom>
            <a:avLst/>
            <a:gdLst/>
            <a:ahLst/>
            <a:cxnLst/>
            <a:rect l="l" t="t" r="r" b="b"/>
            <a:pathLst>
              <a:path w="1062037" h="911225">
                <a:moveTo>
                  <a:pt x="0" y="911225"/>
                </a:moveTo>
                <a:lnTo>
                  <a:pt x="1062037" y="911225"/>
                </a:lnTo>
                <a:lnTo>
                  <a:pt x="10620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2675001" y="3808349"/>
            <a:ext cx="1138237" cy="911225"/>
          </a:xfrm>
          <a:custGeom>
            <a:avLst/>
            <a:gdLst/>
            <a:ahLst/>
            <a:cxnLst/>
            <a:rect l="l" t="t" r="r" b="b"/>
            <a:pathLst>
              <a:path w="1138237" h="911225">
                <a:moveTo>
                  <a:pt x="0" y="911225"/>
                </a:moveTo>
                <a:lnTo>
                  <a:pt x="1138237" y="911225"/>
                </a:lnTo>
                <a:lnTo>
                  <a:pt x="11382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2675001" y="3808349"/>
            <a:ext cx="1138237" cy="911225"/>
          </a:xfrm>
          <a:custGeom>
            <a:avLst/>
            <a:gdLst/>
            <a:ahLst/>
            <a:cxnLst/>
            <a:rect l="l" t="t" r="r" b="b"/>
            <a:pathLst>
              <a:path w="1138237" h="911225">
                <a:moveTo>
                  <a:pt x="0" y="911225"/>
                </a:moveTo>
                <a:lnTo>
                  <a:pt x="1138237" y="911225"/>
                </a:lnTo>
                <a:lnTo>
                  <a:pt x="11382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4875276" y="3808349"/>
            <a:ext cx="1062037" cy="911225"/>
          </a:xfrm>
          <a:custGeom>
            <a:avLst/>
            <a:gdLst/>
            <a:ahLst/>
            <a:cxnLst/>
            <a:rect l="l" t="t" r="r" b="b"/>
            <a:pathLst>
              <a:path w="1062037" h="911225">
                <a:moveTo>
                  <a:pt x="0" y="911225"/>
                </a:moveTo>
                <a:lnTo>
                  <a:pt x="1062037" y="911225"/>
                </a:lnTo>
                <a:lnTo>
                  <a:pt x="10620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4875276" y="3808349"/>
            <a:ext cx="1062037" cy="911225"/>
          </a:xfrm>
          <a:custGeom>
            <a:avLst/>
            <a:gdLst/>
            <a:ahLst/>
            <a:cxnLst/>
            <a:rect l="l" t="t" r="r" b="b"/>
            <a:pathLst>
              <a:path w="1062037" h="911225">
                <a:moveTo>
                  <a:pt x="0" y="911225"/>
                </a:moveTo>
                <a:lnTo>
                  <a:pt x="1062037" y="911225"/>
                </a:lnTo>
                <a:lnTo>
                  <a:pt x="10620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5938901" y="3808412"/>
            <a:ext cx="1136650" cy="1062037"/>
          </a:xfrm>
          <a:custGeom>
            <a:avLst/>
            <a:gdLst/>
            <a:ahLst/>
            <a:cxnLst/>
            <a:rect l="l" t="t" r="r" b="b"/>
            <a:pathLst>
              <a:path w="1136650" h="1062037">
                <a:moveTo>
                  <a:pt x="0" y="1062037"/>
                </a:moveTo>
                <a:lnTo>
                  <a:pt x="1136650" y="1062037"/>
                </a:lnTo>
                <a:lnTo>
                  <a:pt x="1136650" y="0"/>
                </a:lnTo>
                <a:lnTo>
                  <a:pt x="0" y="0"/>
                </a:lnTo>
                <a:lnTo>
                  <a:pt x="0" y="1062037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5938901" y="3808412"/>
            <a:ext cx="1136650" cy="1062037"/>
          </a:xfrm>
          <a:custGeom>
            <a:avLst/>
            <a:gdLst/>
            <a:ahLst/>
            <a:cxnLst/>
            <a:rect l="l" t="t" r="r" b="b"/>
            <a:pathLst>
              <a:path w="1136650" h="1062037">
                <a:moveTo>
                  <a:pt x="0" y="1062037"/>
                </a:moveTo>
                <a:lnTo>
                  <a:pt x="1136650" y="1062037"/>
                </a:lnTo>
                <a:lnTo>
                  <a:pt x="1136650" y="0"/>
                </a:lnTo>
                <a:lnTo>
                  <a:pt x="0" y="0"/>
                </a:lnTo>
                <a:lnTo>
                  <a:pt x="0" y="106203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7077075" y="3808349"/>
            <a:ext cx="379412" cy="911225"/>
          </a:xfrm>
          <a:custGeom>
            <a:avLst/>
            <a:gdLst/>
            <a:ahLst/>
            <a:cxnLst/>
            <a:rect l="l" t="t" r="r" b="b"/>
            <a:pathLst>
              <a:path w="379412" h="911225">
                <a:moveTo>
                  <a:pt x="0" y="911225"/>
                </a:moveTo>
                <a:lnTo>
                  <a:pt x="379412" y="911225"/>
                </a:lnTo>
                <a:lnTo>
                  <a:pt x="3794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7077075" y="3808349"/>
            <a:ext cx="379412" cy="911225"/>
          </a:xfrm>
          <a:custGeom>
            <a:avLst/>
            <a:gdLst/>
            <a:ahLst/>
            <a:cxnLst/>
            <a:rect l="l" t="t" r="r" b="b"/>
            <a:pathLst>
              <a:path w="379412" h="911225">
                <a:moveTo>
                  <a:pt x="0" y="911225"/>
                </a:moveTo>
                <a:lnTo>
                  <a:pt x="379412" y="911225"/>
                </a:lnTo>
                <a:lnTo>
                  <a:pt x="3794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1004887" y="5326062"/>
            <a:ext cx="6981825" cy="1138237"/>
          </a:xfrm>
          <a:custGeom>
            <a:avLst/>
            <a:gdLst/>
            <a:ahLst/>
            <a:cxnLst/>
            <a:rect l="l" t="t" r="r" b="b"/>
            <a:pathLst>
              <a:path w="6981825" h="1138237">
                <a:moveTo>
                  <a:pt x="0" y="1138237"/>
                </a:moveTo>
                <a:lnTo>
                  <a:pt x="6981825" y="1138237"/>
                </a:lnTo>
                <a:lnTo>
                  <a:pt x="6981825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1004887" y="5326062"/>
            <a:ext cx="6981825" cy="1138237"/>
          </a:xfrm>
          <a:custGeom>
            <a:avLst/>
            <a:gdLst/>
            <a:ahLst/>
            <a:cxnLst/>
            <a:rect l="l" t="t" r="r" b="b"/>
            <a:pathLst>
              <a:path w="6981825" h="1138237">
                <a:moveTo>
                  <a:pt x="0" y="1138237"/>
                </a:moveTo>
                <a:lnTo>
                  <a:pt x="6981825" y="1138237"/>
                </a:lnTo>
                <a:lnTo>
                  <a:pt x="6981825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6411849" y="4870450"/>
            <a:ext cx="114300" cy="455549"/>
          </a:xfrm>
          <a:custGeom>
            <a:avLst/>
            <a:gdLst/>
            <a:ahLst/>
            <a:cxnLst/>
            <a:rect l="l" t="t" r="r" b="b"/>
            <a:pathLst>
              <a:path w="114300" h="455549">
                <a:moveTo>
                  <a:pt x="38100" y="455549"/>
                </a:moveTo>
                <a:lnTo>
                  <a:pt x="76200" y="455549"/>
                </a:lnTo>
                <a:lnTo>
                  <a:pt x="76200" y="95250"/>
                </a:lnTo>
                <a:lnTo>
                  <a:pt x="114300" y="114300"/>
                </a:lnTo>
                <a:lnTo>
                  <a:pt x="57150" y="0"/>
                </a:lnTo>
                <a:lnTo>
                  <a:pt x="38100" y="95250"/>
                </a:lnTo>
                <a:lnTo>
                  <a:pt x="38100" y="455549"/>
                </a:lnTo>
                <a:close/>
              </a:path>
              <a:path w="114300" h="455549">
                <a:moveTo>
                  <a:pt x="38100" y="95250"/>
                </a:moveTo>
                <a:lnTo>
                  <a:pt x="57150" y="0"/>
                </a:lnTo>
                <a:lnTo>
                  <a:pt x="0" y="114300"/>
                </a:lnTo>
                <a:lnTo>
                  <a:pt x="38100" y="114299"/>
                </a:lnTo>
                <a:lnTo>
                  <a:pt x="38100" y="95250"/>
                </a:lnTo>
                <a:close/>
              </a:path>
              <a:path w="114300" h="455549">
                <a:moveTo>
                  <a:pt x="114300" y="114300"/>
                </a:moveTo>
                <a:lnTo>
                  <a:pt x="76200" y="95250"/>
                </a:lnTo>
                <a:lnTo>
                  <a:pt x="76199" y="114300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7759700" y="2593975"/>
            <a:ext cx="531812" cy="911225"/>
          </a:xfrm>
          <a:custGeom>
            <a:avLst/>
            <a:gdLst/>
            <a:ahLst/>
            <a:cxnLst/>
            <a:rect l="l" t="t" r="r" b="b"/>
            <a:pathLst>
              <a:path w="531812" h="911225">
                <a:moveTo>
                  <a:pt x="0" y="911225"/>
                </a:moveTo>
                <a:lnTo>
                  <a:pt x="531812" y="911225"/>
                </a:lnTo>
                <a:lnTo>
                  <a:pt x="5318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7759700" y="2593975"/>
            <a:ext cx="531812" cy="911225"/>
          </a:xfrm>
          <a:custGeom>
            <a:avLst/>
            <a:gdLst/>
            <a:ahLst/>
            <a:cxnLst/>
            <a:rect l="l" t="t" r="r" b="b"/>
            <a:pathLst>
              <a:path w="531812" h="911225">
                <a:moveTo>
                  <a:pt x="0" y="911225"/>
                </a:moveTo>
                <a:lnTo>
                  <a:pt x="531812" y="911225"/>
                </a:lnTo>
                <a:lnTo>
                  <a:pt x="5318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533394" y="220519"/>
            <a:ext cx="1694934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Phase</a:t>
            </a:r>
            <a:endParaRPr sz="4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74519" y="220519"/>
            <a:ext cx="420271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2</a:t>
            </a:r>
            <a:endParaRPr sz="4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53920" y="891086"/>
            <a:ext cx="2037767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Ratchet</a:t>
            </a:r>
            <a:endParaRPr sz="4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35680" y="891086"/>
            <a:ext cx="482603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&amp;</a:t>
            </a:r>
            <a:endParaRPr sz="4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64514" y="891086"/>
            <a:ext cx="1539712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Clank</a:t>
            </a:r>
            <a:endParaRPr sz="4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48218" y="891086"/>
            <a:ext cx="1726622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Future</a:t>
            </a:r>
            <a:endParaRPr sz="4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04887" y="5326062"/>
            <a:ext cx="6981825" cy="11382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29"/>
              </a:spcBef>
            </a:pPr>
            <a:endParaRPr sz="650"/>
          </a:p>
          <a:p>
            <a:pPr marL="2250630">
              <a:lnSpc>
                <a:spcPct val="95825"/>
              </a:lnSpc>
              <a:spcBef>
                <a:spcPts val="2000"/>
              </a:spcBef>
            </a:pPr>
            <a:r>
              <a:rPr dirty="0" smtClean="0" sz="3200" spc="0">
                <a:latin typeface="Arial"/>
                <a:cs typeface="Arial"/>
              </a:rPr>
              <a:t>Upd</a:t>
            </a:r>
            <a:r>
              <a:rPr dirty="0" smtClean="0" sz="3200" spc="-14">
                <a:latin typeface="Arial"/>
                <a:cs typeface="Arial"/>
              </a:rPr>
              <a:t>a</a:t>
            </a:r>
            <a:r>
              <a:rPr dirty="0" smtClean="0" sz="3200" spc="0">
                <a:latin typeface="Arial"/>
                <a:cs typeface="Arial"/>
              </a:rPr>
              <a:t>te</a:t>
            </a:r>
            <a:r>
              <a:rPr dirty="0" smtClean="0" sz="3200" spc="-29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Join</a:t>
            </a:r>
            <a:r>
              <a:rPr dirty="0" smtClean="0" sz="3200" spc="-9">
                <a:latin typeface="Arial"/>
                <a:cs typeface="Arial"/>
              </a:rPr>
              <a:t>t</a:t>
            </a:r>
            <a:r>
              <a:rPr dirty="0" smtClean="0" sz="3200" spc="0"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75001" y="3808349"/>
            <a:ext cx="1138205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3813206" y="3808349"/>
            <a:ext cx="1062037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4875244" y="3808349"/>
            <a:ext cx="1062863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5938107" y="3808349"/>
            <a:ext cx="1138205" cy="10621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7076313" y="3808349"/>
            <a:ext cx="380174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2675001" y="4719574"/>
            <a:ext cx="3263106" cy="1508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7076313" y="4719574"/>
            <a:ext cx="380174" cy="1508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701675" y="2593975"/>
            <a:ext cx="835025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1536700" y="2593975"/>
            <a:ext cx="834231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2370931" y="2593975"/>
            <a:ext cx="304038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2674969" y="2593975"/>
            <a:ext cx="4781581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30"/>
              </a:spcBef>
            </a:pPr>
            <a:endParaRPr sz="750"/>
          </a:p>
          <a:p>
            <a:pPr marL="1445926">
              <a:lnSpc>
                <a:spcPct val="95825"/>
              </a:lnSpc>
              <a:spcBef>
                <a:spcPts val="1000"/>
              </a:spcBef>
            </a:pPr>
            <a:r>
              <a:rPr dirty="0" smtClean="0" sz="3200" spc="0">
                <a:latin typeface="Arial"/>
                <a:cs typeface="Arial"/>
              </a:rPr>
              <a:t>PPU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-59">
                <a:latin typeface="Arial"/>
                <a:cs typeface="Arial"/>
              </a:rPr>
              <a:t>W</a:t>
            </a:r>
            <a:r>
              <a:rPr dirty="0" smtClean="0" sz="3200" spc="0">
                <a:latin typeface="Arial"/>
                <a:cs typeface="Arial"/>
              </a:rPr>
              <a:t>ork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56551" y="2593975"/>
            <a:ext cx="303180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759731" y="2593975"/>
            <a:ext cx="531780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322262" y="1835213"/>
            <a:ext cx="8348599" cy="379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0019" marR="2901671" algn="ctr">
              <a:lnSpc>
                <a:spcPts val="2990"/>
              </a:lnSpc>
              <a:spcBef>
                <a:spcPts val="149"/>
              </a:spcBef>
            </a:pP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Phy</a:t>
            </a:r>
            <a:r>
              <a:rPr dirty="0" smtClean="0" baseline="-3105" sz="4200" spc="9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i</a:t>
            </a:r>
            <a:r>
              <a:rPr dirty="0" smtClean="0" baseline="-3105" sz="4200" spc="4">
                <a:solidFill>
                  <a:srgbClr val="1F126B"/>
                </a:solidFill>
                <a:latin typeface="Arial"/>
                <a:cs typeface="Arial"/>
              </a:rPr>
              <a:t>c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baseline="-3105" sz="4200" spc="-106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Upd</a:t>
            </a:r>
            <a:r>
              <a:rPr dirty="0" smtClean="0" baseline="-3105" sz="4200" spc="9">
                <a:solidFill>
                  <a:srgbClr val="1F126B"/>
                </a:solidFill>
                <a:latin typeface="Arial"/>
                <a:cs typeface="Arial"/>
              </a:rPr>
              <a:t>a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te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322262" y="1835213"/>
            <a:ext cx="8348599" cy="379412"/>
          </a:xfrm>
          <a:custGeom>
            <a:avLst/>
            <a:gdLst/>
            <a:ahLst/>
            <a:cxnLst/>
            <a:rect l="l" t="t" r="r" b="b"/>
            <a:pathLst>
              <a:path w="8348599" h="379412">
                <a:moveTo>
                  <a:pt x="0" y="379412"/>
                </a:moveTo>
                <a:lnTo>
                  <a:pt x="8348599" y="379412"/>
                </a:lnTo>
                <a:lnTo>
                  <a:pt x="8348599" y="0"/>
                </a:lnTo>
                <a:lnTo>
                  <a:pt x="0" y="0"/>
                </a:lnTo>
                <a:lnTo>
                  <a:pt x="0" y="379412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322262" y="1835213"/>
            <a:ext cx="8348599" cy="379412"/>
          </a:xfrm>
          <a:custGeom>
            <a:avLst/>
            <a:gdLst/>
            <a:ahLst/>
            <a:cxnLst/>
            <a:rect l="l" t="t" r="r" b="b"/>
            <a:pathLst>
              <a:path w="8348599" h="379412">
                <a:moveTo>
                  <a:pt x="0" y="379412"/>
                </a:moveTo>
                <a:lnTo>
                  <a:pt x="8348599" y="379412"/>
                </a:lnTo>
                <a:lnTo>
                  <a:pt x="8348599" y="0"/>
                </a:lnTo>
                <a:lnTo>
                  <a:pt x="0" y="0"/>
                </a:lnTo>
                <a:lnTo>
                  <a:pt x="0" y="379412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1536700" y="2593975"/>
            <a:ext cx="833437" cy="911225"/>
          </a:xfrm>
          <a:custGeom>
            <a:avLst/>
            <a:gdLst/>
            <a:ahLst/>
            <a:cxnLst/>
            <a:rect l="l" t="t" r="r" b="b"/>
            <a:pathLst>
              <a:path w="833437" h="911225">
                <a:moveTo>
                  <a:pt x="0" y="911225"/>
                </a:moveTo>
                <a:lnTo>
                  <a:pt x="833437" y="911225"/>
                </a:lnTo>
                <a:lnTo>
                  <a:pt x="8334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1536700" y="2593975"/>
            <a:ext cx="833437" cy="911225"/>
          </a:xfrm>
          <a:custGeom>
            <a:avLst/>
            <a:gdLst/>
            <a:ahLst/>
            <a:cxnLst/>
            <a:rect l="l" t="t" r="r" b="b"/>
            <a:pathLst>
              <a:path w="833437" h="911225">
                <a:moveTo>
                  <a:pt x="0" y="911225"/>
                </a:moveTo>
                <a:lnTo>
                  <a:pt x="833437" y="911225"/>
                </a:lnTo>
                <a:lnTo>
                  <a:pt x="8334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701675" y="259397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701675" y="259397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7456551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7456551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2675001" y="2593975"/>
            <a:ext cx="4781550" cy="911225"/>
          </a:xfrm>
          <a:custGeom>
            <a:avLst/>
            <a:gdLst/>
            <a:ahLst/>
            <a:cxnLst/>
            <a:rect l="l" t="t" r="r" b="b"/>
            <a:pathLst>
              <a:path w="4781550" h="911225">
                <a:moveTo>
                  <a:pt x="0" y="911225"/>
                </a:moveTo>
                <a:lnTo>
                  <a:pt x="4781550" y="911225"/>
                </a:lnTo>
                <a:lnTo>
                  <a:pt x="4781550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2675001" y="2593975"/>
            <a:ext cx="4781550" cy="911225"/>
          </a:xfrm>
          <a:custGeom>
            <a:avLst/>
            <a:gdLst/>
            <a:ahLst/>
            <a:cxnLst/>
            <a:rect l="l" t="t" r="r" b="b"/>
            <a:pathLst>
              <a:path w="4781550" h="911225">
                <a:moveTo>
                  <a:pt x="0" y="911225"/>
                </a:moveTo>
                <a:lnTo>
                  <a:pt x="4781550" y="911225"/>
                </a:lnTo>
                <a:lnTo>
                  <a:pt x="4781550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237172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237172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3813175" y="3808349"/>
            <a:ext cx="1062037" cy="911225"/>
          </a:xfrm>
          <a:custGeom>
            <a:avLst/>
            <a:gdLst/>
            <a:ahLst/>
            <a:cxnLst/>
            <a:rect l="l" t="t" r="r" b="b"/>
            <a:pathLst>
              <a:path w="1062037" h="911225">
                <a:moveTo>
                  <a:pt x="0" y="911225"/>
                </a:moveTo>
                <a:lnTo>
                  <a:pt x="1062037" y="911225"/>
                </a:lnTo>
                <a:lnTo>
                  <a:pt x="10620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3813175" y="3808349"/>
            <a:ext cx="1062037" cy="911225"/>
          </a:xfrm>
          <a:custGeom>
            <a:avLst/>
            <a:gdLst/>
            <a:ahLst/>
            <a:cxnLst/>
            <a:rect l="l" t="t" r="r" b="b"/>
            <a:pathLst>
              <a:path w="1062037" h="911225">
                <a:moveTo>
                  <a:pt x="0" y="911225"/>
                </a:moveTo>
                <a:lnTo>
                  <a:pt x="1062037" y="911225"/>
                </a:lnTo>
                <a:lnTo>
                  <a:pt x="10620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2675001" y="3808349"/>
            <a:ext cx="1138237" cy="911225"/>
          </a:xfrm>
          <a:custGeom>
            <a:avLst/>
            <a:gdLst/>
            <a:ahLst/>
            <a:cxnLst/>
            <a:rect l="l" t="t" r="r" b="b"/>
            <a:pathLst>
              <a:path w="1138237" h="911225">
                <a:moveTo>
                  <a:pt x="0" y="911225"/>
                </a:moveTo>
                <a:lnTo>
                  <a:pt x="1138237" y="911225"/>
                </a:lnTo>
                <a:lnTo>
                  <a:pt x="11382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2675001" y="3808349"/>
            <a:ext cx="1138237" cy="911225"/>
          </a:xfrm>
          <a:custGeom>
            <a:avLst/>
            <a:gdLst/>
            <a:ahLst/>
            <a:cxnLst/>
            <a:rect l="l" t="t" r="r" b="b"/>
            <a:pathLst>
              <a:path w="1138237" h="911225">
                <a:moveTo>
                  <a:pt x="0" y="911225"/>
                </a:moveTo>
                <a:lnTo>
                  <a:pt x="1138237" y="911225"/>
                </a:lnTo>
                <a:lnTo>
                  <a:pt x="11382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4875276" y="3808349"/>
            <a:ext cx="1062037" cy="911225"/>
          </a:xfrm>
          <a:custGeom>
            <a:avLst/>
            <a:gdLst/>
            <a:ahLst/>
            <a:cxnLst/>
            <a:rect l="l" t="t" r="r" b="b"/>
            <a:pathLst>
              <a:path w="1062037" h="911225">
                <a:moveTo>
                  <a:pt x="0" y="911225"/>
                </a:moveTo>
                <a:lnTo>
                  <a:pt x="1062037" y="911225"/>
                </a:lnTo>
                <a:lnTo>
                  <a:pt x="10620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4875276" y="3808349"/>
            <a:ext cx="1062037" cy="911225"/>
          </a:xfrm>
          <a:custGeom>
            <a:avLst/>
            <a:gdLst/>
            <a:ahLst/>
            <a:cxnLst/>
            <a:rect l="l" t="t" r="r" b="b"/>
            <a:pathLst>
              <a:path w="1062037" h="911225">
                <a:moveTo>
                  <a:pt x="0" y="911225"/>
                </a:moveTo>
                <a:lnTo>
                  <a:pt x="1062037" y="911225"/>
                </a:lnTo>
                <a:lnTo>
                  <a:pt x="10620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5938901" y="3808349"/>
            <a:ext cx="1136650" cy="911225"/>
          </a:xfrm>
          <a:custGeom>
            <a:avLst/>
            <a:gdLst/>
            <a:ahLst/>
            <a:cxnLst/>
            <a:rect l="l" t="t" r="r" b="b"/>
            <a:pathLst>
              <a:path w="1136650" h="911225">
                <a:moveTo>
                  <a:pt x="0" y="911225"/>
                </a:moveTo>
                <a:lnTo>
                  <a:pt x="1136650" y="911225"/>
                </a:lnTo>
                <a:lnTo>
                  <a:pt x="1136650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5938901" y="3808349"/>
            <a:ext cx="1136650" cy="911225"/>
          </a:xfrm>
          <a:custGeom>
            <a:avLst/>
            <a:gdLst/>
            <a:ahLst/>
            <a:cxnLst/>
            <a:rect l="l" t="t" r="r" b="b"/>
            <a:pathLst>
              <a:path w="1136650" h="911225">
                <a:moveTo>
                  <a:pt x="0" y="911225"/>
                </a:moveTo>
                <a:lnTo>
                  <a:pt x="1136650" y="911225"/>
                </a:lnTo>
                <a:lnTo>
                  <a:pt x="1136650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7077075" y="3808412"/>
            <a:ext cx="379412" cy="1062037"/>
          </a:xfrm>
          <a:custGeom>
            <a:avLst/>
            <a:gdLst/>
            <a:ahLst/>
            <a:cxnLst/>
            <a:rect l="l" t="t" r="r" b="b"/>
            <a:pathLst>
              <a:path w="379412" h="1062037">
                <a:moveTo>
                  <a:pt x="0" y="1062037"/>
                </a:moveTo>
                <a:lnTo>
                  <a:pt x="379412" y="1062037"/>
                </a:lnTo>
                <a:lnTo>
                  <a:pt x="379412" y="0"/>
                </a:lnTo>
                <a:lnTo>
                  <a:pt x="0" y="0"/>
                </a:lnTo>
                <a:lnTo>
                  <a:pt x="0" y="1062037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7077075" y="3808412"/>
            <a:ext cx="379412" cy="1062037"/>
          </a:xfrm>
          <a:custGeom>
            <a:avLst/>
            <a:gdLst/>
            <a:ahLst/>
            <a:cxnLst/>
            <a:rect l="l" t="t" r="r" b="b"/>
            <a:pathLst>
              <a:path w="379412" h="1062037">
                <a:moveTo>
                  <a:pt x="0" y="1062037"/>
                </a:moveTo>
                <a:lnTo>
                  <a:pt x="379412" y="1062037"/>
                </a:lnTo>
                <a:lnTo>
                  <a:pt x="379412" y="0"/>
                </a:lnTo>
                <a:lnTo>
                  <a:pt x="0" y="0"/>
                </a:lnTo>
                <a:lnTo>
                  <a:pt x="0" y="106203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1004887" y="5326062"/>
            <a:ext cx="6981825" cy="1138237"/>
          </a:xfrm>
          <a:custGeom>
            <a:avLst/>
            <a:gdLst/>
            <a:ahLst/>
            <a:cxnLst/>
            <a:rect l="l" t="t" r="r" b="b"/>
            <a:pathLst>
              <a:path w="6981825" h="1138237">
                <a:moveTo>
                  <a:pt x="0" y="1138237"/>
                </a:moveTo>
                <a:lnTo>
                  <a:pt x="6981825" y="1138237"/>
                </a:lnTo>
                <a:lnTo>
                  <a:pt x="6981825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1004887" y="5326062"/>
            <a:ext cx="6981825" cy="1138237"/>
          </a:xfrm>
          <a:custGeom>
            <a:avLst/>
            <a:gdLst/>
            <a:ahLst/>
            <a:cxnLst/>
            <a:rect l="l" t="t" r="r" b="b"/>
            <a:pathLst>
              <a:path w="6981825" h="1138237">
                <a:moveTo>
                  <a:pt x="0" y="1138237"/>
                </a:moveTo>
                <a:lnTo>
                  <a:pt x="6981825" y="1138237"/>
                </a:lnTo>
                <a:lnTo>
                  <a:pt x="6981825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7246874" y="4870450"/>
            <a:ext cx="114300" cy="455549"/>
          </a:xfrm>
          <a:custGeom>
            <a:avLst/>
            <a:gdLst/>
            <a:ahLst/>
            <a:cxnLst/>
            <a:rect l="l" t="t" r="r" b="b"/>
            <a:pathLst>
              <a:path w="114300" h="455549">
                <a:moveTo>
                  <a:pt x="38100" y="455549"/>
                </a:moveTo>
                <a:lnTo>
                  <a:pt x="76200" y="455549"/>
                </a:lnTo>
                <a:lnTo>
                  <a:pt x="76200" y="95250"/>
                </a:lnTo>
                <a:lnTo>
                  <a:pt x="114300" y="114300"/>
                </a:lnTo>
                <a:lnTo>
                  <a:pt x="57150" y="0"/>
                </a:lnTo>
                <a:lnTo>
                  <a:pt x="38100" y="95250"/>
                </a:lnTo>
                <a:lnTo>
                  <a:pt x="38100" y="455549"/>
                </a:lnTo>
                <a:close/>
              </a:path>
              <a:path w="114300" h="455549">
                <a:moveTo>
                  <a:pt x="38100" y="95250"/>
                </a:moveTo>
                <a:lnTo>
                  <a:pt x="57150" y="0"/>
                </a:lnTo>
                <a:lnTo>
                  <a:pt x="0" y="114300"/>
                </a:lnTo>
                <a:lnTo>
                  <a:pt x="38100" y="114299"/>
                </a:lnTo>
                <a:lnTo>
                  <a:pt x="38100" y="95250"/>
                </a:lnTo>
                <a:close/>
              </a:path>
              <a:path w="114300" h="455549">
                <a:moveTo>
                  <a:pt x="114300" y="114300"/>
                </a:moveTo>
                <a:lnTo>
                  <a:pt x="76200" y="95250"/>
                </a:lnTo>
                <a:lnTo>
                  <a:pt x="76199" y="114300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7759700" y="2593975"/>
            <a:ext cx="531812" cy="911225"/>
          </a:xfrm>
          <a:custGeom>
            <a:avLst/>
            <a:gdLst/>
            <a:ahLst/>
            <a:cxnLst/>
            <a:rect l="l" t="t" r="r" b="b"/>
            <a:pathLst>
              <a:path w="531812" h="911225">
                <a:moveTo>
                  <a:pt x="0" y="911225"/>
                </a:moveTo>
                <a:lnTo>
                  <a:pt x="531812" y="911225"/>
                </a:lnTo>
                <a:lnTo>
                  <a:pt x="5318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7759700" y="2593975"/>
            <a:ext cx="531812" cy="911225"/>
          </a:xfrm>
          <a:custGeom>
            <a:avLst/>
            <a:gdLst/>
            <a:ahLst/>
            <a:cxnLst/>
            <a:rect l="l" t="t" r="r" b="b"/>
            <a:pathLst>
              <a:path w="531812" h="911225">
                <a:moveTo>
                  <a:pt x="0" y="911225"/>
                </a:moveTo>
                <a:lnTo>
                  <a:pt x="531812" y="911225"/>
                </a:lnTo>
                <a:lnTo>
                  <a:pt x="5318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533394" y="220519"/>
            <a:ext cx="1694934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Phase</a:t>
            </a:r>
            <a:endParaRPr sz="4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74519" y="220519"/>
            <a:ext cx="420271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2</a:t>
            </a:r>
            <a:endParaRPr sz="4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53920" y="891086"/>
            <a:ext cx="2037767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Ratchet</a:t>
            </a:r>
            <a:endParaRPr sz="4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35680" y="891086"/>
            <a:ext cx="482603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&amp;</a:t>
            </a:r>
            <a:endParaRPr sz="4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64514" y="891086"/>
            <a:ext cx="1539712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Clank</a:t>
            </a:r>
            <a:endParaRPr sz="4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48218" y="891086"/>
            <a:ext cx="1726622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Future</a:t>
            </a:r>
            <a:endParaRPr sz="4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04887" y="5326062"/>
            <a:ext cx="6981825" cy="11382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29"/>
              </a:spcBef>
            </a:pPr>
            <a:endParaRPr sz="650"/>
          </a:p>
          <a:p>
            <a:pPr marL="2316162">
              <a:lnSpc>
                <a:spcPct val="95825"/>
              </a:lnSpc>
              <a:spcBef>
                <a:spcPts val="2000"/>
              </a:spcBef>
            </a:pPr>
            <a:r>
              <a:rPr dirty="0" smtClean="0" sz="3200" spc="0">
                <a:latin typeface="Arial"/>
                <a:cs typeface="Arial"/>
              </a:rPr>
              <a:t>DMA</a:t>
            </a:r>
            <a:r>
              <a:rPr dirty="0" smtClean="0" sz="3200" spc="-194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Results</a:t>
            </a:r>
            <a:endParaRPr sz="3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75001" y="3808349"/>
            <a:ext cx="1138205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3813206" y="3808349"/>
            <a:ext cx="1062037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4875244" y="3808349"/>
            <a:ext cx="1062863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5938107" y="3808349"/>
            <a:ext cx="1138205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7076313" y="3808349"/>
            <a:ext cx="380174" cy="10621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2675001" y="4719574"/>
            <a:ext cx="4401312" cy="1508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701675" y="2593975"/>
            <a:ext cx="835025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1536700" y="2593975"/>
            <a:ext cx="834231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2370931" y="2593975"/>
            <a:ext cx="304038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2674969" y="2593975"/>
            <a:ext cx="4781581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30"/>
              </a:spcBef>
            </a:pPr>
            <a:endParaRPr sz="750"/>
          </a:p>
          <a:p>
            <a:pPr marL="1445926">
              <a:lnSpc>
                <a:spcPct val="95825"/>
              </a:lnSpc>
              <a:spcBef>
                <a:spcPts val="1000"/>
              </a:spcBef>
            </a:pPr>
            <a:r>
              <a:rPr dirty="0" smtClean="0" sz="3200" spc="0">
                <a:latin typeface="Arial"/>
                <a:cs typeface="Arial"/>
              </a:rPr>
              <a:t>PPU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-59">
                <a:latin typeface="Arial"/>
                <a:cs typeface="Arial"/>
              </a:rPr>
              <a:t>W</a:t>
            </a:r>
            <a:r>
              <a:rPr dirty="0" smtClean="0" sz="3200" spc="0">
                <a:latin typeface="Arial"/>
                <a:cs typeface="Arial"/>
              </a:rPr>
              <a:t>ork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56551" y="2593975"/>
            <a:ext cx="303180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759731" y="2593975"/>
            <a:ext cx="531780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322262" y="1835213"/>
            <a:ext cx="8348599" cy="379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0019" marR="2901671" algn="ctr">
              <a:lnSpc>
                <a:spcPts val="2990"/>
              </a:lnSpc>
              <a:spcBef>
                <a:spcPts val="149"/>
              </a:spcBef>
            </a:pP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Phy</a:t>
            </a:r>
            <a:r>
              <a:rPr dirty="0" smtClean="0" baseline="-3105" sz="4200" spc="9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i</a:t>
            </a:r>
            <a:r>
              <a:rPr dirty="0" smtClean="0" baseline="-3105" sz="4200" spc="4">
                <a:solidFill>
                  <a:srgbClr val="1F126B"/>
                </a:solidFill>
                <a:latin typeface="Arial"/>
                <a:cs typeface="Arial"/>
              </a:rPr>
              <a:t>c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baseline="-3105" sz="4200" spc="-106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Upd</a:t>
            </a:r>
            <a:r>
              <a:rPr dirty="0" smtClean="0" baseline="-3105" sz="4200" spc="9">
                <a:solidFill>
                  <a:srgbClr val="1F126B"/>
                </a:solidFill>
                <a:latin typeface="Arial"/>
                <a:cs typeface="Arial"/>
              </a:rPr>
              <a:t>a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te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322262" y="1835213"/>
            <a:ext cx="8348599" cy="379412"/>
          </a:xfrm>
          <a:custGeom>
            <a:avLst/>
            <a:gdLst/>
            <a:ahLst/>
            <a:cxnLst/>
            <a:rect l="l" t="t" r="r" b="b"/>
            <a:pathLst>
              <a:path w="8348599" h="379412">
                <a:moveTo>
                  <a:pt x="0" y="379412"/>
                </a:moveTo>
                <a:lnTo>
                  <a:pt x="8348599" y="379412"/>
                </a:lnTo>
                <a:lnTo>
                  <a:pt x="8348599" y="0"/>
                </a:lnTo>
                <a:lnTo>
                  <a:pt x="0" y="0"/>
                </a:lnTo>
                <a:lnTo>
                  <a:pt x="0" y="379412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322262" y="1835213"/>
            <a:ext cx="8348599" cy="379412"/>
          </a:xfrm>
          <a:custGeom>
            <a:avLst/>
            <a:gdLst/>
            <a:ahLst/>
            <a:cxnLst/>
            <a:rect l="l" t="t" r="r" b="b"/>
            <a:pathLst>
              <a:path w="8348599" h="379412">
                <a:moveTo>
                  <a:pt x="0" y="379412"/>
                </a:moveTo>
                <a:lnTo>
                  <a:pt x="8348599" y="379412"/>
                </a:lnTo>
                <a:lnTo>
                  <a:pt x="8348599" y="0"/>
                </a:lnTo>
                <a:lnTo>
                  <a:pt x="0" y="0"/>
                </a:lnTo>
                <a:lnTo>
                  <a:pt x="0" y="379412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1536700" y="2593975"/>
            <a:ext cx="833437" cy="911225"/>
          </a:xfrm>
          <a:custGeom>
            <a:avLst/>
            <a:gdLst/>
            <a:ahLst/>
            <a:cxnLst/>
            <a:rect l="l" t="t" r="r" b="b"/>
            <a:pathLst>
              <a:path w="833437" h="911225">
                <a:moveTo>
                  <a:pt x="0" y="911225"/>
                </a:moveTo>
                <a:lnTo>
                  <a:pt x="833437" y="911225"/>
                </a:lnTo>
                <a:lnTo>
                  <a:pt x="8334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1536700" y="2593975"/>
            <a:ext cx="833437" cy="911225"/>
          </a:xfrm>
          <a:custGeom>
            <a:avLst/>
            <a:gdLst/>
            <a:ahLst/>
            <a:cxnLst/>
            <a:rect l="l" t="t" r="r" b="b"/>
            <a:pathLst>
              <a:path w="833437" h="911225">
                <a:moveTo>
                  <a:pt x="0" y="911225"/>
                </a:moveTo>
                <a:lnTo>
                  <a:pt x="833437" y="911225"/>
                </a:lnTo>
                <a:lnTo>
                  <a:pt x="8334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701675" y="259397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701675" y="259397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7456551" y="2594038"/>
            <a:ext cx="303212" cy="1062037"/>
          </a:xfrm>
          <a:custGeom>
            <a:avLst/>
            <a:gdLst/>
            <a:ahLst/>
            <a:cxnLst/>
            <a:rect l="l" t="t" r="r" b="b"/>
            <a:pathLst>
              <a:path w="303212" h="1062037">
                <a:moveTo>
                  <a:pt x="0" y="1062037"/>
                </a:moveTo>
                <a:lnTo>
                  <a:pt x="303212" y="1062037"/>
                </a:lnTo>
                <a:lnTo>
                  <a:pt x="303212" y="0"/>
                </a:lnTo>
                <a:lnTo>
                  <a:pt x="0" y="0"/>
                </a:lnTo>
                <a:lnTo>
                  <a:pt x="0" y="106203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7456551" y="2594038"/>
            <a:ext cx="303212" cy="1062037"/>
          </a:xfrm>
          <a:custGeom>
            <a:avLst/>
            <a:gdLst/>
            <a:ahLst/>
            <a:cxnLst/>
            <a:rect l="l" t="t" r="r" b="b"/>
            <a:pathLst>
              <a:path w="303212" h="1062037">
                <a:moveTo>
                  <a:pt x="0" y="1062037"/>
                </a:moveTo>
                <a:lnTo>
                  <a:pt x="303212" y="1062037"/>
                </a:lnTo>
                <a:lnTo>
                  <a:pt x="303212" y="0"/>
                </a:lnTo>
                <a:lnTo>
                  <a:pt x="0" y="0"/>
                </a:lnTo>
                <a:lnTo>
                  <a:pt x="0" y="106203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2675001" y="2593975"/>
            <a:ext cx="4781550" cy="911225"/>
          </a:xfrm>
          <a:custGeom>
            <a:avLst/>
            <a:gdLst/>
            <a:ahLst/>
            <a:cxnLst/>
            <a:rect l="l" t="t" r="r" b="b"/>
            <a:pathLst>
              <a:path w="4781550" h="911225">
                <a:moveTo>
                  <a:pt x="0" y="911225"/>
                </a:moveTo>
                <a:lnTo>
                  <a:pt x="4781550" y="911225"/>
                </a:lnTo>
                <a:lnTo>
                  <a:pt x="4781550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2675001" y="2593975"/>
            <a:ext cx="4781550" cy="911225"/>
          </a:xfrm>
          <a:custGeom>
            <a:avLst/>
            <a:gdLst/>
            <a:ahLst/>
            <a:cxnLst/>
            <a:rect l="l" t="t" r="r" b="b"/>
            <a:pathLst>
              <a:path w="4781550" h="911225">
                <a:moveTo>
                  <a:pt x="0" y="911225"/>
                </a:moveTo>
                <a:lnTo>
                  <a:pt x="4781550" y="911225"/>
                </a:lnTo>
                <a:lnTo>
                  <a:pt x="4781550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237172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237172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3813175" y="3808349"/>
            <a:ext cx="1062037" cy="911225"/>
          </a:xfrm>
          <a:custGeom>
            <a:avLst/>
            <a:gdLst/>
            <a:ahLst/>
            <a:cxnLst/>
            <a:rect l="l" t="t" r="r" b="b"/>
            <a:pathLst>
              <a:path w="1062037" h="911225">
                <a:moveTo>
                  <a:pt x="0" y="911225"/>
                </a:moveTo>
                <a:lnTo>
                  <a:pt x="1062037" y="911225"/>
                </a:lnTo>
                <a:lnTo>
                  <a:pt x="10620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3813175" y="3808349"/>
            <a:ext cx="1062037" cy="911225"/>
          </a:xfrm>
          <a:custGeom>
            <a:avLst/>
            <a:gdLst/>
            <a:ahLst/>
            <a:cxnLst/>
            <a:rect l="l" t="t" r="r" b="b"/>
            <a:pathLst>
              <a:path w="1062037" h="911225">
                <a:moveTo>
                  <a:pt x="0" y="911225"/>
                </a:moveTo>
                <a:lnTo>
                  <a:pt x="1062037" y="911225"/>
                </a:lnTo>
                <a:lnTo>
                  <a:pt x="10620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2675001" y="3808349"/>
            <a:ext cx="1138237" cy="911225"/>
          </a:xfrm>
          <a:custGeom>
            <a:avLst/>
            <a:gdLst/>
            <a:ahLst/>
            <a:cxnLst/>
            <a:rect l="l" t="t" r="r" b="b"/>
            <a:pathLst>
              <a:path w="1138237" h="911225">
                <a:moveTo>
                  <a:pt x="0" y="911225"/>
                </a:moveTo>
                <a:lnTo>
                  <a:pt x="1138237" y="911225"/>
                </a:lnTo>
                <a:lnTo>
                  <a:pt x="11382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2675001" y="3808349"/>
            <a:ext cx="1138237" cy="911225"/>
          </a:xfrm>
          <a:custGeom>
            <a:avLst/>
            <a:gdLst/>
            <a:ahLst/>
            <a:cxnLst/>
            <a:rect l="l" t="t" r="r" b="b"/>
            <a:pathLst>
              <a:path w="1138237" h="911225">
                <a:moveTo>
                  <a:pt x="0" y="911225"/>
                </a:moveTo>
                <a:lnTo>
                  <a:pt x="1138237" y="911225"/>
                </a:lnTo>
                <a:lnTo>
                  <a:pt x="11382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4875276" y="3808349"/>
            <a:ext cx="1062037" cy="911225"/>
          </a:xfrm>
          <a:custGeom>
            <a:avLst/>
            <a:gdLst/>
            <a:ahLst/>
            <a:cxnLst/>
            <a:rect l="l" t="t" r="r" b="b"/>
            <a:pathLst>
              <a:path w="1062037" h="911225">
                <a:moveTo>
                  <a:pt x="0" y="911225"/>
                </a:moveTo>
                <a:lnTo>
                  <a:pt x="1062037" y="911225"/>
                </a:lnTo>
                <a:lnTo>
                  <a:pt x="10620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4875276" y="3808349"/>
            <a:ext cx="1062037" cy="911225"/>
          </a:xfrm>
          <a:custGeom>
            <a:avLst/>
            <a:gdLst/>
            <a:ahLst/>
            <a:cxnLst/>
            <a:rect l="l" t="t" r="r" b="b"/>
            <a:pathLst>
              <a:path w="1062037" h="911225">
                <a:moveTo>
                  <a:pt x="0" y="911225"/>
                </a:moveTo>
                <a:lnTo>
                  <a:pt x="1062037" y="911225"/>
                </a:lnTo>
                <a:lnTo>
                  <a:pt x="10620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5938901" y="3808349"/>
            <a:ext cx="1136650" cy="911225"/>
          </a:xfrm>
          <a:custGeom>
            <a:avLst/>
            <a:gdLst/>
            <a:ahLst/>
            <a:cxnLst/>
            <a:rect l="l" t="t" r="r" b="b"/>
            <a:pathLst>
              <a:path w="1136650" h="911225">
                <a:moveTo>
                  <a:pt x="0" y="911225"/>
                </a:moveTo>
                <a:lnTo>
                  <a:pt x="1136650" y="911225"/>
                </a:lnTo>
                <a:lnTo>
                  <a:pt x="1136650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5938901" y="3808349"/>
            <a:ext cx="1136650" cy="911225"/>
          </a:xfrm>
          <a:custGeom>
            <a:avLst/>
            <a:gdLst/>
            <a:ahLst/>
            <a:cxnLst/>
            <a:rect l="l" t="t" r="r" b="b"/>
            <a:pathLst>
              <a:path w="1136650" h="911225">
                <a:moveTo>
                  <a:pt x="0" y="911225"/>
                </a:moveTo>
                <a:lnTo>
                  <a:pt x="1136650" y="911225"/>
                </a:lnTo>
                <a:lnTo>
                  <a:pt x="1136650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7077075" y="3808349"/>
            <a:ext cx="379412" cy="911225"/>
          </a:xfrm>
          <a:custGeom>
            <a:avLst/>
            <a:gdLst/>
            <a:ahLst/>
            <a:cxnLst/>
            <a:rect l="l" t="t" r="r" b="b"/>
            <a:pathLst>
              <a:path w="379412" h="911225">
                <a:moveTo>
                  <a:pt x="0" y="911225"/>
                </a:moveTo>
                <a:lnTo>
                  <a:pt x="379412" y="911225"/>
                </a:lnTo>
                <a:lnTo>
                  <a:pt x="3794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7077075" y="3808349"/>
            <a:ext cx="379412" cy="911225"/>
          </a:xfrm>
          <a:custGeom>
            <a:avLst/>
            <a:gdLst/>
            <a:ahLst/>
            <a:cxnLst/>
            <a:rect l="l" t="t" r="r" b="b"/>
            <a:pathLst>
              <a:path w="379412" h="911225">
                <a:moveTo>
                  <a:pt x="0" y="911225"/>
                </a:moveTo>
                <a:lnTo>
                  <a:pt x="379412" y="911225"/>
                </a:lnTo>
                <a:lnTo>
                  <a:pt x="3794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1004887" y="5326062"/>
            <a:ext cx="6981825" cy="1138237"/>
          </a:xfrm>
          <a:custGeom>
            <a:avLst/>
            <a:gdLst/>
            <a:ahLst/>
            <a:cxnLst/>
            <a:rect l="l" t="t" r="r" b="b"/>
            <a:pathLst>
              <a:path w="6981825" h="1138237">
                <a:moveTo>
                  <a:pt x="0" y="1138237"/>
                </a:moveTo>
                <a:lnTo>
                  <a:pt x="6981825" y="1138237"/>
                </a:lnTo>
                <a:lnTo>
                  <a:pt x="6981825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1004887" y="5326062"/>
            <a:ext cx="6981825" cy="1138237"/>
          </a:xfrm>
          <a:custGeom>
            <a:avLst/>
            <a:gdLst/>
            <a:ahLst/>
            <a:cxnLst/>
            <a:rect l="l" t="t" r="r" b="b"/>
            <a:pathLst>
              <a:path w="6981825" h="1138237">
                <a:moveTo>
                  <a:pt x="0" y="1138237"/>
                </a:moveTo>
                <a:lnTo>
                  <a:pt x="6981825" y="1138237"/>
                </a:lnTo>
                <a:lnTo>
                  <a:pt x="6981825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7550150" y="3655949"/>
            <a:ext cx="114300" cy="1670050"/>
          </a:xfrm>
          <a:custGeom>
            <a:avLst/>
            <a:gdLst/>
            <a:ahLst/>
            <a:cxnLst/>
            <a:rect l="l" t="t" r="r" b="b"/>
            <a:pathLst>
              <a:path w="114300" h="1670050">
                <a:moveTo>
                  <a:pt x="38100" y="1670050"/>
                </a:moveTo>
                <a:lnTo>
                  <a:pt x="76200" y="1670050"/>
                </a:lnTo>
                <a:lnTo>
                  <a:pt x="76200" y="95250"/>
                </a:lnTo>
                <a:lnTo>
                  <a:pt x="114300" y="114300"/>
                </a:lnTo>
                <a:lnTo>
                  <a:pt x="57150" y="0"/>
                </a:lnTo>
                <a:lnTo>
                  <a:pt x="38100" y="95250"/>
                </a:lnTo>
                <a:lnTo>
                  <a:pt x="38100" y="1670050"/>
                </a:lnTo>
                <a:close/>
              </a:path>
              <a:path w="114300" h="1670050">
                <a:moveTo>
                  <a:pt x="38100" y="95250"/>
                </a:moveTo>
                <a:lnTo>
                  <a:pt x="57150" y="0"/>
                </a:lnTo>
                <a:lnTo>
                  <a:pt x="0" y="114300"/>
                </a:lnTo>
                <a:lnTo>
                  <a:pt x="38100" y="114299"/>
                </a:lnTo>
                <a:lnTo>
                  <a:pt x="38100" y="95250"/>
                </a:lnTo>
                <a:close/>
              </a:path>
              <a:path w="114300" h="1670050">
                <a:moveTo>
                  <a:pt x="114300" y="114300"/>
                </a:moveTo>
                <a:lnTo>
                  <a:pt x="76200" y="95250"/>
                </a:lnTo>
                <a:lnTo>
                  <a:pt x="76200" y="114299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7759700" y="2593975"/>
            <a:ext cx="531812" cy="911225"/>
          </a:xfrm>
          <a:custGeom>
            <a:avLst/>
            <a:gdLst/>
            <a:ahLst/>
            <a:cxnLst/>
            <a:rect l="l" t="t" r="r" b="b"/>
            <a:pathLst>
              <a:path w="531812" h="911225">
                <a:moveTo>
                  <a:pt x="0" y="911225"/>
                </a:moveTo>
                <a:lnTo>
                  <a:pt x="531812" y="911225"/>
                </a:lnTo>
                <a:lnTo>
                  <a:pt x="5318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7759700" y="2593975"/>
            <a:ext cx="531812" cy="911225"/>
          </a:xfrm>
          <a:custGeom>
            <a:avLst/>
            <a:gdLst/>
            <a:ahLst/>
            <a:cxnLst/>
            <a:rect l="l" t="t" r="r" b="b"/>
            <a:pathLst>
              <a:path w="531812" h="911225">
                <a:moveTo>
                  <a:pt x="0" y="911225"/>
                </a:moveTo>
                <a:lnTo>
                  <a:pt x="531812" y="911225"/>
                </a:lnTo>
                <a:lnTo>
                  <a:pt x="5318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533394" y="220519"/>
            <a:ext cx="1694934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Phase</a:t>
            </a:r>
            <a:endParaRPr sz="4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74519" y="220519"/>
            <a:ext cx="420271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2</a:t>
            </a:r>
            <a:endParaRPr sz="4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53920" y="891086"/>
            <a:ext cx="2037767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Ratchet</a:t>
            </a:r>
            <a:endParaRPr sz="4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35680" y="891086"/>
            <a:ext cx="482603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&amp;</a:t>
            </a:r>
            <a:endParaRPr sz="4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64514" y="891086"/>
            <a:ext cx="1539712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Clank</a:t>
            </a:r>
            <a:endParaRPr sz="4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48218" y="891086"/>
            <a:ext cx="1726622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Future</a:t>
            </a:r>
            <a:endParaRPr sz="4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04887" y="5326062"/>
            <a:ext cx="6981825" cy="11382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29"/>
              </a:spcBef>
            </a:pPr>
            <a:endParaRPr sz="650"/>
          </a:p>
          <a:p>
            <a:pPr marL="2995320" marR="2995511" algn="ctr">
              <a:lnSpc>
                <a:spcPct val="95825"/>
              </a:lnSpc>
              <a:spcBef>
                <a:spcPts val="2000"/>
              </a:spcBef>
            </a:pPr>
            <a:r>
              <a:rPr dirty="0" smtClean="0" sz="3200" spc="0">
                <a:latin typeface="Arial"/>
                <a:cs typeface="Arial"/>
              </a:rPr>
              <a:t>Sync</a:t>
            </a:r>
            <a:endParaRPr sz="3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75001" y="3808349"/>
            <a:ext cx="1138205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3813206" y="3808349"/>
            <a:ext cx="1062037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4875244" y="3808349"/>
            <a:ext cx="1062863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5938107" y="3808349"/>
            <a:ext cx="1138205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7076313" y="3808349"/>
            <a:ext cx="380174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701675" y="2593975"/>
            <a:ext cx="835025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1536700" y="2593975"/>
            <a:ext cx="834231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2370931" y="2593975"/>
            <a:ext cx="304038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2674969" y="2593975"/>
            <a:ext cx="4781581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30"/>
              </a:spcBef>
            </a:pPr>
            <a:endParaRPr sz="750"/>
          </a:p>
          <a:p>
            <a:pPr marL="1445926">
              <a:lnSpc>
                <a:spcPct val="95825"/>
              </a:lnSpc>
              <a:spcBef>
                <a:spcPts val="1000"/>
              </a:spcBef>
            </a:pPr>
            <a:r>
              <a:rPr dirty="0" smtClean="0" sz="3200" spc="0">
                <a:latin typeface="Arial"/>
                <a:cs typeface="Arial"/>
              </a:rPr>
              <a:t>PPU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-59">
                <a:latin typeface="Arial"/>
                <a:cs typeface="Arial"/>
              </a:rPr>
              <a:t>W</a:t>
            </a:r>
            <a:r>
              <a:rPr dirty="0" smtClean="0" sz="3200" spc="0">
                <a:latin typeface="Arial"/>
                <a:cs typeface="Arial"/>
              </a:rPr>
              <a:t>ork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56551" y="2593975"/>
            <a:ext cx="303180" cy="10621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759731" y="2593975"/>
            <a:ext cx="531780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701675" y="3505200"/>
            <a:ext cx="6754876" cy="1508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759731" y="3505200"/>
            <a:ext cx="531780" cy="1508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322262" y="1835213"/>
            <a:ext cx="8348599" cy="379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0019" marR="2901671" algn="ctr">
              <a:lnSpc>
                <a:spcPts val="2990"/>
              </a:lnSpc>
              <a:spcBef>
                <a:spcPts val="149"/>
              </a:spcBef>
            </a:pP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Phy</a:t>
            </a:r>
            <a:r>
              <a:rPr dirty="0" smtClean="0" baseline="-3105" sz="4200" spc="9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i</a:t>
            </a:r>
            <a:r>
              <a:rPr dirty="0" smtClean="0" baseline="-3105" sz="4200" spc="4">
                <a:solidFill>
                  <a:srgbClr val="1F126B"/>
                </a:solidFill>
                <a:latin typeface="Arial"/>
                <a:cs typeface="Arial"/>
              </a:rPr>
              <a:t>c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baseline="-3105" sz="4200" spc="-106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Upd</a:t>
            </a:r>
            <a:r>
              <a:rPr dirty="0" smtClean="0" baseline="-3105" sz="4200" spc="9">
                <a:solidFill>
                  <a:srgbClr val="1F126B"/>
                </a:solidFill>
                <a:latin typeface="Arial"/>
                <a:cs typeface="Arial"/>
              </a:rPr>
              <a:t>a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te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322262" y="1835213"/>
            <a:ext cx="8348599" cy="379412"/>
          </a:xfrm>
          <a:custGeom>
            <a:avLst/>
            <a:gdLst/>
            <a:ahLst/>
            <a:cxnLst/>
            <a:rect l="l" t="t" r="r" b="b"/>
            <a:pathLst>
              <a:path w="8348599" h="379412">
                <a:moveTo>
                  <a:pt x="0" y="379412"/>
                </a:moveTo>
                <a:lnTo>
                  <a:pt x="8348599" y="379412"/>
                </a:lnTo>
                <a:lnTo>
                  <a:pt x="8348599" y="0"/>
                </a:lnTo>
                <a:lnTo>
                  <a:pt x="0" y="0"/>
                </a:lnTo>
                <a:lnTo>
                  <a:pt x="0" y="379412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322262" y="1835213"/>
            <a:ext cx="8348599" cy="379412"/>
          </a:xfrm>
          <a:custGeom>
            <a:avLst/>
            <a:gdLst/>
            <a:ahLst/>
            <a:cxnLst/>
            <a:rect l="l" t="t" r="r" b="b"/>
            <a:pathLst>
              <a:path w="8348599" h="379412">
                <a:moveTo>
                  <a:pt x="0" y="379412"/>
                </a:moveTo>
                <a:lnTo>
                  <a:pt x="8348599" y="379412"/>
                </a:lnTo>
                <a:lnTo>
                  <a:pt x="8348599" y="0"/>
                </a:lnTo>
                <a:lnTo>
                  <a:pt x="0" y="0"/>
                </a:lnTo>
                <a:lnTo>
                  <a:pt x="0" y="379412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1536700" y="2593975"/>
            <a:ext cx="833437" cy="911225"/>
          </a:xfrm>
          <a:custGeom>
            <a:avLst/>
            <a:gdLst/>
            <a:ahLst/>
            <a:cxnLst/>
            <a:rect l="l" t="t" r="r" b="b"/>
            <a:pathLst>
              <a:path w="833437" h="911225">
                <a:moveTo>
                  <a:pt x="0" y="911225"/>
                </a:moveTo>
                <a:lnTo>
                  <a:pt x="833437" y="911225"/>
                </a:lnTo>
                <a:lnTo>
                  <a:pt x="8334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1536700" y="2593975"/>
            <a:ext cx="833437" cy="911225"/>
          </a:xfrm>
          <a:custGeom>
            <a:avLst/>
            <a:gdLst/>
            <a:ahLst/>
            <a:cxnLst/>
            <a:rect l="l" t="t" r="r" b="b"/>
            <a:pathLst>
              <a:path w="833437" h="911225">
                <a:moveTo>
                  <a:pt x="0" y="911225"/>
                </a:moveTo>
                <a:lnTo>
                  <a:pt x="833437" y="911225"/>
                </a:lnTo>
                <a:lnTo>
                  <a:pt x="8334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701675" y="259397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701675" y="259397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7456551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7456551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2675001" y="2593975"/>
            <a:ext cx="4781550" cy="911225"/>
          </a:xfrm>
          <a:custGeom>
            <a:avLst/>
            <a:gdLst/>
            <a:ahLst/>
            <a:cxnLst/>
            <a:rect l="l" t="t" r="r" b="b"/>
            <a:pathLst>
              <a:path w="4781550" h="911225">
                <a:moveTo>
                  <a:pt x="0" y="911225"/>
                </a:moveTo>
                <a:lnTo>
                  <a:pt x="4781550" y="911225"/>
                </a:lnTo>
                <a:lnTo>
                  <a:pt x="4781550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2675001" y="2593975"/>
            <a:ext cx="4781550" cy="911225"/>
          </a:xfrm>
          <a:custGeom>
            <a:avLst/>
            <a:gdLst/>
            <a:ahLst/>
            <a:cxnLst/>
            <a:rect l="l" t="t" r="r" b="b"/>
            <a:pathLst>
              <a:path w="4781550" h="911225">
                <a:moveTo>
                  <a:pt x="0" y="911225"/>
                </a:moveTo>
                <a:lnTo>
                  <a:pt x="4781550" y="911225"/>
                </a:lnTo>
                <a:lnTo>
                  <a:pt x="4781550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237172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237172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3813175" y="3808349"/>
            <a:ext cx="1062037" cy="911225"/>
          </a:xfrm>
          <a:custGeom>
            <a:avLst/>
            <a:gdLst/>
            <a:ahLst/>
            <a:cxnLst/>
            <a:rect l="l" t="t" r="r" b="b"/>
            <a:pathLst>
              <a:path w="1062037" h="911225">
                <a:moveTo>
                  <a:pt x="0" y="911225"/>
                </a:moveTo>
                <a:lnTo>
                  <a:pt x="1062037" y="911225"/>
                </a:lnTo>
                <a:lnTo>
                  <a:pt x="10620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3813175" y="3808349"/>
            <a:ext cx="1062037" cy="911225"/>
          </a:xfrm>
          <a:custGeom>
            <a:avLst/>
            <a:gdLst/>
            <a:ahLst/>
            <a:cxnLst/>
            <a:rect l="l" t="t" r="r" b="b"/>
            <a:pathLst>
              <a:path w="1062037" h="911225">
                <a:moveTo>
                  <a:pt x="0" y="911225"/>
                </a:moveTo>
                <a:lnTo>
                  <a:pt x="1062037" y="911225"/>
                </a:lnTo>
                <a:lnTo>
                  <a:pt x="10620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2675001" y="3808349"/>
            <a:ext cx="1138237" cy="911225"/>
          </a:xfrm>
          <a:custGeom>
            <a:avLst/>
            <a:gdLst/>
            <a:ahLst/>
            <a:cxnLst/>
            <a:rect l="l" t="t" r="r" b="b"/>
            <a:pathLst>
              <a:path w="1138237" h="911225">
                <a:moveTo>
                  <a:pt x="0" y="911225"/>
                </a:moveTo>
                <a:lnTo>
                  <a:pt x="1138237" y="911225"/>
                </a:lnTo>
                <a:lnTo>
                  <a:pt x="11382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2675001" y="3808349"/>
            <a:ext cx="1138237" cy="911225"/>
          </a:xfrm>
          <a:custGeom>
            <a:avLst/>
            <a:gdLst/>
            <a:ahLst/>
            <a:cxnLst/>
            <a:rect l="l" t="t" r="r" b="b"/>
            <a:pathLst>
              <a:path w="1138237" h="911225">
                <a:moveTo>
                  <a:pt x="0" y="911225"/>
                </a:moveTo>
                <a:lnTo>
                  <a:pt x="1138237" y="911225"/>
                </a:lnTo>
                <a:lnTo>
                  <a:pt x="11382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4875276" y="3808349"/>
            <a:ext cx="1062037" cy="911225"/>
          </a:xfrm>
          <a:custGeom>
            <a:avLst/>
            <a:gdLst/>
            <a:ahLst/>
            <a:cxnLst/>
            <a:rect l="l" t="t" r="r" b="b"/>
            <a:pathLst>
              <a:path w="1062037" h="911225">
                <a:moveTo>
                  <a:pt x="0" y="911225"/>
                </a:moveTo>
                <a:lnTo>
                  <a:pt x="1062037" y="911225"/>
                </a:lnTo>
                <a:lnTo>
                  <a:pt x="10620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4875276" y="3808349"/>
            <a:ext cx="1062037" cy="911225"/>
          </a:xfrm>
          <a:custGeom>
            <a:avLst/>
            <a:gdLst/>
            <a:ahLst/>
            <a:cxnLst/>
            <a:rect l="l" t="t" r="r" b="b"/>
            <a:pathLst>
              <a:path w="1062037" h="911225">
                <a:moveTo>
                  <a:pt x="0" y="911225"/>
                </a:moveTo>
                <a:lnTo>
                  <a:pt x="1062037" y="911225"/>
                </a:lnTo>
                <a:lnTo>
                  <a:pt x="10620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5938901" y="3808349"/>
            <a:ext cx="1136650" cy="911225"/>
          </a:xfrm>
          <a:custGeom>
            <a:avLst/>
            <a:gdLst/>
            <a:ahLst/>
            <a:cxnLst/>
            <a:rect l="l" t="t" r="r" b="b"/>
            <a:pathLst>
              <a:path w="1136650" h="911225">
                <a:moveTo>
                  <a:pt x="0" y="911225"/>
                </a:moveTo>
                <a:lnTo>
                  <a:pt x="1136650" y="911225"/>
                </a:lnTo>
                <a:lnTo>
                  <a:pt x="1136650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5938901" y="3808349"/>
            <a:ext cx="1136650" cy="911225"/>
          </a:xfrm>
          <a:custGeom>
            <a:avLst/>
            <a:gdLst/>
            <a:ahLst/>
            <a:cxnLst/>
            <a:rect l="l" t="t" r="r" b="b"/>
            <a:pathLst>
              <a:path w="1136650" h="911225">
                <a:moveTo>
                  <a:pt x="0" y="911225"/>
                </a:moveTo>
                <a:lnTo>
                  <a:pt x="1136650" y="911225"/>
                </a:lnTo>
                <a:lnTo>
                  <a:pt x="1136650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7077075" y="3808349"/>
            <a:ext cx="379412" cy="911225"/>
          </a:xfrm>
          <a:custGeom>
            <a:avLst/>
            <a:gdLst/>
            <a:ahLst/>
            <a:cxnLst/>
            <a:rect l="l" t="t" r="r" b="b"/>
            <a:pathLst>
              <a:path w="379412" h="911225">
                <a:moveTo>
                  <a:pt x="0" y="911225"/>
                </a:moveTo>
                <a:lnTo>
                  <a:pt x="379412" y="911225"/>
                </a:lnTo>
                <a:lnTo>
                  <a:pt x="3794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7077075" y="3808349"/>
            <a:ext cx="379412" cy="911225"/>
          </a:xfrm>
          <a:custGeom>
            <a:avLst/>
            <a:gdLst/>
            <a:ahLst/>
            <a:cxnLst/>
            <a:rect l="l" t="t" r="r" b="b"/>
            <a:pathLst>
              <a:path w="379412" h="911225">
                <a:moveTo>
                  <a:pt x="0" y="911225"/>
                </a:moveTo>
                <a:lnTo>
                  <a:pt x="379412" y="911225"/>
                </a:lnTo>
                <a:lnTo>
                  <a:pt x="3794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1004887" y="5326062"/>
            <a:ext cx="6981825" cy="1138237"/>
          </a:xfrm>
          <a:custGeom>
            <a:avLst/>
            <a:gdLst/>
            <a:ahLst/>
            <a:cxnLst/>
            <a:rect l="l" t="t" r="r" b="b"/>
            <a:pathLst>
              <a:path w="6981825" h="1138237">
                <a:moveTo>
                  <a:pt x="0" y="1138237"/>
                </a:moveTo>
                <a:lnTo>
                  <a:pt x="6981825" y="1138237"/>
                </a:lnTo>
                <a:lnTo>
                  <a:pt x="6981825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1004887" y="5326062"/>
            <a:ext cx="6981825" cy="1138237"/>
          </a:xfrm>
          <a:custGeom>
            <a:avLst/>
            <a:gdLst/>
            <a:ahLst/>
            <a:cxnLst/>
            <a:rect l="l" t="t" r="r" b="b"/>
            <a:pathLst>
              <a:path w="6981825" h="1138237">
                <a:moveTo>
                  <a:pt x="0" y="1138237"/>
                </a:moveTo>
                <a:lnTo>
                  <a:pt x="6981825" y="1138237"/>
                </a:lnTo>
                <a:lnTo>
                  <a:pt x="6981825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7816977" y="3655949"/>
            <a:ext cx="287147" cy="1672716"/>
          </a:xfrm>
          <a:custGeom>
            <a:avLst/>
            <a:gdLst/>
            <a:ahLst/>
            <a:cxnLst/>
            <a:rect l="l" t="t" r="r" b="b"/>
            <a:pathLst>
              <a:path w="287147" h="1672716">
                <a:moveTo>
                  <a:pt x="0" y="1667510"/>
                </a:moveTo>
                <a:lnTo>
                  <a:pt x="37846" y="1672716"/>
                </a:lnTo>
                <a:lnTo>
                  <a:pt x="249402" y="115910"/>
                </a:lnTo>
                <a:lnTo>
                  <a:pt x="251968" y="97027"/>
                </a:lnTo>
                <a:lnTo>
                  <a:pt x="287147" y="121031"/>
                </a:lnTo>
                <a:lnTo>
                  <a:pt x="245872" y="0"/>
                </a:lnTo>
                <a:lnTo>
                  <a:pt x="214249" y="91820"/>
                </a:lnTo>
                <a:lnTo>
                  <a:pt x="211669" y="110792"/>
                </a:lnTo>
                <a:lnTo>
                  <a:pt x="0" y="1667510"/>
                </a:lnTo>
                <a:close/>
              </a:path>
              <a:path w="287147" h="1672716">
                <a:moveTo>
                  <a:pt x="214249" y="91820"/>
                </a:moveTo>
                <a:lnTo>
                  <a:pt x="245872" y="0"/>
                </a:lnTo>
                <a:lnTo>
                  <a:pt x="173863" y="105663"/>
                </a:lnTo>
                <a:lnTo>
                  <a:pt x="211669" y="110792"/>
                </a:lnTo>
                <a:lnTo>
                  <a:pt x="214249" y="91820"/>
                </a:lnTo>
                <a:close/>
              </a:path>
              <a:path w="287147" h="1672716">
                <a:moveTo>
                  <a:pt x="287147" y="121031"/>
                </a:moveTo>
                <a:lnTo>
                  <a:pt x="251968" y="97027"/>
                </a:lnTo>
                <a:lnTo>
                  <a:pt x="249402" y="115910"/>
                </a:lnTo>
                <a:lnTo>
                  <a:pt x="287147" y="1210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7759700" y="2594038"/>
            <a:ext cx="531812" cy="1062037"/>
          </a:xfrm>
          <a:custGeom>
            <a:avLst/>
            <a:gdLst/>
            <a:ahLst/>
            <a:cxnLst/>
            <a:rect l="l" t="t" r="r" b="b"/>
            <a:pathLst>
              <a:path w="531812" h="1062037">
                <a:moveTo>
                  <a:pt x="0" y="1062037"/>
                </a:moveTo>
                <a:lnTo>
                  <a:pt x="531812" y="1062037"/>
                </a:lnTo>
                <a:lnTo>
                  <a:pt x="531812" y="0"/>
                </a:lnTo>
                <a:lnTo>
                  <a:pt x="0" y="0"/>
                </a:lnTo>
                <a:lnTo>
                  <a:pt x="0" y="1062037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7759700" y="2594038"/>
            <a:ext cx="531812" cy="1062037"/>
          </a:xfrm>
          <a:custGeom>
            <a:avLst/>
            <a:gdLst/>
            <a:ahLst/>
            <a:cxnLst/>
            <a:rect l="l" t="t" r="r" b="b"/>
            <a:pathLst>
              <a:path w="531812" h="1062037">
                <a:moveTo>
                  <a:pt x="0" y="1062037"/>
                </a:moveTo>
                <a:lnTo>
                  <a:pt x="531812" y="1062037"/>
                </a:lnTo>
                <a:lnTo>
                  <a:pt x="531812" y="0"/>
                </a:lnTo>
                <a:lnTo>
                  <a:pt x="0" y="0"/>
                </a:lnTo>
                <a:lnTo>
                  <a:pt x="0" y="106203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533394" y="220519"/>
            <a:ext cx="1694934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Phase</a:t>
            </a:r>
            <a:endParaRPr sz="4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74519" y="220519"/>
            <a:ext cx="420271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2</a:t>
            </a:r>
            <a:endParaRPr sz="4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53920" y="891086"/>
            <a:ext cx="2037767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Ratchet</a:t>
            </a:r>
            <a:endParaRPr sz="4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35680" y="891086"/>
            <a:ext cx="482603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&amp;</a:t>
            </a:r>
            <a:endParaRPr sz="4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64514" y="891086"/>
            <a:ext cx="1539712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Clank</a:t>
            </a:r>
            <a:endParaRPr sz="4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48218" y="891086"/>
            <a:ext cx="1726622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Future</a:t>
            </a:r>
            <a:endParaRPr sz="4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04887" y="5326062"/>
            <a:ext cx="6981825" cy="11382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29"/>
              </a:spcBef>
            </a:pPr>
            <a:endParaRPr sz="650"/>
          </a:p>
          <a:p>
            <a:pPr marL="2159190">
              <a:lnSpc>
                <a:spcPct val="95825"/>
              </a:lnSpc>
              <a:spcBef>
                <a:spcPts val="2000"/>
              </a:spcBef>
            </a:pPr>
            <a:r>
              <a:rPr dirty="0" smtClean="0" sz="3200" spc="0">
                <a:latin typeface="Arial"/>
                <a:cs typeface="Arial"/>
              </a:rPr>
              <a:t>Upd</a:t>
            </a:r>
            <a:r>
              <a:rPr dirty="0" smtClean="0" sz="3200" spc="-14">
                <a:latin typeface="Arial"/>
                <a:cs typeface="Arial"/>
              </a:rPr>
              <a:t>a</a:t>
            </a:r>
            <a:r>
              <a:rPr dirty="0" smtClean="0" sz="3200" spc="0">
                <a:latin typeface="Arial"/>
                <a:cs typeface="Arial"/>
              </a:rPr>
              <a:t>te</a:t>
            </a:r>
            <a:r>
              <a:rPr dirty="0" smtClean="0" sz="3200" spc="-29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Events</a:t>
            </a:r>
            <a:endParaRPr sz="3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75001" y="3808349"/>
            <a:ext cx="1138205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3813206" y="3808349"/>
            <a:ext cx="1062037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4875244" y="3808349"/>
            <a:ext cx="1062863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5938107" y="3808349"/>
            <a:ext cx="1138205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7076313" y="3808349"/>
            <a:ext cx="380174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701675" y="2593975"/>
            <a:ext cx="835025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1536700" y="2593975"/>
            <a:ext cx="834231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2370931" y="2593975"/>
            <a:ext cx="304038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2674969" y="2593975"/>
            <a:ext cx="4781581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30"/>
              </a:spcBef>
            </a:pPr>
            <a:endParaRPr sz="750"/>
          </a:p>
          <a:p>
            <a:pPr marL="1445926">
              <a:lnSpc>
                <a:spcPct val="95825"/>
              </a:lnSpc>
              <a:spcBef>
                <a:spcPts val="1000"/>
              </a:spcBef>
            </a:pPr>
            <a:r>
              <a:rPr dirty="0" smtClean="0" sz="3200" spc="0">
                <a:latin typeface="Arial"/>
                <a:cs typeface="Arial"/>
              </a:rPr>
              <a:t>PPU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-59">
                <a:latin typeface="Arial"/>
                <a:cs typeface="Arial"/>
              </a:rPr>
              <a:t>W</a:t>
            </a:r>
            <a:r>
              <a:rPr dirty="0" smtClean="0" sz="3200" spc="0">
                <a:latin typeface="Arial"/>
                <a:cs typeface="Arial"/>
              </a:rPr>
              <a:t>ork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56551" y="2593975"/>
            <a:ext cx="303180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7759731" y="2593975"/>
            <a:ext cx="531780" cy="10621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01675" y="3505200"/>
            <a:ext cx="7058056" cy="1508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322262" y="1835213"/>
            <a:ext cx="8348599" cy="379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0019" marR="2901671" algn="ctr">
              <a:lnSpc>
                <a:spcPts val="2990"/>
              </a:lnSpc>
              <a:spcBef>
                <a:spcPts val="149"/>
              </a:spcBef>
            </a:pP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Phy</a:t>
            </a:r>
            <a:r>
              <a:rPr dirty="0" smtClean="0" baseline="-3105" sz="4200" spc="9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i</a:t>
            </a:r>
            <a:r>
              <a:rPr dirty="0" smtClean="0" baseline="-3105" sz="4200" spc="4">
                <a:solidFill>
                  <a:srgbClr val="1F126B"/>
                </a:solidFill>
                <a:latin typeface="Arial"/>
                <a:cs typeface="Arial"/>
              </a:rPr>
              <a:t>c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baseline="-3105" sz="4200" spc="-106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Upd</a:t>
            </a:r>
            <a:r>
              <a:rPr dirty="0" smtClean="0" baseline="-3105" sz="4200" spc="9">
                <a:solidFill>
                  <a:srgbClr val="1F126B"/>
                </a:solidFill>
                <a:latin typeface="Arial"/>
                <a:cs typeface="Arial"/>
              </a:rPr>
              <a:t>a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te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920620" y="306455"/>
            <a:ext cx="5341378" cy="11427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69176" marR="1707526" algn="ctr">
              <a:lnSpc>
                <a:spcPts val="4190"/>
              </a:lnSpc>
              <a:spcBef>
                <a:spcPts val="209"/>
              </a:spcBef>
            </a:pP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Phase</a:t>
            </a:r>
            <a:r>
              <a:rPr dirty="0" smtClean="0" sz="4000" spc="-113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2</a:t>
            </a:r>
            <a:endParaRPr sz="4000">
              <a:latin typeface="Arial"/>
              <a:cs typeface="Arial"/>
            </a:endParaRPr>
          </a:p>
          <a:p>
            <a:pPr algn="ctr">
              <a:lnSpc>
                <a:spcPct val="95825"/>
              </a:lnSpc>
            </a:pP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Ratc</a:t>
            </a:r>
            <a:r>
              <a:rPr dirty="0" smtClean="0" sz="4000" spc="9">
                <a:solidFill>
                  <a:srgbClr val="4FFFFF"/>
                </a:solidFill>
                <a:latin typeface="Arial"/>
                <a:cs typeface="Arial"/>
              </a:rPr>
              <a:t>h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et</a:t>
            </a:r>
            <a:r>
              <a:rPr dirty="0" smtClean="0" sz="4000" spc="-104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&amp;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Clank</a:t>
            </a:r>
            <a:r>
              <a:rPr dirty="0" smtClean="0" sz="4000" spc="-77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Future</a:t>
            </a:r>
            <a:endParaRPr sz="4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1698600"/>
            <a:ext cx="229006" cy="10177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759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40" y="1698600"/>
            <a:ext cx="3795105" cy="26761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4295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Sh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rs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ed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fr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759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Each</a:t>
            </a:r>
            <a:r>
              <a:rPr dirty="0" smtClean="0" sz="32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big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com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endParaRPr sz="3200">
              <a:latin typeface="Arial"/>
              <a:cs typeface="Arial"/>
            </a:endParaRPr>
          </a:p>
          <a:p>
            <a:pPr marL="12700" marR="70098">
              <a:lnSpc>
                <a:spcPct val="95825"/>
              </a:lnSpc>
              <a:spcBef>
                <a:spcPts val="160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sha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ers</a:t>
            </a:r>
            <a:endParaRPr sz="3200">
              <a:latin typeface="Arial"/>
              <a:cs typeface="Arial"/>
            </a:endParaRPr>
          </a:p>
          <a:p>
            <a:pPr marL="12700" marR="70098">
              <a:lnSpc>
                <a:spcPct val="95825"/>
              </a:lnSpc>
              <a:spcBef>
                <a:spcPts val="92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Constra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nts</a:t>
            </a:r>
            <a:endParaRPr sz="3200">
              <a:latin typeface="Arial"/>
              <a:cs typeface="Arial"/>
            </a:endParaRPr>
          </a:p>
          <a:p>
            <a:pPr marL="12700" marR="70098">
              <a:lnSpc>
                <a:spcPct val="95825"/>
              </a:lnSpc>
              <a:spcBef>
                <a:spcPts val="92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So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vers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43522" y="1698600"/>
            <a:ext cx="2930753" cy="10177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1036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up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cal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st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re</a:t>
            </a:r>
            <a:endParaRPr sz="3200">
              <a:latin typeface="Arial"/>
              <a:cs typeface="Arial"/>
            </a:endParaRPr>
          </a:p>
          <a:p>
            <a:pPr marL="58711">
              <a:lnSpc>
                <a:spcPct val="95825"/>
              </a:lnSpc>
              <a:spcBef>
                <a:spcPts val="759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t’s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own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set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98925" y="2284063"/>
            <a:ext cx="425797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of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3357213"/>
            <a:ext cx="228854" cy="16031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759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931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78840" y="4528026"/>
            <a:ext cx="6717815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User</a:t>
            </a:r>
            <a:r>
              <a:rPr dirty="0" smtClean="0" sz="32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custom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zed</a:t>
            </a:r>
            <a:r>
              <a:rPr dirty="0" smtClean="0" sz="32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tra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sform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ti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824734" y="306455"/>
            <a:ext cx="3573715" cy="533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90"/>
              </a:lnSpc>
              <a:spcBef>
                <a:spcPts val="209"/>
              </a:spcBef>
            </a:pP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Original</a:t>
            </a:r>
            <a:r>
              <a:rPr dirty="0" smtClean="0" sz="4000" spc="-117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Design</a:t>
            </a:r>
            <a:endParaRPr sz="4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8840" y="916302"/>
            <a:ext cx="4742424" cy="2385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40765">
              <a:lnSpc>
                <a:spcPts val="4185"/>
              </a:lnSpc>
              <a:spcBef>
                <a:spcPts val="209"/>
              </a:spcBef>
            </a:pP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Resi</a:t>
            </a:r>
            <a:r>
              <a:rPr dirty="0" smtClean="0" sz="4000" spc="9">
                <a:solidFill>
                  <a:srgbClr val="4FFFFF"/>
                </a:solidFill>
                <a:latin typeface="Arial"/>
                <a:cs typeface="Arial"/>
              </a:rPr>
              <a:t>s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tan</a:t>
            </a:r>
            <a:r>
              <a:rPr dirty="0" smtClean="0" sz="4000" spc="9">
                <a:solidFill>
                  <a:srgbClr val="4FFFFF"/>
                </a:solidFill>
                <a:latin typeface="Arial"/>
                <a:cs typeface="Arial"/>
              </a:rPr>
              <a:t>c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e:</a:t>
            </a:r>
            <a:r>
              <a:rPr dirty="0" smtClean="0" sz="4000" spc="-175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Fall</a:t>
            </a:r>
            <a:endParaRPr sz="4000">
              <a:latin typeface="Arial"/>
              <a:cs typeface="Arial"/>
            </a:endParaRPr>
          </a:p>
          <a:p>
            <a:pPr marL="12700" marR="76123">
              <a:lnSpc>
                <a:spcPct val="95825"/>
              </a:lnSpc>
              <a:spcBef>
                <a:spcPts val="1461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Por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ed</a:t>
            </a:r>
            <a:r>
              <a:rPr dirty="0" smtClean="0" sz="3200" spc="-3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From</a:t>
            </a:r>
            <a:r>
              <a:rPr dirty="0" smtClean="0" sz="3200" spc="-2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PC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PS3</a:t>
            </a:r>
            <a:endParaRPr sz="3200">
              <a:latin typeface="Arial"/>
              <a:cs typeface="Arial"/>
            </a:endParaRPr>
          </a:p>
          <a:p>
            <a:pPr marL="12700" marR="76123">
              <a:lnSpc>
                <a:spcPct val="95825"/>
              </a:lnSpc>
              <a:spcBef>
                <a:spcPts val="92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PPU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Heavy</a:t>
            </a:r>
            <a:endParaRPr sz="3200">
              <a:latin typeface="Arial"/>
              <a:cs typeface="Arial"/>
            </a:endParaRPr>
          </a:p>
          <a:p>
            <a:pPr marL="12700" marR="76123">
              <a:lnSpc>
                <a:spcPct val="95825"/>
              </a:lnSpc>
              <a:spcBef>
                <a:spcPts val="930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SPU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Proc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sses</a:t>
            </a:r>
            <a:r>
              <a:rPr dirty="0" smtClean="0" sz="3200" spc="-2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Bl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cked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62345" y="916302"/>
            <a:ext cx="524772" cy="532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5"/>
              </a:lnSpc>
              <a:spcBef>
                <a:spcPts val="209"/>
              </a:spcBef>
            </a:pP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of</a:t>
            </a:r>
            <a:endParaRPr sz="4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26676" y="916302"/>
            <a:ext cx="1088595" cy="532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5"/>
              </a:lnSpc>
              <a:spcBef>
                <a:spcPts val="209"/>
              </a:spcBef>
            </a:pP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Man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698600"/>
            <a:ext cx="229006" cy="27740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759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930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92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931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8840" y="3454749"/>
            <a:ext cx="6397603" cy="2090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7398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Two</a:t>
            </a:r>
            <a:r>
              <a:rPr dirty="0" smtClean="0" sz="32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Jobs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(Coll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sion,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Sim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la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io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41"/>
              </a:lnSpc>
              <a:spcBef>
                <a:spcPts val="762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Sim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la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ion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Jobs</a:t>
            </a:r>
            <a:r>
              <a:rPr dirty="0" smtClean="0" sz="3200" spc="-2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too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ry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avy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disp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tched</a:t>
            </a:r>
            <a:r>
              <a:rPr dirty="0" smtClean="0" sz="3200" spc="-4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PPU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version.</a:t>
            </a:r>
            <a:endParaRPr sz="3200">
              <a:latin typeface="Arial"/>
              <a:cs typeface="Arial"/>
            </a:endParaRPr>
          </a:p>
          <a:p>
            <a:pPr marL="12700" marR="57398">
              <a:lnSpc>
                <a:spcPct val="95825"/>
              </a:lnSpc>
              <a:spcBef>
                <a:spcPts val="771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Expe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sive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5113242"/>
            <a:ext cx="228853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928687" y="1303337"/>
            <a:ext cx="7210425" cy="455612"/>
          </a:xfrm>
          <a:custGeom>
            <a:avLst/>
            <a:gdLst/>
            <a:ahLst/>
            <a:cxnLst/>
            <a:rect l="l" t="t" r="r" b="b"/>
            <a:pathLst>
              <a:path w="7210425" h="455612">
                <a:moveTo>
                  <a:pt x="0" y="455612"/>
                </a:moveTo>
                <a:lnTo>
                  <a:pt x="7210425" y="455612"/>
                </a:lnTo>
                <a:lnTo>
                  <a:pt x="7210425" y="0"/>
                </a:lnTo>
                <a:lnTo>
                  <a:pt x="0" y="0"/>
                </a:lnTo>
                <a:lnTo>
                  <a:pt x="0" y="455612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928687" y="1303337"/>
            <a:ext cx="7210425" cy="455612"/>
          </a:xfrm>
          <a:custGeom>
            <a:avLst/>
            <a:gdLst/>
            <a:ahLst/>
            <a:cxnLst/>
            <a:rect l="l" t="t" r="r" b="b"/>
            <a:pathLst>
              <a:path w="7210425" h="455612">
                <a:moveTo>
                  <a:pt x="0" y="455612"/>
                </a:moveTo>
                <a:lnTo>
                  <a:pt x="7210425" y="455612"/>
                </a:lnTo>
                <a:lnTo>
                  <a:pt x="7210425" y="0"/>
                </a:lnTo>
                <a:lnTo>
                  <a:pt x="0" y="0"/>
                </a:lnTo>
                <a:lnTo>
                  <a:pt x="0" y="455612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928687" y="1911350"/>
            <a:ext cx="7286625" cy="530225"/>
          </a:xfrm>
          <a:custGeom>
            <a:avLst/>
            <a:gdLst/>
            <a:ahLst/>
            <a:cxnLst/>
            <a:rect l="l" t="t" r="r" b="b"/>
            <a:pathLst>
              <a:path w="7286625" h="530225">
                <a:moveTo>
                  <a:pt x="0" y="530225"/>
                </a:moveTo>
                <a:lnTo>
                  <a:pt x="7286625" y="530225"/>
                </a:lnTo>
                <a:lnTo>
                  <a:pt x="7286625" y="0"/>
                </a:lnTo>
                <a:lnTo>
                  <a:pt x="0" y="0"/>
                </a:lnTo>
                <a:lnTo>
                  <a:pt x="0" y="530225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928687" y="1911350"/>
            <a:ext cx="7286625" cy="530225"/>
          </a:xfrm>
          <a:custGeom>
            <a:avLst/>
            <a:gdLst/>
            <a:ahLst/>
            <a:cxnLst/>
            <a:rect l="l" t="t" r="r" b="b"/>
            <a:pathLst>
              <a:path w="7286625" h="530225">
                <a:moveTo>
                  <a:pt x="0" y="530225"/>
                </a:moveTo>
                <a:lnTo>
                  <a:pt x="7286625" y="530225"/>
                </a:lnTo>
                <a:lnTo>
                  <a:pt x="7286625" y="0"/>
                </a:lnTo>
                <a:lnTo>
                  <a:pt x="0" y="0"/>
                </a:lnTo>
                <a:lnTo>
                  <a:pt x="0" y="530225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54430" y="589080"/>
            <a:ext cx="5084299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Phy</a:t>
            </a:r>
            <a:r>
              <a:rPr dirty="0" smtClean="0" sz="4400" spc="14">
                <a:solidFill>
                  <a:srgbClr val="4FFFFF"/>
                </a:solidFill>
                <a:latin typeface="Arial"/>
                <a:cs typeface="Arial"/>
              </a:rPr>
              <a:t>s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ics</a:t>
            </a:r>
            <a:r>
              <a:rPr dirty="0" smtClean="0" sz="4400" spc="-25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Intersect</a:t>
            </a:r>
            <a:r>
              <a:rPr dirty="0" smtClean="0" sz="4400" spc="9">
                <a:solidFill>
                  <a:srgbClr val="4FFFFF"/>
                </a:solidFill>
                <a:latin typeface="Arial"/>
                <a:cs typeface="Arial"/>
              </a:rPr>
              <a:t>i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84960" y="589080"/>
            <a:ext cx="2193339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Shaders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2768949"/>
            <a:ext cx="228853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40" y="2768949"/>
            <a:ext cx="7596737" cy="30664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Sh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rs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are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lo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nto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cal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store</a:t>
            </a:r>
            <a:r>
              <a:rPr dirty="0" smtClean="0" sz="3200" spc="-2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ring</a:t>
            </a:r>
            <a:endParaRPr sz="3200">
              <a:latin typeface="Arial"/>
              <a:cs typeface="Arial"/>
            </a:endParaRPr>
          </a:p>
          <a:p>
            <a:pPr marL="12700" marR="591728">
              <a:lnSpc>
                <a:spcPct val="100041"/>
              </a:lnSpc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the</a:t>
            </a:r>
            <a:r>
              <a:rPr dirty="0" smtClean="0" sz="3200" spc="-2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collisi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rocess</a:t>
            </a:r>
            <a:r>
              <a:rPr dirty="0" smtClean="0" sz="32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ca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led</a:t>
            </a:r>
            <a:r>
              <a:rPr dirty="0" smtClean="0" sz="3200" spc="-2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via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ncti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usi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sk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crea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ed</a:t>
            </a:r>
            <a:r>
              <a:rPr dirty="0" smtClean="0" sz="3200" spc="-3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by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etry</a:t>
            </a:r>
            <a:r>
              <a:rPr dirty="0" smtClean="0" sz="3200" spc="-3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ID</a:t>
            </a:r>
            <a:endParaRPr sz="3200">
              <a:latin typeface="Arial"/>
              <a:cs typeface="Arial"/>
            </a:endParaRPr>
          </a:p>
          <a:p>
            <a:pPr marL="12700" marR="61036">
              <a:lnSpc>
                <a:spcPct val="95825"/>
              </a:lnSpc>
              <a:spcBef>
                <a:spcPts val="773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Rol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ck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cal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st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re</a:t>
            </a:r>
            <a:r>
              <a:rPr dirty="0" smtClean="0" sz="32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wh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ne</a:t>
            </a:r>
            <a:endParaRPr sz="3200">
              <a:latin typeface="Arial"/>
              <a:cs typeface="Arial"/>
            </a:endParaRPr>
          </a:p>
          <a:p>
            <a:pPr marL="12700" marR="61036">
              <a:lnSpc>
                <a:spcPct val="95825"/>
              </a:lnSpc>
              <a:spcBef>
                <a:spcPts val="92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Savin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of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up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7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0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k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cal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store</a:t>
            </a:r>
            <a:r>
              <a:rPr dirty="0" smtClean="0" sz="3200" spc="-2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usa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817593"/>
            <a:ext cx="229006" cy="10177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759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8687" y="1911350"/>
            <a:ext cx="7286625" cy="530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200"/>
              </a:lnSpc>
              <a:spcBef>
                <a:spcPts val="93"/>
              </a:spcBef>
            </a:pPr>
            <a:endParaRPr sz="1200"/>
          </a:p>
          <a:p>
            <a:pPr marL="369760">
              <a:lnSpc>
                <a:spcPct val="95825"/>
              </a:lnSpc>
            </a:pP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un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igned</a:t>
            </a:r>
            <a:r>
              <a:rPr dirty="0" smtClean="0" sz="1400" spc="-54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int</a:t>
            </a:r>
            <a:r>
              <a:rPr dirty="0" smtClean="0" sz="1400" spc="-9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SphereOBB(con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t</a:t>
            </a:r>
            <a:r>
              <a:rPr dirty="0" smtClean="0" sz="1400" spc="-59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1400" spc="-4">
                <a:solidFill>
                  <a:srgbClr val="1F126B"/>
                </a:solidFill>
                <a:latin typeface="Arial"/>
                <a:cs typeface="Arial"/>
              </a:rPr>
              <a:t>C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ollPrim</a:t>
            </a:r>
            <a:r>
              <a:rPr dirty="0" smtClean="0" sz="1400" spc="-9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&amp;a,</a:t>
            </a:r>
            <a:r>
              <a:rPr dirty="0" smtClean="0" sz="1400" spc="-14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c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on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t</a:t>
            </a:r>
            <a:r>
              <a:rPr dirty="0" smtClean="0" sz="1400" spc="-25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1400" spc="-4">
                <a:solidFill>
                  <a:srgbClr val="1F126B"/>
                </a:solidFill>
                <a:latin typeface="Arial"/>
                <a:cs typeface="Arial"/>
              </a:rPr>
              <a:t>C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ollPrim</a:t>
            </a:r>
            <a:r>
              <a:rPr dirty="0" smtClean="0" sz="1400" spc="-9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&amp;b,</a:t>
            </a:r>
            <a:r>
              <a:rPr dirty="0" smtClean="0" sz="1400" spc="-14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1400" spc="-4">
                <a:solidFill>
                  <a:srgbClr val="1F126B"/>
                </a:solidFill>
                <a:latin typeface="Arial"/>
                <a:cs typeface="Arial"/>
              </a:rPr>
              <a:t>C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oll</a:t>
            </a:r>
            <a:r>
              <a:rPr dirty="0" smtClean="0" sz="1400" spc="-4">
                <a:solidFill>
                  <a:srgbClr val="1F126B"/>
                </a:solidFill>
                <a:latin typeface="Arial"/>
                <a:cs typeface="Arial"/>
              </a:rPr>
              <a:t>R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e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ult</a:t>
            </a:r>
            <a:r>
              <a:rPr dirty="0" smtClean="0" sz="1400" spc="-9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*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re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ul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t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28687" y="1303337"/>
            <a:ext cx="7210425" cy="455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91068">
              <a:lnSpc>
                <a:spcPct val="95825"/>
              </a:lnSpc>
              <a:spcBef>
                <a:spcPts val="445"/>
              </a:spcBef>
            </a:pPr>
            <a:r>
              <a:rPr dirty="0" smtClean="0" sz="2400" spc="0">
                <a:solidFill>
                  <a:srgbClr val="1F126B"/>
                </a:solidFill>
                <a:latin typeface="Arial"/>
                <a:cs typeface="Arial"/>
              </a:rPr>
              <a:t>E</a:t>
            </a:r>
            <a:r>
              <a:rPr dirty="0" smtClean="0" sz="2400" spc="-14">
                <a:solidFill>
                  <a:srgbClr val="1F126B"/>
                </a:solidFill>
                <a:latin typeface="Arial"/>
                <a:cs typeface="Arial"/>
              </a:rPr>
              <a:t>x</a:t>
            </a:r>
            <a:r>
              <a:rPr dirty="0" smtClean="0" sz="2400" spc="0">
                <a:solidFill>
                  <a:srgbClr val="1F126B"/>
                </a:solidFill>
                <a:latin typeface="Arial"/>
                <a:cs typeface="Arial"/>
              </a:rPr>
              <a:t>ample</a:t>
            </a:r>
            <a:r>
              <a:rPr dirty="0" smtClean="0" sz="2400" spc="9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1F126B"/>
                </a:solidFill>
                <a:latin typeface="Arial"/>
                <a:cs typeface="Arial"/>
              </a:rPr>
              <a:t>Fu</a:t>
            </a:r>
            <a:r>
              <a:rPr dirty="0" smtClean="0" sz="2400" spc="-4">
                <a:solidFill>
                  <a:srgbClr val="1F126B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1F126B"/>
                </a:solidFill>
                <a:latin typeface="Arial"/>
                <a:cs typeface="Arial"/>
              </a:rPr>
              <a:t>ction</a:t>
            </a:r>
            <a:r>
              <a:rPr dirty="0" smtClean="0" sz="2400" spc="9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1F126B"/>
                </a:solidFill>
                <a:latin typeface="Arial"/>
                <a:cs typeface="Arial"/>
              </a:rPr>
              <a:t>Prototype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928687" y="1303337"/>
            <a:ext cx="7210425" cy="455612"/>
          </a:xfrm>
          <a:custGeom>
            <a:avLst/>
            <a:gdLst/>
            <a:ahLst/>
            <a:cxnLst/>
            <a:rect l="l" t="t" r="r" b="b"/>
            <a:pathLst>
              <a:path w="7210425" h="455612">
                <a:moveTo>
                  <a:pt x="0" y="455612"/>
                </a:moveTo>
                <a:lnTo>
                  <a:pt x="7210425" y="455612"/>
                </a:lnTo>
                <a:lnTo>
                  <a:pt x="7210425" y="0"/>
                </a:lnTo>
                <a:lnTo>
                  <a:pt x="0" y="0"/>
                </a:lnTo>
                <a:lnTo>
                  <a:pt x="0" y="455612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928687" y="1303337"/>
            <a:ext cx="7210425" cy="455612"/>
          </a:xfrm>
          <a:custGeom>
            <a:avLst/>
            <a:gdLst/>
            <a:ahLst/>
            <a:cxnLst/>
            <a:rect l="l" t="t" r="r" b="b"/>
            <a:pathLst>
              <a:path w="7210425" h="455612">
                <a:moveTo>
                  <a:pt x="0" y="455612"/>
                </a:moveTo>
                <a:lnTo>
                  <a:pt x="7210425" y="455612"/>
                </a:lnTo>
                <a:lnTo>
                  <a:pt x="7210425" y="0"/>
                </a:lnTo>
                <a:lnTo>
                  <a:pt x="0" y="0"/>
                </a:lnTo>
                <a:lnTo>
                  <a:pt x="0" y="455612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928687" y="1911350"/>
            <a:ext cx="7286625" cy="835025"/>
          </a:xfrm>
          <a:custGeom>
            <a:avLst/>
            <a:gdLst/>
            <a:ahLst/>
            <a:cxnLst/>
            <a:rect l="l" t="t" r="r" b="b"/>
            <a:pathLst>
              <a:path w="7286625" h="835025">
                <a:moveTo>
                  <a:pt x="0" y="835025"/>
                </a:moveTo>
                <a:lnTo>
                  <a:pt x="7286625" y="835025"/>
                </a:lnTo>
                <a:lnTo>
                  <a:pt x="7286625" y="0"/>
                </a:lnTo>
                <a:lnTo>
                  <a:pt x="0" y="0"/>
                </a:lnTo>
                <a:lnTo>
                  <a:pt x="0" y="835025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928687" y="1911350"/>
            <a:ext cx="7286625" cy="835025"/>
          </a:xfrm>
          <a:custGeom>
            <a:avLst/>
            <a:gdLst/>
            <a:ahLst/>
            <a:cxnLst/>
            <a:rect l="l" t="t" r="r" b="b"/>
            <a:pathLst>
              <a:path w="7286625" h="835025">
                <a:moveTo>
                  <a:pt x="0" y="835025"/>
                </a:moveTo>
                <a:lnTo>
                  <a:pt x="7286625" y="835025"/>
                </a:lnTo>
                <a:lnTo>
                  <a:pt x="7286625" y="0"/>
                </a:lnTo>
                <a:lnTo>
                  <a:pt x="0" y="0"/>
                </a:lnTo>
                <a:lnTo>
                  <a:pt x="0" y="835025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280541" y="589080"/>
            <a:ext cx="2038327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Phys</a:t>
            </a:r>
            <a:r>
              <a:rPr dirty="0" smtClean="0" sz="4400" spc="9">
                <a:solidFill>
                  <a:srgbClr val="4FFFFF"/>
                </a:solidFill>
                <a:latin typeface="Arial"/>
                <a:cs typeface="Arial"/>
              </a:rPr>
              <a:t>i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cs</a:t>
            </a:r>
            <a:endParaRPr sz="4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60062" y="589080"/>
            <a:ext cx="2348912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Jacobian</a:t>
            </a:r>
            <a:endParaRPr sz="4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52966" y="589080"/>
            <a:ext cx="2193339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Shaders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2829224"/>
            <a:ext cx="20294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8840" y="2829224"/>
            <a:ext cx="4799955" cy="7218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90"/>
              </a:lnSpc>
              <a:spcBef>
                <a:spcPts val="344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An</a:t>
            </a:r>
            <a:r>
              <a:rPr dirty="0" smtClean="0" sz="2800" spc="-3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x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am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le</a:t>
            </a:r>
            <a:r>
              <a:rPr dirty="0" smtClean="0" sz="2800" spc="-8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of</a:t>
            </a:r>
            <a:r>
              <a:rPr dirty="0" smtClean="0" sz="2800" spc="-2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-1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-8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ng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ot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er</a:t>
            </a:r>
            <a:r>
              <a:rPr dirty="0" smtClean="0" sz="2800" spc="-9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05960" y="2829224"/>
            <a:ext cx="1819324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ll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-7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m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3597454"/>
            <a:ext cx="203098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40" y="3597454"/>
            <a:ext cx="6783854" cy="22585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90"/>
              </a:lnSpc>
              <a:spcBef>
                <a:spcPts val="349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Con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tr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in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-7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are</a:t>
            </a:r>
            <a:r>
              <a:rPr dirty="0" smtClean="0" sz="2800" spc="-3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rt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-4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y</a:t>
            </a:r>
            <a:r>
              <a:rPr dirty="0" smtClean="0" sz="28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typ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,</a:t>
            </a:r>
            <a:r>
              <a:rPr dirty="0" smtClean="0" sz="2800" spc="-52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then</a:t>
            </a:r>
            <a:r>
              <a:rPr dirty="0" smtClean="0" sz="2800" spc="-4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the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2800" spc="-177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-8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-2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lo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-6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r>
              <a:rPr dirty="0" smtClean="0" sz="2800" spc="-1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-7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2800" spc="-1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like</a:t>
            </a:r>
            <a:r>
              <a:rPr dirty="0" smtClean="0" sz="2800" spc="-32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ts</a:t>
            </a:r>
            <a:endParaRPr sz="2800">
              <a:latin typeface="Arial"/>
              <a:cs typeface="Arial"/>
            </a:endParaRPr>
          </a:p>
          <a:p>
            <a:pPr marL="12700" marR="48635">
              <a:lnSpc>
                <a:spcPct val="95825"/>
              </a:lnSpc>
              <a:spcBef>
                <a:spcPts val="60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Sav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-77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us</a:t>
            </a:r>
            <a:r>
              <a:rPr dirty="0" smtClean="0" sz="28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y</a:t>
            </a:r>
            <a:r>
              <a:rPr dirty="0" smtClean="0" sz="2800" spc="-9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1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0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0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k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!</a:t>
            </a:r>
            <a:endParaRPr sz="2800">
              <a:latin typeface="Arial"/>
              <a:cs typeface="Arial"/>
            </a:endParaRPr>
          </a:p>
          <a:p>
            <a:pPr marL="12700" marR="86642">
              <a:lnSpc>
                <a:spcPts val="2690"/>
              </a:lnSpc>
              <a:spcBef>
                <a:spcPts val="751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We</a:t>
            </a:r>
            <a:r>
              <a:rPr dirty="0" smtClean="0" sz="2800" spc="-4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can</a:t>
            </a:r>
            <a:r>
              <a:rPr dirty="0" smtClean="0" sz="2800" spc="-4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-46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re</a:t>
            </a:r>
            <a:r>
              <a:rPr dirty="0" smtClean="0" sz="2800" spc="-4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tr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-11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y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-76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wit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wor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y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ng</a:t>
            </a:r>
            <a:r>
              <a:rPr dirty="0" smtClean="0" sz="2800" spc="-9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-62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mp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ct</a:t>
            </a:r>
            <a:r>
              <a:rPr dirty="0" smtClean="0" sz="2800" spc="-82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on</a:t>
            </a:r>
            <a:r>
              <a:rPr dirty="0" smtClean="0" sz="2800" spc="-16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k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800" spc="-76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z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87374" y="3939077"/>
            <a:ext cx="276094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707173"/>
            <a:ext cx="202946" cy="8074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8687" y="1911350"/>
            <a:ext cx="7286625" cy="8350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78">
              <a:lnSpc>
                <a:spcPts val="1585"/>
              </a:lnSpc>
              <a:spcBef>
                <a:spcPts val="79"/>
              </a:spcBef>
            </a:pP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un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igned</a:t>
            </a:r>
            <a:r>
              <a:rPr dirty="0" smtClean="0" sz="1400" spc="-54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int</a:t>
            </a:r>
            <a:r>
              <a:rPr dirty="0" smtClean="0" sz="1400" spc="-9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Build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J</a:t>
            </a:r>
            <a:r>
              <a:rPr dirty="0" smtClean="0" sz="1400" spc="-4">
                <a:solidFill>
                  <a:srgbClr val="1F126B"/>
                </a:solidFill>
                <a:latin typeface="Arial"/>
                <a:cs typeface="Arial"/>
              </a:rPr>
              <a:t>D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Ball(</a:t>
            </a:r>
            <a:r>
              <a:rPr dirty="0" smtClean="0" sz="1400" spc="-4">
                <a:solidFill>
                  <a:srgbClr val="1F126B"/>
                </a:solidFill>
                <a:latin typeface="Arial"/>
                <a:cs typeface="Arial"/>
              </a:rPr>
              <a:t>C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on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raint</a:t>
            </a:r>
            <a:r>
              <a:rPr dirty="0" smtClean="0" sz="1400" spc="-59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*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c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,</a:t>
            </a:r>
            <a:r>
              <a:rPr dirty="0" smtClean="0" sz="1400" spc="-9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1400" spc="-4">
                <a:solidFill>
                  <a:srgbClr val="1F126B"/>
                </a:solidFill>
                <a:latin typeface="Arial"/>
                <a:cs typeface="Arial"/>
              </a:rPr>
              <a:t>M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ani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f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old</a:t>
            </a:r>
            <a:r>
              <a:rPr dirty="0" smtClean="0" sz="1400" spc="-29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*</a:t>
            </a:r>
            <a:r>
              <a:rPr dirty="0" smtClean="0" sz="1400" spc="-4">
                <a:solidFill>
                  <a:srgbClr val="1F126B"/>
                </a:solidFill>
                <a:latin typeface="Arial"/>
                <a:cs typeface="Arial"/>
              </a:rPr>
              <a:t>m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,</a:t>
            </a:r>
            <a:r>
              <a:rPr dirty="0" smtClean="0" sz="1400" spc="-9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1400" spc="-4">
                <a:solidFill>
                  <a:srgbClr val="1F126B"/>
                </a:solidFill>
                <a:latin typeface="Arial"/>
                <a:cs typeface="Arial"/>
              </a:rPr>
              <a:t>R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igidBody</a:t>
            </a:r>
            <a:r>
              <a:rPr dirty="0" smtClean="0" sz="1400" spc="-14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*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rbli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,</a:t>
            </a:r>
            <a:r>
              <a:rPr dirty="0" smtClean="0" sz="1400" spc="-34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f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loat</a:t>
            </a:r>
            <a:r>
              <a:rPr dirty="0" smtClean="0" sz="1400" spc="-25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f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p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,</a:t>
            </a:r>
            <a:endParaRPr sz="1400">
              <a:latin typeface="Arial"/>
              <a:cs typeface="Arial"/>
            </a:endParaRPr>
          </a:p>
          <a:p>
            <a:pPr marL="2108009">
              <a:lnSpc>
                <a:spcPct val="95825"/>
              </a:lnSpc>
            </a:pP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f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loat</a:t>
            </a:r>
            <a:r>
              <a:rPr dirty="0" smtClean="0" sz="1400" spc="-25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erro</a:t>
            </a:r>
            <a:r>
              <a:rPr dirty="0" smtClean="0" sz="1400" spc="-69">
                <a:solidFill>
                  <a:srgbClr val="1F126B"/>
                </a:solidFill>
                <a:latin typeface="Arial"/>
                <a:cs typeface="Arial"/>
              </a:rPr>
              <a:t>r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,</a:t>
            </a:r>
            <a:r>
              <a:rPr dirty="0" smtClean="0" sz="1400" spc="-34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f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loat</a:t>
            </a:r>
            <a:r>
              <a:rPr dirty="0" smtClean="0" sz="1400" spc="-25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d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c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ale,</a:t>
            </a:r>
            <a:r>
              <a:rPr dirty="0" smtClean="0" sz="1400" spc="-34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J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a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c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obian</a:t>
            </a:r>
            <a:r>
              <a:rPr dirty="0" smtClean="0" sz="1400" spc="-39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*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jli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,</a:t>
            </a:r>
            <a:endParaRPr sz="1400">
              <a:latin typeface="Arial"/>
              <a:cs typeface="Arial"/>
            </a:endParaRPr>
          </a:p>
          <a:p>
            <a:pPr marL="2088197" marR="657082" indent="19812">
              <a:lnSpc>
                <a:spcPct val="100041"/>
              </a:lnSpc>
              <a:spcBef>
                <a:spcPts val="70"/>
              </a:spcBef>
            </a:pPr>
            <a:r>
              <a:rPr dirty="0" smtClean="0" sz="1400" spc="-4">
                <a:solidFill>
                  <a:srgbClr val="1F126B"/>
                </a:solidFill>
                <a:latin typeface="Arial"/>
                <a:cs typeface="Arial"/>
              </a:rPr>
              <a:t>C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o</a:t>
            </a:r>
            <a:r>
              <a:rPr dirty="0" smtClean="0" sz="1400" spc="-4">
                <a:solidFill>
                  <a:srgbClr val="1F126B"/>
                </a:solidFill>
                <a:latin typeface="Arial"/>
                <a:cs typeface="Arial"/>
              </a:rPr>
              <a:t>m</a:t>
            </a:r>
            <a:r>
              <a:rPr dirty="0" smtClean="0" sz="1400" spc="-4">
                <a:solidFill>
                  <a:srgbClr val="1F126B"/>
                </a:solidFill>
                <a:latin typeface="Arial"/>
                <a:cs typeface="Arial"/>
              </a:rPr>
              <a:t>m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on</a:t>
            </a:r>
            <a:r>
              <a:rPr dirty="0" smtClean="0" sz="1400" spc="-54">
                <a:solidFill>
                  <a:srgbClr val="1F126B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rig</a:t>
            </a:r>
            <a:r>
              <a:rPr dirty="0" smtClean="0" sz="1400" spc="-25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*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rig_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f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un</a:t>
            </a:r>
            <a:r>
              <a:rPr dirty="0" smtClean="0" sz="1400" spc="-4">
                <a:solidFill>
                  <a:srgbClr val="1F126B"/>
                </a:solidFill>
                <a:latin typeface="Arial"/>
                <a:cs typeface="Arial"/>
              </a:rPr>
              <a:t>c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,</a:t>
            </a:r>
            <a:r>
              <a:rPr dirty="0" smtClean="0" sz="1400" spc="-59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1400" spc="-4">
                <a:solidFill>
                  <a:srgbClr val="1F126B"/>
                </a:solidFill>
                <a:latin typeface="Arial"/>
                <a:cs typeface="Arial"/>
              </a:rPr>
              <a:t>C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o</a:t>
            </a:r>
            <a:r>
              <a:rPr dirty="0" smtClean="0" sz="1400" spc="-4">
                <a:solidFill>
                  <a:srgbClr val="1F126B"/>
                </a:solidFill>
                <a:latin typeface="Arial"/>
                <a:cs typeface="Arial"/>
              </a:rPr>
              <a:t>m</a:t>
            </a:r>
            <a:r>
              <a:rPr dirty="0" smtClean="0" sz="1400" spc="-4">
                <a:solidFill>
                  <a:srgbClr val="1F126B"/>
                </a:solidFill>
                <a:latin typeface="Arial"/>
                <a:cs typeface="Arial"/>
              </a:rPr>
              <a:t>m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on</a:t>
            </a:r>
            <a:r>
              <a:rPr dirty="0" smtClean="0" sz="1400" spc="-4">
                <a:solidFill>
                  <a:srgbClr val="1F126B"/>
                </a:solidFill>
                <a:latin typeface="Arial"/>
                <a:cs typeface="Arial"/>
              </a:rPr>
              <a:t>F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unc</a:t>
            </a:r>
            <a:r>
              <a:rPr dirty="0" smtClean="0" sz="1400" spc="-25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*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c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o</a:t>
            </a:r>
            <a:r>
              <a:rPr dirty="0" smtClean="0" sz="1400" spc="-4">
                <a:solidFill>
                  <a:srgbClr val="1F126B"/>
                </a:solidFill>
                <a:latin typeface="Arial"/>
                <a:cs typeface="Arial"/>
              </a:rPr>
              <a:t>m</a:t>
            </a:r>
            <a:r>
              <a:rPr dirty="0" smtClean="0" sz="1400" spc="-4">
                <a:solidFill>
                  <a:srgbClr val="1F126B"/>
                </a:solidFill>
                <a:latin typeface="Arial"/>
                <a:cs typeface="Arial"/>
              </a:rPr>
              <a:t>m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on_func</a:t>
            </a:r>
            <a:r>
              <a:rPr dirty="0" smtClean="0" sz="1400" spc="-9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,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1400" spc="-4">
                <a:solidFill>
                  <a:srgbClr val="1F126B"/>
                </a:solidFill>
                <a:latin typeface="Arial"/>
                <a:cs typeface="Arial"/>
              </a:rPr>
              <a:t>C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on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rain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t</a:t>
            </a:r>
            <a:r>
              <a:rPr dirty="0" smtClean="0" sz="1400" spc="-19">
                <a:solidFill>
                  <a:srgbClr val="1F126B"/>
                </a:solidFill>
                <a:latin typeface="Arial"/>
                <a:cs typeface="Arial"/>
              </a:rPr>
              <a:t>F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unc</a:t>
            </a:r>
            <a:r>
              <a:rPr dirty="0" smtClean="0" sz="1400" spc="-59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*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c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on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rain</a:t>
            </a:r>
            <a:r>
              <a:rPr dirty="0" smtClean="0" sz="1400" spc="-4">
                <a:solidFill>
                  <a:srgbClr val="1F126B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_</a:t>
            </a:r>
            <a:r>
              <a:rPr dirty="0" smtClean="0" sz="1400" spc="-14">
                <a:solidFill>
                  <a:srgbClr val="1F126B"/>
                </a:solidFill>
                <a:latin typeface="Arial"/>
                <a:cs typeface="Arial"/>
              </a:rPr>
              <a:t>u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il</a:t>
            </a:r>
            <a:r>
              <a:rPr dirty="0" smtClean="0" sz="1400" spc="-9">
                <a:solidFill>
                  <a:srgbClr val="1F126B"/>
                </a:solidFill>
                <a:latin typeface="Arial"/>
                <a:cs typeface="Arial"/>
              </a:rPr>
              <a:t>)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28687" y="1303337"/>
            <a:ext cx="7210425" cy="455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91068">
              <a:lnSpc>
                <a:spcPct val="95825"/>
              </a:lnSpc>
              <a:spcBef>
                <a:spcPts val="445"/>
              </a:spcBef>
            </a:pPr>
            <a:r>
              <a:rPr dirty="0" smtClean="0" sz="2400" spc="0">
                <a:solidFill>
                  <a:srgbClr val="1F126B"/>
                </a:solidFill>
                <a:latin typeface="Arial"/>
                <a:cs typeface="Arial"/>
              </a:rPr>
              <a:t>E</a:t>
            </a:r>
            <a:r>
              <a:rPr dirty="0" smtClean="0" sz="2400" spc="-14">
                <a:solidFill>
                  <a:srgbClr val="1F126B"/>
                </a:solidFill>
                <a:latin typeface="Arial"/>
                <a:cs typeface="Arial"/>
              </a:rPr>
              <a:t>x</a:t>
            </a:r>
            <a:r>
              <a:rPr dirty="0" smtClean="0" sz="2400" spc="0">
                <a:solidFill>
                  <a:srgbClr val="1F126B"/>
                </a:solidFill>
                <a:latin typeface="Arial"/>
                <a:cs typeface="Arial"/>
              </a:rPr>
              <a:t>ample</a:t>
            </a:r>
            <a:r>
              <a:rPr dirty="0" smtClean="0" sz="2400" spc="9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1F126B"/>
                </a:solidFill>
                <a:latin typeface="Arial"/>
                <a:cs typeface="Arial"/>
              </a:rPr>
              <a:t>Fu</a:t>
            </a:r>
            <a:r>
              <a:rPr dirty="0" smtClean="0" sz="2400" spc="-4">
                <a:solidFill>
                  <a:srgbClr val="1F126B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1F126B"/>
                </a:solidFill>
                <a:latin typeface="Arial"/>
                <a:cs typeface="Arial"/>
              </a:rPr>
              <a:t>ction</a:t>
            </a:r>
            <a:r>
              <a:rPr dirty="0" smtClean="0" sz="2400" spc="9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1F126B"/>
                </a:solidFill>
                <a:latin typeface="Arial"/>
                <a:cs typeface="Arial"/>
              </a:rPr>
              <a:t>Prototype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928687" y="1303337"/>
            <a:ext cx="7210425" cy="455612"/>
          </a:xfrm>
          <a:custGeom>
            <a:avLst/>
            <a:gdLst/>
            <a:ahLst/>
            <a:cxnLst/>
            <a:rect l="l" t="t" r="r" b="b"/>
            <a:pathLst>
              <a:path w="7210425" h="455612">
                <a:moveTo>
                  <a:pt x="0" y="455612"/>
                </a:moveTo>
                <a:lnTo>
                  <a:pt x="7210425" y="455612"/>
                </a:lnTo>
                <a:lnTo>
                  <a:pt x="7210425" y="0"/>
                </a:lnTo>
                <a:lnTo>
                  <a:pt x="0" y="0"/>
                </a:lnTo>
                <a:lnTo>
                  <a:pt x="0" y="455612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928687" y="1303337"/>
            <a:ext cx="7210425" cy="455612"/>
          </a:xfrm>
          <a:custGeom>
            <a:avLst/>
            <a:gdLst/>
            <a:ahLst/>
            <a:cxnLst/>
            <a:rect l="l" t="t" r="r" b="b"/>
            <a:pathLst>
              <a:path w="7210425" h="455612">
                <a:moveTo>
                  <a:pt x="0" y="455612"/>
                </a:moveTo>
                <a:lnTo>
                  <a:pt x="7210425" y="455612"/>
                </a:lnTo>
                <a:lnTo>
                  <a:pt x="7210425" y="0"/>
                </a:lnTo>
                <a:lnTo>
                  <a:pt x="0" y="0"/>
                </a:lnTo>
                <a:lnTo>
                  <a:pt x="0" y="455612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928687" y="1911350"/>
            <a:ext cx="7286625" cy="835025"/>
          </a:xfrm>
          <a:custGeom>
            <a:avLst/>
            <a:gdLst/>
            <a:ahLst/>
            <a:cxnLst/>
            <a:rect l="l" t="t" r="r" b="b"/>
            <a:pathLst>
              <a:path w="7286625" h="835025">
                <a:moveTo>
                  <a:pt x="0" y="835025"/>
                </a:moveTo>
                <a:lnTo>
                  <a:pt x="7286625" y="835025"/>
                </a:lnTo>
                <a:lnTo>
                  <a:pt x="7286625" y="0"/>
                </a:lnTo>
                <a:lnTo>
                  <a:pt x="0" y="0"/>
                </a:lnTo>
                <a:lnTo>
                  <a:pt x="0" y="835025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928687" y="1911350"/>
            <a:ext cx="7286625" cy="835025"/>
          </a:xfrm>
          <a:custGeom>
            <a:avLst/>
            <a:gdLst/>
            <a:ahLst/>
            <a:cxnLst/>
            <a:rect l="l" t="t" r="r" b="b"/>
            <a:pathLst>
              <a:path w="7286625" h="835025">
                <a:moveTo>
                  <a:pt x="0" y="835025"/>
                </a:moveTo>
                <a:lnTo>
                  <a:pt x="7286625" y="835025"/>
                </a:lnTo>
                <a:lnTo>
                  <a:pt x="7286625" y="0"/>
                </a:lnTo>
                <a:lnTo>
                  <a:pt x="0" y="0"/>
                </a:lnTo>
                <a:lnTo>
                  <a:pt x="0" y="835025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280541" y="589080"/>
            <a:ext cx="2038327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Phys</a:t>
            </a:r>
            <a:r>
              <a:rPr dirty="0" smtClean="0" sz="4400" spc="9">
                <a:solidFill>
                  <a:srgbClr val="4FFFFF"/>
                </a:solidFill>
                <a:latin typeface="Arial"/>
                <a:cs typeface="Arial"/>
              </a:rPr>
              <a:t>i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cs</a:t>
            </a:r>
            <a:endParaRPr sz="4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60062" y="589080"/>
            <a:ext cx="2348912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Jacobian</a:t>
            </a:r>
            <a:endParaRPr sz="4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52966" y="589080"/>
            <a:ext cx="2193339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Shaders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2921349"/>
            <a:ext cx="228853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8840" y="2921349"/>
            <a:ext cx="2434702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Com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Trig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35750" y="2921349"/>
            <a:ext cx="3604969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cont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ins</a:t>
            </a:r>
            <a:r>
              <a:rPr dirty="0" smtClean="0" sz="3200" spc="-2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in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ers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8840" y="3409029"/>
            <a:ext cx="6016306" cy="15055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tri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etry</a:t>
            </a:r>
            <a:r>
              <a:rPr dirty="0" smtClean="0" sz="3200" spc="-3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fu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ctio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live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endParaRPr sz="3200">
              <a:latin typeface="Arial"/>
              <a:cs typeface="Arial"/>
            </a:endParaRPr>
          </a:p>
          <a:p>
            <a:pPr marL="12700" marR="61036">
              <a:lnSpc>
                <a:spcPct val="95825"/>
              </a:lnSpc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y</a:t>
            </a:r>
            <a:r>
              <a:rPr dirty="0" smtClean="0" sz="32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ics</a:t>
            </a:r>
            <a:r>
              <a:rPr dirty="0" smtClean="0" sz="3200" spc="-3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kernel</a:t>
            </a:r>
            <a:endParaRPr sz="3200">
              <a:latin typeface="Arial"/>
              <a:cs typeface="Arial"/>
            </a:endParaRPr>
          </a:p>
          <a:p>
            <a:pPr marL="12700" marR="61036">
              <a:lnSpc>
                <a:spcPct val="95825"/>
              </a:lnSpc>
              <a:spcBef>
                <a:spcPts val="92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Si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,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Cos,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ACos,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Ata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,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tc…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21830" y="3409029"/>
            <a:ext cx="1642452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the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in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4482306"/>
            <a:ext cx="229006" cy="10178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761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40" y="5067529"/>
            <a:ext cx="7510785" cy="9202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Any</a:t>
            </a:r>
            <a:r>
              <a:rPr dirty="0" smtClean="0" sz="3200" spc="-2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ti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izat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will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be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it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sha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ers</a:t>
            </a:r>
            <a:endParaRPr sz="3200">
              <a:latin typeface="Arial"/>
              <a:cs typeface="Arial"/>
            </a:endParaRPr>
          </a:p>
          <a:p>
            <a:pPr marL="12700" marR="61081">
              <a:lnSpc>
                <a:spcPct val="95825"/>
              </a:lnSpc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with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ut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ving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3200" spc="-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-b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ild</a:t>
            </a:r>
            <a:r>
              <a:rPr dirty="0" smtClean="0" sz="3200" spc="-2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th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m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8687" y="1911350"/>
            <a:ext cx="7286625" cy="8350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78">
              <a:lnSpc>
                <a:spcPts val="1585"/>
              </a:lnSpc>
              <a:spcBef>
                <a:spcPts val="79"/>
              </a:spcBef>
            </a:pP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un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igned</a:t>
            </a:r>
            <a:r>
              <a:rPr dirty="0" smtClean="0" sz="1400" spc="-54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int</a:t>
            </a:r>
            <a:r>
              <a:rPr dirty="0" smtClean="0" sz="1400" spc="-9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Build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J</a:t>
            </a:r>
            <a:r>
              <a:rPr dirty="0" smtClean="0" sz="1400" spc="-4">
                <a:solidFill>
                  <a:srgbClr val="1F126B"/>
                </a:solidFill>
                <a:latin typeface="Arial"/>
                <a:cs typeface="Arial"/>
              </a:rPr>
              <a:t>D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Ball(</a:t>
            </a:r>
            <a:r>
              <a:rPr dirty="0" smtClean="0" sz="1400" spc="-4">
                <a:solidFill>
                  <a:srgbClr val="1F126B"/>
                </a:solidFill>
                <a:latin typeface="Arial"/>
                <a:cs typeface="Arial"/>
              </a:rPr>
              <a:t>C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on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raint</a:t>
            </a:r>
            <a:r>
              <a:rPr dirty="0" smtClean="0" sz="1400" spc="-59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*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c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,</a:t>
            </a:r>
            <a:r>
              <a:rPr dirty="0" smtClean="0" sz="1400" spc="-9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1400" spc="-4">
                <a:solidFill>
                  <a:srgbClr val="1F126B"/>
                </a:solidFill>
                <a:latin typeface="Arial"/>
                <a:cs typeface="Arial"/>
              </a:rPr>
              <a:t>M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ani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f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old</a:t>
            </a:r>
            <a:r>
              <a:rPr dirty="0" smtClean="0" sz="1400" spc="-29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*</a:t>
            </a:r>
            <a:r>
              <a:rPr dirty="0" smtClean="0" sz="1400" spc="-4">
                <a:solidFill>
                  <a:srgbClr val="1F126B"/>
                </a:solidFill>
                <a:latin typeface="Arial"/>
                <a:cs typeface="Arial"/>
              </a:rPr>
              <a:t>m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,</a:t>
            </a:r>
            <a:r>
              <a:rPr dirty="0" smtClean="0" sz="1400" spc="-9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1400" spc="-4">
                <a:solidFill>
                  <a:srgbClr val="1F126B"/>
                </a:solidFill>
                <a:latin typeface="Arial"/>
                <a:cs typeface="Arial"/>
              </a:rPr>
              <a:t>R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igidBody</a:t>
            </a:r>
            <a:r>
              <a:rPr dirty="0" smtClean="0" sz="1400" spc="-14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*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rbli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,</a:t>
            </a:r>
            <a:r>
              <a:rPr dirty="0" smtClean="0" sz="1400" spc="-34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f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loat</a:t>
            </a:r>
            <a:r>
              <a:rPr dirty="0" smtClean="0" sz="1400" spc="-25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f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p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,</a:t>
            </a:r>
            <a:endParaRPr sz="1400">
              <a:latin typeface="Arial"/>
              <a:cs typeface="Arial"/>
            </a:endParaRPr>
          </a:p>
          <a:p>
            <a:pPr marL="2108009">
              <a:lnSpc>
                <a:spcPct val="95825"/>
              </a:lnSpc>
            </a:pP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f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loat</a:t>
            </a:r>
            <a:r>
              <a:rPr dirty="0" smtClean="0" sz="1400" spc="-25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erro</a:t>
            </a:r>
            <a:r>
              <a:rPr dirty="0" smtClean="0" sz="1400" spc="-69">
                <a:solidFill>
                  <a:srgbClr val="1F126B"/>
                </a:solidFill>
                <a:latin typeface="Arial"/>
                <a:cs typeface="Arial"/>
              </a:rPr>
              <a:t>r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,</a:t>
            </a:r>
            <a:r>
              <a:rPr dirty="0" smtClean="0" sz="1400" spc="-34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f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loat</a:t>
            </a:r>
            <a:r>
              <a:rPr dirty="0" smtClean="0" sz="1400" spc="-25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d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c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ale,</a:t>
            </a:r>
            <a:r>
              <a:rPr dirty="0" smtClean="0" sz="1400" spc="-34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J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a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c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obian</a:t>
            </a:r>
            <a:r>
              <a:rPr dirty="0" smtClean="0" sz="1400" spc="-39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*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jli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,</a:t>
            </a:r>
            <a:endParaRPr sz="1400">
              <a:latin typeface="Arial"/>
              <a:cs typeface="Arial"/>
            </a:endParaRPr>
          </a:p>
          <a:p>
            <a:pPr marL="2088197" marR="657082" indent="19812">
              <a:lnSpc>
                <a:spcPct val="100041"/>
              </a:lnSpc>
              <a:spcBef>
                <a:spcPts val="70"/>
              </a:spcBef>
            </a:pPr>
            <a:r>
              <a:rPr dirty="0" smtClean="0" sz="1400" spc="-4">
                <a:solidFill>
                  <a:srgbClr val="1F126B"/>
                </a:solidFill>
                <a:latin typeface="Arial"/>
                <a:cs typeface="Arial"/>
              </a:rPr>
              <a:t>C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o</a:t>
            </a:r>
            <a:r>
              <a:rPr dirty="0" smtClean="0" sz="1400" spc="-4">
                <a:solidFill>
                  <a:srgbClr val="1F126B"/>
                </a:solidFill>
                <a:latin typeface="Arial"/>
                <a:cs typeface="Arial"/>
              </a:rPr>
              <a:t>m</a:t>
            </a:r>
            <a:r>
              <a:rPr dirty="0" smtClean="0" sz="1400" spc="-4">
                <a:solidFill>
                  <a:srgbClr val="1F126B"/>
                </a:solidFill>
                <a:latin typeface="Arial"/>
                <a:cs typeface="Arial"/>
              </a:rPr>
              <a:t>m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on</a:t>
            </a:r>
            <a:r>
              <a:rPr dirty="0" smtClean="0" sz="1400" spc="-54">
                <a:solidFill>
                  <a:srgbClr val="1F126B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rig</a:t>
            </a:r>
            <a:r>
              <a:rPr dirty="0" smtClean="0" sz="1400" spc="-25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*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rig_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f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un</a:t>
            </a:r>
            <a:r>
              <a:rPr dirty="0" smtClean="0" sz="1400" spc="-4">
                <a:solidFill>
                  <a:srgbClr val="1F126B"/>
                </a:solidFill>
                <a:latin typeface="Arial"/>
                <a:cs typeface="Arial"/>
              </a:rPr>
              <a:t>c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,</a:t>
            </a:r>
            <a:r>
              <a:rPr dirty="0" smtClean="0" sz="1400" spc="-59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1400" spc="-4">
                <a:solidFill>
                  <a:srgbClr val="1F126B"/>
                </a:solidFill>
                <a:latin typeface="Arial"/>
                <a:cs typeface="Arial"/>
              </a:rPr>
              <a:t>C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o</a:t>
            </a:r>
            <a:r>
              <a:rPr dirty="0" smtClean="0" sz="1400" spc="-4">
                <a:solidFill>
                  <a:srgbClr val="1F126B"/>
                </a:solidFill>
                <a:latin typeface="Arial"/>
                <a:cs typeface="Arial"/>
              </a:rPr>
              <a:t>m</a:t>
            </a:r>
            <a:r>
              <a:rPr dirty="0" smtClean="0" sz="1400" spc="-4">
                <a:solidFill>
                  <a:srgbClr val="1F126B"/>
                </a:solidFill>
                <a:latin typeface="Arial"/>
                <a:cs typeface="Arial"/>
              </a:rPr>
              <a:t>m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on</a:t>
            </a:r>
            <a:r>
              <a:rPr dirty="0" smtClean="0" sz="1400" spc="-4">
                <a:solidFill>
                  <a:srgbClr val="1F126B"/>
                </a:solidFill>
                <a:latin typeface="Arial"/>
                <a:cs typeface="Arial"/>
              </a:rPr>
              <a:t>F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unc</a:t>
            </a:r>
            <a:r>
              <a:rPr dirty="0" smtClean="0" sz="1400" spc="-25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*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c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o</a:t>
            </a:r>
            <a:r>
              <a:rPr dirty="0" smtClean="0" sz="1400" spc="-4">
                <a:solidFill>
                  <a:srgbClr val="1F126B"/>
                </a:solidFill>
                <a:latin typeface="Arial"/>
                <a:cs typeface="Arial"/>
              </a:rPr>
              <a:t>m</a:t>
            </a:r>
            <a:r>
              <a:rPr dirty="0" smtClean="0" sz="1400" spc="-4">
                <a:solidFill>
                  <a:srgbClr val="1F126B"/>
                </a:solidFill>
                <a:latin typeface="Arial"/>
                <a:cs typeface="Arial"/>
              </a:rPr>
              <a:t>m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on_func</a:t>
            </a:r>
            <a:r>
              <a:rPr dirty="0" smtClean="0" sz="1400" spc="-9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,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1400" spc="-4">
                <a:solidFill>
                  <a:srgbClr val="1F126B"/>
                </a:solidFill>
                <a:latin typeface="Arial"/>
                <a:cs typeface="Arial"/>
              </a:rPr>
              <a:t>C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on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rain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t</a:t>
            </a:r>
            <a:r>
              <a:rPr dirty="0" smtClean="0" sz="1400" spc="-19">
                <a:solidFill>
                  <a:srgbClr val="1F126B"/>
                </a:solidFill>
                <a:latin typeface="Arial"/>
                <a:cs typeface="Arial"/>
              </a:rPr>
              <a:t>F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unc</a:t>
            </a:r>
            <a:r>
              <a:rPr dirty="0" smtClean="0" sz="1400" spc="-59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*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c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on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rain</a:t>
            </a:r>
            <a:r>
              <a:rPr dirty="0" smtClean="0" sz="1400" spc="-4">
                <a:solidFill>
                  <a:srgbClr val="1F126B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_</a:t>
            </a:r>
            <a:r>
              <a:rPr dirty="0" smtClean="0" sz="1400" spc="-14">
                <a:solidFill>
                  <a:srgbClr val="1F126B"/>
                </a:solidFill>
                <a:latin typeface="Arial"/>
                <a:cs typeface="Arial"/>
              </a:rPr>
              <a:t>u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il</a:t>
            </a:r>
            <a:r>
              <a:rPr dirty="0" smtClean="0" sz="1400" spc="-9">
                <a:solidFill>
                  <a:srgbClr val="1F126B"/>
                </a:solidFill>
                <a:latin typeface="Arial"/>
                <a:cs typeface="Arial"/>
              </a:rPr>
              <a:t>)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28687" y="1303337"/>
            <a:ext cx="7210425" cy="455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91068">
              <a:lnSpc>
                <a:spcPct val="95825"/>
              </a:lnSpc>
              <a:spcBef>
                <a:spcPts val="445"/>
              </a:spcBef>
            </a:pPr>
            <a:r>
              <a:rPr dirty="0" smtClean="0" sz="2400" spc="0">
                <a:solidFill>
                  <a:srgbClr val="1F126B"/>
                </a:solidFill>
                <a:latin typeface="Arial"/>
                <a:cs typeface="Arial"/>
              </a:rPr>
              <a:t>E</a:t>
            </a:r>
            <a:r>
              <a:rPr dirty="0" smtClean="0" sz="2400" spc="-14">
                <a:solidFill>
                  <a:srgbClr val="1F126B"/>
                </a:solidFill>
                <a:latin typeface="Arial"/>
                <a:cs typeface="Arial"/>
              </a:rPr>
              <a:t>x</a:t>
            </a:r>
            <a:r>
              <a:rPr dirty="0" smtClean="0" sz="2400" spc="0">
                <a:solidFill>
                  <a:srgbClr val="1F126B"/>
                </a:solidFill>
                <a:latin typeface="Arial"/>
                <a:cs typeface="Arial"/>
              </a:rPr>
              <a:t>ample</a:t>
            </a:r>
            <a:r>
              <a:rPr dirty="0" smtClean="0" sz="2400" spc="9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1F126B"/>
                </a:solidFill>
                <a:latin typeface="Arial"/>
                <a:cs typeface="Arial"/>
              </a:rPr>
              <a:t>Fu</a:t>
            </a:r>
            <a:r>
              <a:rPr dirty="0" smtClean="0" sz="2400" spc="-4">
                <a:solidFill>
                  <a:srgbClr val="1F126B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1F126B"/>
                </a:solidFill>
                <a:latin typeface="Arial"/>
                <a:cs typeface="Arial"/>
              </a:rPr>
              <a:t>ction</a:t>
            </a:r>
            <a:r>
              <a:rPr dirty="0" smtClean="0" sz="2400" spc="9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1F126B"/>
                </a:solidFill>
                <a:latin typeface="Arial"/>
                <a:cs typeface="Arial"/>
              </a:rPr>
              <a:t>Prototype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928687" y="1303337"/>
            <a:ext cx="7210425" cy="455612"/>
          </a:xfrm>
          <a:custGeom>
            <a:avLst/>
            <a:gdLst/>
            <a:ahLst/>
            <a:cxnLst/>
            <a:rect l="l" t="t" r="r" b="b"/>
            <a:pathLst>
              <a:path w="7210425" h="455612">
                <a:moveTo>
                  <a:pt x="0" y="455612"/>
                </a:moveTo>
                <a:lnTo>
                  <a:pt x="7210425" y="455612"/>
                </a:lnTo>
                <a:lnTo>
                  <a:pt x="7210425" y="0"/>
                </a:lnTo>
                <a:lnTo>
                  <a:pt x="0" y="0"/>
                </a:lnTo>
                <a:lnTo>
                  <a:pt x="0" y="455612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928687" y="1303337"/>
            <a:ext cx="7210425" cy="455612"/>
          </a:xfrm>
          <a:custGeom>
            <a:avLst/>
            <a:gdLst/>
            <a:ahLst/>
            <a:cxnLst/>
            <a:rect l="l" t="t" r="r" b="b"/>
            <a:pathLst>
              <a:path w="7210425" h="455612">
                <a:moveTo>
                  <a:pt x="0" y="455612"/>
                </a:moveTo>
                <a:lnTo>
                  <a:pt x="7210425" y="455612"/>
                </a:lnTo>
                <a:lnTo>
                  <a:pt x="7210425" y="0"/>
                </a:lnTo>
                <a:lnTo>
                  <a:pt x="0" y="0"/>
                </a:lnTo>
                <a:lnTo>
                  <a:pt x="0" y="455612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928687" y="1911350"/>
            <a:ext cx="7286625" cy="835025"/>
          </a:xfrm>
          <a:custGeom>
            <a:avLst/>
            <a:gdLst/>
            <a:ahLst/>
            <a:cxnLst/>
            <a:rect l="l" t="t" r="r" b="b"/>
            <a:pathLst>
              <a:path w="7286625" h="835025">
                <a:moveTo>
                  <a:pt x="0" y="835025"/>
                </a:moveTo>
                <a:lnTo>
                  <a:pt x="7286625" y="835025"/>
                </a:lnTo>
                <a:lnTo>
                  <a:pt x="7286625" y="0"/>
                </a:lnTo>
                <a:lnTo>
                  <a:pt x="0" y="0"/>
                </a:lnTo>
                <a:lnTo>
                  <a:pt x="0" y="835025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928687" y="1911350"/>
            <a:ext cx="7286625" cy="835025"/>
          </a:xfrm>
          <a:custGeom>
            <a:avLst/>
            <a:gdLst/>
            <a:ahLst/>
            <a:cxnLst/>
            <a:rect l="l" t="t" r="r" b="b"/>
            <a:pathLst>
              <a:path w="7286625" h="835025">
                <a:moveTo>
                  <a:pt x="0" y="835025"/>
                </a:moveTo>
                <a:lnTo>
                  <a:pt x="7286625" y="835025"/>
                </a:lnTo>
                <a:lnTo>
                  <a:pt x="7286625" y="0"/>
                </a:lnTo>
                <a:lnTo>
                  <a:pt x="0" y="0"/>
                </a:lnTo>
                <a:lnTo>
                  <a:pt x="0" y="835025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280541" y="589080"/>
            <a:ext cx="2038327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Phys</a:t>
            </a:r>
            <a:r>
              <a:rPr dirty="0" smtClean="0" sz="4400" spc="9">
                <a:solidFill>
                  <a:srgbClr val="4FFFFF"/>
                </a:solidFill>
                <a:latin typeface="Arial"/>
                <a:cs typeface="Arial"/>
              </a:rPr>
              <a:t>i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cs</a:t>
            </a:r>
            <a:endParaRPr sz="4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60062" y="589080"/>
            <a:ext cx="2348912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Jacobian</a:t>
            </a:r>
            <a:endParaRPr sz="4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52966" y="589080"/>
            <a:ext cx="2193339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Shaders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2921349"/>
            <a:ext cx="228853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40" y="2921349"/>
            <a:ext cx="7211012" cy="19932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7398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Com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Fu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32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cont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ins</a:t>
            </a:r>
            <a:r>
              <a:rPr dirty="0" smtClean="0" sz="3200" spc="-2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in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ers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41"/>
              </a:lnSpc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stan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ard</a:t>
            </a:r>
            <a:r>
              <a:rPr dirty="0" smtClean="0" sz="3200" spc="-4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fu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ctio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st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red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the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y</a:t>
            </a:r>
            <a:r>
              <a:rPr dirty="0" smtClean="0" sz="32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ics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kernel</a:t>
            </a:r>
            <a:endParaRPr sz="3200">
              <a:latin typeface="Arial"/>
              <a:cs typeface="Arial"/>
            </a:endParaRPr>
          </a:p>
          <a:p>
            <a:pPr marL="12700" marR="57398">
              <a:lnSpc>
                <a:spcPct val="95825"/>
              </a:lnSpc>
              <a:spcBef>
                <a:spcPts val="771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Prin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f,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Dma(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et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,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t),</a:t>
            </a:r>
            <a:r>
              <a:rPr dirty="0" smtClean="0" sz="32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etc…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482306"/>
            <a:ext cx="228854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8687" y="1911350"/>
            <a:ext cx="7286625" cy="8350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78">
              <a:lnSpc>
                <a:spcPts val="1585"/>
              </a:lnSpc>
              <a:spcBef>
                <a:spcPts val="79"/>
              </a:spcBef>
            </a:pP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un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igned</a:t>
            </a:r>
            <a:r>
              <a:rPr dirty="0" smtClean="0" sz="1400" spc="-54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int</a:t>
            </a:r>
            <a:r>
              <a:rPr dirty="0" smtClean="0" sz="1400" spc="-9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Build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J</a:t>
            </a:r>
            <a:r>
              <a:rPr dirty="0" smtClean="0" sz="1400" spc="-4">
                <a:solidFill>
                  <a:srgbClr val="1F126B"/>
                </a:solidFill>
                <a:latin typeface="Arial"/>
                <a:cs typeface="Arial"/>
              </a:rPr>
              <a:t>D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Ball(</a:t>
            </a:r>
            <a:r>
              <a:rPr dirty="0" smtClean="0" sz="1400" spc="-4">
                <a:solidFill>
                  <a:srgbClr val="1F126B"/>
                </a:solidFill>
                <a:latin typeface="Arial"/>
                <a:cs typeface="Arial"/>
              </a:rPr>
              <a:t>C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on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raint</a:t>
            </a:r>
            <a:r>
              <a:rPr dirty="0" smtClean="0" sz="1400" spc="-59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*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c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,</a:t>
            </a:r>
            <a:r>
              <a:rPr dirty="0" smtClean="0" sz="1400" spc="-9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1400" spc="-4">
                <a:solidFill>
                  <a:srgbClr val="1F126B"/>
                </a:solidFill>
                <a:latin typeface="Arial"/>
                <a:cs typeface="Arial"/>
              </a:rPr>
              <a:t>M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ani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f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old</a:t>
            </a:r>
            <a:r>
              <a:rPr dirty="0" smtClean="0" sz="1400" spc="-29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*</a:t>
            </a:r>
            <a:r>
              <a:rPr dirty="0" smtClean="0" sz="1400" spc="-4">
                <a:solidFill>
                  <a:srgbClr val="1F126B"/>
                </a:solidFill>
                <a:latin typeface="Arial"/>
                <a:cs typeface="Arial"/>
              </a:rPr>
              <a:t>m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,</a:t>
            </a:r>
            <a:r>
              <a:rPr dirty="0" smtClean="0" sz="1400" spc="-9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1400" spc="-4">
                <a:solidFill>
                  <a:srgbClr val="1F126B"/>
                </a:solidFill>
                <a:latin typeface="Arial"/>
                <a:cs typeface="Arial"/>
              </a:rPr>
              <a:t>R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igidBody</a:t>
            </a:r>
            <a:r>
              <a:rPr dirty="0" smtClean="0" sz="1400" spc="-14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*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rbli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,</a:t>
            </a:r>
            <a:r>
              <a:rPr dirty="0" smtClean="0" sz="1400" spc="-34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f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loat</a:t>
            </a:r>
            <a:r>
              <a:rPr dirty="0" smtClean="0" sz="1400" spc="-25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f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p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,</a:t>
            </a:r>
            <a:endParaRPr sz="1400">
              <a:latin typeface="Arial"/>
              <a:cs typeface="Arial"/>
            </a:endParaRPr>
          </a:p>
          <a:p>
            <a:pPr marL="2108009">
              <a:lnSpc>
                <a:spcPct val="95825"/>
              </a:lnSpc>
            </a:pP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f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loat</a:t>
            </a:r>
            <a:r>
              <a:rPr dirty="0" smtClean="0" sz="1400" spc="-25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erro</a:t>
            </a:r>
            <a:r>
              <a:rPr dirty="0" smtClean="0" sz="1400" spc="-69">
                <a:solidFill>
                  <a:srgbClr val="1F126B"/>
                </a:solidFill>
                <a:latin typeface="Arial"/>
                <a:cs typeface="Arial"/>
              </a:rPr>
              <a:t>r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,</a:t>
            </a:r>
            <a:r>
              <a:rPr dirty="0" smtClean="0" sz="1400" spc="-34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f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loat</a:t>
            </a:r>
            <a:r>
              <a:rPr dirty="0" smtClean="0" sz="1400" spc="-25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d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c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ale,</a:t>
            </a:r>
            <a:r>
              <a:rPr dirty="0" smtClean="0" sz="1400" spc="-34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J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a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c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obian</a:t>
            </a:r>
            <a:r>
              <a:rPr dirty="0" smtClean="0" sz="1400" spc="-39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*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jli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,</a:t>
            </a:r>
            <a:endParaRPr sz="1400">
              <a:latin typeface="Arial"/>
              <a:cs typeface="Arial"/>
            </a:endParaRPr>
          </a:p>
          <a:p>
            <a:pPr marL="2088197" marR="657082" indent="19812">
              <a:lnSpc>
                <a:spcPct val="100041"/>
              </a:lnSpc>
              <a:spcBef>
                <a:spcPts val="70"/>
              </a:spcBef>
            </a:pPr>
            <a:r>
              <a:rPr dirty="0" smtClean="0" sz="1400" spc="-4">
                <a:solidFill>
                  <a:srgbClr val="1F126B"/>
                </a:solidFill>
                <a:latin typeface="Arial"/>
                <a:cs typeface="Arial"/>
              </a:rPr>
              <a:t>C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o</a:t>
            </a:r>
            <a:r>
              <a:rPr dirty="0" smtClean="0" sz="1400" spc="-4">
                <a:solidFill>
                  <a:srgbClr val="1F126B"/>
                </a:solidFill>
                <a:latin typeface="Arial"/>
                <a:cs typeface="Arial"/>
              </a:rPr>
              <a:t>m</a:t>
            </a:r>
            <a:r>
              <a:rPr dirty="0" smtClean="0" sz="1400" spc="-4">
                <a:solidFill>
                  <a:srgbClr val="1F126B"/>
                </a:solidFill>
                <a:latin typeface="Arial"/>
                <a:cs typeface="Arial"/>
              </a:rPr>
              <a:t>m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on</a:t>
            </a:r>
            <a:r>
              <a:rPr dirty="0" smtClean="0" sz="1400" spc="-54">
                <a:solidFill>
                  <a:srgbClr val="1F126B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rig</a:t>
            </a:r>
            <a:r>
              <a:rPr dirty="0" smtClean="0" sz="1400" spc="-25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*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rig_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f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un</a:t>
            </a:r>
            <a:r>
              <a:rPr dirty="0" smtClean="0" sz="1400" spc="-4">
                <a:solidFill>
                  <a:srgbClr val="1F126B"/>
                </a:solidFill>
                <a:latin typeface="Arial"/>
                <a:cs typeface="Arial"/>
              </a:rPr>
              <a:t>c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,</a:t>
            </a:r>
            <a:r>
              <a:rPr dirty="0" smtClean="0" sz="1400" spc="-59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1400" spc="-4">
                <a:solidFill>
                  <a:srgbClr val="1F126B"/>
                </a:solidFill>
                <a:latin typeface="Arial"/>
                <a:cs typeface="Arial"/>
              </a:rPr>
              <a:t>C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o</a:t>
            </a:r>
            <a:r>
              <a:rPr dirty="0" smtClean="0" sz="1400" spc="-4">
                <a:solidFill>
                  <a:srgbClr val="1F126B"/>
                </a:solidFill>
                <a:latin typeface="Arial"/>
                <a:cs typeface="Arial"/>
              </a:rPr>
              <a:t>m</a:t>
            </a:r>
            <a:r>
              <a:rPr dirty="0" smtClean="0" sz="1400" spc="-4">
                <a:solidFill>
                  <a:srgbClr val="1F126B"/>
                </a:solidFill>
                <a:latin typeface="Arial"/>
                <a:cs typeface="Arial"/>
              </a:rPr>
              <a:t>m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on</a:t>
            </a:r>
            <a:r>
              <a:rPr dirty="0" smtClean="0" sz="1400" spc="-4">
                <a:solidFill>
                  <a:srgbClr val="1F126B"/>
                </a:solidFill>
                <a:latin typeface="Arial"/>
                <a:cs typeface="Arial"/>
              </a:rPr>
              <a:t>F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unc</a:t>
            </a:r>
            <a:r>
              <a:rPr dirty="0" smtClean="0" sz="1400" spc="-25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*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c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o</a:t>
            </a:r>
            <a:r>
              <a:rPr dirty="0" smtClean="0" sz="1400" spc="-4">
                <a:solidFill>
                  <a:srgbClr val="1F126B"/>
                </a:solidFill>
                <a:latin typeface="Arial"/>
                <a:cs typeface="Arial"/>
              </a:rPr>
              <a:t>m</a:t>
            </a:r>
            <a:r>
              <a:rPr dirty="0" smtClean="0" sz="1400" spc="-4">
                <a:solidFill>
                  <a:srgbClr val="1F126B"/>
                </a:solidFill>
                <a:latin typeface="Arial"/>
                <a:cs typeface="Arial"/>
              </a:rPr>
              <a:t>m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on_func</a:t>
            </a:r>
            <a:r>
              <a:rPr dirty="0" smtClean="0" sz="1400" spc="-9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,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1400" spc="-4">
                <a:solidFill>
                  <a:srgbClr val="1F126B"/>
                </a:solidFill>
                <a:latin typeface="Arial"/>
                <a:cs typeface="Arial"/>
              </a:rPr>
              <a:t>C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on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rain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t</a:t>
            </a:r>
            <a:r>
              <a:rPr dirty="0" smtClean="0" sz="1400" spc="-19">
                <a:solidFill>
                  <a:srgbClr val="1F126B"/>
                </a:solidFill>
                <a:latin typeface="Arial"/>
                <a:cs typeface="Arial"/>
              </a:rPr>
              <a:t>F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unc</a:t>
            </a:r>
            <a:r>
              <a:rPr dirty="0" smtClean="0" sz="1400" spc="-59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*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c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on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rain</a:t>
            </a:r>
            <a:r>
              <a:rPr dirty="0" smtClean="0" sz="1400" spc="-4">
                <a:solidFill>
                  <a:srgbClr val="1F126B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_</a:t>
            </a:r>
            <a:r>
              <a:rPr dirty="0" smtClean="0" sz="1400" spc="-14">
                <a:solidFill>
                  <a:srgbClr val="1F126B"/>
                </a:solidFill>
                <a:latin typeface="Arial"/>
                <a:cs typeface="Arial"/>
              </a:rPr>
              <a:t>u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il</a:t>
            </a:r>
            <a:r>
              <a:rPr dirty="0" smtClean="0" sz="1400" spc="-9">
                <a:solidFill>
                  <a:srgbClr val="1F126B"/>
                </a:solidFill>
                <a:latin typeface="Arial"/>
                <a:cs typeface="Arial"/>
              </a:rPr>
              <a:t>)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28687" y="1303337"/>
            <a:ext cx="7210425" cy="455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91068">
              <a:lnSpc>
                <a:spcPct val="95825"/>
              </a:lnSpc>
              <a:spcBef>
                <a:spcPts val="445"/>
              </a:spcBef>
            </a:pPr>
            <a:r>
              <a:rPr dirty="0" smtClean="0" sz="2400" spc="0">
                <a:solidFill>
                  <a:srgbClr val="1F126B"/>
                </a:solidFill>
                <a:latin typeface="Arial"/>
                <a:cs typeface="Arial"/>
              </a:rPr>
              <a:t>E</a:t>
            </a:r>
            <a:r>
              <a:rPr dirty="0" smtClean="0" sz="2400" spc="-14">
                <a:solidFill>
                  <a:srgbClr val="1F126B"/>
                </a:solidFill>
                <a:latin typeface="Arial"/>
                <a:cs typeface="Arial"/>
              </a:rPr>
              <a:t>x</a:t>
            </a:r>
            <a:r>
              <a:rPr dirty="0" smtClean="0" sz="2400" spc="0">
                <a:solidFill>
                  <a:srgbClr val="1F126B"/>
                </a:solidFill>
                <a:latin typeface="Arial"/>
                <a:cs typeface="Arial"/>
              </a:rPr>
              <a:t>ample</a:t>
            </a:r>
            <a:r>
              <a:rPr dirty="0" smtClean="0" sz="2400" spc="9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1F126B"/>
                </a:solidFill>
                <a:latin typeface="Arial"/>
                <a:cs typeface="Arial"/>
              </a:rPr>
              <a:t>Fu</a:t>
            </a:r>
            <a:r>
              <a:rPr dirty="0" smtClean="0" sz="2400" spc="-4">
                <a:solidFill>
                  <a:srgbClr val="1F126B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1F126B"/>
                </a:solidFill>
                <a:latin typeface="Arial"/>
                <a:cs typeface="Arial"/>
              </a:rPr>
              <a:t>ction</a:t>
            </a:r>
            <a:r>
              <a:rPr dirty="0" smtClean="0" sz="2400" spc="9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1F126B"/>
                </a:solidFill>
                <a:latin typeface="Arial"/>
                <a:cs typeface="Arial"/>
              </a:rPr>
              <a:t>Prototype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928687" y="1303337"/>
            <a:ext cx="7210425" cy="455612"/>
          </a:xfrm>
          <a:custGeom>
            <a:avLst/>
            <a:gdLst/>
            <a:ahLst/>
            <a:cxnLst/>
            <a:rect l="l" t="t" r="r" b="b"/>
            <a:pathLst>
              <a:path w="7210425" h="455612">
                <a:moveTo>
                  <a:pt x="0" y="455612"/>
                </a:moveTo>
                <a:lnTo>
                  <a:pt x="7210425" y="455612"/>
                </a:lnTo>
                <a:lnTo>
                  <a:pt x="7210425" y="0"/>
                </a:lnTo>
                <a:lnTo>
                  <a:pt x="0" y="0"/>
                </a:lnTo>
                <a:lnTo>
                  <a:pt x="0" y="455612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928687" y="1303337"/>
            <a:ext cx="7210425" cy="455612"/>
          </a:xfrm>
          <a:custGeom>
            <a:avLst/>
            <a:gdLst/>
            <a:ahLst/>
            <a:cxnLst/>
            <a:rect l="l" t="t" r="r" b="b"/>
            <a:pathLst>
              <a:path w="7210425" h="455612">
                <a:moveTo>
                  <a:pt x="0" y="455612"/>
                </a:moveTo>
                <a:lnTo>
                  <a:pt x="7210425" y="455612"/>
                </a:lnTo>
                <a:lnTo>
                  <a:pt x="7210425" y="0"/>
                </a:lnTo>
                <a:lnTo>
                  <a:pt x="0" y="0"/>
                </a:lnTo>
                <a:lnTo>
                  <a:pt x="0" y="455612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928687" y="1911350"/>
            <a:ext cx="7286625" cy="835025"/>
          </a:xfrm>
          <a:custGeom>
            <a:avLst/>
            <a:gdLst/>
            <a:ahLst/>
            <a:cxnLst/>
            <a:rect l="l" t="t" r="r" b="b"/>
            <a:pathLst>
              <a:path w="7286625" h="835025">
                <a:moveTo>
                  <a:pt x="0" y="835025"/>
                </a:moveTo>
                <a:lnTo>
                  <a:pt x="7286625" y="835025"/>
                </a:lnTo>
                <a:lnTo>
                  <a:pt x="7286625" y="0"/>
                </a:lnTo>
                <a:lnTo>
                  <a:pt x="0" y="0"/>
                </a:lnTo>
                <a:lnTo>
                  <a:pt x="0" y="835025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928687" y="1911350"/>
            <a:ext cx="7286625" cy="835025"/>
          </a:xfrm>
          <a:custGeom>
            <a:avLst/>
            <a:gdLst/>
            <a:ahLst/>
            <a:cxnLst/>
            <a:rect l="l" t="t" r="r" b="b"/>
            <a:pathLst>
              <a:path w="7286625" h="835025">
                <a:moveTo>
                  <a:pt x="0" y="835025"/>
                </a:moveTo>
                <a:lnTo>
                  <a:pt x="7286625" y="835025"/>
                </a:lnTo>
                <a:lnTo>
                  <a:pt x="7286625" y="0"/>
                </a:lnTo>
                <a:lnTo>
                  <a:pt x="0" y="0"/>
                </a:lnTo>
                <a:lnTo>
                  <a:pt x="0" y="835025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280541" y="589080"/>
            <a:ext cx="2038327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Phys</a:t>
            </a:r>
            <a:r>
              <a:rPr dirty="0" smtClean="0" sz="4400" spc="9">
                <a:solidFill>
                  <a:srgbClr val="4FFFFF"/>
                </a:solidFill>
                <a:latin typeface="Arial"/>
                <a:cs typeface="Arial"/>
              </a:rPr>
              <a:t>i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cs</a:t>
            </a:r>
            <a:endParaRPr sz="4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60062" y="589080"/>
            <a:ext cx="2348912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Jacobian</a:t>
            </a:r>
            <a:endParaRPr sz="4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52966" y="589080"/>
            <a:ext cx="2193339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Shaders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2914568"/>
            <a:ext cx="20294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8840" y="2914568"/>
            <a:ext cx="2490448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Con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tr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tFu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90050" y="2914568"/>
            <a:ext cx="4807779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nt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-10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po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nt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rs</a:t>
            </a:r>
            <a:r>
              <a:rPr dirty="0" smtClean="0" sz="2800" spc="-8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r>
              <a:rPr dirty="0" smtClean="0" sz="2800" spc="-1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40" y="3341288"/>
            <a:ext cx="7425679" cy="23440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1335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ut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li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y</a:t>
            </a:r>
            <a:r>
              <a:rPr dirty="0" smtClean="0" sz="2800" spc="-7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fu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ns</a:t>
            </a:r>
            <a:r>
              <a:rPr dirty="0" smtClean="0" sz="2800" spc="-11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th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-38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live</a:t>
            </a:r>
            <a:r>
              <a:rPr dirty="0" smtClean="0" sz="2800" spc="-32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in</a:t>
            </a:r>
            <a:r>
              <a:rPr dirty="0" smtClean="0" sz="2800" spc="-1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-38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ph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y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cs</a:t>
            </a:r>
            <a:r>
              <a:rPr dirty="0" smtClean="0" sz="2800" spc="-9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k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el</a:t>
            </a:r>
            <a:endParaRPr sz="2800">
              <a:latin typeface="Arial"/>
              <a:cs typeface="Arial"/>
            </a:endParaRPr>
          </a:p>
          <a:p>
            <a:pPr marL="12700" marR="61335">
              <a:lnSpc>
                <a:spcPct val="95825"/>
              </a:lnSpc>
              <a:spcBef>
                <a:spcPts val="667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Gene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at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ng</a:t>
            </a:r>
            <a:r>
              <a:rPr dirty="0" smtClean="0" sz="2800" spc="-98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te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vect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rs</a:t>
            </a:r>
            <a:r>
              <a:rPr dirty="0" smtClean="0" sz="2800" spc="-10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for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limi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  <a:p>
            <a:pPr marL="12700" marR="61335">
              <a:lnSpc>
                <a:spcPct val="95825"/>
              </a:lnSpc>
              <a:spcBef>
                <a:spcPts val="812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Con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tr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-1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smo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th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ng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814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Shar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-9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etwe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-9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all</a:t>
            </a:r>
            <a:r>
              <a:rPr dirty="0" smtClean="0" sz="2800" spc="-17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tr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in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-87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th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ve</a:t>
            </a:r>
            <a:r>
              <a:rPr dirty="0" smtClean="0" sz="2800" spc="-5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limi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  <a:p>
            <a:pPr marL="12700" marR="61335">
              <a:lnSpc>
                <a:spcPct val="95825"/>
              </a:lnSpc>
              <a:spcBef>
                <a:spcPts val="140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so</a:t>
            </a:r>
            <a:r>
              <a:rPr dirty="0" smtClean="0" sz="2800" spc="-3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timi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z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at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on</a:t>
            </a:r>
            <a:r>
              <a:rPr dirty="0" smtClean="0" sz="2800" spc="-1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is</a:t>
            </a:r>
            <a:r>
              <a:rPr dirty="0" smtClean="0" sz="2800" spc="-2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-1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at</a:t>
            </a:r>
            <a:r>
              <a:rPr dirty="0" smtClean="0" sz="2800" spc="-5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fit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853486"/>
            <a:ext cx="203098" cy="14051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664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814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8687" y="1911350"/>
            <a:ext cx="7286625" cy="8350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78">
              <a:lnSpc>
                <a:spcPts val="1585"/>
              </a:lnSpc>
              <a:spcBef>
                <a:spcPts val="79"/>
              </a:spcBef>
            </a:pP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un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igned</a:t>
            </a:r>
            <a:r>
              <a:rPr dirty="0" smtClean="0" sz="1400" spc="-54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int</a:t>
            </a:r>
            <a:r>
              <a:rPr dirty="0" smtClean="0" sz="1400" spc="-9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Build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J</a:t>
            </a:r>
            <a:r>
              <a:rPr dirty="0" smtClean="0" sz="1400" spc="-4">
                <a:solidFill>
                  <a:srgbClr val="1F126B"/>
                </a:solidFill>
                <a:latin typeface="Arial"/>
                <a:cs typeface="Arial"/>
              </a:rPr>
              <a:t>D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Ball(</a:t>
            </a:r>
            <a:r>
              <a:rPr dirty="0" smtClean="0" sz="1400" spc="-4">
                <a:solidFill>
                  <a:srgbClr val="1F126B"/>
                </a:solidFill>
                <a:latin typeface="Arial"/>
                <a:cs typeface="Arial"/>
              </a:rPr>
              <a:t>C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on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raint</a:t>
            </a:r>
            <a:r>
              <a:rPr dirty="0" smtClean="0" sz="1400" spc="-59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*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c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,</a:t>
            </a:r>
            <a:r>
              <a:rPr dirty="0" smtClean="0" sz="1400" spc="-9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1400" spc="-4">
                <a:solidFill>
                  <a:srgbClr val="1F126B"/>
                </a:solidFill>
                <a:latin typeface="Arial"/>
                <a:cs typeface="Arial"/>
              </a:rPr>
              <a:t>M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ani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f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old</a:t>
            </a:r>
            <a:r>
              <a:rPr dirty="0" smtClean="0" sz="1400" spc="-29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*</a:t>
            </a:r>
            <a:r>
              <a:rPr dirty="0" smtClean="0" sz="1400" spc="-4">
                <a:solidFill>
                  <a:srgbClr val="1F126B"/>
                </a:solidFill>
                <a:latin typeface="Arial"/>
                <a:cs typeface="Arial"/>
              </a:rPr>
              <a:t>m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,</a:t>
            </a:r>
            <a:r>
              <a:rPr dirty="0" smtClean="0" sz="1400" spc="-9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1400" spc="-4">
                <a:solidFill>
                  <a:srgbClr val="1F126B"/>
                </a:solidFill>
                <a:latin typeface="Arial"/>
                <a:cs typeface="Arial"/>
              </a:rPr>
              <a:t>R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igidBody</a:t>
            </a:r>
            <a:r>
              <a:rPr dirty="0" smtClean="0" sz="1400" spc="-14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*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rbli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,</a:t>
            </a:r>
            <a:r>
              <a:rPr dirty="0" smtClean="0" sz="1400" spc="-34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f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loat</a:t>
            </a:r>
            <a:r>
              <a:rPr dirty="0" smtClean="0" sz="1400" spc="-25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f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p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,</a:t>
            </a:r>
            <a:endParaRPr sz="1400">
              <a:latin typeface="Arial"/>
              <a:cs typeface="Arial"/>
            </a:endParaRPr>
          </a:p>
          <a:p>
            <a:pPr marL="2108009">
              <a:lnSpc>
                <a:spcPct val="95825"/>
              </a:lnSpc>
            </a:pP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f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loat</a:t>
            </a:r>
            <a:r>
              <a:rPr dirty="0" smtClean="0" sz="1400" spc="-25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erro</a:t>
            </a:r>
            <a:r>
              <a:rPr dirty="0" smtClean="0" sz="1400" spc="-69">
                <a:solidFill>
                  <a:srgbClr val="1F126B"/>
                </a:solidFill>
                <a:latin typeface="Arial"/>
                <a:cs typeface="Arial"/>
              </a:rPr>
              <a:t>r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,</a:t>
            </a:r>
            <a:r>
              <a:rPr dirty="0" smtClean="0" sz="1400" spc="-34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f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loat</a:t>
            </a:r>
            <a:r>
              <a:rPr dirty="0" smtClean="0" sz="1400" spc="-25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d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c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ale,</a:t>
            </a:r>
            <a:r>
              <a:rPr dirty="0" smtClean="0" sz="1400" spc="-34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J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a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c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obian</a:t>
            </a:r>
            <a:r>
              <a:rPr dirty="0" smtClean="0" sz="1400" spc="-39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*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jli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,</a:t>
            </a:r>
            <a:endParaRPr sz="1400">
              <a:latin typeface="Arial"/>
              <a:cs typeface="Arial"/>
            </a:endParaRPr>
          </a:p>
          <a:p>
            <a:pPr marL="2088197" marR="657082" indent="19812">
              <a:lnSpc>
                <a:spcPct val="100041"/>
              </a:lnSpc>
              <a:spcBef>
                <a:spcPts val="70"/>
              </a:spcBef>
            </a:pPr>
            <a:r>
              <a:rPr dirty="0" smtClean="0" sz="1400" spc="-4">
                <a:solidFill>
                  <a:srgbClr val="1F126B"/>
                </a:solidFill>
                <a:latin typeface="Arial"/>
                <a:cs typeface="Arial"/>
              </a:rPr>
              <a:t>C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o</a:t>
            </a:r>
            <a:r>
              <a:rPr dirty="0" smtClean="0" sz="1400" spc="-4">
                <a:solidFill>
                  <a:srgbClr val="1F126B"/>
                </a:solidFill>
                <a:latin typeface="Arial"/>
                <a:cs typeface="Arial"/>
              </a:rPr>
              <a:t>m</a:t>
            </a:r>
            <a:r>
              <a:rPr dirty="0" smtClean="0" sz="1400" spc="-4">
                <a:solidFill>
                  <a:srgbClr val="1F126B"/>
                </a:solidFill>
                <a:latin typeface="Arial"/>
                <a:cs typeface="Arial"/>
              </a:rPr>
              <a:t>m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on</a:t>
            </a:r>
            <a:r>
              <a:rPr dirty="0" smtClean="0" sz="1400" spc="-54">
                <a:solidFill>
                  <a:srgbClr val="1F126B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rig</a:t>
            </a:r>
            <a:r>
              <a:rPr dirty="0" smtClean="0" sz="1400" spc="-25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*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rig_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f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un</a:t>
            </a:r>
            <a:r>
              <a:rPr dirty="0" smtClean="0" sz="1400" spc="-4">
                <a:solidFill>
                  <a:srgbClr val="1F126B"/>
                </a:solidFill>
                <a:latin typeface="Arial"/>
                <a:cs typeface="Arial"/>
              </a:rPr>
              <a:t>c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,</a:t>
            </a:r>
            <a:r>
              <a:rPr dirty="0" smtClean="0" sz="1400" spc="-59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1400" spc="-4">
                <a:solidFill>
                  <a:srgbClr val="1F126B"/>
                </a:solidFill>
                <a:latin typeface="Arial"/>
                <a:cs typeface="Arial"/>
              </a:rPr>
              <a:t>C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o</a:t>
            </a:r>
            <a:r>
              <a:rPr dirty="0" smtClean="0" sz="1400" spc="-4">
                <a:solidFill>
                  <a:srgbClr val="1F126B"/>
                </a:solidFill>
                <a:latin typeface="Arial"/>
                <a:cs typeface="Arial"/>
              </a:rPr>
              <a:t>m</a:t>
            </a:r>
            <a:r>
              <a:rPr dirty="0" smtClean="0" sz="1400" spc="-4">
                <a:solidFill>
                  <a:srgbClr val="1F126B"/>
                </a:solidFill>
                <a:latin typeface="Arial"/>
                <a:cs typeface="Arial"/>
              </a:rPr>
              <a:t>m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on</a:t>
            </a:r>
            <a:r>
              <a:rPr dirty="0" smtClean="0" sz="1400" spc="-4">
                <a:solidFill>
                  <a:srgbClr val="1F126B"/>
                </a:solidFill>
                <a:latin typeface="Arial"/>
                <a:cs typeface="Arial"/>
              </a:rPr>
              <a:t>F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unc</a:t>
            </a:r>
            <a:r>
              <a:rPr dirty="0" smtClean="0" sz="1400" spc="-25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*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c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o</a:t>
            </a:r>
            <a:r>
              <a:rPr dirty="0" smtClean="0" sz="1400" spc="-4">
                <a:solidFill>
                  <a:srgbClr val="1F126B"/>
                </a:solidFill>
                <a:latin typeface="Arial"/>
                <a:cs typeface="Arial"/>
              </a:rPr>
              <a:t>m</a:t>
            </a:r>
            <a:r>
              <a:rPr dirty="0" smtClean="0" sz="1400" spc="-4">
                <a:solidFill>
                  <a:srgbClr val="1F126B"/>
                </a:solidFill>
                <a:latin typeface="Arial"/>
                <a:cs typeface="Arial"/>
              </a:rPr>
              <a:t>m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on_func</a:t>
            </a:r>
            <a:r>
              <a:rPr dirty="0" smtClean="0" sz="1400" spc="-9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,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1400" spc="-4">
                <a:solidFill>
                  <a:srgbClr val="1F126B"/>
                </a:solidFill>
                <a:latin typeface="Arial"/>
                <a:cs typeface="Arial"/>
              </a:rPr>
              <a:t>C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on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rain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t</a:t>
            </a:r>
            <a:r>
              <a:rPr dirty="0" smtClean="0" sz="1400" spc="-19">
                <a:solidFill>
                  <a:srgbClr val="1F126B"/>
                </a:solidFill>
                <a:latin typeface="Arial"/>
                <a:cs typeface="Arial"/>
              </a:rPr>
              <a:t>F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unc</a:t>
            </a:r>
            <a:r>
              <a:rPr dirty="0" smtClean="0" sz="1400" spc="-59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*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c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on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rain</a:t>
            </a:r>
            <a:r>
              <a:rPr dirty="0" smtClean="0" sz="1400" spc="-4">
                <a:solidFill>
                  <a:srgbClr val="1F126B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_</a:t>
            </a:r>
            <a:r>
              <a:rPr dirty="0" smtClean="0" sz="1400" spc="-14">
                <a:solidFill>
                  <a:srgbClr val="1F126B"/>
                </a:solidFill>
                <a:latin typeface="Arial"/>
                <a:cs typeface="Arial"/>
              </a:rPr>
              <a:t>u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il</a:t>
            </a:r>
            <a:r>
              <a:rPr dirty="0" smtClean="0" sz="1400" spc="-9">
                <a:solidFill>
                  <a:srgbClr val="1F126B"/>
                </a:solidFill>
                <a:latin typeface="Arial"/>
                <a:cs typeface="Arial"/>
              </a:rPr>
              <a:t>)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28687" y="1303337"/>
            <a:ext cx="7210425" cy="455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91068">
              <a:lnSpc>
                <a:spcPct val="95825"/>
              </a:lnSpc>
              <a:spcBef>
                <a:spcPts val="445"/>
              </a:spcBef>
            </a:pPr>
            <a:r>
              <a:rPr dirty="0" smtClean="0" sz="2400" spc="0">
                <a:solidFill>
                  <a:srgbClr val="1F126B"/>
                </a:solidFill>
                <a:latin typeface="Arial"/>
                <a:cs typeface="Arial"/>
              </a:rPr>
              <a:t>E</a:t>
            </a:r>
            <a:r>
              <a:rPr dirty="0" smtClean="0" sz="2400" spc="-14">
                <a:solidFill>
                  <a:srgbClr val="1F126B"/>
                </a:solidFill>
                <a:latin typeface="Arial"/>
                <a:cs typeface="Arial"/>
              </a:rPr>
              <a:t>x</a:t>
            </a:r>
            <a:r>
              <a:rPr dirty="0" smtClean="0" sz="2400" spc="0">
                <a:solidFill>
                  <a:srgbClr val="1F126B"/>
                </a:solidFill>
                <a:latin typeface="Arial"/>
                <a:cs typeface="Arial"/>
              </a:rPr>
              <a:t>ample</a:t>
            </a:r>
            <a:r>
              <a:rPr dirty="0" smtClean="0" sz="2400" spc="9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1F126B"/>
                </a:solidFill>
                <a:latin typeface="Arial"/>
                <a:cs typeface="Arial"/>
              </a:rPr>
              <a:t>Fu</a:t>
            </a:r>
            <a:r>
              <a:rPr dirty="0" smtClean="0" sz="2400" spc="-4">
                <a:solidFill>
                  <a:srgbClr val="1F126B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1F126B"/>
                </a:solidFill>
                <a:latin typeface="Arial"/>
                <a:cs typeface="Arial"/>
              </a:rPr>
              <a:t>ction</a:t>
            </a:r>
            <a:r>
              <a:rPr dirty="0" smtClean="0" sz="2400" spc="9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1F126B"/>
                </a:solidFill>
                <a:latin typeface="Arial"/>
                <a:cs typeface="Arial"/>
              </a:rPr>
              <a:t>Prototype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928687" y="1303337"/>
            <a:ext cx="7210425" cy="455612"/>
          </a:xfrm>
          <a:custGeom>
            <a:avLst/>
            <a:gdLst/>
            <a:ahLst/>
            <a:cxnLst/>
            <a:rect l="l" t="t" r="r" b="b"/>
            <a:pathLst>
              <a:path w="7210425" h="455612">
                <a:moveTo>
                  <a:pt x="0" y="455612"/>
                </a:moveTo>
                <a:lnTo>
                  <a:pt x="7210425" y="455612"/>
                </a:lnTo>
                <a:lnTo>
                  <a:pt x="7210425" y="0"/>
                </a:lnTo>
                <a:lnTo>
                  <a:pt x="0" y="0"/>
                </a:lnTo>
                <a:lnTo>
                  <a:pt x="0" y="455612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928687" y="1303337"/>
            <a:ext cx="7210425" cy="455612"/>
          </a:xfrm>
          <a:custGeom>
            <a:avLst/>
            <a:gdLst/>
            <a:ahLst/>
            <a:cxnLst/>
            <a:rect l="l" t="t" r="r" b="b"/>
            <a:pathLst>
              <a:path w="7210425" h="455612">
                <a:moveTo>
                  <a:pt x="0" y="455612"/>
                </a:moveTo>
                <a:lnTo>
                  <a:pt x="7210425" y="455612"/>
                </a:lnTo>
                <a:lnTo>
                  <a:pt x="7210425" y="0"/>
                </a:lnTo>
                <a:lnTo>
                  <a:pt x="0" y="0"/>
                </a:lnTo>
                <a:lnTo>
                  <a:pt x="0" y="455612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928687" y="1911350"/>
            <a:ext cx="7286625" cy="835025"/>
          </a:xfrm>
          <a:custGeom>
            <a:avLst/>
            <a:gdLst/>
            <a:ahLst/>
            <a:cxnLst/>
            <a:rect l="l" t="t" r="r" b="b"/>
            <a:pathLst>
              <a:path w="7286625" h="835025">
                <a:moveTo>
                  <a:pt x="0" y="835025"/>
                </a:moveTo>
                <a:lnTo>
                  <a:pt x="7286625" y="835025"/>
                </a:lnTo>
                <a:lnTo>
                  <a:pt x="7286625" y="0"/>
                </a:lnTo>
                <a:lnTo>
                  <a:pt x="0" y="0"/>
                </a:lnTo>
                <a:lnTo>
                  <a:pt x="0" y="835025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928687" y="1911350"/>
            <a:ext cx="7286625" cy="835025"/>
          </a:xfrm>
          <a:custGeom>
            <a:avLst/>
            <a:gdLst/>
            <a:ahLst/>
            <a:cxnLst/>
            <a:rect l="l" t="t" r="r" b="b"/>
            <a:pathLst>
              <a:path w="7286625" h="835025">
                <a:moveTo>
                  <a:pt x="0" y="835025"/>
                </a:moveTo>
                <a:lnTo>
                  <a:pt x="7286625" y="835025"/>
                </a:lnTo>
                <a:lnTo>
                  <a:pt x="7286625" y="0"/>
                </a:lnTo>
                <a:lnTo>
                  <a:pt x="0" y="0"/>
                </a:lnTo>
                <a:lnTo>
                  <a:pt x="0" y="835025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608201" y="589080"/>
            <a:ext cx="3774805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Phys</a:t>
            </a:r>
            <a:r>
              <a:rPr dirty="0" smtClean="0" sz="4400" spc="9">
                <a:solidFill>
                  <a:srgbClr val="4FFFFF"/>
                </a:solidFill>
                <a:latin typeface="Arial"/>
                <a:cs typeface="Arial"/>
              </a:rPr>
              <a:t>i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cs</a:t>
            </a:r>
            <a:r>
              <a:rPr dirty="0" smtClean="0" sz="4400" spc="-34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Solver</a:t>
            </a:r>
            <a:endParaRPr sz="4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26439" y="589080"/>
            <a:ext cx="2193339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Shaders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2872581"/>
            <a:ext cx="228853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40" y="2872581"/>
            <a:ext cx="7599558" cy="29201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1081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One</a:t>
            </a:r>
            <a:r>
              <a:rPr dirty="0" smtClean="0" sz="32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of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ny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solver</a:t>
            </a:r>
            <a:r>
              <a:rPr dirty="0" smtClean="0" sz="3200" spc="-2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sha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ers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th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et</a:t>
            </a:r>
            <a:endParaRPr sz="3200">
              <a:latin typeface="Arial"/>
              <a:cs typeface="Arial"/>
            </a:endParaRPr>
          </a:p>
          <a:p>
            <a:pPr marL="12700" marR="61081">
              <a:lnSpc>
                <a:spcPts val="3454"/>
              </a:lnSpc>
              <a:spcBef>
                <a:spcPts val="4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lo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by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the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y</a:t>
            </a:r>
            <a:r>
              <a:rPr dirty="0" smtClean="0" sz="32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ics</a:t>
            </a:r>
            <a:r>
              <a:rPr dirty="0" smtClean="0" sz="3200" spc="-2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kernel</a:t>
            </a:r>
            <a:endParaRPr sz="3200">
              <a:latin typeface="Arial"/>
              <a:cs typeface="Arial"/>
            </a:endParaRPr>
          </a:p>
          <a:p>
            <a:pPr marL="12700" marR="61081">
              <a:lnSpc>
                <a:spcPct val="95825"/>
              </a:lnSpc>
              <a:spcBef>
                <a:spcPts val="374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ll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Si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n,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IK,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“che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p”</a:t>
            </a:r>
            <a:r>
              <a:rPr dirty="0" smtClean="0" sz="32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j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cts</a:t>
            </a:r>
            <a:endParaRPr sz="3200">
              <a:latin typeface="Arial"/>
              <a:cs typeface="Arial"/>
            </a:endParaRPr>
          </a:p>
          <a:p>
            <a:pPr marL="12700" marR="61081">
              <a:lnSpc>
                <a:spcPct val="95825"/>
              </a:lnSpc>
              <a:spcBef>
                <a:spcPts val="544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jd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_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il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_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a/size</a:t>
            </a:r>
            <a:r>
              <a:rPr dirty="0" smtClean="0" sz="32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te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ls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us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ur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ts val="3460"/>
              </a:lnSpc>
              <a:spcBef>
                <a:spcPts val="173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Jaco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ncti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ns</a:t>
            </a:r>
            <a:r>
              <a:rPr dirty="0" smtClean="0" sz="3200" spc="-2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(wh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re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ey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live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/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size)</a:t>
            </a:r>
            <a:endParaRPr sz="3200">
              <a:latin typeface="Arial"/>
              <a:cs typeface="Arial"/>
            </a:endParaRPr>
          </a:p>
          <a:p>
            <a:pPr marL="12700" marR="61081">
              <a:lnSpc>
                <a:spcPct val="95825"/>
              </a:lnSpc>
              <a:spcBef>
                <a:spcPts val="371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cal</a:t>
            </a:r>
            <a:r>
              <a:rPr dirty="0" smtClean="0" sz="3200" spc="-2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store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al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ocat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pr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vided</a:t>
            </a:r>
            <a:r>
              <a:rPr dirty="0" smtClean="0" sz="3200" spc="-2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for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3200" spc="9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ratch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848075"/>
            <a:ext cx="229006" cy="9690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375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5360384"/>
            <a:ext cx="228853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8687" y="1911350"/>
            <a:ext cx="7286625" cy="8350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78">
              <a:lnSpc>
                <a:spcPts val="1585"/>
              </a:lnSpc>
              <a:spcBef>
                <a:spcPts val="79"/>
              </a:spcBef>
            </a:pPr>
            <a:r>
              <a:rPr dirty="0" smtClean="0" sz="1400" spc="-19">
                <a:solidFill>
                  <a:srgbClr val="1F126B"/>
                </a:solidFill>
                <a:latin typeface="Arial"/>
                <a:cs typeface="Arial"/>
              </a:rPr>
              <a:t>v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oid</a:t>
            </a:r>
            <a:r>
              <a:rPr dirty="0" smtClean="0" sz="1400" spc="-4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Sol</a:t>
            </a:r>
            <a:r>
              <a:rPr dirty="0" smtClean="0" sz="1400" spc="-19">
                <a:solidFill>
                  <a:srgbClr val="1F126B"/>
                </a:solidFill>
                <a:latin typeface="Arial"/>
                <a:cs typeface="Arial"/>
              </a:rPr>
              <a:t>v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erSi</a:t>
            </a:r>
            <a:r>
              <a:rPr dirty="0" smtClean="0" sz="1400" spc="-4">
                <a:solidFill>
                  <a:srgbClr val="1F126B"/>
                </a:solidFill>
                <a:latin typeface="Arial"/>
                <a:cs typeface="Arial"/>
              </a:rPr>
              <a:t>m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(Si</a:t>
            </a:r>
            <a:r>
              <a:rPr dirty="0" smtClean="0" sz="1400" spc="-4">
                <a:solidFill>
                  <a:srgbClr val="1F126B"/>
                </a:solidFill>
                <a:latin typeface="Arial"/>
                <a:cs typeface="Arial"/>
              </a:rPr>
              <a:t>m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Pool</a:t>
            </a:r>
            <a:r>
              <a:rPr dirty="0" smtClean="0" sz="1400" spc="-14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*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i</a:t>
            </a:r>
            <a:r>
              <a:rPr dirty="0" smtClean="0" sz="1400" spc="-4">
                <a:solidFill>
                  <a:srgbClr val="1F126B"/>
                </a:solidFill>
                <a:latin typeface="Arial"/>
                <a:cs typeface="Arial"/>
              </a:rPr>
              <a:t>m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_pool,</a:t>
            </a:r>
            <a:r>
              <a:rPr dirty="0" smtClean="0" sz="1400" spc="-34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1400" spc="-4">
                <a:solidFill>
                  <a:srgbClr val="1F126B"/>
                </a:solidFill>
                <a:latin typeface="Arial"/>
                <a:cs typeface="Arial"/>
              </a:rPr>
              <a:t>M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ani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f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old</a:t>
            </a:r>
            <a:r>
              <a:rPr dirty="0" smtClean="0" sz="1400" spc="-29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*</a:t>
            </a:r>
            <a:r>
              <a:rPr dirty="0" smtClean="0" sz="1400" spc="-4">
                <a:solidFill>
                  <a:srgbClr val="1F126B"/>
                </a:solidFill>
                <a:latin typeface="Arial"/>
                <a:cs typeface="Arial"/>
              </a:rPr>
              <a:t>m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,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c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har</a:t>
            </a:r>
            <a:r>
              <a:rPr dirty="0" smtClean="0" sz="1400" spc="-29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*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di</a:t>
            </a:r>
            <a:r>
              <a:rPr dirty="0" smtClean="0" sz="1400" spc="-4">
                <a:solidFill>
                  <a:srgbClr val="1F126B"/>
                </a:solidFill>
                <a:latin typeface="Arial"/>
                <a:cs typeface="Arial"/>
              </a:rPr>
              <a:t>m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en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ion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,</a:t>
            </a:r>
            <a:r>
              <a:rPr dirty="0" smtClean="0" sz="1400" spc="-50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int</a:t>
            </a:r>
            <a:r>
              <a:rPr dirty="0" smtClean="0" sz="1400" spc="-9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*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jd_build_ea,</a:t>
            </a:r>
            <a:endParaRPr sz="1400">
              <a:latin typeface="Arial"/>
              <a:cs typeface="Arial"/>
            </a:endParaRPr>
          </a:p>
          <a:p>
            <a:pPr marL="1370393" marR="134952">
              <a:lnSpc>
                <a:spcPct val="100137"/>
              </a:lnSpc>
            </a:pP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int</a:t>
            </a:r>
            <a:r>
              <a:rPr dirty="0" smtClean="0" sz="1400" spc="-9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*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jd_build_si</a:t>
            </a:r>
            <a:r>
              <a:rPr dirty="0" smtClean="0" sz="1400" spc="9">
                <a:solidFill>
                  <a:srgbClr val="1F126B"/>
                </a:solidFill>
                <a:latin typeface="Arial"/>
                <a:cs typeface="Arial"/>
              </a:rPr>
              <a:t>z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e,</a:t>
            </a:r>
            <a:r>
              <a:rPr dirty="0" smtClean="0" sz="1400" spc="-59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1400" spc="-4">
                <a:solidFill>
                  <a:srgbClr val="1F126B"/>
                </a:solidFill>
                <a:latin typeface="Arial"/>
                <a:cs typeface="Arial"/>
              </a:rPr>
              <a:t>M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anaged</a:t>
            </a:r>
            <a:r>
              <a:rPr dirty="0" smtClean="0" sz="1400" spc="-4">
                <a:solidFill>
                  <a:srgbClr val="1F126B"/>
                </a:solidFill>
                <a:latin typeface="Arial"/>
                <a:cs typeface="Arial"/>
              </a:rPr>
              <a:t>L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sz="1400" spc="-29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*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allo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c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a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o</a:t>
            </a:r>
            <a:r>
              <a:rPr dirty="0" smtClean="0" sz="1400" spc="-69">
                <a:solidFill>
                  <a:srgbClr val="1F126B"/>
                </a:solidFill>
                <a:latin typeface="Arial"/>
                <a:cs typeface="Arial"/>
              </a:rPr>
              <a:t>r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,</a:t>
            </a:r>
            <a:r>
              <a:rPr dirty="0" smtClean="0" sz="1400" spc="-59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1400" spc="-4">
                <a:solidFill>
                  <a:srgbClr val="1F126B"/>
                </a:solidFill>
                <a:latin typeface="Arial"/>
                <a:cs typeface="Arial"/>
              </a:rPr>
              <a:t>C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o</a:t>
            </a:r>
            <a:r>
              <a:rPr dirty="0" smtClean="0" sz="1400" spc="-4">
                <a:solidFill>
                  <a:srgbClr val="1F126B"/>
                </a:solidFill>
                <a:latin typeface="Arial"/>
                <a:cs typeface="Arial"/>
              </a:rPr>
              <a:t>m</a:t>
            </a:r>
            <a:r>
              <a:rPr dirty="0" smtClean="0" sz="1400" spc="-4">
                <a:solidFill>
                  <a:srgbClr val="1F126B"/>
                </a:solidFill>
                <a:latin typeface="Arial"/>
                <a:cs typeface="Arial"/>
              </a:rPr>
              <a:t>m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on</a:t>
            </a:r>
            <a:r>
              <a:rPr dirty="0" smtClean="0" sz="1400" spc="-4">
                <a:solidFill>
                  <a:srgbClr val="1F126B"/>
                </a:solidFill>
                <a:latin typeface="Arial"/>
                <a:cs typeface="Arial"/>
              </a:rPr>
              <a:t>F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unc</a:t>
            </a:r>
            <a:r>
              <a:rPr dirty="0" smtClean="0" sz="1400" spc="-25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*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c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o</a:t>
            </a:r>
            <a:r>
              <a:rPr dirty="0" smtClean="0" sz="1400" spc="-4">
                <a:solidFill>
                  <a:srgbClr val="1F126B"/>
                </a:solidFill>
                <a:latin typeface="Arial"/>
                <a:cs typeface="Arial"/>
              </a:rPr>
              <a:t>m</a:t>
            </a:r>
            <a:r>
              <a:rPr dirty="0" smtClean="0" sz="1400" spc="-4">
                <a:solidFill>
                  <a:srgbClr val="1F126B"/>
                </a:solidFill>
                <a:latin typeface="Arial"/>
                <a:cs typeface="Arial"/>
              </a:rPr>
              <a:t>m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on_fu</a:t>
            </a:r>
            <a:r>
              <a:rPr dirty="0" smtClean="0" sz="1400" spc="-9">
                <a:solidFill>
                  <a:srgbClr val="1F126B"/>
                </a:solidFill>
                <a:latin typeface="Arial"/>
                <a:cs typeface="Arial"/>
              </a:rPr>
              <a:t>n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c</a:t>
            </a:r>
            <a:r>
              <a:rPr dirty="0" smtClean="0" sz="1400" spc="-4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,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1400" spc="-4">
                <a:solidFill>
                  <a:srgbClr val="1F126B"/>
                </a:solidFill>
                <a:latin typeface="Arial"/>
                <a:cs typeface="Arial"/>
              </a:rPr>
              <a:t>C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o</a:t>
            </a:r>
            <a:r>
              <a:rPr dirty="0" smtClean="0" sz="1400" spc="-4">
                <a:solidFill>
                  <a:srgbClr val="1F126B"/>
                </a:solidFill>
                <a:latin typeface="Arial"/>
                <a:cs typeface="Arial"/>
              </a:rPr>
              <a:t>m</a:t>
            </a:r>
            <a:r>
              <a:rPr dirty="0" smtClean="0" sz="1400" spc="-4">
                <a:solidFill>
                  <a:srgbClr val="1F126B"/>
                </a:solidFill>
                <a:latin typeface="Arial"/>
                <a:cs typeface="Arial"/>
              </a:rPr>
              <a:t>m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on</a:t>
            </a:r>
            <a:r>
              <a:rPr dirty="0" smtClean="0" sz="1400" spc="-54">
                <a:solidFill>
                  <a:srgbClr val="1F126B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rig</a:t>
            </a:r>
            <a:r>
              <a:rPr dirty="0" smtClean="0" sz="1400" spc="-39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*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rig_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f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un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c</a:t>
            </a:r>
            <a:r>
              <a:rPr dirty="0" smtClean="0" sz="1400" spc="-4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,</a:t>
            </a:r>
            <a:r>
              <a:rPr dirty="0" smtClean="0" sz="1400" spc="-50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1400" spc="-4">
                <a:solidFill>
                  <a:srgbClr val="1F126B"/>
                </a:solidFill>
                <a:latin typeface="Arial"/>
                <a:cs typeface="Arial"/>
              </a:rPr>
              <a:t>C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on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rain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t</a:t>
            </a:r>
            <a:r>
              <a:rPr dirty="0" smtClean="0" sz="1400" spc="-4">
                <a:solidFill>
                  <a:srgbClr val="1F126B"/>
                </a:solidFill>
                <a:latin typeface="Arial"/>
                <a:cs typeface="Arial"/>
              </a:rPr>
              <a:t>F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u</a:t>
            </a:r>
            <a:r>
              <a:rPr dirty="0" smtClean="0" sz="1400" spc="-14">
                <a:solidFill>
                  <a:srgbClr val="1F126B"/>
                </a:solidFill>
                <a:latin typeface="Arial"/>
                <a:cs typeface="Arial"/>
              </a:rPr>
              <a:t>n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c</a:t>
            </a:r>
            <a:r>
              <a:rPr dirty="0" smtClean="0" sz="1400" spc="-49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*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c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on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sz="1400" spc="4">
                <a:solidFill>
                  <a:srgbClr val="1F126B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rain</a:t>
            </a:r>
            <a:r>
              <a:rPr dirty="0" smtClean="0" sz="1400" spc="-4">
                <a:solidFill>
                  <a:srgbClr val="1F126B"/>
                </a:solidFill>
                <a:latin typeface="Arial"/>
                <a:cs typeface="Arial"/>
              </a:rPr>
              <a:t>t</a:t>
            </a:r>
            <a:r>
              <a:rPr dirty="0" smtClean="0" sz="1400" spc="-14">
                <a:solidFill>
                  <a:srgbClr val="1F126B"/>
                </a:solidFill>
                <a:latin typeface="Arial"/>
                <a:cs typeface="Arial"/>
              </a:rPr>
              <a:t>_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u</a:t>
            </a:r>
            <a:r>
              <a:rPr dirty="0" smtClean="0" sz="1400" spc="-4">
                <a:solidFill>
                  <a:srgbClr val="1F126B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1F126B"/>
                </a:solidFill>
                <a:latin typeface="Arial"/>
                <a:cs typeface="Arial"/>
              </a:rPr>
              <a:t>il);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28687" y="1303337"/>
            <a:ext cx="7210425" cy="455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91068">
              <a:lnSpc>
                <a:spcPct val="95825"/>
              </a:lnSpc>
              <a:spcBef>
                <a:spcPts val="445"/>
              </a:spcBef>
            </a:pPr>
            <a:r>
              <a:rPr dirty="0" smtClean="0" sz="2400" spc="0">
                <a:solidFill>
                  <a:srgbClr val="1F126B"/>
                </a:solidFill>
                <a:latin typeface="Arial"/>
                <a:cs typeface="Arial"/>
              </a:rPr>
              <a:t>E</a:t>
            </a:r>
            <a:r>
              <a:rPr dirty="0" smtClean="0" sz="2400" spc="-14">
                <a:solidFill>
                  <a:srgbClr val="1F126B"/>
                </a:solidFill>
                <a:latin typeface="Arial"/>
                <a:cs typeface="Arial"/>
              </a:rPr>
              <a:t>x</a:t>
            </a:r>
            <a:r>
              <a:rPr dirty="0" smtClean="0" sz="2400" spc="0">
                <a:solidFill>
                  <a:srgbClr val="1F126B"/>
                </a:solidFill>
                <a:latin typeface="Arial"/>
                <a:cs typeface="Arial"/>
              </a:rPr>
              <a:t>ample</a:t>
            </a:r>
            <a:r>
              <a:rPr dirty="0" smtClean="0" sz="2400" spc="9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1F126B"/>
                </a:solidFill>
                <a:latin typeface="Arial"/>
                <a:cs typeface="Arial"/>
              </a:rPr>
              <a:t>Fu</a:t>
            </a:r>
            <a:r>
              <a:rPr dirty="0" smtClean="0" sz="2400" spc="-4">
                <a:solidFill>
                  <a:srgbClr val="1F126B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1F126B"/>
                </a:solidFill>
                <a:latin typeface="Arial"/>
                <a:cs typeface="Arial"/>
              </a:rPr>
              <a:t>ction</a:t>
            </a:r>
            <a:r>
              <a:rPr dirty="0" smtClean="0" sz="2400" spc="9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1F126B"/>
                </a:solidFill>
                <a:latin typeface="Arial"/>
                <a:cs typeface="Arial"/>
              </a:rPr>
              <a:t>Prototype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84401" y="589080"/>
            <a:ext cx="2037208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Custom</a:t>
            </a:r>
            <a:endParaRPr sz="4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67839" y="589080"/>
            <a:ext cx="3777603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Event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Shaders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1698600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40" y="1698600"/>
            <a:ext cx="6674777" cy="30667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Any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ne</a:t>
            </a:r>
            <a:r>
              <a:rPr dirty="0" smtClean="0" sz="3200" spc="-3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can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or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wn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stom</a:t>
            </a:r>
            <a:endParaRPr sz="3200">
              <a:latin typeface="Arial"/>
              <a:cs typeface="Arial"/>
            </a:endParaRPr>
          </a:p>
          <a:p>
            <a:pPr marL="12700" marR="61081">
              <a:lnSpc>
                <a:spcPct val="95825"/>
              </a:lnSpc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sha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er</a:t>
            </a:r>
            <a:r>
              <a:rPr dirty="0" smtClean="0" sz="3200" spc="-3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for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y</a:t>
            </a:r>
            <a:r>
              <a:rPr dirty="0" smtClean="0" sz="32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ics</a:t>
            </a:r>
            <a:endParaRPr sz="3200">
              <a:latin typeface="Arial"/>
              <a:cs typeface="Arial"/>
            </a:endParaRPr>
          </a:p>
          <a:p>
            <a:pPr marL="12700" marR="50526">
              <a:lnSpc>
                <a:spcPct val="100041"/>
              </a:lnSpc>
              <a:spcBef>
                <a:spcPts val="930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Curre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tly</a:t>
            </a:r>
            <a:r>
              <a:rPr dirty="0" smtClean="0" sz="3200" spc="-3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we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ave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two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custom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eve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sha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ers.</a:t>
            </a:r>
            <a:endParaRPr sz="3200">
              <a:latin typeface="Arial"/>
              <a:cs typeface="Arial"/>
            </a:endParaRPr>
          </a:p>
          <a:p>
            <a:pPr marL="12700" marR="61081">
              <a:lnSpc>
                <a:spcPct val="95825"/>
              </a:lnSpc>
              <a:spcBef>
                <a:spcPts val="771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The</a:t>
            </a:r>
            <a:r>
              <a:rPr dirty="0" smtClean="0" sz="3200" spc="-3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y</a:t>
            </a:r>
            <a:r>
              <a:rPr dirty="0" smtClean="0" sz="32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ics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kernel</a:t>
            </a:r>
            <a:r>
              <a:rPr dirty="0" smtClean="0" sz="3200" spc="-2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32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es</a:t>
            </a:r>
            <a:r>
              <a:rPr dirty="0" smtClean="0" sz="3200" spc="-3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comm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endParaRPr sz="3200">
              <a:latin typeface="Arial"/>
              <a:cs typeface="Arial"/>
            </a:endParaRPr>
          </a:p>
          <a:p>
            <a:pPr marL="12700" marR="61081">
              <a:lnSpc>
                <a:spcPct val="95825"/>
              </a:lnSpc>
              <a:spcBef>
                <a:spcPts val="160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ncti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ns</a:t>
            </a:r>
            <a:r>
              <a:rPr dirty="0" smtClean="0" sz="3200" spc="-2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list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gs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75047" y="1698600"/>
            <a:ext cx="1080488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eve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771997"/>
            <a:ext cx="228853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3844893"/>
            <a:ext cx="228854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84401" y="589080"/>
            <a:ext cx="2037208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Custom</a:t>
            </a:r>
            <a:endParaRPr sz="4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67839" y="589080"/>
            <a:ext cx="3777603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Event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Shaders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698600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40" y="1698600"/>
            <a:ext cx="7033125" cy="24810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Work</a:t>
            </a:r>
            <a:r>
              <a:rPr dirty="0" smtClean="0" sz="3200" spc="-2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ry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is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ssed</a:t>
            </a:r>
            <a:r>
              <a:rPr dirty="0" smtClean="0" sz="3200" spc="-2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fr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ker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el</a:t>
            </a:r>
            <a:endParaRPr sz="3200">
              <a:latin typeface="Arial"/>
              <a:cs typeface="Arial"/>
            </a:endParaRPr>
          </a:p>
          <a:p>
            <a:pPr marL="12700" marR="681502">
              <a:lnSpc>
                <a:spcPct val="100041"/>
              </a:lnSpc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accomm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te</a:t>
            </a:r>
            <a:r>
              <a:rPr dirty="0" smtClean="0" sz="3200" spc="-4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y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rary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ta.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Curre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tly</a:t>
            </a:r>
            <a:r>
              <a:rPr dirty="0" smtClean="0" sz="3200" spc="-3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th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is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2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k</a:t>
            </a:r>
            <a:endParaRPr sz="3200">
              <a:latin typeface="Arial"/>
              <a:cs typeface="Arial"/>
            </a:endParaRPr>
          </a:p>
          <a:p>
            <a:pPr marL="12700" marR="36874">
              <a:lnSpc>
                <a:spcPct val="95825"/>
              </a:lnSpc>
              <a:spcBef>
                <a:spcPts val="773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Sh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th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can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w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ta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endParaRPr sz="3200">
              <a:latin typeface="Arial"/>
              <a:cs typeface="Arial"/>
            </a:endParaRPr>
          </a:p>
          <a:p>
            <a:pPr marL="12700" marR="61081">
              <a:lnSpc>
                <a:spcPct val="95825"/>
              </a:lnSpc>
              <a:spcBef>
                <a:spcPts val="160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PPU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ff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of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choice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35430" y="1698600"/>
            <a:ext cx="426097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3259677"/>
            <a:ext cx="228853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78840" y="306455"/>
            <a:ext cx="6040747" cy="29954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710957" marR="1365114" algn="ctr">
              <a:lnSpc>
                <a:spcPts val="4190"/>
              </a:lnSpc>
              <a:spcBef>
                <a:spcPts val="209"/>
              </a:spcBef>
            </a:pP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Phase</a:t>
            </a:r>
            <a:r>
              <a:rPr dirty="0" smtClean="0" sz="4000" spc="-113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3</a:t>
            </a:r>
            <a:endParaRPr sz="4000">
              <a:latin typeface="Arial"/>
              <a:cs typeface="Arial"/>
            </a:endParaRPr>
          </a:p>
          <a:p>
            <a:pPr marL="2174532" marR="828342" algn="ctr">
              <a:lnSpc>
                <a:spcPct val="95825"/>
              </a:lnSpc>
            </a:pP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Resi</a:t>
            </a:r>
            <a:r>
              <a:rPr dirty="0" smtClean="0" sz="4000" spc="9">
                <a:solidFill>
                  <a:srgbClr val="4FFFFF"/>
                </a:solidFill>
                <a:latin typeface="Arial"/>
                <a:cs typeface="Arial"/>
              </a:rPr>
              <a:t>s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tan</a:t>
            </a:r>
            <a:r>
              <a:rPr dirty="0" smtClean="0" sz="4000" spc="9">
                <a:solidFill>
                  <a:srgbClr val="4FFFFF"/>
                </a:solidFill>
                <a:latin typeface="Arial"/>
                <a:cs typeface="Arial"/>
              </a:rPr>
              <a:t>c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e</a:t>
            </a:r>
            <a:r>
              <a:rPr dirty="0" smtClean="0" sz="4000" spc="-197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2</a:t>
            </a:r>
            <a:endParaRPr sz="4000">
              <a:latin typeface="Arial"/>
              <a:cs typeface="Arial"/>
            </a:endParaRPr>
          </a:p>
          <a:p>
            <a:pPr marL="12700" marR="61081">
              <a:lnSpc>
                <a:spcPct val="95825"/>
              </a:lnSpc>
              <a:spcBef>
                <a:spcPts val="1670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Def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rred</a:t>
            </a:r>
            <a:r>
              <a:rPr dirty="0" smtClean="0" sz="3200" spc="-2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  <a:p>
            <a:pPr marL="12700" marR="61081">
              <a:lnSpc>
                <a:spcPct val="95825"/>
              </a:lnSpc>
              <a:spcBef>
                <a:spcPts val="92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Constra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nt</a:t>
            </a:r>
            <a:r>
              <a:rPr dirty="0" smtClean="0" sz="32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Data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Stre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mi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g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930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Using</a:t>
            </a:r>
            <a:r>
              <a:rPr dirty="0" smtClean="0" sz="3200" spc="-3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li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rary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sha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ers</a:t>
            </a:r>
            <a:r>
              <a:rPr dirty="0" smtClean="0" sz="3200" spc="-2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coll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1698600"/>
            <a:ext cx="229006" cy="16032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759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930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322262" y="1835213"/>
            <a:ext cx="8348599" cy="379412"/>
          </a:xfrm>
          <a:custGeom>
            <a:avLst/>
            <a:gdLst/>
            <a:ahLst/>
            <a:cxnLst/>
            <a:rect l="l" t="t" r="r" b="b"/>
            <a:pathLst>
              <a:path w="8348599" h="379412">
                <a:moveTo>
                  <a:pt x="0" y="379412"/>
                </a:moveTo>
                <a:lnTo>
                  <a:pt x="8348599" y="379412"/>
                </a:lnTo>
                <a:lnTo>
                  <a:pt x="8348599" y="0"/>
                </a:lnTo>
                <a:lnTo>
                  <a:pt x="0" y="0"/>
                </a:lnTo>
                <a:lnTo>
                  <a:pt x="0" y="379412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322262" y="1835213"/>
            <a:ext cx="8348599" cy="379412"/>
          </a:xfrm>
          <a:custGeom>
            <a:avLst/>
            <a:gdLst/>
            <a:ahLst/>
            <a:cxnLst/>
            <a:rect l="l" t="t" r="r" b="b"/>
            <a:pathLst>
              <a:path w="8348599" h="379412">
                <a:moveTo>
                  <a:pt x="0" y="379412"/>
                </a:moveTo>
                <a:lnTo>
                  <a:pt x="8348599" y="379412"/>
                </a:lnTo>
                <a:lnTo>
                  <a:pt x="8348599" y="0"/>
                </a:lnTo>
                <a:lnTo>
                  <a:pt x="0" y="0"/>
                </a:lnTo>
                <a:lnTo>
                  <a:pt x="0" y="379412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1460500" y="2593975"/>
            <a:ext cx="455612" cy="911225"/>
          </a:xfrm>
          <a:custGeom>
            <a:avLst/>
            <a:gdLst/>
            <a:ahLst/>
            <a:cxnLst/>
            <a:rect l="l" t="t" r="r" b="b"/>
            <a:pathLst>
              <a:path w="455612" h="911225">
                <a:moveTo>
                  <a:pt x="0" y="911225"/>
                </a:moveTo>
                <a:lnTo>
                  <a:pt x="455612" y="911225"/>
                </a:lnTo>
                <a:lnTo>
                  <a:pt x="4556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1460500" y="2593975"/>
            <a:ext cx="455612" cy="911225"/>
          </a:xfrm>
          <a:custGeom>
            <a:avLst/>
            <a:gdLst/>
            <a:ahLst/>
            <a:cxnLst/>
            <a:rect l="l" t="t" r="r" b="b"/>
            <a:pathLst>
              <a:path w="455612" h="911225">
                <a:moveTo>
                  <a:pt x="0" y="911225"/>
                </a:moveTo>
                <a:lnTo>
                  <a:pt x="455612" y="911225"/>
                </a:lnTo>
                <a:lnTo>
                  <a:pt x="4556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322262" y="259397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322262" y="259397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1157287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1157287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2598801" y="2593975"/>
            <a:ext cx="2732024" cy="911225"/>
          </a:xfrm>
          <a:custGeom>
            <a:avLst/>
            <a:gdLst/>
            <a:ahLst/>
            <a:cxnLst/>
            <a:rect l="l" t="t" r="r" b="b"/>
            <a:pathLst>
              <a:path w="2732024" h="911225">
                <a:moveTo>
                  <a:pt x="0" y="911225"/>
                </a:moveTo>
                <a:lnTo>
                  <a:pt x="2732024" y="911225"/>
                </a:lnTo>
                <a:lnTo>
                  <a:pt x="2732024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2598801" y="2593975"/>
            <a:ext cx="2732024" cy="911225"/>
          </a:xfrm>
          <a:custGeom>
            <a:avLst/>
            <a:gdLst/>
            <a:ahLst/>
            <a:cxnLst/>
            <a:rect l="l" t="t" r="r" b="b"/>
            <a:pathLst>
              <a:path w="2732024" h="911225">
                <a:moveTo>
                  <a:pt x="0" y="911225"/>
                </a:moveTo>
                <a:lnTo>
                  <a:pt x="2732024" y="911225"/>
                </a:lnTo>
                <a:lnTo>
                  <a:pt x="2732024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229552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229552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2598801" y="3960749"/>
            <a:ext cx="2732024" cy="911225"/>
          </a:xfrm>
          <a:custGeom>
            <a:avLst/>
            <a:gdLst/>
            <a:ahLst/>
            <a:cxnLst/>
            <a:rect l="l" t="t" r="r" b="b"/>
            <a:pathLst>
              <a:path w="2732024" h="911225">
                <a:moveTo>
                  <a:pt x="0" y="911225"/>
                </a:moveTo>
                <a:lnTo>
                  <a:pt x="2732024" y="911225"/>
                </a:lnTo>
                <a:lnTo>
                  <a:pt x="2732024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2598801" y="3960749"/>
            <a:ext cx="2732024" cy="911225"/>
          </a:xfrm>
          <a:custGeom>
            <a:avLst/>
            <a:gdLst/>
            <a:ahLst/>
            <a:cxnLst/>
            <a:rect l="l" t="t" r="r" b="b"/>
            <a:pathLst>
              <a:path w="2732024" h="911225">
                <a:moveTo>
                  <a:pt x="0" y="911225"/>
                </a:moveTo>
                <a:lnTo>
                  <a:pt x="2732024" y="911225"/>
                </a:lnTo>
                <a:lnTo>
                  <a:pt x="2732024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533082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533082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646912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646912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6772275" y="2593975"/>
            <a:ext cx="1898650" cy="911225"/>
          </a:xfrm>
          <a:custGeom>
            <a:avLst/>
            <a:gdLst/>
            <a:ahLst/>
            <a:cxnLst/>
            <a:rect l="l" t="t" r="r" b="b"/>
            <a:pathLst>
              <a:path w="1898650" h="911225">
                <a:moveTo>
                  <a:pt x="0" y="911225"/>
                </a:moveTo>
                <a:lnTo>
                  <a:pt x="1898650" y="911225"/>
                </a:lnTo>
                <a:lnTo>
                  <a:pt x="1898650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6772275" y="2593975"/>
            <a:ext cx="1898650" cy="911225"/>
          </a:xfrm>
          <a:custGeom>
            <a:avLst/>
            <a:gdLst/>
            <a:ahLst/>
            <a:cxnLst/>
            <a:rect l="l" t="t" r="r" b="b"/>
            <a:pathLst>
              <a:path w="1898650" h="911225">
                <a:moveTo>
                  <a:pt x="0" y="911225"/>
                </a:moveTo>
                <a:lnTo>
                  <a:pt x="1898650" y="911225"/>
                </a:lnTo>
                <a:lnTo>
                  <a:pt x="1898650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6772275" y="3960749"/>
            <a:ext cx="1897126" cy="911225"/>
          </a:xfrm>
          <a:custGeom>
            <a:avLst/>
            <a:gdLst/>
            <a:ahLst/>
            <a:cxnLst/>
            <a:rect l="l" t="t" r="r" b="b"/>
            <a:pathLst>
              <a:path w="1897126" h="911225">
                <a:moveTo>
                  <a:pt x="0" y="911225"/>
                </a:moveTo>
                <a:lnTo>
                  <a:pt x="1897126" y="911225"/>
                </a:lnTo>
                <a:lnTo>
                  <a:pt x="1897126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6772275" y="3960749"/>
            <a:ext cx="1897126" cy="911225"/>
          </a:xfrm>
          <a:custGeom>
            <a:avLst/>
            <a:gdLst/>
            <a:ahLst/>
            <a:cxnLst/>
            <a:rect l="l" t="t" r="r" b="b"/>
            <a:pathLst>
              <a:path w="1897126" h="911225">
                <a:moveTo>
                  <a:pt x="0" y="911225"/>
                </a:moveTo>
                <a:lnTo>
                  <a:pt x="1897126" y="911225"/>
                </a:lnTo>
                <a:lnTo>
                  <a:pt x="1897126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322262" y="395922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322262" y="395922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1004887" y="5402262"/>
            <a:ext cx="6981825" cy="1138237"/>
          </a:xfrm>
          <a:custGeom>
            <a:avLst/>
            <a:gdLst/>
            <a:ahLst/>
            <a:cxnLst/>
            <a:rect l="l" t="t" r="r" b="b"/>
            <a:pathLst>
              <a:path w="6981825" h="1138237">
                <a:moveTo>
                  <a:pt x="0" y="1138237"/>
                </a:moveTo>
                <a:lnTo>
                  <a:pt x="6981825" y="1138237"/>
                </a:lnTo>
                <a:lnTo>
                  <a:pt x="6981825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1004887" y="5402262"/>
            <a:ext cx="6981825" cy="1138237"/>
          </a:xfrm>
          <a:custGeom>
            <a:avLst/>
            <a:gdLst/>
            <a:ahLst/>
            <a:cxnLst/>
            <a:rect l="l" t="t" r="r" b="b"/>
            <a:pathLst>
              <a:path w="6981825" h="1138237">
                <a:moveTo>
                  <a:pt x="0" y="1138237"/>
                </a:moveTo>
                <a:lnTo>
                  <a:pt x="6981825" y="1138237"/>
                </a:lnTo>
                <a:lnTo>
                  <a:pt x="6981825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2009775" y="3732149"/>
            <a:ext cx="114300" cy="1670050"/>
          </a:xfrm>
          <a:custGeom>
            <a:avLst/>
            <a:gdLst/>
            <a:ahLst/>
            <a:cxnLst/>
            <a:rect l="l" t="t" r="r" b="b"/>
            <a:pathLst>
              <a:path w="114300" h="1670050">
                <a:moveTo>
                  <a:pt x="38100" y="1670050"/>
                </a:moveTo>
                <a:lnTo>
                  <a:pt x="76200" y="1670050"/>
                </a:lnTo>
                <a:lnTo>
                  <a:pt x="76200" y="95250"/>
                </a:lnTo>
                <a:lnTo>
                  <a:pt x="114300" y="114300"/>
                </a:lnTo>
                <a:lnTo>
                  <a:pt x="57150" y="0"/>
                </a:lnTo>
                <a:lnTo>
                  <a:pt x="38100" y="95250"/>
                </a:lnTo>
                <a:lnTo>
                  <a:pt x="38100" y="1670050"/>
                </a:lnTo>
                <a:close/>
              </a:path>
              <a:path w="114300" h="1670050">
                <a:moveTo>
                  <a:pt x="38100" y="95250"/>
                </a:moveTo>
                <a:lnTo>
                  <a:pt x="57150" y="0"/>
                </a:lnTo>
                <a:lnTo>
                  <a:pt x="0" y="114300"/>
                </a:lnTo>
                <a:lnTo>
                  <a:pt x="38100" y="114299"/>
                </a:lnTo>
                <a:lnTo>
                  <a:pt x="38100" y="95250"/>
                </a:lnTo>
                <a:close/>
              </a:path>
              <a:path w="114300" h="1670050">
                <a:moveTo>
                  <a:pt x="114300" y="114300"/>
                </a:moveTo>
                <a:lnTo>
                  <a:pt x="76200" y="95250"/>
                </a:lnTo>
                <a:lnTo>
                  <a:pt x="76200" y="114299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1916176" y="2594038"/>
            <a:ext cx="379412" cy="1138237"/>
          </a:xfrm>
          <a:custGeom>
            <a:avLst/>
            <a:gdLst/>
            <a:ahLst/>
            <a:cxnLst/>
            <a:rect l="l" t="t" r="r" b="b"/>
            <a:pathLst>
              <a:path w="379412" h="1138237">
                <a:moveTo>
                  <a:pt x="0" y="1138237"/>
                </a:moveTo>
                <a:lnTo>
                  <a:pt x="379412" y="1138237"/>
                </a:lnTo>
                <a:lnTo>
                  <a:pt x="379412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1916176" y="2594038"/>
            <a:ext cx="379412" cy="1138237"/>
          </a:xfrm>
          <a:custGeom>
            <a:avLst/>
            <a:gdLst/>
            <a:ahLst/>
            <a:cxnLst/>
            <a:rect l="l" t="t" r="r" b="b"/>
            <a:pathLst>
              <a:path w="379412" h="1138237">
                <a:moveTo>
                  <a:pt x="0" y="1138237"/>
                </a:moveTo>
                <a:lnTo>
                  <a:pt x="379412" y="1138237"/>
                </a:lnTo>
                <a:lnTo>
                  <a:pt x="379412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5634101" y="2593975"/>
            <a:ext cx="455612" cy="911225"/>
          </a:xfrm>
          <a:custGeom>
            <a:avLst/>
            <a:gdLst/>
            <a:ahLst/>
            <a:cxnLst/>
            <a:rect l="l" t="t" r="r" b="b"/>
            <a:pathLst>
              <a:path w="455612" h="911225">
                <a:moveTo>
                  <a:pt x="0" y="911225"/>
                </a:moveTo>
                <a:lnTo>
                  <a:pt x="455612" y="911225"/>
                </a:lnTo>
                <a:lnTo>
                  <a:pt x="4556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5634101" y="2593975"/>
            <a:ext cx="455612" cy="911225"/>
          </a:xfrm>
          <a:custGeom>
            <a:avLst/>
            <a:gdLst/>
            <a:ahLst/>
            <a:cxnLst/>
            <a:rect l="l" t="t" r="r" b="b"/>
            <a:pathLst>
              <a:path w="455612" h="911225">
                <a:moveTo>
                  <a:pt x="0" y="911225"/>
                </a:moveTo>
                <a:lnTo>
                  <a:pt x="455612" y="911225"/>
                </a:lnTo>
                <a:lnTo>
                  <a:pt x="4556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6089650" y="2593975"/>
            <a:ext cx="379412" cy="911225"/>
          </a:xfrm>
          <a:custGeom>
            <a:avLst/>
            <a:gdLst/>
            <a:ahLst/>
            <a:cxnLst/>
            <a:rect l="l" t="t" r="r" b="b"/>
            <a:pathLst>
              <a:path w="379412" h="911225">
                <a:moveTo>
                  <a:pt x="0" y="911225"/>
                </a:moveTo>
                <a:lnTo>
                  <a:pt x="379412" y="911225"/>
                </a:lnTo>
                <a:lnTo>
                  <a:pt x="3794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6089650" y="2593975"/>
            <a:ext cx="379412" cy="911225"/>
          </a:xfrm>
          <a:custGeom>
            <a:avLst/>
            <a:gdLst/>
            <a:ahLst/>
            <a:cxnLst/>
            <a:rect l="l" t="t" r="r" b="b"/>
            <a:pathLst>
              <a:path w="379412" h="911225">
                <a:moveTo>
                  <a:pt x="0" y="911225"/>
                </a:moveTo>
                <a:lnTo>
                  <a:pt x="379412" y="911225"/>
                </a:lnTo>
                <a:lnTo>
                  <a:pt x="3794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533394" y="253800"/>
            <a:ext cx="1695844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Phase</a:t>
            </a:r>
            <a:endParaRPr sz="4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75468" y="253800"/>
            <a:ext cx="42048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3</a:t>
            </a:r>
            <a:endParaRPr sz="4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43606" y="924607"/>
            <a:ext cx="3341537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Res</a:t>
            </a:r>
            <a:r>
              <a:rPr dirty="0" smtClean="0" sz="4400" spc="14">
                <a:solidFill>
                  <a:srgbClr val="4FFFFF"/>
                </a:solidFill>
                <a:latin typeface="Arial"/>
                <a:cs typeface="Arial"/>
              </a:rPr>
              <a:t>i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stan</a:t>
            </a:r>
            <a:r>
              <a:rPr dirty="0" smtClean="0" sz="4400" spc="19">
                <a:solidFill>
                  <a:srgbClr val="4FFFFF"/>
                </a:solidFill>
                <a:latin typeface="Arial"/>
                <a:cs typeface="Arial"/>
              </a:rPr>
              <a:t>c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e</a:t>
            </a:r>
            <a:r>
              <a:rPr dirty="0" smtClean="0" sz="4400" spc="-29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2</a:t>
            </a:r>
            <a:endParaRPr sz="4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04887" y="5402262"/>
            <a:ext cx="6981825" cy="11382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92213" marR="1693128" indent="304" algn="ctr">
              <a:lnSpc>
                <a:spcPct val="100041"/>
              </a:lnSpc>
              <a:spcBef>
                <a:spcPts val="260"/>
              </a:spcBef>
            </a:pPr>
            <a:r>
              <a:rPr dirty="0" smtClean="0" sz="2400" spc="0">
                <a:latin typeface="Arial"/>
                <a:cs typeface="Arial"/>
              </a:rPr>
              <a:t>Create</a:t>
            </a:r>
            <a:r>
              <a:rPr dirty="0" smtClean="0" sz="2400" spc="-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-4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tity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(</a:t>
            </a:r>
            <a:r>
              <a:rPr dirty="0" smtClean="0" sz="2400" spc="4">
                <a:latin typeface="Arial"/>
                <a:cs typeface="Arial"/>
              </a:rPr>
              <a:t>m</a:t>
            </a:r>
            <a:r>
              <a:rPr dirty="0" smtClean="0" sz="2400" spc="0">
                <a:latin typeface="Arial"/>
                <a:cs typeface="Arial"/>
              </a:rPr>
              <a:t>oby)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Lists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</a:t>
            </a:r>
            <a:r>
              <a:rPr dirty="0" smtClean="0" sz="2400" spc="-4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che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</a:t>
            </a:r>
            <a:r>
              <a:rPr dirty="0" smtClean="0" sz="2400" spc="-4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l</a:t>
            </a:r>
            <a:r>
              <a:rPr dirty="0" smtClean="0" sz="2400" spc="-9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i</a:t>
            </a:r>
            <a:r>
              <a:rPr dirty="0" smtClean="0" sz="2400" spc="4">
                <a:latin typeface="Arial"/>
                <a:cs typeface="Arial"/>
              </a:rPr>
              <a:t>s</a:t>
            </a:r>
            <a:r>
              <a:rPr dirty="0" smtClean="0" sz="2400" spc="0">
                <a:latin typeface="Arial"/>
                <a:cs typeface="Arial"/>
              </a:rPr>
              <a:t>ion</a:t>
            </a:r>
            <a:r>
              <a:rPr dirty="0" smtClean="0" sz="2400" spc="4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Geomet</a:t>
            </a:r>
            <a:r>
              <a:rPr dirty="0" smtClean="0" sz="2400" spc="9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[</a:t>
            </a:r>
            <a:r>
              <a:rPr dirty="0" smtClean="0" sz="2400" spc="4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m</a:t>
            </a:r>
            <a:r>
              <a:rPr dirty="0" smtClean="0" sz="2400" spc="4">
                <a:latin typeface="Arial"/>
                <a:cs typeface="Arial"/>
              </a:rPr>
              <a:t>m</a:t>
            </a:r>
            <a:r>
              <a:rPr dirty="0" smtClean="0" sz="2400" spc="0">
                <a:latin typeface="Arial"/>
                <a:cs typeface="Arial"/>
              </a:rPr>
              <a:t>ed</a:t>
            </a:r>
            <a:r>
              <a:rPr dirty="0" smtClean="0" sz="2400" spc="-9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ate</a:t>
            </a:r>
            <a:r>
              <a:rPr dirty="0" smtClean="0" sz="2400" spc="-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Jobs]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72275" y="3960749"/>
            <a:ext cx="1897126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2598801" y="3960749"/>
            <a:ext cx="2732024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322262" y="3959225"/>
            <a:ext cx="835025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322262" y="2593975"/>
            <a:ext cx="835025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0"/>
              </a:lnSpc>
              <a:spcBef>
                <a:spcPts val="2"/>
              </a:spcBef>
            </a:pPr>
            <a:endParaRPr sz="800"/>
          </a:p>
          <a:p>
            <a:pPr marL="104457">
              <a:lnSpc>
                <a:spcPct val="95825"/>
              </a:lnSpc>
            </a:pPr>
            <a:r>
              <a:rPr dirty="0" smtClean="0" sz="2400" spc="-4">
                <a:latin typeface="Arial"/>
                <a:cs typeface="Arial"/>
              </a:rPr>
              <a:t>PPU</a:t>
            </a:r>
            <a:endParaRPr sz="2400">
              <a:latin typeface="Arial"/>
              <a:cs typeface="Arial"/>
            </a:endParaRPr>
          </a:p>
          <a:p>
            <a:pPr marL="64528">
              <a:lnSpc>
                <a:spcPct val="95825"/>
              </a:lnSpc>
              <a:spcBef>
                <a:spcPts val="120"/>
              </a:spcBef>
            </a:pPr>
            <a:r>
              <a:rPr dirty="0" smtClean="0" sz="2400" spc="-44">
                <a:latin typeface="Arial"/>
                <a:cs typeface="Arial"/>
              </a:rPr>
              <a:t>W</a:t>
            </a:r>
            <a:r>
              <a:rPr dirty="0" smtClean="0" sz="2400" spc="0">
                <a:latin typeface="Arial"/>
                <a:cs typeface="Arial"/>
              </a:rPr>
              <a:t>ork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57287" y="2593975"/>
            <a:ext cx="3032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1460500" y="2593975"/>
            <a:ext cx="455644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1916144" y="2593975"/>
            <a:ext cx="379412" cy="11383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2295556" y="2593975"/>
            <a:ext cx="3032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2598769" y="2593975"/>
            <a:ext cx="2732055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30"/>
              </a:spcBef>
            </a:pPr>
            <a:endParaRPr sz="750"/>
          </a:p>
          <a:p>
            <a:pPr marL="421544">
              <a:lnSpc>
                <a:spcPct val="95825"/>
              </a:lnSpc>
              <a:spcBef>
                <a:spcPts val="1000"/>
              </a:spcBef>
            </a:pPr>
            <a:r>
              <a:rPr dirty="0" smtClean="0" sz="3200" spc="0">
                <a:latin typeface="Arial"/>
                <a:cs typeface="Arial"/>
              </a:rPr>
              <a:t>PPU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-59">
                <a:latin typeface="Arial"/>
                <a:cs typeface="Arial"/>
              </a:rPr>
              <a:t>W</a:t>
            </a:r>
            <a:r>
              <a:rPr dirty="0" smtClean="0" sz="3200" spc="0">
                <a:latin typeface="Arial"/>
                <a:cs typeface="Arial"/>
              </a:rPr>
              <a:t>ork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30825" y="2593975"/>
            <a:ext cx="303244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5634069" y="2593975"/>
            <a:ext cx="4556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6089681" y="2593975"/>
            <a:ext cx="3794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6469094" y="2593975"/>
            <a:ext cx="3032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6772306" y="2593975"/>
            <a:ext cx="1898618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23539">
              <a:lnSpc>
                <a:spcPct val="95825"/>
              </a:lnSpc>
              <a:spcBef>
                <a:spcPts val="1011"/>
              </a:spcBef>
            </a:pPr>
            <a:r>
              <a:rPr dirty="0" smtClean="0" sz="2800" spc="0">
                <a:latin typeface="Arial"/>
                <a:cs typeface="Arial"/>
              </a:rPr>
              <a:t>P</a:t>
            </a:r>
            <a:r>
              <a:rPr dirty="0" smtClean="0" sz="2800" spc="-9">
                <a:latin typeface="Arial"/>
                <a:cs typeface="Arial"/>
              </a:rPr>
              <a:t>P</a:t>
            </a:r>
            <a:r>
              <a:rPr dirty="0" smtClean="0" sz="2800" spc="0">
                <a:latin typeface="Arial"/>
                <a:cs typeface="Arial"/>
              </a:rPr>
              <a:t>U</a:t>
            </a:r>
            <a:r>
              <a:rPr dirty="0" smtClean="0" sz="2800" spc="-20">
                <a:latin typeface="Arial"/>
                <a:cs typeface="Arial"/>
              </a:rPr>
              <a:t> </a:t>
            </a:r>
            <a:r>
              <a:rPr dirty="0" smtClean="0" sz="2800" spc="-39">
                <a:latin typeface="Arial"/>
                <a:cs typeface="Arial"/>
              </a:rPr>
              <a:t>W</a:t>
            </a:r>
            <a:r>
              <a:rPr dirty="0" smtClean="0" sz="2800" spc="0">
                <a:latin typeface="Arial"/>
                <a:cs typeface="Arial"/>
              </a:rPr>
              <a:t>o</a:t>
            </a:r>
            <a:r>
              <a:rPr dirty="0" smtClean="0" sz="2800" spc="9">
                <a:latin typeface="Arial"/>
                <a:cs typeface="Arial"/>
              </a:rPr>
              <a:t>r</a:t>
            </a:r>
            <a:r>
              <a:rPr dirty="0" smtClean="0" sz="2800" spc="0">
                <a:latin typeface="Arial"/>
                <a:cs typeface="Arial"/>
              </a:rPr>
              <a:t>k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2262" y="3505200"/>
            <a:ext cx="1593881" cy="2270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2295556" y="3505200"/>
            <a:ext cx="6375368" cy="2270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322262" y="1835213"/>
            <a:ext cx="8348599" cy="379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0019" marR="2901671" algn="ctr">
              <a:lnSpc>
                <a:spcPts val="2990"/>
              </a:lnSpc>
              <a:spcBef>
                <a:spcPts val="149"/>
              </a:spcBef>
            </a:pP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Phy</a:t>
            </a:r>
            <a:r>
              <a:rPr dirty="0" smtClean="0" baseline="-3105" sz="4200" spc="9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i</a:t>
            </a:r>
            <a:r>
              <a:rPr dirty="0" smtClean="0" baseline="-3105" sz="4200" spc="4">
                <a:solidFill>
                  <a:srgbClr val="1F126B"/>
                </a:solidFill>
                <a:latin typeface="Arial"/>
                <a:cs typeface="Arial"/>
              </a:rPr>
              <a:t>c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baseline="-3105" sz="4200" spc="-106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Upd</a:t>
            </a:r>
            <a:r>
              <a:rPr dirty="0" smtClean="0" baseline="-3105" sz="4200" spc="9">
                <a:solidFill>
                  <a:srgbClr val="1F126B"/>
                </a:solidFill>
                <a:latin typeface="Arial"/>
                <a:cs typeface="Arial"/>
              </a:rPr>
              <a:t>a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te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322262" y="1835213"/>
            <a:ext cx="8348599" cy="379412"/>
          </a:xfrm>
          <a:custGeom>
            <a:avLst/>
            <a:gdLst/>
            <a:ahLst/>
            <a:cxnLst/>
            <a:rect l="l" t="t" r="r" b="b"/>
            <a:pathLst>
              <a:path w="8348599" h="379412">
                <a:moveTo>
                  <a:pt x="0" y="379412"/>
                </a:moveTo>
                <a:lnTo>
                  <a:pt x="8348599" y="379412"/>
                </a:lnTo>
                <a:lnTo>
                  <a:pt x="8348599" y="0"/>
                </a:lnTo>
                <a:lnTo>
                  <a:pt x="0" y="0"/>
                </a:lnTo>
                <a:lnTo>
                  <a:pt x="0" y="379412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322262" y="1835213"/>
            <a:ext cx="8348599" cy="379412"/>
          </a:xfrm>
          <a:custGeom>
            <a:avLst/>
            <a:gdLst/>
            <a:ahLst/>
            <a:cxnLst/>
            <a:rect l="l" t="t" r="r" b="b"/>
            <a:pathLst>
              <a:path w="8348599" h="379412">
                <a:moveTo>
                  <a:pt x="0" y="379412"/>
                </a:moveTo>
                <a:lnTo>
                  <a:pt x="8348599" y="379412"/>
                </a:lnTo>
                <a:lnTo>
                  <a:pt x="8348599" y="0"/>
                </a:lnTo>
                <a:lnTo>
                  <a:pt x="0" y="0"/>
                </a:lnTo>
                <a:lnTo>
                  <a:pt x="0" y="379412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701675" y="2822575"/>
            <a:ext cx="758825" cy="1668526"/>
          </a:xfrm>
          <a:custGeom>
            <a:avLst/>
            <a:gdLst/>
            <a:ahLst/>
            <a:cxnLst/>
            <a:rect l="l" t="t" r="r" b="b"/>
            <a:pathLst>
              <a:path w="758825" h="1668526">
                <a:moveTo>
                  <a:pt x="0" y="1668526"/>
                </a:moveTo>
                <a:lnTo>
                  <a:pt x="758825" y="1668526"/>
                </a:lnTo>
                <a:lnTo>
                  <a:pt x="758825" y="0"/>
                </a:lnTo>
                <a:lnTo>
                  <a:pt x="0" y="0"/>
                </a:lnTo>
                <a:lnTo>
                  <a:pt x="0" y="1668526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701675" y="2822575"/>
            <a:ext cx="758825" cy="1668526"/>
          </a:xfrm>
          <a:custGeom>
            <a:avLst/>
            <a:gdLst/>
            <a:ahLst/>
            <a:cxnLst/>
            <a:rect l="l" t="t" r="r" b="b"/>
            <a:pathLst>
              <a:path w="758825" h="1668526">
                <a:moveTo>
                  <a:pt x="0" y="1668526"/>
                </a:moveTo>
                <a:lnTo>
                  <a:pt x="758825" y="1668526"/>
                </a:lnTo>
                <a:lnTo>
                  <a:pt x="758825" y="0"/>
                </a:lnTo>
                <a:lnTo>
                  <a:pt x="0" y="0"/>
                </a:lnTo>
                <a:lnTo>
                  <a:pt x="0" y="1668526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2978150" y="2822575"/>
            <a:ext cx="227012" cy="1441450"/>
          </a:xfrm>
          <a:custGeom>
            <a:avLst/>
            <a:gdLst/>
            <a:ahLst/>
            <a:cxnLst/>
            <a:rect l="l" t="t" r="r" b="b"/>
            <a:pathLst>
              <a:path w="227012" h="1441450">
                <a:moveTo>
                  <a:pt x="0" y="1441450"/>
                </a:moveTo>
                <a:lnTo>
                  <a:pt x="227012" y="1441450"/>
                </a:lnTo>
                <a:lnTo>
                  <a:pt x="227012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2978150" y="2822575"/>
            <a:ext cx="227012" cy="1441450"/>
          </a:xfrm>
          <a:custGeom>
            <a:avLst/>
            <a:gdLst/>
            <a:ahLst/>
            <a:cxnLst/>
            <a:rect l="l" t="t" r="r" b="b"/>
            <a:pathLst>
              <a:path w="227012" h="1441450">
                <a:moveTo>
                  <a:pt x="0" y="1441450"/>
                </a:moveTo>
                <a:lnTo>
                  <a:pt x="227012" y="1441450"/>
                </a:lnTo>
                <a:lnTo>
                  <a:pt x="227012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4040251" y="2822575"/>
            <a:ext cx="833437" cy="1441450"/>
          </a:xfrm>
          <a:custGeom>
            <a:avLst/>
            <a:gdLst/>
            <a:ahLst/>
            <a:cxnLst/>
            <a:rect l="l" t="t" r="r" b="b"/>
            <a:pathLst>
              <a:path w="833437" h="1441450">
                <a:moveTo>
                  <a:pt x="0" y="1441450"/>
                </a:moveTo>
                <a:lnTo>
                  <a:pt x="833437" y="1441450"/>
                </a:lnTo>
                <a:lnTo>
                  <a:pt x="833437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4040251" y="2822575"/>
            <a:ext cx="833437" cy="1441450"/>
          </a:xfrm>
          <a:custGeom>
            <a:avLst/>
            <a:gdLst/>
            <a:ahLst/>
            <a:cxnLst/>
            <a:rect l="l" t="t" r="r" b="b"/>
            <a:pathLst>
              <a:path w="833437" h="1441450">
                <a:moveTo>
                  <a:pt x="0" y="1441450"/>
                </a:moveTo>
                <a:lnTo>
                  <a:pt x="833437" y="1441450"/>
                </a:lnTo>
                <a:lnTo>
                  <a:pt x="833437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3205226" y="2822575"/>
            <a:ext cx="835025" cy="1441450"/>
          </a:xfrm>
          <a:custGeom>
            <a:avLst/>
            <a:gdLst/>
            <a:ahLst/>
            <a:cxnLst/>
            <a:rect l="l" t="t" r="r" b="b"/>
            <a:pathLst>
              <a:path w="835025" h="1441450">
                <a:moveTo>
                  <a:pt x="0" y="1441450"/>
                </a:moveTo>
                <a:lnTo>
                  <a:pt x="835025" y="1441450"/>
                </a:lnTo>
                <a:lnTo>
                  <a:pt x="8350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3205226" y="2822575"/>
            <a:ext cx="835025" cy="1441450"/>
          </a:xfrm>
          <a:custGeom>
            <a:avLst/>
            <a:gdLst/>
            <a:ahLst/>
            <a:cxnLst/>
            <a:rect l="l" t="t" r="r" b="b"/>
            <a:pathLst>
              <a:path w="835025" h="1441450">
                <a:moveTo>
                  <a:pt x="0" y="1441450"/>
                </a:moveTo>
                <a:lnTo>
                  <a:pt x="835025" y="1441450"/>
                </a:lnTo>
                <a:lnTo>
                  <a:pt x="8350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5634101" y="2822575"/>
            <a:ext cx="228600" cy="1441450"/>
          </a:xfrm>
          <a:custGeom>
            <a:avLst/>
            <a:gdLst/>
            <a:ahLst/>
            <a:cxnLst/>
            <a:rect l="l" t="t" r="r" b="b"/>
            <a:pathLst>
              <a:path w="228600" h="1441450">
                <a:moveTo>
                  <a:pt x="0" y="1441450"/>
                </a:moveTo>
                <a:lnTo>
                  <a:pt x="228600" y="1441450"/>
                </a:lnTo>
                <a:lnTo>
                  <a:pt x="228600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5634101" y="2822575"/>
            <a:ext cx="228600" cy="1441450"/>
          </a:xfrm>
          <a:custGeom>
            <a:avLst/>
            <a:gdLst/>
            <a:ahLst/>
            <a:cxnLst/>
            <a:rect l="l" t="t" r="r" b="b"/>
            <a:pathLst>
              <a:path w="228600" h="1441450">
                <a:moveTo>
                  <a:pt x="0" y="1441450"/>
                </a:moveTo>
                <a:lnTo>
                  <a:pt x="228600" y="1441450"/>
                </a:lnTo>
                <a:lnTo>
                  <a:pt x="228600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2219325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2219325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1460500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1460500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6621526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6621526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5862701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5862701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7380351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7380351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1081087" y="4446524"/>
            <a:ext cx="3492944" cy="442849"/>
          </a:xfrm>
          <a:custGeom>
            <a:avLst/>
            <a:gdLst/>
            <a:ahLst/>
            <a:cxnLst/>
            <a:rect l="l" t="t" r="r" b="b"/>
            <a:pathLst>
              <a:path w="3492944" h="442849">
                <a:moveTo>
                  <a:pt x="111566" y="75844"/>
                </a:moveTo>
                <a:lnTo>
                  <a:pt x="3488880" y="442849"/>
                </a:lnTo>
                <a:lnTo>
                  <a:pt x="3492944" y="405002"/>
                </a:lnTo>
                <a:lnTo>
                  <a:pt x="115694" y="37873"/>
                </a:lnTo>
                <a:lnTo>
                  <a:pt x="96748" y="35813"/>
                </a:lnTo>
                <a:lnTo>
                  <a:pt x="92633" y="73787"/>
                </a:lnTo>
                <a:lnTo>
                  <a:pt x="111566" y="75844"/>
                </a:lnTo>
                <a:close/>
              </a:path>
              <a:path w="3492944" h="442849">
                <a:moveTo>
                  <a:pt x="115694" y="37873"/>
                </a:moveTo>
                <a:lnTo>
                  <a:pt x="119811" y="0"/>
                </a:lnTo>
                <a:lnTo>
                  <a:pt x="0" y="44450"/>
                </a:lnTo>
                <a:lnTo>
                  <a:pt x="107454" y="113664"/>
                </a:lnTo>
                <a:lnTo>
                  <a:pt x="111566" y="75844"/>
                </a:lnTo>
                <a:lnTo>
                  <a:pt x="92633" y="73787"/>
                </a:lnTo>
                <a:lnTo>
                  <a:pt x="96748" y="35813"/>
                </a:lnTo>
                <a:lnTo>
                  <a:pt x="115694" y="378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2371725" y="4870450"/>
            <a:ext cx="4476750" cy="1593850"/>
          </a:xfrm>
          <a:custGeom>
            <a:avLst/>
            <a:gdLst/>
            <a:ahLst/>
            <a:cxnLst/>
            <a:rect l="l" t="t" r="r" b="b"/>
            <a:pathLst>
              <a:path w="4476750" h="1593850">
                <a:moveTo>
                  <a:pt x="0" y="1593850"/>
                </a:moveTo>
                <a:lnTo>
                  <a:pt x="4476750" y="1593850"/>
                </a:lnTo>
                <a:lnTo>
                  <a:pt x="4476750" y="0"/>
                </a:lnTo>
                <a:lnTo>
                  <a:pt x="0" y="0"/>
                </a:lnTo>
                <a:lnTo>
                  <a:pt x="0" y="1593850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2371725" y="4870450"/>
            <a:ext cx="4476750" cy="1593850"/>
          </a:xfrm>
          <a:custGeom>
            <a:avLst/>
            <a:gdLst/>
            <a:ahLst/>
            <a:cxnLst/>
            <a:rect l="l" t="t" r="r" b="b"/>
            <a:pathLst>
              <a:path w="4476750" h="1593850">
                <a:moveTo>
                  <a:pt x="0" y="1593850"/>
                </a:moveTo>
                <a:lnTo>
                  <a:pt x="4476750" y="1593850"/>
                </a:lnTo>
                <a:lnTo>
                  <a:pt x="4476750" y="0"/>
                </a:lnTo>
                <a:lnTo>
                  <a:pt x="0" y="0"/>
                </a:lnTo>
                <a:lnTo>
                  <a:pt x="0" y="15938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4875276" y="2822575"/>
            <a:ext cx="758825" cy="758825"/>
          </a:xfrm>
          <a:custGeom>
            <a:avLst/>
            <a:gdLst/>
            <a:ahLst/>
            <a:cxnLst/>
            <a:rect l="l" t="t" r="r" b="b"/>
            <a:pathLst>
              <a:path w="758825" h="758825">
                <a:moveTo>
                  <a:pt x="0" y="758825"/>
                </a:moveTo>
                <a:lnTo>
                  <a:pt x="758825" y="758825"/>
                </a:lnTo>
                <a:lnTo>
                  <a:pt x="758825" y="0"/>
                </a:lnTo>
                <a:lnTo>
                  <a:pt x="0" y="0"/>
                </a:lnTo>
                <a:lnTo>
                  <a:pt x="0" y="758825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4875276" y="2822575"/>
            <a:ext cx="758825" cy="758825"/>
          </a:xfrm>
          <a:custGeom>
            <a:avLst/>
            <a:gdLst/>
            <a:ahLst/>
            <a:cxnLst/>
            <a:rect l="l" t="t" r="r" b="b"/>
            <a:pathLst>
              <a:path w="758825" h="758825">
                <a:moveTo>
                  <a:pt x="0" y="758825"/>
                </a:moveTo>
                <a:lnTo>
                  <a:pt x="758825" y="758825"/>
                </a:lnTo>
                <a:lnTo>
                  <a:pt x="758825" y="0"/>
                </a:lnTo>
                <a:lnTo>
                  <a:pt x="0" y="0"/>
                </a:lnTo>
                <a:lnTo>
                  <a:pt x="0" y="7588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4875276" y="3581400"/>
            <a:ext cx="758825" cy="682625"/>
          </a:xfrm>
          <a:custGeom>
            <a:avLst/>
            <a:gdLst/>
            <a:ahLst/>
            <a:cxnLst/>
            <a:rect l="l" t="t" r="r" b="b"/>
            <a:pathLst>
              <a:path w="758825" h="682625">
                <a:moveTo>
                  <a:pt x="0" y="682625"/>
                </a:moveTo>
                <a:lnTo>
                  <a:pt x="758825" y="682625"/>
                </a:lnTo>
                <a:lnTo>
                  <a:pt x="758825" y="0"/>
                </a:lnTo>
                <a:lnTo>
                  <a:pt x="0" y="0"/>
                </a:lnTo>
                <a:lnTo>
                  <a:pt x="0" y="6826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4875276" y="3581400"/>
            <a:ext cx="758825" cy="682625"/>
          </a:xfrm>
          <a:custGeom>
            <a:avLst/>
            <a:gdLst/>
            <a:ahLst/>
            <a:cxnLst/>
            <a:rect l="l" t="t" r="r" b="b"/>
            <a:pathLst>
              <a:path w="758825" h="682625">
                <a:moveTo>
                  <a:pt x="0" y="682625"/>
                </a:moveTo>
                <a:lnTo>
                  <a:pt x="758825" y="682625"/>
                </a:lnTo>
                <a:lnTo>
                  <a:pt x="758825" y="0"/>
                </a:lnTo>
                <a:lnTo>
                  <a:pt x="0" y="0"/>
                </a:lnTo>
                <a:lnTo>
                  <a:pt x="0" y="6826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906905" y="306455"/>
            <a:ext cx="5370305" cy="11427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9744" marR="916845" algn="ctr">
              <a:lnSpc>
                <a:spcPts val="4190"/>
              </a:lnSpc>
              <a:spcBef>
                <a:spcPts val="209"/>
              </a:spcBef>
            </a:pP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Original</a:t>
            </a:r>
            <a:r>
              <a:rPr dirty="0" smtClean="0" sz="4000" spc="-117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Design</a:t>
            </a:r>
            <a:endParaRPr sz="4000">
              <a:latin typeface="Arial"/>
              <a:cs typeface="Arial"/>
            </a:endParaRPr>
          </a:p>
          <a:p>
            <a:pPr algn="ctr">
              <a:lnSpc>
                <a:spcPct val="95825"/>
              </a:lnSpc>
            </a:pP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Resi</a:t>
            </a:r>
            <a:r>
              <a:rPr dirty="0" smtClean="0" sz="4000" spc="9">
                <a:solidFill>
                  <a:srgbClr val="4FFFFF"/>
                </a:solidFill>
                <a:latin typeface="Arial"/>
                <a:cs typeface="Arial"/>
              </a:rPr>
              <a:t>s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tan</a:t>
            </a:r>
            <a:r>
              <a:rPr dirty="0" smtClean="0" sz="4000" spc="9">
                <a:solidFill>
                  <a:srgbClr val="4FFFFF"/>
                </a:solidFill>
                <a:latin typeface="Arial"/>
                <a:cs typeface="Arial"/>
              </a:rPr>
              <a:t>c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e:</a:t>
            </a:r>
            <a:r>
              <a:rPr dirty="0" smtClean="0" sz="4000" spc="-175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Fall</a:t>
            </a:r>
            <a:r>
              <a:rPr dirty="0" smtClean="0" sz="4000" spc="-49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of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Man</a:t>
            </a:r>
            <a:endParaRPr sz="4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71725" y="4870450"/>
            <a:ext cx="4476750" cy="1593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1"/>
              </a:spcBef>
            </a:pPr>
            <a:endParaRPr sz="550"/>
          </a:p>
          <a:p>
            <a:pPr marL="579757" marR="579189" algn="ctr">
              <a:lnSpc>
                <a:spcPct val="95825"/>
              </a:lnSpc>
              <a:spcBef>
                <a:spcPts val="2000"/>
              </a:spcBef>
            </a:pPr>
            <a:r>
              <a:rPr dirty="0" smtClean="0" sz="3200" spc="0">
                <a:latin typeface="Arial"/>
                <a:cs typeface="Arial"/>
              </a:rPr>
              <a:t>Gat</a:t>
            </a:r>
            <a:r>
              <a:rPr dirty="0" smtClean="0" sz="3200" spc="-9">
                <a:latin typeface="Arial"/>
                <a:cs typeface="Arial"/>
              </a:rPr>
              <a:t>h</a:t>
            </a:r>
            <a:r>
              <a:rPr dirty="0" smtClean="0" sz="3200" spc="0">
                <a:latin typeface="Arial"/>
                <a:cs typeface="Arial"/>
              </a:rPr>
              <a:t>er</a:t>
            </a:r>
            <a:r>
              <a:rPr dirty="0" smtClean="0" sz="3200" spc="-34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Pot</a:t>
            </a:r>
            <a:r>
              <a:rPr dirty="0" smtClean="0" sz="3200" spc="-14">
                <a:latin typeface="Arial"/>
                <a:cs typeface="Arial"/>
              </a:rPr>
              <a:t>e</a:t>
            </a:r>
            <a:r>
              <a:rPr dirty="0" smtClean="0" sz="3200" spc="0">
                <a:latin typeface="Arial"/>
                <a:cs typeface="Arial"/>
              </a:rPr>
              <a:t>nt</a:t>
            </a:r>
            <a:r>
              <a:rPr dirty="0" smtClean="0" sz="3200" spc="-14">
                <a:latin typeface="Arial"/>
                <a:cs typeface="Arial"/>
              </a:rPr>
              <a:t>i</a:t>
            </a:r>
            <a:r>
              <a:rPr dirty="0" smtClean="0" sz="3200" spc="0">
                <a:latin typeface="Arial"/>
                <a:cs typeface="Arial"/>
              </a:rPr>
              <a:t>al</a:t>
            </a:r>
            <a:r>
              <a:rPr dirty="0" smtClean="0" sz="3200" spc="-14">
                <a:latin typeface="Arial"/>
                <a:cs typeface="Arial"/>
              </a:rPr>
              <a:t>l</a:t>
            </a:r>
            <a:r>
              <a:rPr dirty="0" smtClean="0" sz="3200" spc="0">
                <a:latin typeface="Arial"/>
                <a:cs typeface="Arial"/>
              </a:rPr>
              <a:t>y</a:t>
            </a:r>
            <a:endParaRPr sz="3200">
              <a:latin typeface="Arial"/>
              <a:cs typeface="Arial"/>
            </a:endParaRPr>
          </a:p>
          <a:p>
            <a:pPr marL="671134" marR="671553" algn="ctr">
              <a:lnSpc>
                <a:spcPct val="95825"/>
              </a:lnSpc>
              <a:spcBef>
                <a:spcPts val="160"/>
              </a:spcBef>
            </a:pPr>
            <a:r>
              <a:rPr dirty="0" smtClean="0" sz="3200" spc="0">
                <a:latin typeface="Arial"/>
                <a:cs typeface="Arial"/>
              </a:rPr>
              <a:t>Col</a:t>
            </a:r>
            <a:r>
              <a:rPr dirty="0" smtClean="0" sz="3200" spc="-14">
                <a:latin typeface="Arial"/>
                <a:cs typeface="Arial"/>
              </a:rPr>
              <a:t>l</a:t>
            </a:r>
            <a:r>
              <a:rPr dirty="0" smtClean="0" sz="3200" spc="0">
                <a:latin typeface="Arial"/>
                <a:cs typeface="Arial"/>
              </a:rPr>
              <a:t>i</a:t>
            </a:r>
            <a:r>
              <a:rPr dirty="0" smtClean="0" sz="3200" spc="-9">
                <a:latin typeface="Arial"/>
                <a:cs typeface="Arial"/>
              </a:rPr>
              <a:t>d</a:t>
            </a:r>
            <a:r>
              <a:rPr dirty="0" smtClean="0" sz="3200" spc="0">
                <a:latin typeface="Arial"/>
                <a:cs typeface="Arial"/>
              </a:rPr>
              <a:t>i</a:t>
            </a:r>
            <a:r>
              <a:rPr dirty="0" smtClean="0" sz="3200" spc="-9">
                <a:latin typeface="Arial"/>
                <a:cs typeface="Arial"/>
              </a:rPr>
              <a:t>n</a:t>
            </a:r>
            <a:r>
              <a:rPr dirty="0" smtClean="0" sz="3200" spc="0">
                <a:latin typeface="Arial"/>
                <a:cs typeface="Arial"/>
              </a:rPr>
              <a:t>g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Obj</a:t>
            </a:r>
            <a:r>
              <a:rPr dirty="0" smtClean="0" sz="3200" spc="-14">
                <a:latin typeface="Arial"/>
                <a:cs typeface="Arial"/>
              </a:rPr>
              <a:t>e</a:t>
            </a:r>
            <a:r>
              <a:rPr dirty="0" smtClean="0" sz="3200" spc="0">
                <a:latin typeface="Arial"/>
                <a:cs typeface="Arial"/>
              </a:rPr>
              <a:t>cts</a:t>
            </a:r>
            <a:endParaRPr sz="3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1675" y="2822575"/>
            <a:ext cx="758825" cy="16685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1460500" y="2822575"/>
            <a:ext cx="758825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2219325" y="2822575"/>
            <a:ext cx="758825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2978150" y="2822575"/>
            <a:ext cx="227044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3205194" y="2822575"/>
            <a:ext cx="835056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4040251" y="2822575"/>
            <a:ext cx="833437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4873688" y="2822575"/>
            <a:ext cx="760412" cy="7588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5634101" y="2822575"/>
            <a:ext cx="228600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5862701" y="2822575"/>
            <a:ext cx="758825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6621526" y="2822575"/>
            <a:ext cx="758825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380351" y="2822575"/>
            <a:ext cx="758825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4873688" y="3581400"/>
            <a:ext cx="760412" cy="6826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460500" y="4264025"/>
            <a:ext cx="6678676" cy="2270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322262" y="1835213"/>
            <a:ext cx="8348599" cy="379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0019" marR="2901671" algn="ctr">
              <a:lnSpc>
                <a:spcPts val="2990"/>
              </a:lnSpc>
              <a:spcBef>
                <a:spcPts val="149"/>
              </a:spcBef>
            </a:pP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Phy</a:t>
            </a:r>
            <a:r>
              <a:rPr dirty="0" smtClean="0" baseline="-3105" sz="4200" spc="9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i</a:t>
            </a:r>
            <a:r>
              <a:rPr dirty="0" smtClean="0" baseline="-3105" sz="4200" spc="4">
                <a:solidFill>
                  <a:srgbClr val="1F126B"/>
                </a:solidFill>
                <a:latin typeface="Arial"/>
                <a:cs typeface="Arial"/>
              </a:rPr>
              <a:t>c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baseline="-3105" sz="4200" spc="-106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Upd</a:t>
            </a:r>
            <a:r>
              <a:rPr dirty="0" smtClean="0" baseline="-3105" sz="4200" spc="9">
                <a:solidFill>
                  <a:srgbClr val="1F126B"/>
                </a:solidFill>
                <a:latin typeface="Arial"/>
                <a:cs typeface="Arial"/>
              </a:rPr>
              <a:t>a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te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322262" y="1835213"/>
            <a:ext cx="8348599" cy="379412"/>
          </a:xfrm>
          <a:custGeom>
            <a:avLst/>
            <a:gdLst/>
            <a:ahLst/>
            <a:cxnLst/>
            <a:rect l="l" t="t" r="r" b="b"/>
            <a:pathLst>
              <a:path w="8348599" h="379412">
                <a:moveTo>
                  <a:pt x="0" y="379412"/>
                </a:moveTo>
                <a:lnTo>
                  <a:pt x="8348599" y="379412"/>
                </a:lnTo>
                <a:lnTo>
                  <a:pt x="8348599" y="0"/>
                </a:lnTo>
                <a:lnTo>
                  <a:pt x="0" y="0"/>
                </a:lnTo>
                <a:lnTo>
                  <a:pt x="0" y="379412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322262" y="1835213"/>
            <a:ext cx="8348599" cy="379412"/>
          </a:xfrm>
          <a:custGeom>
            <a:avLst/>
            <a:gdLst/>
            <a:ahLst/>
            <a:cxnLst/>
            <a:rect l="l" t="t" r="r" b="b"/>
            <a:pathLst>
              <a:path w="8348599" h="379412">
                <a:moveTo>
                  <a:pt x="0" y="379412"/>
                </a:moveTo>
                <a:lnTo>
                  <a:pt x="8348599" y="379412"/>
                </a:lnTo>
                <a:lnTo>
                  <a:pt x="8348599" y="0"/>
                </a:lnTo>
                <a:lnTo>
                  <a:pt x="0" y="0"/>
                </a:lnTo>
                <a:lnTo>
                  <a:pt x="0" y="379412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322262" y="259397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322262" y="259397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1157287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1157287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2598801" y="2593975"/>
            <a:ext cx="2732024" cy="911225"/>
          </a:xfrm>
          <a:custGeom>
            <a:avLst/>
            <a:gdLst/>
            <a:ahLst/>
            <a:cxnLst/>
            <a:rect l="l" t="t" r="r" b="b"/>
            <a:pathLst>
              <a:path w="2732024" h="911225">
                <a:moveTo>
                  <a:pt x="0" y="911225"/>
                </a:moveTo>
                <a:lnTo>
                  <a:pt x="2732024" y="911225"/>
                </a:lnTo>
                <a:lnTo>
                  <a:pt x="2732024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2598801" y="2593975"/>
            <a:ext cx="2732024" cy="911225"/>
          </a:xfrm>
          <a:custGeom>
            <a:avLst/>
            <a:gdLst/>
            <a:ahLst/>
            <a:cxnLst/>
            <a:rect l="l" t="t" r="r" b="b"/>
            <a:pathLst>
              <a:path w="2732024" h="911225">
                <a:moveTo>
                  <a:pt x="0" y="911225"/>
                </a:moveTo>
                <a:lnTo>
                  <a:pt x="2732024" y="911225"/>
                </a:lnTo>
                <a:lnTo>
                  <a:pt x="2732024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2295525" y="2594038"/>
            <a:ext cx="303212" cy="1138237"/>
          </a:xfrm>
          <a:custGeom>
            <a:avLst/>
            <a:gdLst/>
            <a:ahLst/>
            <a:cxnLst/>
            <a:rect l="l" t="t" r="r" b="b"/>
            <a:pathLst>
              <a:path w="303212" h="1138237">
                <a:moveTo>
                  <a:pt x="0" y="1138237"/>
                </a:moveTo>
                <a:lnTo>
                  <a:pt x="303212" y="1138237"/>
                </a:lnTo>
                <a:lnTo>
                  <a:pt x="303212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2295525" y="2594038"/>
            <a:ext cx="303212" cy="1138237"/>
          </a:xfrm>
          <a:custGeom>
            <a:avLst/>
            <a:gdLst/>
            <a:ahLst/>
            <a:cxnLst/>
            <a:rect l="l" t="t" r="r" b="b"/>
            <a:pathLst>
              <a:path w="303212" h="1138237">
                <a:moveTo>
                  <a:pt x="0" y="1138237"/>
                </a:moveTo>
                <a:lnTo>
                  <a:pt x="303212" y="1138237"/>
                </a:lnTo>
                <a:lnTo>
                  <a:pt x="303212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2598801" y="3960749"/>
            <a:ext cx="2732024" cy="911225"/>
          </a:xfrm>
          <a:custGeom>
            <a:avLst/>
            <a:gdLst/>
            <a:ahLst/>
            <a:cxnLst/>
            <a:rect l="l" t="t" r="r" b="b"/>
            <a:pathLst>
              <a:path w="2732024" h="911225">
                <a:moveTo>
                  <a:pt x="0" y="911225"/>
                </a:moveTo>
                <a:lnTo>
                  <a:pt x="2732024" y="911225"/>
                </a:lnTo>
                <a:lnTo>
                  <a:pt x="2732024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2598801" y="3960749"/>
            <a:ext cx="2732024" cy="911225"/>
          </a:xfrm>
          <a:custGeom>
            <a:avLst/>
            <a:gdLst/>
            <a:ahLst/>
            <a:cxnLst/>
            <a:rect l="l" t="t" r="r" b="b"/>
            <a:pathLst>
              <a:path w="2732024" h="911225">
                <a:moveTo>
                  <a:pt x="0" y="911225"/>
                </a:moveTo>
                <a:lnTo>
                  <a:pt x="2732024" y="911225"/>
                </a:lnTo>
                <a:lnTo>
                  <a:pt x="2732024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533082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533082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646912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646912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6772275" y="2593975"/>
            <a:ext cx="1898650" cy="911225"/>
          </a:xfrm>
          <a:custGeom>
            <a:avLst/>
            <a:gdLst/>
            <a:ahLst/>
            <a:cxnLst/>
            <a:rect l="l" t="t" r="r" b="b"/>
            <a:pathLst>
              <a:path w="1898650" h="911225">
                <a:moveTo>
                  <a:pt x="0" y="911225"/>
                </a:moveTo>
                <a:lnTo>
                  <a:pt x="1898650" y="911225"/>
                </a:lnTo>
                <a:lnTo>
                  <a:pt x="1898650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6772275" y="2593975"/>
            <a:ext cx="1898650" cy="911225"/>
          </a:xfrm>
          <a:custGeom>
            <a:avLst/>
            <a:gdLst/>
            <a:ahLst/>
            <a:cxnLst/>
            <a:rect l="l" t="t" r="r" b="b"/>
            <a:pathLst>
              <a:path w="1898650" h="911225">
                <a:moveTo>
                  <a:pt x="0" y="911225"/>
                </a:moveTo>
                <a:lnTo>
                  <a:pt x="1898650" y="911225"/>
                </a:lnTo>
                <a:lnTo>
                  <a:pt x="1898650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6772275" y="3960749"/>
            <a:ext cx="1897126" cy="911225"/>
          </a:xfrm>
          <a:custGeom>
            <a:avLst/>
            <a:gdLst/>
            <a:ahLst/>
            <a:cxnLst/>
            <a:rect l="l" t="t" r="r" b="b"/>
            <a:pathLst>
              <a:path w="1897126" h="911225">
                <a:moveTo>
                  <a:pt x="0" y="911225"/>
                </a:moveTo>
                <a:lnTo>
                  <a:pt x="1897126" y="911225"/>
                </a:lnTo>
                <a:lnTo>
                  <a:pt x="1897126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6772275" y="3960749"/>
            <a:ext cx="1897126" cy="911225"/>
          </a:xfrm>
          <a:custGeom>
            <a:avLst/>
            <a:gdLst/>
            <a:ahLst/>
            <a:cxnLst/>
            <a:rect l="l" t="t" r="r" b="b"/>
            <a:pathLst>
              <a:path w="1897126" h="911225">
                <a:moveTo>
                  <a:pt x="0" y="911225"/>
                </a:moveTo>
                <a:lnTo>
                  <a:pt x="1897126" y="911225"/>
                </a:lnTo>
                <a:lnTo>
                  <a:pt x="1897126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322262" y="395922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322262" y="395922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1004887" y="5402262"/>
            <a:ext cx="6981825" cy="1138237"/>
          </a:xfrm>
          <a:custGeom>
            <a:avLst/>
            <a:gdLst/>
            <a:ahLst/>
            <a:cxnLst/>
            <a:rect l="l" t="t" r="r" b="b"/>
            <a:pathLst>
              <a:path w="6981825" h="1138237">
                <a:moveTo>
                  <a:pt x="0" y="1138237"/>
                </a:moveTo>
                <a:lnTo>
                  <a:pt x="6981825" y="1138237"/>
                </a:lnTo>
                <a:lnTo>
                  <a:pt x="6981825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1004887" y="5402262"/>
            <a:ext cx="6981825" cy="1138237"/>
          </a:xfrm>
          <a:custGeom>
            <a:avLst/>
            <a:gdLst/>
            <a:ahLst/>
            <a:cxnLst/>
            <a:rect l="l" t="t" r="r" b="b"/>
            <a:pathLst>
              <a:path w="6981825" h="1138237">
                <a:moveTo>
                  <a:pt x="0" y="1138237"/>
                </a:moveTo>
                <a:lnTo>
                  <a:pt x="6981825" y="1138237"/>
                </a:lnTo>
                <a:lnTo>
                  <a:pt x="6981825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2389124" y="3732149"/>
            <a:ext cx="114300" cy="1670050"/>
          </a:xfrm>
          <a:custGeom>
            <a:avLst/>
            <a:gdLst/>
            <a:ahLst/>
            <a:cxnLst/>
            <a:rect l="l" t="t" r="r" b="b"/>
            <a:pathLst>
              <a:path w="114300" h="1670050">
                <a:moveTo>
                  <a:pt x="38100" y="1670050"/>
                </a:moveTo>
                <a:lnTo>
                  <a:pt x="76200" y="1670050"/>
                </a:lnTo>
                <a:lnTo>
                  <a:pt x="76200" y="95250"/>
                </a:lnTo>
                <a:lnTo>
                  <a:pt x="114300" y="114300"/>
                </a:lnTo>
                <a:lnTo>
                  <a:pt x="57150" y="0"/>
                </a:lnTo>
                <a:lnTo>
                  <a:pt x="38100" y="95250"/>
                </a:lnTo>
                <a:lnTo>
                  <a:pt x="38100" y="1670050"/>
                </a:lnTo>
                <a:close/>
              </a:path>
              <a:path w="114300" h="1670050">
                <a:moveTo>
                  <a:pt x="38100" y="95250"/>
                </a:moveTo>
                <a:lnTo>
                  <a:pt x="57150" y="0"/>
                </a:lnTo>
                <a:lnTo>
                  <a:pt x="0" y="114300"/>
                </a:lnTo>
                <a:lnTo>
                  <a:pt x="38100" y="114299"/>
                </a:lnTo>
                <a:lnTo>
                  <a:pt x="38100" y="95250"/>
                </a:lnTo>
                <a:close/>
              </a:path>
              <a:path w="114300" h="1670050">
                <a:moveTo>
                  <a:pt x="114300" y="114300"/>
                </a:moveTo>
                <a:lnTo>
                  <a:pt x="76200" y="95250"/>
                </a:lnTo>
                <a:lnTo>
                  <a:pt x="76200" y="114299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1460500" y="2593975"/>
            <a:ext cx="455612" cy="911225"/>
          </a:xfrm>
          <a:custGeom>
            <a:avLst/>
            <a:gdLst/>
            <a:ahLst/>
            <a:cxnLst/>
            <a:rect l="l" t="t" r="r" b="b"/>
            <a:pathLst>
              <a:path w="455612" h="911225">
                <a:moveTo>
                  <a:pt x="0" y="911225"/>
                </a:moveTo>
                <a:lnTo>
                  <a:pt x="455612" y="911225"/>
                </a:lnTo>
                <a:lnTo>
                  <a:pt x="4556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1460500" y="2593975"/>
            <a:ext cx="455612" cy="911225"/>
          </a:xfrm>
          <a:custGeom>
            <a:avLst/>
            <a:gdLst/>
            <a:ahLst/>
            <a:cxnLst/>
            <a:rect l="l" t="t" r="r" b="b"/>
            <a:pathLst>
              <a:path w="455612" h="911225">
                <a:moveTo>
                  <a:pt x="0" y="911225"/>
                </a:moveTo>
                <a:lnTo>
                  <a:pt x="455612" y="911225"/>
                </a:lnTo>
                <a:lnTo>
                  <a:pt x="4556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1916176" y="2593975"/>
            <a:ext cx="379412" cy="911225"/>
          </a:xfrm>
          <a:custGeom>
            <a:avLst/>
            <a:gdLst/>
            <a:ahLst/>
            <a:cxnLst/>
            <a:rect l="l" t="t" r="r" b="b"/>
            <a:pathLst>
              <a:path w="379412" h="911225">
                <a:moveTo>
                  <a:pt x="0" y="911225"/>
                </a:moveTo>
                <a:lnTo>
                  <a:pt x="379412" y="911225"/>
                </a:lnTo>
                <a:lnTo>
                  <a:pt x="3794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1916176" y="2593975"/>
            <a:ext cx="379412" cy="911225"/>
          </a:xfrm>
          <a:custGeom>
            <a:avLst/>
            <a:gdLst/>
            <a:ahLst/>
            <a:cxnLst/>
            <a:rect l="l" t="t" r="r" b="b"/>
            <a:pathLst>
              <a:path w="379412" h="911225">
                <a:moveTo>
                  <a:pt x="0" y="911225"/>
                </a:moveTo>
                <a:lnTo>
                  <a:pt x="379412" y="911225"/>
                </a:lnTo>
                <a:lnTo>
                  <a:pt x="3794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5634101" y="2593975"/>
            <a:ext cx="455612" cy="911225"/>
          </a:xfrm>
          <a:custGeom>
            <a:avLst/>
            <a:gdLst/>
            <a:ahLst/>
            <a:cxnLst/>
            <a:rect l="l" t="t" r="r" b="b"/>
            <a:pathLst>
              <a:path w="455612" h="911225">
                <a:moveTo>
                  <a:pt x="0" y="911225"/>
                </a:moveTo>
                <a:lnTo>
                  <a:pt x="455612" y="911225"/>
                </a:lnTo>
                <a:lnTo>
                  <a:pt x="4556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5634101" y="2593975"/>
            <a:ext cx="455612" cy="911225"/>
          </a:xfrm>
          <a:custGeom>
            <a:avLst/>
            <a:gdLst/>
            <a:ahLst/>
            <a:cxnLst/>
            <a:rect l="l" t="t" r="r" b="b"/>
            <a:pathLst>
              <a:path w="455612" h="911225">
                <a:moveTo>
                  <a:pt x="0" y="911225"/>
                </a:moveTo>
                <a:lnTo>
                  <a:pt x="455612" y="911225"/>
                </a:lnTo>
                <a:lnTo>
                  <a:pt x="4556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6089650" y="2593975"/>
            <a:ext cx="379412" cy="911225"/>
          </a:xfrm>
          <a:custGeom>
            <a:avLst/>
            <a:gdLst/>
            <a:ahLst/>
            <a:cxnLst/>
            <a:rect l="l" t="t" r="r" b="b"/>
            <a:pathLst>
              <a:path w="379412" h="911225">
                <a:moveTo>
                  <a:pt x="0" y="911225"/>
                </a:moveTo>
                <a:lnTo>
                  <a:pt x="379412" y="911225"/>
                </a:lnTo>
                <a:lnTo>
                  <a:pt x="3794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6089650" y="2593975"/>
            <a:ext cx="379412" cy="911225"/>
          </a:xfrm>
          <a:custGeom>
            <a:avLst/>
            <a:gdLst/>
            <a:ahLst/>
            <a:cxnLst/>
            <a:rect l="l" t="t" r="r" b="b"/>
            <a:pathLst>
              <a:path w="379412" h="911225">
                <a:moveTo>
                  <a:pt x="0" y="911225"/>
                </a:moveTo>
                <a:lnTo>
                  <a:pt x="379412" y="911225"/>
                </a:lnTo>
                <a:lnTo>
                  <a:pt x="3794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533394" y="253800"/>
            <a:ext cx="1695844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Phase</a:t>
            </a:r>
            <a:endParaRPr sz="4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75468" y="253800"/>
            <a:ext cx="42048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3</a:t>
            </a:r>
            <a:endParaRPr sz="4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43606" y="924607"/>
            <a:ext cx="3341537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Res</a:t>
            </a:r>
            <a:r>
              <a:rPr dirty="0" smtClean="0" sz="4400" spc="14">
                <a:solidFill>
                  <a:srgbClr val="4FFFFF"/>
                </a:solidFill>
                <a:latin typeface="Arial"/>
                <a:cs typeface="Arial"/>
              </a:rPr>
              <a:t>i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stan</a:t>
            </a:r>
            <a:r>
              <a:rPr dirty="0" smtClean="0" sz="4400" spc="19">
                <a:solidFill>
                  <a:srgbClr val="4FFFFF"/>
                </a:solidFill>
                <a:latin typeface="Arial"/>
                <a:cs typeface="Arial"/>
              </a:rPr>
              <a:t>c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e</a:t>
            </a:r>
            <a:r>
              <a:rPr dirty="0" smtClean="0" sz="4400" spc="-29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2</a:t>
            </a:r>
            <a:endParaRPr sz="4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04887" y="5402262"/>
            <a:ext cx="6981825" cy="11382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00"/>
              </a:lnSpc>
              <a:spcBef>
                <a:spcPts val="10"/>
              </a:spcBef>
            </a:pPr>
            <a:endParaRPr sz="900"/>
          </a:p>
          <a:p>
            <a:pPr marL="1808670">
              <a:lnSpc>
                <a:spcPct val="95825"/>
              </a:lnSpc>
              <a:spcBef>
                <a:spcPts val="2000"/>
              </a:spcBef>
            </a:pPr>
            <a:r>
              <a:rPr dirty="0" smtClean="0" sz="2800" spc="0">
                <a:latin typeface="Arial"/>
                <a:cs typeface="Arial"/>
              </a:rPr>
              <a:t>Start</a:t>
            </a:r>
            <a:r>
              <a:rPr dirty="0" smtClean="0" sz="2800" spc="-68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Imme</a:t>
            </a:r>
            <a:r>
              <a:rPr dirty="0" smtClean="0" sz="2800" spc="9">
                <a:latin typeface="Arial"/>
                <a:cs typeface="Arial"/>
              </a:rPr>
              <a:t>d</a:t>
            </a:r>
            <a:r>
              <a:rPr dirty="0" smtClean="0" sz="2800" spc="0">
                <a:latin typeface="Arial"/>
                <a:cs typeface="Arial"/>
              </a:rPr>
              <a:t>i</a:t>
            </a:r>
            <a:r>
              <a:rPr dirty="0" smtClean="0" sz="2800" spc="4">
                <a:latin typeface="Arial"/>
                <a:cs typeface="Arial"/>
              </a:rPr>
              <a:t>a</a:t>
            </a:r>
            <a:r>
              <a:rPr dirty="0" smtClean="0" sz="2800" spc="0">
                <a:latin typeface="Arial"/>
                <a:cs typeface="Arial"/>
              </a:rPr>
              <a:t>te</a:t>
            </a:r>
            <a:r>
              <a:rPr dirty="0" smtClean="0" sz="2800" spc="-100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J</a:t>
            </a:r>
            <a:r>
              <a:rPr dirty="0" smtClean="0" sz="2800" spc="9">
                <a:latin typeface="Arial"/>
                <a:cs typeface="Arial"/>
              </a:rPr>
              <a:t>o</a:t>
            </a:r>
            <a:r>
              <a:rPr dirty="0" smtClean="0" sz="2800" spc="0">
                <a:latin typeface="Arial"/>
                <a:cs typeface="Arial"/>
              </a:rPr>
              <a:t>bs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72275" y="3960749"/>
            <a:ext cx="1897126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2598801" y="3960749"/>
            <a:ext cx="2732024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322262" y="3959225"/>
            <a:ext cx="835025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322262" y="2593975"/>
            <a:ext cx="835025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0"/>
              </a:lnSpc>
              <a:spcBef>
                <a:spcPts val="2"/>
              </a:spcBef>
            </a:pPr>
            <a:endParaRPr sz="800"/>
          </a:p>
          <a:p>
            <a:pPr marL="104457">
              <a:lnSpc>
                <a:spcPct val="95825"/>
              </a:lnSpc>
            </a:pPr>
            <a:r>
              <a:rPr dirty="0" smtClean="0" sz="2400" spc="-4">
                <a:latin typeface="Arial"/>
                <a:cs typeface="Arial"/>
              </a:rPr>
              <a:t>PPU</a:t>
            </a:r>
            <a:endParaRPr sz="2400">
              <a:latin typeface="Arial"/>
              <a:cs typeface="Arial"/>
            </a:endParaRPr>
          </a:p>
          <a:p>
            <a:pPr marL="64528">
              <a:lnSpc>
                <a:spcPct val="95825"/>
              </a:lnSpc>
              <a:spcBef>
                <a:spcPts val="120"/>
              </a:spcBef>
            </a:pPr>
            <a:r>
              <a:rPr dirty="0" smtClean="0" sz="2400" spc="-44">
                <a:latin typeface="Arial"/>
                <a:cs typeface="Arial"/>
              </a:rPr>
              <a:t>W</a:t>
            </a:r>
            <a:r>
              <a:rPr dirty="0" smtClean="0" sz="2400" spc="0">
                <a:latin typeface="Arial"/>
                <a:cs typeface="Arial"/>
              </a:rPr>
              <a:t>ork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57287" y="2593975"/>
            <a:ext cx="3032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1460500" y="2593975"/>
            <a:ext cx="455644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1916144" y="2593975"/>
            <a:ext cx="3794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2295556" y="2593975"/>
            <a:ext cx="303212" cy="11383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2598769" y="2593975"/>
            <a:ext cx="2732055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30"/>
              </a:spcBef>
            </a:pPr>
            <a:endParaRPr sz="750"/>
          </a:p>
          <a:p>
            <a:pPr marL="421544">
              <a:lnSpc>
                <a:spcPct val="95825"/>
              </a:lnSpc>
              <a:spcBef>
                <a:spcPts val="1000"/>
              </a:spcBef>
            </a:pPr>
            <a:r>
              <a:rPr dirty="0" smtClean="0" sz="3200" spc="0">
                <a:latin typeface="Arial"/>
                <a:cs typeface="Arial"/>
              </a:rPr>
              <a:t>PPU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-59">
                <a:latin typeface="Arial"/>
                <a:cs typeface="Arial"/>
              </a:rPr>
              <a:t>W</a:t>
            </a:r>
            <a:r>
              <a:rPr dirty="0" smtClean="0" sz="3200" spc="0">
                <a:latin typeface="Arial"/>
                <a:cs typeface="Arial"/>
              </a:rPr>
              <a:t>ork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30825" y="2593975"/>
            <a:ext cx="303244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5634069" y="2593975"/>
            <a:ext cx="4556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6089681" y="2593975"/>
            <a:ext cx="3794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6469094" y="2593975"/>
            <a:ext cx="3032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6772306" y="2593975"/>
            <a:ext cx="1898618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23539">
              <a:lnSpc>
                <a:spcPct val="95825"/>
              </a:lnSpc>
              <a:spcBef>
                <a:spcPts val="1011"/>
              </a:spcBef>
            </a:pPr>
            <a:r>
              <a:rPr dirty="0" smtClean="0" sz="2800" spc="0">
                <a:latin typeface="Arial"/>
                <a:cs typeface="Arial"/>
              </a:rPr>
              <a:t>P</a:t>
            </a:r>
            <a:r>
              <a:rPr dirty="0" smtClean="0" sz="2800" spc="-9">
                <a:latin typeface="Arial"/>
                <a:cs typeface="Arial"/>
              </a:rPr>
              <a:t>P</a:t>
            </a:r>
            <a:r>
              <a:rPr dirty="0" smtClean="0" sz="2800" spc="0">
                <a:latin typeface="Arial"/>
                <a:cs typeface="Arial"/>
              </a:rPr>
              <a:t>U</a:t>
            </a:r>
            <a:r>
              <a:rPr dirty="0" smtClean="0" sz="2800" spc="-20">
                <a:latin typeface="Arial"/>
                <a:cs typeface="Arial"/>
              </a:rPr>
              <a:t> </a:t>
            </a:r>
            <a:r>
              <a:rPr dirty="0" smtClean="0" sz="2800" spc="-39">
                <a:latin typeface="Arial"/>
                <a:cs typeface="Arial"/>
              </a:rPr>
              <a:t>W</a:t>
            </a:r>
            <a:r>
              <a:rPr dirty="0" smtClean="0" sz="2800" spc="0">
                <a:latin typeface="Arial"/>
                <a:cs typeface="Arial"/>
              </a:rPr>
              <a:t>o</a:t>
            </a:r>
            <a:r>
              <a:rPr dirty="0" smtClean="0" sz="2800" spc="9">
                <a:latin typeface="Arial"/>
                <a:cs typeface="Arial"/>
              </a:rPr>
              <a:t>r</a:t>
            </a:r>
            <a:r>
              <a:rPr dirty="0" smtClean="0" sz="2800" spc="0">
                <a:latin typeface="Arial"/>
                <a:cs typeface="Arial"/>
              </a:rPr>
              <a:t>k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2262" y="3505200"/>
            <a:ext cx="1973294" cy="2270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2598769" y="3505200"/>
            <a:ext cx="6072155" cy="2270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322262" y="1835213"/>
            <a:ext cx="8348599" cy="379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0019" marR="2901671" algn="ctr">
              <a:lnSpc>
                <a:spcPts val="2990"/>
              </a:lnSpc>
              <a:spcBef>
                <a:spcPts val="149"/>
              </a:spcBef>
            </a:pP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Phy</a:t>
            </a:r>
            <a:r>
              <a:rPr dirty="0" smtClean="0" baseline="-3105" sz="4200" spc="9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i</a:t>
            </a:r>
            <a:r>
              <a:rPr dirty="0" smtClean="0" baseline="-3105" sz="4200" spc="4">
                <a:solidFill>
                  <a:srgbClr val="1F126B"/>
                </a:solidFill>
                <a:latin typeface="Arial"/>
                <a:cs typeface="Arial"/>
              </a:rPr>
              <a:t>c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baseline="-3105" sz="4200" spc="-106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Upd</a:t>
            </a:r>
            <a:r>
              <a:rPr dirty="0" smtClean="0" baseline="-3105" sz="4200" spc="9">
                <a:solidFill>
                  <a:srgbClr val="1F126B"/>
                </a:solidFill>
                <a:latin typeface="Arial"/>
                <a:cs typeface="Arial"/>
              </a:rPr>
              <a:t>a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te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22262" y="1835213"/>
            <a:ext cx="8348599" cy="379412"/>
          </a:xfrm>
          <a:custGeom>
            <a:avLst/>
            <a:gdLst/>
            <a:ahLst/>
            <a:cxnLst/>
            <a:rect l="l" t="t" r="r" b="b"/>
            <a:pathLst>
              <a:path w="8348599" h="379412">
                <a:moveTo>
                  <a:pt x="0" y="379412"/>
                </a:moveTo>
                <a:lnTo>
                  <a:pt x="8348599" y="379412"/>
                </a:lnTo>
                <a:lnTo>
                  <a:pt x="8348599" y="0"/>
                </a:lnTo>
                <a:lnTo>
                  <a:pt x="0" y="0"/>
                </a:lnTo>
                <a:lnTo>
                  <a:pt x="0" y="379412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322262" y="1835213"/>
            <a:ext cx="8348599" cy="379412"/>
          </a:xfrm>
          <a:custGeom>
            <a:avLst/>
            <a:gdLst/>
            <a:ahLst/>
            <a:cxnLst/>
            <a:rect l="l" t="t" r="r" b="b"/>
            <a:pathLst>
              <a:path w="8348599" h="379412">
                <a:moveTo>
                  <a:pt x="0" y="379412"/>
                </a:moveTo>
                <a:lnTo>
                  <a:pt x="8348599" y="379412"/>
                </a:lnTo>
                <a:lnTo>
                  <a:pt x="8348599" y="0"/>
                </a:lnTo>
                <a:lnTo>
                  <a:pt x="0" y="0"/>
                </a:lnTo>
                <a:lnTo>
                  <a:pt x="0" y="379412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322262" y="259397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322262" y="259397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1157287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1157287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2598801" y="2593975"/>
            <a:ext cx="2732024" cy="911225"/>
          </a:xfrm>
          <a:custGeom>
            <a:avLst/>
            <a:gdLst/>
            <a:ahLst/>
            <a:cxnLst/>
            <a:rect l="l" t="t" r="r" b="b"/>
            <a:pathLst>
              <a:path w="2732024" h="911225">
                <a:moveTo>
                  <a:pt x="0" y="911225"/>
                </a:moveTo>
                <a:lnTo>
                  <a:pt x="2732024" y="911225"/>
                </a:lnTo>
                <a:lnTo>
                  <a:pt x="2732024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2598801" y="2593975"/>
            <a:ext cx="2732024" cy="911225"/>
          </a:xfrm>
          <a:custGeom>
            <a:avLst/>
            <a:gdLst/>
            <a:ahLst/>
            <a:cxnLst/>
            <a:rect l="l" t="t" r="r" b="b"/>
            <a:pathLst>
              <a:path w="2732024" h="911225">
                <a:moveTo>
                  <a:pt x="0" y="911225"/>
                </a:moveTo>
                <a:lnTo>
                  <a:pt x="2732024" y="911225"/>
                </a:lnTo>
                <a:lnTo>
                  <a:pt x="2732024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229552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229552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2598801" y="3960812"/>
            <a:ext cx="2732024" cy="1062037"/>
          </a:xfrm>
          <a:custGeom>
            <a:avLst/>
            <a:gdLst/>
            <a:ahLst/>
            <a:cxnLst/>
            <a:rect l="l" t="t" r="r" b="b"/>
            <a:pathLst>
              <a:path w="2732024" h="1062037">
                <a:moveTo>
                  <a:pt x="0" y="1062037"/>
                </a:moveTo>
                <a:lnTo>
                  <a:pt x="2732024" y="1062037"/>
                </a:lnTo>
                <a:lnTo>
                  <a:pt x="2732024" y="0"/>
                </a:lnTo>
                <a:lnTo>
                  <a:pt x="0" y="0"/>
                </a:lnTo>
                <a:lnTo>
                  <a:pt x="0" y="1062037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2598801" y="3960812"/>
            <a:ext cx="2732024" cy="1062037"/>
          </a:xfrm>
          <a:custGeom>
            <a:avLst/>
            <a:gdLst/>
            <a:ahLst/>
            <a:cxnLst/>
            <a:rect l="l" t="t" r="r" b="b"/>
            <a:pathLst>
              <a:path w="2732024" h="1062037">
                <a:moveTo>
                  <a:pt x="0" y="1062037"/>
                </a:moveTo>
                <a:lnTo>
                  <a:pt x="2732024" y="1062037"/>
                </a:lnTo>
                <a:lnTo>
                  <a:pt x="2732024" y="0"/>
                </a:lnTo>
                <a:lnTo>
                  <a:pt x="0" y="0"/>
                </a:lnTo>
                <a:lnTo>
                  <a:pt x="0" y="106203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533082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533082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646912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646912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6772275" y="2593975"/>
            <a:ext cx="1898650" cy="911225"/>
          </a:xfrm>
          <a:custGeom>
            <a:avLst/>
            <a:gdLst/>
            <a:ahLst/>
            <a:cxnLst/>
            <a:rect l="l" t="t" r="r" b="b"/>
            <a:pathLst>
              <a:path w="1898650" h="911225">
                <a:moveTo>
                  <a:pt x="0" y="911225"/>
                </a:moveTo>
                <a:lnTo>
                  <a:pt x="1898650" y="911225"/>
                </a:lnTo>
                <a:lnTo>
                  <a:pt x="1898650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6772275" y="2593975"/>
            <a:ext cx="1898650" cy="911225"/>
          </a:xfrm>
          <a:custGeom>
            <a:avLst/>
            <a:gdLst/>
            <a:ahLst/>
            <a:cxnLst/>
            <a:rect l="l" t="t" r="r" b="b"/>
            <a:pathLst>
              <a:path w="1898650" h="911225">
                <a:moveTo>
                  <a:pt x="0" y="911225"/>
                </a:moveTo>
                <a:lnTo>
                  <a:pt x="1898650" y="911225"/>
                </a:lnTo>
                <a:lnTo>
                  <a:pt x="1898650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6772275" y="3960749"/>
            <a:ext cx="1897126" cy="911225"/>
          </a:xfrm>
          <a:custGeom>
            <a:avLst/>
            <a:gdLst/>
            <a:ahLst/>
            <a:cxnLst/>
            <a:rect l="l" t="t" r="r" b="b"/>
            <a:pathLst>
              <a:path w="1897126" h="911225">
                <a:moveTo>
                  <a:pt x="0" y="911225"/>
                </a:moveTo>
                <a:lnTo>
                  <a:pt x="1897126" y="911225"/>
                </a:lnTo>
                <a:lnTo>
                  <a:pt x="1897126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6772275" y="3960749"/>
            <a:ext cx="1897126" cy="911225"/>
          </a:xfrm>
          <a:custGeom>
            <a:avLst/>
            <a:gdLst/>
            <a:ahLst/>
            <a:cxnLst/>
            <a:rect l="l" t="t" r="r" b="b"/>
            <a:pathLst>
              <a:path w="1897126" h="911225">
                <a:moveTo>
                  <a:pt x="0" y="911225"/>
                </a:moveTo>
                <a:lnTo>
                  <a:pt x="1897126" y="911225"/>
                </a:lnTo>
                <a:lnTo>
                  <a:pt x="1897126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322262" y="395922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322262" y="395922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1004887" y="5402262"/>
            <a:ext cx="6981825" cy="1138237"/>
          </a:xfrm>
          <a:custGeom>
            <a:avLst/>
            <a:gdLst/>
            <a:ahLst/>
            <a:cxnLst/>
            <a:rect l="l" t="t" r="r" b="b"/>
            <a:pathLst>
              <a:path w="6981825" h="1138237">
                <a:moveTo>
                  <a:pt x="0" y="1138237"/>
                </a:moveTo>
                <a:lnTo>
                  <a:pt x="6981825" y="1138237"/>
                </a:lnTo>
                <a:lnTo>
                  <a:pt x="6981825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1004887" y="5402262"/>
            <a:ext cx="6981825" cy="1138237"/>
          </a:xfrm>
          <a:custGeom>
            <a:avLst/>
            <a:gdLst/>
            <a:ahLst/>
            <a:cxnLst/>
            <a:rect l="l" t="t" r="r" b="b"/>
            <a:pathLst>
              <a:path w="6981825" h="1138237">
                <a:moveTo>
                  <a:pt x="0" y="1138237"/>
                </a:moveTo>
                <a:lnTo>
                  <a:pt x="6981825" y="1138237"/>
                </a:lnTo>
                <a:lnTo>
                  <a:pt x="6981825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3908425" y="5022850"/>
            <a:ext cx="114300" cy="379349"/>
          </a:xfrm>
          <a:custGeom>
            <a:avLst/>
            <a:gdLst/>
            <a:ahLst/>
            <a:cxnLst/>
            <a:rect l="l" t="t" r="r" b="b"/>
            <a:pathLst>
              <a:path w="114300" h="379349">
                <a:moveTo>
                  <a:pt x="38100" y="379349"/>
                </a:moveTo>
                <a:lnTo>
                  <a:pt x="76200" y="379349"/>
                </a:lnTo>
                <a:lnTo>
                  <a:pt x="76200" y="95250"/>
                </a:lnTo>
                <a:lnTo>
                  <a:pt x="114300" y="114300"/>
                </a:lnTo>
                <a:lnTo>
                  <a:pt x="57150" y="0"/>
                </a:lnTo>
                <a:lnTo>
                  <a:pt x="38100" y="95250"/>
                </a:lnTo>
                <a:lnTo>
                  <a:pt x="38100" y="379349"/>
                </a:lnTo>
                <a:close/>
              </a:path>
              <a:path w="114300" h="379349">
                <a:moveTo>
                  <a:pt x="38100" y="95250"/>
                </a:moveTo>
                <a:lnTo>
                  <a:pt x="57150" y="0"/>
                </a:lnTo>
                <a:lnTo>
                  <a:pt x="0" y="114300"/>
                </a:lnTo>
                <a:lnTo>
                  <a:pt x="38100" y="114299"/>
                </a:lnTo>
                <a:lnTo>
                  <a:pt x="38100" y="95250"/>
                </a:lnTo>
                <a:close/>
              </a:path>
              <a:path w="114300" h="379349">
                <a:moveTo>
                  <a:pt x="114300" y="114300"/>
                </a:moveTo>
                <a:lnTo>
                  <a:pt x="76200" y="95250"/>
                </a:lnTo>
                <a:lnTo>
                  <a:pt x="76200" y="114299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1460500" y="2593975"/>
            <a:ext cx="455612" cy="911225"/>
          </a:xfrm>
          <a:custGeom>
            <a:avLst/>
            <a:gdLst/>
            <a:ahLst/>
            <a:cxnLst/>
            <a:rect l="l" t="t" r="r" b="b"/>
            <a:pathLst>
              <a:path w="455612" h="911225">
                <a:moveTo>
                  <a:pt x="0" y="911225"/>
                </a:moveTo>
                <a:lnTo>
                  <a:pt x="455612" y="911225"/>
                </a:lnTo>
                <a:lnTo>
                  <a:pt x="4556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1460500" y="2593975"/>
            <a:ext cx="455612" cy="911225"/>
          </a:xfrm>
          <a:custGeom>
            <a:avLst/>
            <a:gdLst/>
            <a:ahLst/>
            <a:cxnLst/>
            <a:rect l="l" t="t" r="r" b="b"/>
            <a:pathLst>
              <a:path w="455612" h="911225">
                <a:moveTo>
                  <a:pt x="0" y="911225"/>
                </a:moveTo>
                <a:lnTo>
                  <a:pt x="455612" y="911225"/>
                </a:lnTo>
                <a:lnTo>
                  <a:pt x="4556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1916176" y="2593975"/>
            <a:ext cx="379412" cy="911225"/>
          </a:xfrm>
          <a:custGeom>
            <a:avLst/>
            <a:gdLst/>
            <a:ahLst/>
            <a:cxnLst/>
            <a:rect l="l" t="t" r="r" b="b"/>
            <a:pathLst>
              <a:path w="379412" h="911225">
                <a:moveTo>
                  <a:pt x="0" y="911225"/>
                </a:moveTo>
                <a:lnTo>
                  <a:pt x="379412" y="911225"/>
                </a:lnTo>
                <a:lnTo>
                  <a:pt x="3794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1916176" y="2593975"/>
            <a:ext cx="379412" cy="911225"/>
          </a:xfrm>
          <a:custGeom>
            <a:avLst/>
            <a:gdLst/>
            <a:ahLst/>
            <a:cxnLst/>
            <a:rect l="l" t="t" r="r" b="b"/>
            <a:pathLst>
              <a:path w="379412" h="911225">
                <a:moveTo>
                  <a:pt x="0" y="911225"/>
                </a:moveTo>
                <a:lnTo>
                  <a:pt x="379412" y="911225"/>
                </a:lnTo>
                <a:lnTo>
                  <a:pt x="3794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5634101" y="2593975"/>
            <a:ext cx="455612" cy="911225"/>
          </a:xfrm>
          <a:custGeom>
            <a:avLst/>
            <a:gdLst/>
            <a:ahLst/>
            <a:cxnLst/>
            <a:rect l="l" t="t" r="r" b="b"/>
            <a:pathLst>
              <a:path w="455612" h="911225">
                <a:moveTo>
                  <a:pt x="0" y="911225"/>
                </a:moveTo>
                <a:lnTo>
                  <a:pt x="455612" y="911225"/>
                </a:lnTo>
                <a:lnTo>
                  <a:pt x="4556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5634101" y="2593975"/>
            <a:ext cx="455612" cy="911225"/>
          </a:xfrm>
          <a:custGeom>
            <a:avLst/>
            <a:gdLst/>
            <a:ahLst/>
            <a:cxnLst/>
            <a:rect l="l" t="t" r="r" b="b"/>
            <a:pathLst>
              <a:path w="455612" h="911225">
                <a:moveTo>
                  <a:pt x="0" y="911225"/>
                </a:moveTo>
                <a:lnTo>
                  <a:pt x="455612" y="911225"/>
                </a:lnTo>
                <a:lnTo>
                  <a:pt x="4556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6089650" y="2593975"/>
            <a:ext cx="379412" cy="911225"/>
          </a:xfrm>
          <a:custGeom>
            <a:avLst/>
            <a:gdLst/>
            <a:ahLst/>
            <a:cxnLst/>
            <a:rect l="l" t="t" r="r" b="b"/>
            <a:pathLst>
              <a:path w="379412" h="911225">
                <a:moveTo>
                  <a:pt x="0" y="911225"/>
                </a:moveTo>
                <a:lnTo>
                  <a:pt x="379412" y="911225"/>
                </a:lnTo>
                <a:lnTo>
                  <a:pt x="3794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6089650" y="2593975"/>
            <a:ext cx="379412" cy="911225"/>
          </a:xfrm>
          <a:custGeom>
            <a:avLst/>
            <a:gdLst/>
            <a:ahLst/>
            <a:cxnLst/>
            <a:rect l="l" t="t" r="r" b="b"/>
            <a:pathLst>
              <a:path w="379412" h="911225">
                <a:moveTo>
                  <a:pt x="0" y="911225"/>
                </a:moveTo>
                <a:lnTo>
                  <a:pt x="379412" y="911225"/>
                </a:lnTo>
                <a:lnTo>
                  <a:pt x="3794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533394" y="253800"/>
            <a:ext cx="1695844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Phase</a:t>
            </a:r>
            <a:endParaRPr sz="4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75468" y="253800"/>
            <a:ext cx="42048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3</a:t>
            </a:r>
            <a:endParaRPr sz="4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43606" y="924607"/>
            <a:ext cx="3341537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Res</a:t>
            </a:r>
            <a:r>
              <a:rPr dirty="0" smtClean="0" sz="4400" spc="14">
                <a:solidFill>
                  <a:srgbClr val="4FFFFF"/>
                </a:solidFill>
                <a:latin typeface="Arial"/>
                <a:cs typeface="Arial"/>
              </a:rPr>
              <a:t>i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stan</a:t>
            </a:r>
            <a:r>
              <a:rPr dirty="0" smtClean="0" sz="4400" spc="19">
                <a:solidFill>
                  <a:srgbClr val="4FFFFF"/>
                </a:solidFill>
                <a:latin typeface="Arial"/>
                <a:cs typeface="Arial"/>
              </a:rPr>
              <a:t>c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e</a:t>
            </a:r>
            <a:r>
              <a:rPr dirty="0" smtClean="0" sz="4400" spc="-29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2</a:t>
            </a:r>
            <a:endParaRPr sz="4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04887" y="5402262"/>
            <a:ext cx="6981825" cy="11382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00"/>
              </a:lnSpc>
              <a:spcBef>
                <a:spcPts val="10"/>
              </a:spcBef>
            </a:pPr>
            <a:endParaRPr sz="900"/>
          </a:p>
          <a:p>
            <a:pPr marL="947356">
              <a:lnSpc>
                <a:spcPct val="95825"/>
              </a:lnSpc>
              <a:spcBef>
                <a:spcPts val="2000"/>
              </a:spcBef>
            </a:pPr>
            <a:r>
              <a:rPr dirty="0" smtClean="0" sz="2800" spc="0">
                <a:latin typeface="Arial"/>
                <a:cs typeface="Arial"/>
              </a:rPr>
              <a:t>Upd</a:t>
            </a:r>
            <a:r>
              <a:rPr dirty="0" smtClean="0" sz="2800" spc="9">
                <a:latin typeface="Arial"/>
                <a:cs typeface="Arial"/>
              </a:rPr>
              <a:t>a</a:t>
            </a:r>
            <a:r>
              <a:rPr dirty="0" smtClean="0" sz="2800" spc="0">
                <a:latin typeface="Arial"/>
                <a:cs typeface="Arial"/>
              </a:rPr>
              <a:t>te</a:t>
            </a:r>
            <a:r>
              <a:rPr dirty="0" smtClean="0" sz="2800" spc="-80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Imme</a:t>
            </a:r>
            <a:r>
              <a:rPr dirty="0" smtClean="0" sz="2800" spc="9">
                <a:latin typeface="Arial"/>
                <a:cs typeface="Arial"/>
              </a:rPr>
              <a:t>d</a:t>
            </a:r>
            <a:r>
              <a:rPr dirty="0" smtClean="0" sz="2800" spc="0">
                <a:latin typeface="Arial"/>
                <a:cs typeface="Arial"/>
              </a:rPr>
              <a:t>i</a:t>
            </a:r>
            <a:r>
              <a:rPr dirty="0" smtClean="0" sz="2800" spc="4">
                <a:latin typeface="Arial"/>
                <a:cs typeface="Arial"/>
              </a:rPr>
              <a:t>a</a:t>
            </a:r>
            <a:r>
              <a:rPr dirty="0" smtClean="0" sz="2800" spc="0">
                <a:latin typeface="Arial"/>
                <a:cs typeface="Arial"/>
              </a:rPr>
              <a:t>te</a:t>
            </a:r>
            <a:r>
              <a:rPr dirty="0" smtClean="0" sz="2800" spc="-110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Phy</a:t>
            </a:r>
            <a:r>
              <a:rPr dirty="0" smtClean="0" sz="2800" spc="9">
                <a:latin typeface="Arial"/>
                <a:cs typeface="Arial"/>
              </a:rPr>
              <a:t>s</a:t>
            </a:r>
            <a:r>
              <a:rPr dirty="0" smtClean="0" sz="2800" spc="0">
                <a:latin typeface="Arial"/>
                <a:cs typeface="Arial"/>
              </a:rPr>
              <a:t>i</a:t>
            </a:r>
            <a:r>
              <a:rPr dirty="0" smtClean="0" sz="2800" spc="4">
                <a:latin typeface="Arial"/>
                <a:cs typeface="Arial"/>
              </a:rPr>
              <a:t>c</a:t>
            </a:r>
            <a:r>
              <a:rPr dirty="0" smtClean="0" sz="2800" spc="0">
                <a:latin typeface="Arial"/>
                <a:cs typeface="Arial"/>
              </a:rPr>
              <a:t>s</a:t>
            </a:r>
            <a:r>
              <a:rPr dirty="0" smtClean="0" sz="2800" spc="-96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Jo</a:t>
            </a:r>
            <a:r>
              <a:rPr dirty="0" smtClean="0" sz="2800" spc="9">
                <a:latin typeface="Arial"/>
                <a:cs typeface="Arial"/>
              </a:rPr>
              <a:t>b</a:t>
            </a:r>
            <a:r>
              <a:rPr dirty="0" smtClean="0" sz="2800" spc="0"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72275" y="3960749"/>
            <a:ext cx="1897126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2598801" y="3960812"/>
            <a:ext cx="2732024" cy="10620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322262" y="3959225"/>
            <a:ext cx="835025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322262" y="2593975"/>
            <a:ext cx="835025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0"/>
              </a:lnSpc>
              <a:spcBef>
                <a:spcPts val="2"/>
              </a:spcBef>
            </a:pPr>
            <a:endParaRPr sz="800"/>
          </a:p>
          <a:p>
            <a:pPr marL="104457">
              <a:lnSpc>
                <a:spcPct val="95825"/>
              </a:lnSpc>
            </a:pPr>
            <a:r>
              <a:rPr dirty="0" smtClean="0" sz="2400" spc="-4">
                <a:latin typeface="Arial"/>
                <a:cs typeface="Arial"/>
              </a:rPr>
              <a:t>PPU</a:t>
            </a:r>
            <a:endParaRPr sz="2400">
              <a:latin typeface="Arial"/>
              <a:cs typeface="Arial"/>
            </a:endParaRPr>
          </a:p>
          <a:p>
            <a:pPr marL="64528">
              <a:lnSpc>
                <a:spcPct val="95825"/>
              </a:lnSpc>
              <a:spcBef>
                <a:spcPts val="120"/>
              </a:spcBef>
            </a:pPr>
            <a:r>
              <a:rPr dirty="0" smtClean="0" sz="2400" spc="-44">
                <a:latin typeface="Arial"/>
                <a:cs typeface="Arial"/>
              </a:rPr>
              <a:t>W</a:t>
            </a:r>
            <a:r>
              <a:rPr dirty="0" smtClean="0" sz="2400" spc="0">
                <a:latin typeface="Arial"/>
                <a:cs typeface="Arial"/>
              </a:rPr>
              <a:t>ork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57287" y="2593975"/>
            <a:ext cx="3032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1460500" y="2593975"/>
            <a:ext cx="455644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1916144" y="2593975"/>
            <a:ext cx="3794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2295556" y="2593975"/>
            <a:ext cx="3032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2598769" y="2593975"/>
            <a:ext cx="2732055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30"/>
              </a:spcBef>
            </a:pPr>
            <a:endParaRPr sz="750"/>
          </a:p>
          <a:p>
            <a:pPr marL="421544">
              <a:lnSpc>
                <a:spcPct val="95825"/>
              </a:lnSpc>
              <a:spcBef>
                <a:spcPts val="1000"/>
              </a:spcBef>
            </a:pPr>
            <a:r>
              <a:rPr dirty="0" smtClean="0" sz="3200" spc="0">
                <a:latin typeface="Arial"/>
                <a:cs typeface="Arial"/>
              </a:rPr>
              <a:t>PPU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-59">
                <a:latin typeface="Arial"/>
                <a:cs typeface="Arial"/>
              </a:rPr>
              <a:t>W</a:t>
            </a:r>
            <a:r>
              <a:rPr dirty="0" smtClean="0" sz="3200" spc="0">
                <a:latin typeface="Arial"/>
                <a:cs typeface="Arial"/>
              </a:rPr>
              <a:t>ork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30825" y="2593975"/>
            <a:ext cx="303244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5634069" y="2593975"/>
            <a:ext cx="4556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6089681" y="2593975"/>
            <a:ext cx="3794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6469094" y="2593975"/>
            <a:ext cx="3032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6772306" y="2593975"/>
            <a:ext cx="1898618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23539">
              <a:lnSpc>
                <a:spcPct val="95825"/>
              </a:lnSpc>
              <a:spcBef>
                <a:spcPts val="1011"/>
              </a:spcBef>
            </a:pPr>
            <a:r>
              <a:rPr dirty="0" smtClean="0" sz="2800" spc="0">
                <a:latin typeface="Arial"/>
                <a:cs typeface="Arial"/>
              </a:rPr>
              <a:t>P</a:t>
            </a:r>
            <a:r>
              <a:rPr dirty="0" smtClean="0" sz="2800" spc="-9">
                <a:latin typeface="Arial"/>
                <a:cs typeface="Arial"/>
              </a:rPr>
              <a:t>P</a:t>
            </a:r>
            <a:r>
              <a:rPr dirty="0" smtClean="0" sz="2800" spc="0">
                <a:latin typeface="Arial"/>
                <a:cs typeface="Arial"/>
              </a:rPr>
              <a:t>U</a:t>
            </a:r>
            <a:r>
              <a:rPr dirty="0" smtClean="0" sz="2800" spc="-20">
                <a:latin typeface="Arial"/>
                <a:cs typeface="Arial"/>
              </a:rPr>
              <a:t> </a:t>
            </a:r>
            <a:r>
              <a:rPr dirty="0" smtClean="0" sz="2800" spc="-39">
                <a:latin typeface="Arial"/>
                <a:cs typeface="Arial"/>
              </a:rPr>
              <a:t>W</a:t>
            </a:r>
            <a:r>
              <a:rPr dirty="0" smtClean="0" sz="2800" spc="0">
                <a:latin typeface="Arial"/>
                <a:cs typeface="Arial"/>
              </a:rPr>
              <a:t>o</a:t>
            </a:r>
            <a:r>
              <a:rPr dirty="0" smtClean="0" sz="2800" spc="9">
                <a:latin typeface="Arial"/>
                <a:cs typeface="Arial"/>
              </a:rPr>
              <a:t>r</a:t>
            </a:r>
            <a:r>
              <a:rPr dirty="0" smtClean="0" sz="2800" spc="0">
                <a:latin typeface="Arial"/>
                <a:cs typeface="Arial"/>
              </a:rPr>
              <a:t>k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22262" y="1835213"/>
            <a:ext cx="8348599" cy="379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0019" marR="2901671" algn="ctr">
              <a:lnSpc>
                <a:spcPts val="2990"/>
              </a:lnSpc>
              <a:spcBef>
                <a:spcPts val="149"/>
              </a:spcBef>
            </a:pP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Phy</a:t>
            </a:r>
            <a:r>
              <a:rPr dirty="0" smtClean="0" baseline="-3105" sz="4200" spc="9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i</a:t>
            </a:r>
            <a:r>
              <a:rPr dirty="0" smtClean="0" baseline="-3105" sz="4200" spc="4">
                <a:solidFill>
                  <a:srgbClr val="1F126B"/>
                </a:solidFill>
                <a:latin typeface="Arial"/>
                <a:cs typeface="Arial"/>
              </a:rPr>
              <a:t>c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baseline="-3105" sz="4200" spc="-106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Upd</a:t>
            </a:r>
            <a:r>
              <a:rPr dirty="0" smtClean="0" baseline="-3105" sz="4200" spc="9">
                <a:solidFill>
                  <a:srgbClr val="1F126B"/>
                </a:solidFill>
                <a:latin typeface="Arial"/>
                <a:cs typeface="Arial"/>
              </a:rPr>
              <a:t>a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te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322262" y="1835213"/>
            <a:ext cx="8348599" cy="379412"/>
          </a:xfrm>
          <a:custGeom>
            <a:avLst/>
            <a:gdLst/>
            <a:ahLst/>
            <a:cxnLst/>
            <a:rect l="l" t="t" r="r" b="b"/>
            <a:pathLst>
              <a:path w="8348599" h="379412">
                <a:moveTo>
                  <a:pt x="0" y="379412"/>
                </a:moveTo>
                <a:lnTo>
                  <a:pt x="8348599" y="379412"/>
                </a:lnTo>
                <a:lnTo>
                  <a:pt x="8348599" y="0"/>
                </a:lnTo>
                <a:lnTo>
                  <a:pt x="0" y="0"/>
                </a:lnTo>
                <a:lnTo>
                  <a:pt x="0" y="379412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322262" y="1835213"/>
            <a:ext cx="8348599" cy="379412"/>
          </a:xfrm>
          <a:custGeom>
            <a:avLst/>
            <a:gdLst/>
            <a:ahLst/>
            <a:cxnLst/>
            <a:rect l="l" t="t" r="r" b="b"/>
            <a:pathLst>
              <a:path w="8348599" h="379412">
                <a:moveTo>
                  <a:pt x="0" y="379412"/>
                </a:moveTo>
                <a:lnTo>
                  <a:pt x="8348599" y="379412"/>
                </a:lnTo>
                <a:lnTo>
                  <a:pt x="8348599" y="0"/>
                </a:lnTo>
                <a:lnTo>
                  <a:pt x="0" y="0"/>
                </a:lnTo>
                <a:lnTo>
                  <a:pt x="0" y="379412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322262" y="259397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322262" y="259397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1157287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1157287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2598801" y="2593975"/>
            <a:ext cx="2732024" cy="911225"/>
          </a:xfrm>
          <a:custGeom>
            <a:avLst/>
            <a:gdLst/>
            <a:ahLst/>
            <a:cxnLst/>
            <a:rect l="l" t="t" r="r" b="b"/>
            <a:pathLst>
              <a:path w="2732024" h="911225">
                <a:moveTo>
                  <a:pt x="0" y="911225"/>
                </a:moveTo>
                <a:lnTo>
                  <a:pt x="2732024" y="911225"/>
                </a:lnTo>
                <a:lnTo>
                  <a:pt x="2732024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2598801" y="2593975"/>
            <a:ext cx="2732024" cy="911225"/>
          </a:xfrm>
          <a:custGeom>
            <a:avLst/>
            <a:gdLst/>
            <a:ahLst/>
            <a:cxnLst/>
            <a:rect l="l" t="t" r="r" b="b"/>
            <a:pathLst>
              <a:path w="2732024" h="911225">
                <a:moveTo>
                  <a:pt x="0" y="911225"/>
                </a:moveTo>
                <a:lnTo>
                  <a:pt x="2732024" y="911225"/>
                </a:lnTo>
                <a:lnTo>
                  <a:pt x="2732024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229552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229552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2598801" y="3960749"/>
            <a:ext cx="2732024" cy="911225"/>
          </a:xfrm>
          <a:custGeom>
            <a:avLst/>
            <a:gdLst/>
            <a:ahLst/>
            <a:cxnLst/>
            <a:rect l="l" t="t" r="r" b="b"/>
            <a:pathLst>
              <a:path w="2732024" h="911225">
                <a:moveTo>
                  <a:pt x="0" y="911225"/>
                </a:moveTo>
                <a:lnTo>
                  <a:pt x="2732024" y="911225"/>
                </a:lnTo>
                <a:lnTo>
                  <a:pt x="2732024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2598801" y="3960749"/>
            <a:ext cx="2732024" cy="911225"/>
          </a:xfrm>
          <a:custGeom>
            <a:avLst/>
            <a:gdLst/>
            <a:ahLst/>
            <a:cxnLst/>
            <a:rect l="l" t="t" r="r" b="b"/>
            <a:pathLst>
              <a:path w="2732024" h="911225">
                <a:moveTo>
                  <a:pt x="0" y="911225"/>
                </a:moveTo>
                <a:lnTo>
                  <a:pt x="2732024" y="911225"/>
                </a:lnTo>
                <a:lnTo>
                  <a:pt x="2732024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5330825" y="2594038"/>
            <a:ext cx="303212" cy="1138237"/>
          </a:xfrm>
          <a:custGeom>
            <a:avLst/>
            <a:gdLst/>
            <a:ahLst/>
            <a:cxnLst/>
            <a:rect l="l" t="t" r="r" b="b"/>
            <a:pathLst>
              <a:path w="303212" h="1138237">
                <a:moveTo>
                  <a:pt x="0" y="1138237"/>
                </a:moveTo>
                <a:lnTo>
                  <a:pt x="303212" y="1138237"/>
                </a:lnTo>
                <a:lnTo>
                  <a:pt x="303212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5330825" y="2594038"/>
            <a:ext cx="303212" cy="1138237"/>
          </a:xfrm>
          <a:custGeom>
            <a:avLst/>
            <a:gdLst/>
            <a:ahLst/>
            <a:cxnLst/>
            <a:rect l="l" t="t" r="r" b="b"/>
            <a:pathLst>
              <a:path w="303212" h="1138237">
                <a:moveTo>
                  <a:pt x="0" y="1138237"/>
                </a:moveTo>
                <a:lnTo>
                  <a:pt x="303212" y="1138237"/>
                </a:lnTo>
                <a:lnTo>
                  <a:pt x="303212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646912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646912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6772275" y="2593975"/>
            <a:ext cx="1898650" cy="911225"/>
          </a:xfrm>
          <a:custGeom>
            <a:avLst/>
            <a:gdLst/>
            <a:ahLst/>
            <a:cxnLst/>
            <a:rect l="l" t="t" r="r" b="b"/>
            <a:pathLst>
              <a:path w="1898650" h="911225">
                <a:moveTo>
                  <a:pt x="0" y="911225"/>
                </a:moveTo>
                <a:lnTo>
                  <a:pt x="1898650" y="911225"/>
                </a:lnTo>
                <a:lnTo>
                  <a:pt x="1898650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6772275" y="2593975"/>
            <a:ext cx="1898650" cy="911225"/>
          </a:xfrm>
          <a:custGeom>
            <a:avLst/>
            <a:gdLst/>
            <a:ahLst/>
            <a:cxnLst/>
            <a:rect l="l" t="t" r="r" b="b"/>
            <a:pathLst>
              <a:path w="1898650" h="911225">
                <a:moveTo>
                  <a:pt x="0" y="911225"/>
                </a:moveTo>
                <a:lnTo>
                  <a:pt x="1898650" y="911225"/>
                </a:lnTo>
                <a:lnTo>
                  <a:pt x="1898650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6772275" y="3960749"/>
            <a:ext cx="1897126" cy="911225"/>
          </a:xfrm>
          <a:custGeom>
            <a:avLst/>
            <a:gdLst/>
            <a:ahLst/>
            <a:cxnLst/>
            <a:rect l="l" t="t" r="r" b="b"/>
            <a:pathLst>
              <a:path w="1897126" h="911225">
                <a:moveTo>
                  <a:pt x="0" y="911225"/>
                </a:moveTo>
                <a:lnTo>
                  <a:pt x="1897126" y="911225"/>
                </a:lnTo>
                <a:lnTo>
                  <a:pt x="1897126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6772275" y="3960749"/>
            <a:ext cx="1897126" cy="911225"/>
          </a:xfrm>
          <a:custGeom>
            <a:avLst/>
            <a:gdLst/>
            <a:ahLst/>
            <a:cxnLst/>
            <a:rect l="l" t="t" r="r" b="b"/>
            <a:pathLst>
              <a:path w="1897126" h="911225">
                <a:moveTo>
                  <a:pt x="0" y="911225"/>
                </a:moveTo>
                <a:lnTo>
                  <a:pt x="1897126" y="911225"/>
                </a:lnTo>
                <a:lnTo>
                  <a:pt x="1897126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322262" y="395922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322262" y="395922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5426075" y="3732149"/>
            <a:ext cx="114300" cy="1670050"/>
          </a:xfrm>
          <a:custGeom>
            <a:avLst/>
            <a:gdLst/>
            <a:ahLst/>
            <a:cxnLst/>
            <a:rect l="l" t="t" r="r" b="b"/>
            <a:pathLst>
              <a:path w="114300" h="1670050">
                <a:moveTo>
                  <a:pt x="38100" y="1670050"/>
                </a:moveTo>
                <a:lnTo>
                  <a:pt x="76200" y="1670050"/>
                </a:lnTo>
                <a:lnTo>
                  <a:pt x="76200" y="95250"/>
                </a:lnTo>
                <a:lnTo>
                  <a:pt x="114300" y="114300"/>
                </a:lnTo>
                <a:lnTo>
                  <a:pt x="57150" y="0"/>
                </a:lnTo>
                <a:lnTo>
                  <a:pt x="38100" y="95250"/>
                </a:lnTo>
                <a:lnTo>
                  <a:pt x="38100" y="1670050"/>
                </a:lnTo>
                <a:close/>
              </a:path>
              <a:path w="114300" h="1670050">
                <a:moveTo>
                  <a:pt x="38100" y="95250"/>
                </a:moveTo>
                <a:lnTo>
                  <a:pt x="57150" y="0"/>
                </a:lnTo>
                <a:lnTo>
                  <a:pt x="0" y="114300"/>
                </a:lnTo>
                <a:lnTo>
                  <a:pt x="38100" y="114299"/>
                </a:lnTo>
                <a:lnTo>
                  <a:pt x="38100" y="95250"/>
                </a:lnTo>
                <a:close/>
              </a:path>
              <a:path w="114300" h="1670050">
                <a:moveTo>
                  <a:pt x="114300" y="114300"/>
                </a:moveTo>
                <a:lnTo>
                  <a:pt x="76200" y="95250"/>
                </a:lnTo>
                <a:lnTo>
                  <a:pt x="76200" y="114299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1004887" y="5402262"/>
            <a:ext cx="6981825" cy="1138237"/>
          </a:xfrm>
          <a:custGeom>
            <a:avLst/>
            <a:gdLst/>
            <a:ahLst/>
            <a:cxnLst/>
            <a:rect l="l" t="t" r="r" b="b"/>
            <a:pathLst>
              <a:path w="6981825" h="1138237">
                <a:moveTo>
                  <a:pt x="0" y="1138237"/>
                </a:moveTo>
                <a:lnTo>
                  <a:pt x="6981825" y="1138237"/>
                </a:lnTo>
                <a:lnTo>
                  <a:pt x="6981825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1004887" y="5402262"/>
            <a:ext cx="6981825" cy="1138237"/>
          </a:xfrm>
          <a:custGeom>
            <a:avLst/>
            <a:gdLst/>
            <a:ahLst/>
            <a:cxnLst/>
            <a:rect l="l" t="t" r="r" b="b"/>
            <a:pathLst>
              <a:path w="6981825" h="1138237">
                <a:moveTo>
                  <a:pt x="0" y="1138237"/>
                </a:moveTo>
                <a:lnTo>
                  <a:pt x="6981825" y="1138237"/>
                </a:lnTo>
                <a:lnTo>
                  <a:pt x="6981825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5634101" y="2593975"/>
            <a:ext cx="455612" cy="911225"/>
          </a:xfrm>
          <a:custGeom>
            <a:avLst/>
            <a:gdLst/>
            <a:ahLst/>
            <a:cxnLst/>
            <a:rect l="l" t="t" r="r" b="b"/>
            <a:pathLst>
              <a:path w="455612" h="911225">
                <a:moveTo>
                  <a:pt x="0" y="911225"/>
                </a:moveTo>
                <a:lnTo>
                  <a:pt x="455612" y="911225"/>
                </a:lnTo>
                <a:lnTo>
                  <a:pt x="4556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5634101" y="2593975"/>
            <a:ext cx="455612" cy="911225"/>
          </a:xfrm>
          <a:custGeom>
            <a:avLst/>
            <a:gdLst/>
            <a:ahLst/>
            <a:cxnLst/>
            <a:rect l="l" t="t" r="r" b="b"/>
            <a:pathLst>
              <a:path w="455612" h="911225">
                <a:moveTo>
                  <a:pt x="0" y="911225"/>
                </a:moveTo>
                <a:lnTo>
                  <a:pt x="455612" y="911225"/>
                </a:lnTo>
                <a:lnTo>
                  <a:pt x="4556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6089650" y="2593975"/>
            <a:ext cx="379412" cy="911225"/>
          </a:xfrm>
          <a:custGeom>
            <a:avLst/>
            <a:gdLst/>
            <a:ahLst/>
            <a:cxnLst/>
            <a:rect l="l" t="t" r="r" b="b"/>
            <a:pathLst>
              <a:path w="379412" h="911225">
                <a:moveTo>
                  <a:pt x="0" y="911225"/>
                </a:moveTo>
                <a:lnTo>
                  <a:pt x="379412" y="911225"/>
                </a:lnTo>
                <a:lnTo>
                  <a:pt x="3794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6089650" y="2593975"/>
            <a:ext cx="379412" cy="911225"/>
          </a:xfrm>
          <a:custGeom>
            <a:avLst/>
            <a:gdLst/>
            <a:ahLst/>
            <a:cxnLst/>
            <a:rect l="l" t="t" r="r" b="b"/>
            <a:pathLst>
              <a:path w="379412" h="911225">
                <a:moveTo>
                  <a:pt x="0" y="911225"/>
                </a:moveTo>
                <a:lnTo>
                  <a:pt x="379412" y="911225"/>
                </a:lnTo>
                <a:lnTo>
                  <a:pt x="3794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1460500" y="2593975"/>
            <a:ext cx="455612" cy="911225"/>
          </a:xfrm>
          <a:custGeom>
            <a:avLst/>
            <a:gdLst/>
            <a:ahLst/>
            <a:cxnLst/>
            <a:rect l="l" t="t" r="r" b="b"/>
            <a:pathLst>
              <a:path w="455612" h="911225">
                <a:moveTo>
                  <a:pt x="0" y="911225"/>
                </a:moveTo>
                <a:lnTo>
                  <a:pt x="455612" y="911225"/>
                </a:lnTo>
                <a:lnTo>
                  <a:pt x="4556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1460500" y="2593975"/>
            <a:ext cx="455612" cy="911225"/>
          </a:xfrm>
          <a:custGeom>
            <a:avLst/>
            <a:gdLst/>
            <a:ahLst/>
            <a:cxnLst/>
            <a:rect l="l" t="t" r="r" b="b"/>
            <a:pathLst>
              <a:path w="455612" h="911225">
                <a:moveTo>
                  <a:pt x="0" y="911225"/>
                </a:moveTo>
                <a:lnTo>
                  <a:pt x="455612" y="911225"/>
                </a:lnTo>
                <a:lnTo>
                  <a:pt x="4556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1916176" y="2593975"/>
            <a:ext cx="379412" cy="911225"/>
          </a:xfrm>
          <a:custGeom>
            <a:avLst/>
            <a:gdLst/>
            <a:ahLst/>
            <a:cxnLst/>
            <a:rect l="l" t="t" r="r" b="b"/>
            <a:pathLst>
              <a:path w="379412" h="911225">
                <a:moveTo>
                  <a:pt x="0" y="911225"/>
                </a:moveTo>
                <a:lnTo>
                  <a:pt x="379412" y="911225"/>
                </a:lnTo>
                <a:lnTo>
                  <a:pt x="3794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1916176" y="2593975"/>
            <a:ext cx="379412" cy="911225"/>
          </a:xfrm>
          <a:custGeom>
            <a:avLst/>
            <a:gdLst/>
            <a:ahLst/>
            <a:cxnLst/>
            <a:rect l="l" t="t" r="r" b="b"/>
            <a:pathLst>
              <a:path w="379412" h="911225">
                <a:moveTo>
                  <a:pt x="0" y="911225"/>
                </a:moveTo>
                <a:lnTo>
                  <a:pt x="379412" y="911225"/>
                </a:lnTo>
                <a:lnTo>
                  <a:pt x="3794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533394" y="253800"/>
            <a:ext cx="1695844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Phase</a:t>
            </a:r>
            <a:endParaRPr sz="4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75468" y="253800"/>
            <a:ext cx="42048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3</a:t>
            </a:r>
            <a:endParaRPr sz="4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43606" y="924607"/>
            <a:ext cx="3341537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Res</a:t>
            </a:r>
            <a:r>
              <a:rPr dirty="0" smtClean="0" sz="4400" spc="14">
                <a:solidFill>
                  <a:srgbClr val="4FFFFF"/>
                </a:solidFill>
                <a:latin typeface="Arial"/>
                <a:cs typeface="Arial"/>
              </a:rPr>
              <a:t>i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stan</a:t>
            </a:r>
            <a:r>
              <a:rPr dirty="0" smtClean="0" sz="4400" spc="19">
                <a:solidFill>
                  <a:srgbClr val="4FFFFF"/>
                </a:solidFill>
                <a:latin typeface="Arial"/>
                <a:cs typeface="Arial"/>
              </a:rPr>
              <a:t>c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e</a:t>
            </a:r>
            <a:r>
              <a:rPr dirty="0" smtClean="0" sz="4400" spc="-29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2</a:t>
            </a:r>
            <a:endParaRPr sz="4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04887" y="5402262"/>
            <a:ext cx="6981825" cy="11382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00"/>
              </a:lnSpc>
              <a:spcBef>
                <a:spcPts val="10"/>
              </a:spcBef>
            </a:pPr>
            <a:endParaRPr sz="900"/>
          </a:p>
          <a:p>
            <a:pPr marL="1127188">
              <a:lnSpc>
                <a:spcPct val="95825"/>
              </a:lnSpc>
              <a:spcBef>
                <a:spcPts val="2000"/>
              </a:spcBef>
            </a:pPr>
            <a:r>
              <a:rPr dirty="0" smtClean="0" sz="2800" spc="0">
                <a:latin typeface="Arial"/>
                <a:cs typeface="Arial"/>
              </a:rPr>
              <a:t>Sync</a:t>
            </a:r>
            <a:r>
              <a:rPr dirty="0" smtClean="0" sz="2800" spc="-72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Imme</a:t>
            </a:r>
            <a:r>
              <a:rPr dirty="0" smtClean="0" sz="2800" spc="9">
                <a:latin typeface="Arial"/>
                <a:cs typeface="Arial"/>
              </a:rPr>
              <a:t>d</a:t>
            </a:r>
            <a:r>
              <a:rPr dirty="0" smtClean="0" sz="2800" spc="0">
                <a:latin typeface="Arial"/>
                <a:cs typeface="Arial"/>
              </a:rPr>
              <a:t>i</a:t>
            </a:r>
            <a:r>
              <a:rPr dirty="0" smtClean="0" sz="2800" spc="4">
                <a:latin typeface="Arial"/>
                <a:cs typeface="Arial"/>
              </a:rPr>
              <a:t>a</a:t>
            </a:r>
            <a:r>
              <a:rPr dirty="0" smtClean="0" sz="2800" spc="0">
                <a:latin typeface="Arial"/>
                <a:cs typeface="Arial"/>
              </a:rPr>
              <a:t>te</a:t>
            </a:r>
            <a:r>
              <a:rPr dirty="0" smtClean="0" sz="2800" spc="-100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Phy</a:t>
            </a:r>
            <a:r>
              <a:rPr dirty="0" smtClean="0" sz="2800" spc="9">
                <a:latin typeface="Arial"/>
                <a:cs typeface="Arial"/>
              </a:rPr>
              <a:t>s</a:t>
            </a:r>
            <a:r>
              <a:rPr dirty="0" smtClean="0" sz="2800" spc="0">
                <a:latin typeface="Arial"/>
                <a:cs typeface="Arial"/>
              </a:rPr>
              <a:t>i</a:t>
            </a:r>
            <a:r>
              <a:rPr dirty="0" smtClean="0" sz="2800" spc="4">
                <a:latin typeface="Arial"/>
                <a:cs typeface="Arial"/>
              </a:rPr>
              <a:t>c</a:t>
            </a:r>
            <a:r>
              <a:rPr dirty="0" smtClean="0" sz="2800" spc="0">
                <a:latin typeface="Arial"/>
                <a:cs typeface="Arial"/>
              </a:rPr>
              <a:t>s</a:t>
            </a:r>
            <a:r>
              <a:rPr dirty="0" smtClean="0" sz="2800" spc="-106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J</a:t>
            </a:r>
            <a:r>
              <a:rPr dirty="0" smtClean="0" sz="2800" spc="9">
                <a:latin typeface="Arial"/>
                <a:cs typeface="Arial"/>
              </a:rPr>
              <a:t>o</a:t>
            </a:r>
            <a:r>
              <a:rPr dirty="0" smtClean="0" sz="2800" spc="0">
                <a:latin typeface="Arial"/>
                <a:cs typeface="Arial"/>
              </a:rPr>
              <a:t>bs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72275" y="3960749"/>
            <a:ext cx="1897126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2598801" y="3960749"/>
            <a:ext cx="2732024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322262" y="3959225"/>
            <a:ext cx="835025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322262" y="2593975"/>
            <a:ext cx="835025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0"/>
              </a:lnSpc>
              <a:spcBef>
                <a:spcPts val="2"/>
              </a:spcBef>
            </a:pPr>
            <a:endParaRPr sz="800"/>
          </a:p>
          <a:p>
            <a:pPr marL="104457">
              <a:lnSpc>
                <a:spcPct val="95825"/>
              </a:lnSpc>
            </a:pPr>
            <a:r>
              <a:rPr dirty="0" smtClean="0" sz="2400" spc="-4">
                <a:latin typeface="Arial"/>
                <a:cs typeface="Arial"/>
              </a:rPr>
              <a:t>PPU</a:t>
            </a:r>
            <a:endParaRPr sz="2400">
              <a:latin typeface="Arial"/>
              <a:cs typeface="Arial"/>
            </a:endParaRPr>
          </a:p>
          <a:p>
            <a:pPr marL="64528">
              <a:lnSpc>
                <a:spcPct val="95825"/>
              </a:lnSpc>
              <a:spcBef>
                <a:spcPts val="120"/>
              </a:spcBef>
            </a:pPr>
            <a:r>
              <a:rPr dirty="0" smtClean="0" sz="2400" spc="-44">
                <a:latin typeface="Arial"/>
                <a:cs typeface="Arial"/>
              </a:rPr>
              <a:t>W</a:t>
            </a:r>
            <a:r>
              <a:rPr dirty="0" smtClean="0" sz="2400" spc="0">
                <a:latin typeface="Arial"/>
                <a:cs typeface="Arial"/>
              </a:rPr>
              <a:t>ork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57287" y="2593975"/>
            <a:ext cx="3032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1460500" y="2593975"/>
            <a:ext cx="455644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1916144" y="2593975"/>
            <a:ext cx="3794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2295556" y="2593975"/>
            <a:ext cx="3032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2598769" y="2593975"/>
            <a:ext cx="2732055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30"/>
              </a:spcBef>
            </a:pPr>
            <a:endParaRPr sz="750"/>
          </a:p>
          <a:p>
            <a:pPr marL="421544">
              <a:lnSpc>
                <a:spcPct val="95825"/>
              </a:lnSpc>
              <a:spcBef>
                <a:spcPts val="1000"/>
              </a:spcBef>
            </a:pPr>
            <a:r>
              <a:rPr dirty="0" smtClean="0" sz="3200" spc="0">
                <a:latin typeface="Arial"/>
                <a:cs typeface="Arial"/>
              </a:rPr>
              <a:t>PPU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-59">
                <a:latin typeface="Arial"/>
                <a:cs typeface="Arial"/>
              </a:rPr>
              <a:t>W</a:t>
            </a:r>
            <a:r>
              <a:rPr dirty="0" smtClean="0" sz="3200" spc="0">
                <a:latin typeface="Arial"/>
                <a:cs typeface="Arial"/>
              </a:rPr>
              <a:t>ork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30825" y="2593975"/>
            <a:ext cx="303244" cy="11383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5634069" y="2593975"/>
            <a:ext cx="4556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6089681" y="2593975"/>
            <a:ext cx="3794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6469094" y="2593975"/>
            <a:ext cx="3032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6772306" y="2593975"/>
            <a:ext cx="1898618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23539">
              <a:lnSpc>
                <a:spcPct val="95825"/>
              </a:lnSpc>
              <a:spcBef>
                <a:spcPts val="1011"/>
              </a:spcBef>
            </a:pPr>
            <a:r>
              <a:rPr dirty="0" smtClean="0" sz="2800" spc="0">
                <a:latin typeface="Arial"/>
                <a:cs typeface="Arial"/>
              </a:rPr>
              <a:t>P</a:t>
            </a:r>
            <a:r>
              <a:rPr dirty="0" smtClean="0" sz="2800" spc="-9">
                <a:latin typeface="Arial"/>
                <a:cs typeface="Arial"/>
              </a:rPr>
              <a:t>P</a:t>
            </a:r>
            <a:r>
              <a:rPr dirty="0" smtClean="0" sz="2800" spc="0">
                <a:latin typeface="Arial"/>
                <a:cs typeface="Arial"/>
              </a:rPr>
              <a:t>U</a:t>
            </a:r>
            <a:r>
              <a:rPr dirty="0" smtClean="0" sz="2800" spc="-20">
                <a:latin typeface="Arial"/>
                <a:cs typeface="Arial"/>
              </a:rPr>
              <a:t> </a:t>
            </a:r>
            <a:r>
              <a:rPr dirty="0" smtClean="0" sz="2800" spc="-39">
                <a:latin typeface="Arial"/>
                <a:cs typeface="Arial"/>
              </a:rPr>
              <a:t>W</a:t>
            </a:r>
            <a:r>
              <a:rPr dirty="0" smtClean="0" sz="2800" spc="0">
                <a:latin typeface="Arial"/>
                <a:cs typeface="Arial"/>
              </a:rPr>
              <a:t>o</a:t>
            </a:r>
            <a:r>
              <a:rPr dirty="0" smtClean="0" sz="2800" spc="9">
                <a:latin typeface="Arial"/>
                <a:cs typeface="Arial"/>
              </a:rPr>
              <a:t>r</a:t>
            </a:r>
            <a:r>
              <a:rPr dirty="0" smtClean="0" sz="2800" spc="0">
                <a:latin typeface="Arial"/>
                <a:cs typeface="Arial"/>
              </a:rPr>
              <a:t>k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2262" y="3505200"/>
            <a:ext cx="5008562" cy="2270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5634069" y="3505200"/>
            <a:ext cx="3036855" cy="2270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322262" y="1835213"/>
            <a:ext cx="8348599" cy="379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0019" marR="2901671" algn="ctr">
              <a:lnSpc>
                <a:spcPts val="2990"/>
              </a:lnSpc>
              <a:spcBef>
                <a:spcPts val="149"/>
              </a:spcBef>
            </a:pP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Phy</a:t>
            </a:r>
            <a:r>
              <a:rPr dirty="0" smtClean="0" baseline="-3105" sz="4200" spc="9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i</a:t>
            </a:r>
            <a:r>
              <a:rPr dirty="0" smtClean="0" baseline="-3105" sz="4200" spc="4">
                <a:solidFill>
                  <a:srgbClr val="1F126B"/>
                </a:solidFill>
                <a:latin typeface="Arial"/>
                <a:cs typeface="Arial"/>
              </a:rPr>
              <a:t>c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baseline="-3105" sz="4200" spc="-106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Upd</a:t>
            </a:r>
            <a:r>
              <a:rPr dirty="0" smtClean="0" baseline="-3105" sz="4200" spc="9">
                <a:solidFill>
                  <a:srgbClr val="1F126B"/>
                </a:solidFill>
                <a:latin typeface="Arial"/>
                <a:cs typeface="Arial"/>
              </a:rPr>
              <a:t>a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te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322262" y="1835213"/>
            <a:ext cx="8348599" cy="379412"/>
          </a:xfrm>
          <a:custGeom>
            <a:avLst/>
            <a:gdLst/>
            <a:ahLst/>
            <a:cxnLst/>
            <a:rect l="l" t="t" r="r" b="b"/>
            <a:pathLst>
              <a:path w="8348599" h="379412">
                <a:moveTo>
                  <a:pt x="0" y="379412"/>
                </a:moveTo>
                <a:lnTo>
                  <a:pt x="8348599" y="379412"/>
                </a:lnTo>
                <a:lnTo>
                  <a:pt x="8348599" y="0"/>
                </a:lnTo>
                <a:lnTo>
                  <a:pt x="0" y="0"/>
                </a:lnTo>
                <a:lnTo>
                  <a:pt x="0" y="379412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322262" y="1835213"/>
            <a:ext cx="8348599" cy="379412"/>
          </a:xfrm>
          <a:custGeom>
            <a:avLst/>
            <a:gdLst/>
            <a:ahLst/>
            <a:cxnLst/>
            <a:rect l="l" t="t" r="r" b="b"/>
            <a:pathLst>
              <a:path w="8348599" h="379412">
                <a:moveTo>
                  <a:pt x="0" y="379412"/>
                </a:moveTo>
                <a:lnTo>
                  <a:pt x="8348599" y="379412"/>
                </a:lnTo>
                <a:lnTo>
                  <a:pt x="8348599" y="0"/>
                </a:lnTo>
                <a:lnTo>
                  <a:pt x="0" y="0"/>
                </a:lnTo>
                <a:lnTo>
                  <a:pt x="0" y="379412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322262" y="259397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322262" y="259397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1157287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1157287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2598801" y="2593975"/>
            <a:ext cx="2732024" cy="911225"/>
          </a:xfrm>
          <a:custGeom>
            <a:avLst/>
            <a:gdLst/>
            <a:ahLst/>
            <a:cxnLst/>
            <a:rect l="l" t="t" r="r" b="b"/>
            <a:pathLst>
              <a:path w="2732024" h="911225">
                <a:moveTo>
                  <a:pt x="0" y="911225"/>
                </a:moveTo>
                <a:lnTo>
                  <a:pt x="2732024" y="911225"/>
                </a:lnTo>
                <a:lnTo>
                  <a:pt x="2732024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2598801" y="2593975"/>
            <a:ext cx="2732024" cy="911225"/>
          </a:xfrm>
          <a:custGeom>
            <a:avLst/>
            <a:gdLst/>
            <a:ahLst/>
            <a:cxnLst/>
            <a:rect l="l" t="t" r="r" b="b"/>
            <a:pathLst>
              <a:path w="2732024" h="911225">
                <a:moveTo>
                  <a:pt x="0" y="911225"/>
                </a:moveTo>
                <a:lnTo>
                  <a:pt x="2732024" y="911225"/>
                </a:lnTo>
                <a:lnTo>
                  <a:pt x="2732024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229552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229552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2598801" y="3960749"/>
            <a:ext cx="2732024" cy="911225"/>
          </a:xfrm>
          <a:custGeom>
            <a:avLst/>
            <a:gdLst/>
            <a:ahLst/>
            <a:cxnLst/>
            <a:rect l="l" t="t" r="r" b="b"/>
            <a:pathLst>
              <a:path w="2732024" h="911225">
                <a:moveTo>
                  <a:pt x="0" y="911225"/>
                </a:moveTo>
                <a:lnTo>
                  <a:pt x="2732024" y="911225"/>
                </a:lnTo>
                <a:lnTo>
                  <a:pt x="2732024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2598801" y="3960749"/>
            <a:ext cx="2732024" cy="911225"/>
          </a:xfrm>
          <a:custGeom>
            <a:avLst/>
            <a:gdLst/>
            <a:ahLst/>
            <a:cxnLst/>
            <a:rect l="l" t="t" r="r" b="b"/>
            <a:pathLst>
              <a:path w="2732024" h="911225">
                <a:moveTo>
                  <a:pt x="0" y="911225"/>
                </a:moveTo>
                <a:lnTo>
                  <a:pt x="2732024" y="911225"/>
                </a:lnTo>
                <a:lnTo>
                  <a:pt x="2732024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533082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533082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646912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646912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6772275" y="2593975"/>
            <a:ext cx="1898650" cy="911225"/>
          </a:xfrm>
          <a:custGeom>
            <a:avLst/>
            <a:gdLst/>
            <a:ahLst/>
            <a:cxnLst/>
            <a:rect l="l" t="t" r="r" b="b"/>
            <a:pathLst>
              <a:path w="1898650" h="911225">
                <a:moveTo>
                  <a:pt x="0" y="911225"/>
                </a:moveTo>
                <a:lnTo>
                  <a:pt x="1898650" y="911225"/>
                </a:lnTo>
                <a:lnTo>
                  <a:pt x="1898650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6772275" y="2593975"/>
            <a:ext cx="1898650" cy="911225"/>
          </a:xfrm>
          <a:custGeom>
            <a:avLst/>
            <a:gdLst/>
            <a:ahLst/>
            <a:cxnLst/>
            <a:rect l="l" t="t" r="r" b="b"/>
            <a:pathLst>
              <a:path w="1898650" h="911225">
                <a:moveTo>
                  <a:pt x="0" y="911225"/>
                </a:moveTo>
                <a:lnTo>
                  <a:pt x="1898650" y="911225"/>
                </a:lnTo>
                <a:lnTo>
                  <a:pt x="1898650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6772275" y="3960749"/>
            <a:ext cx="1897126" cy="911225"/>
          </a:xfrm>
          <a:custGeom>
            <a:avLst/>
            <a:gdLst/>
            <a:ahLst/>
            <a:cxnLst/>
            <a:rect l="l" t="t" r="r" b="b"/>
            <a:pathLst>
              <a:path w="1897126" h="911225">
                <a:moveTo>
                  <a:pt x="0" y="911225"/>
                </a:moveTo>
                <a:lnTo>
                  <a:pt x="1897126" y="911225"/>
                </a:lnTo>
                <a:lnTo>
                  <a:pt x="1897126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6772275" y="3960749"/>
            <a:ext cx="1897126" cy="911225"/>
          </a:xfrm>
          <a:custGeom>
            <a:avLst/>
            <a:gdLst/>
            <a:ahLst/>
            <a:cxnLst/>
            <a:rect l="l" t="t" r="r" b="b"/>
            <a:pathLst>
              <a:path w="1897126" h="911225">
                <a:moveTo>
                  <a:pt x="0" y="911225"/>
                </a:moveTo>
                <a:lnTo>
                  <a:pt x="1897126" y="911225"/>
                </a:lnTo>
                <a:lnTo>
                  <a:pt x="1897126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322262" y="395922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322262" y="395922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5464683" y="3732149"/>
            <a:ext cx="428370" cy="1674367"/>
          </a:xfrm>
          <a:custGeom>
            <a:avLst/>
            <a:gdLst/>
            <a:ahLst/>
            <a:cxnLst/>
            <a:rect l="l" t="t" r="r" b="b"/>
            <a:pathLst>
              <a:path w="428370" h="1674367">
                <a:moveTo>
                  <a:pt x="0" y="1665859"/>
                </a:moveTo>
                <a:lnTo>
                  <a:pt x="37083" y="1674367"/>
                </a:lnTo>
                <a:lnTo>
                  <a:pt x="391252" y="115750"/>
                </a:lnTo>
                <a:lnTo>
                  <a:pt x="395477" y="97155"/>
                </a:lnTo>
                <a:lnTo>
                  <a:pt x="428370" y="124206"/>
                </a:lnTo>
                <a:lnTo>
                  <a:pt x="397890" y="0"/>
                </a:lnTo>
                <a:lnTo>
                  <a:pt x="358266" y="88773"/>
                </a:lnTo>
                <a:lnTo>
                  <a:pt x="354062" y="107279"/>
                </a:lnTo>
                <a:lnTo>
                  <a:pt x="0" y="1665859"/>
                </a:lnTo>
                <a:close/>
              </a:path>
              <a:path w="428370" h="1674367">
                <a:moveTo>
                  <a:pt x="358266" y="88773"/>
                </a:moveTo>
                <a:lnTo>
                  <a:pt x="397890" y="0"/>
                </a:lnTo>
                <a:lnTo>
                  <a:pt x="316864" y="98806"/>
                </a:lnTo>
                <a:lnTo>
                  <a:pt x="354062" y="107279"/>
                </a:lnTo>
                <a:lnTo>
                  <a:pt x="358266" y="88773"/>
                </a:lnTo>
                <a:close/>
              </a:path>
              <a:path w="428370" h="1674367">
                <a:moveTo>
                  <a:pt x="428370" y="124206"/>
                </a:moveTo>
                <a:lnTo>
                  <a:pt x="395477" y="97155"/>
                </a:lnTo>
                <a:lnTo>
                  <a:pt x="391252" y="115750"/>
                </a:lnTo>
                <a:lnTo>
                  <a:pt x="428370" y="1242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1004887" y="5402262"/>
            <a:ext cx="6981825" cy="1138237"/>
          </a:xfrm>
          <a:custGeom>
            <a:avLst/>
            <a:gdLst/>
            <a:ahLst/>
            <a:cxnLst/>
            <a:rect l="l" t="t" r="r" b="b"/>
            <a:pathLst>
              <a:path w="6981825" h="1138237">
                <a:moveTo>
                  <a:pt x="0" y="1138237"/>
                </a:moveTo>
                <a:lnTo>
                  <a:pt x="6981825" y="1138237"/>
                </a:lnTo>
                <a:lnTo>
                  <a:pt x="6981825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1004887" y="5402262"/>
            <a:ext cx="6981825" cy="1138237"/>
          </a:xfrm>
          <a:custGeom>
            <a:avLst/>
            <a:gdLst/>
            <a:ahLst/>
            <a:cxnLst/>
            <a:rect l="l" t="t" r="r" b="b"/>
            <a:pathLst>
              <a:path w="6981825" h="1138237">
                <a:moveTo>
                  <a:pt x="0" y="1138237"/>
                </a:moveTo>
                <a:lnTo>
                  <a:pt x="6981825" y="1138237"/>
                </a:lnTo>
                <a:lnTo>
                  <a:pt x="6981825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5634101" y="2594038"/>
            <a:ext cx="455612" cy="1138237"/>
          </a:xfrm>
          <a:custGeom>
            <a:avLst/>
            <a:gdLst/>
            <a:ahLst/>
            <a:cxnLst/>
            <a:rect l="l" t="t" r="r" b="b"/>
            <a:pathLst>
              <a:path w="455612" h="1138237">
                <a:moveTo>
                  <a:pt x="0" y="1138237"/>
                </a:moveTo>
                <a:lnTo>
                  <a:pt x="455612" y="1138237"/>
                </a:lnTo>
                <a:lnTo>
                  <a:pt x="455612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5634101" y="2594038"/>
            <a:ext cx="455612" cy="1138237"/>
          </a:xfrm>
          <a:custGeom>
            <a:avLst/>
            <a:gdLst/>
            <a:ahLst/>
            <a:cxnLst/>
            <a:rect l="l" t="t" r="r" b="b"/>
            <a:pathLst>
              <a:path w="455612" h="1138237">
                <a:moveTo>
                  <a:pt x="0" y="1138237"/>
                </a:moveTo>
                <a:lnTo>
                  <a:pt x="455612" y="1138237"/>
                </a:lnTo>
                <a:lnTo>
                  <a:pt x="455612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6089650" y="2593975"/>
            <a:ext cx="379412" cy="911225"/>
          </a:xfrm>
          <a:custGeom>
            <a:avLst/>
            <a:gdLst/>
            <a:ahLst/>
            <a:cxnLst/>
            <a:rect l="l" t="t" r="r" b="b"/>
            <a:pathLst>
              <a:path w="379412" h="911225">
                <a:moveTo>
                  <a:pt x="0" y="911225"/>
                </a:moveTo>
                <a:lnTo>
                  <a:pt x="379412" y="911225"/>
                </a:lnTo>
                <a:lnTo>
                  <a:pt x="3794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6089650" y="2593975"/>
            <a:ext cx="379412" cy="911225"/>
          </a:xfrm>
          <a:custGeom>
            <a:avLst/>
            <a:gdLst/>
            <a:ahLst/>
            <a:cxnLst/>
            <a:rect l="l" t="t" r="r" b="b"/>
            <a:pathLst>
              <a:path w="379412" h="911225">
                <a:moveTo>
                  <a:pt x="0" y="911225"/>
                </a:moveTo>
                <a:lnTo>
                  <a:pt x="379412" y="911225"/>
                </a:lnTo>
                <a:lnTo>
                  <a:pt x="3794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1460500" y="2593975"/>
            <a:ext cx="455612" cy="911225"/>
          </a:xfrm>
          <a:custGeom>
            <a:avLst/>
            <a:gdLst/>
            <a:ahLst/>
            <a:cxnLst/>
            <a:rect l="l" t="t" r="r" b="b"/>
            <a:pathLst>
              <a:path w="455612" h="911225">
                <a:moveTo>
                  <a:pt x="0" y="911225"/>
                </a:moveTo>
                <a:lnTo>
                  <a:pt x="455612" y="911225"/>
                </a:lnTo>
                <a:lnTo>
                  <a:pt x="4556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1460500" y="2593975"/>
            <a:ext cx="455612" cy="911225"/>
          </a:xfrm>
          <a:custGeom>
            <a:avLst/>
            <a:gdLst/>
            <a:ahLst/>
            <a:cxnLst/>
            <a:rect l="l" t="t" r="r" b="b"/>
            <a:pathLst>
              <a:path w="455612" h="911225">
                <a:moveTo>
                  <a:pt x="0" y="911225"/>
                </a:moveTo>
                <a:lnTo>
                  <a:pt x="455612" y="911225"/>
                </a:lnTo>
                <a:lnTo>
                  <a:pt x="4556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1916176" y="2593975"/>
            <a:ext cx="379412" cy="911225"/>
          </a:xfrm>
          <a:custGeom>
            <a:avLst/>
            <a:gdLst/>
            <a:ahLst/>
            <a:cxnLst/>
            <a:rect l="l" t="t" r="r" b="b"/>
            <a:pathLst>
              <a:path w="379412" h="911225">
                <a:moveTo>
                  <a:pt x="0" y="911225"/>
                </a:moveTo>
                <a:lnTo>
                  <a:pt x="379412" y="911225"/>
                </a:lnTo>
                <a:lnTo>
                  <a:pt x="3794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1916176" y="2593975"/>
            <a:ext cx="379412" cy="911225"/>
          </a:xfrm>
          <a:custGeom>
            <a:avLst/>
            <a:gdLst/>
            <a:ahLst/>
            <a:cxnLst/>
            <a:rect l="l" t="t" r="r" b="b"/>
            <a:pathLst>
              <a:path w="379412" h="911225">
                <a:moveTo>
                  <a:pt x="0" y="911225"/>
                </a:moveTo>
                <a:lnTo>
                  <a:pt x="379412" y="911225"/>
                </a:lnTo>
                <a:lnTo>
                  <a:pt x="3794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533394" y="253800"/>
            <a:ext cx="1695844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Phase</a:t>
            </a:r>
            <a:endParaRPr sz="4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75468" y="253800"/>
            <a:ext cx="42048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3</a:t>
            </a:r>
            <a:endParaRPr sz="4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43606" y="924607"/>
            <a:ext cx="3341537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Res</a:t>
            </a:r>
            <a:r>
              <a:rPr dirty="0" smtClean="0" sz="4400" spc="14">
                <a:solidFill>
                  <a:srgbClr val="4FFFFF"/>
                </a:solidFill>
                <a:latin typeface="Arial"/>
                <a:cs typeface="Arial"/>
              </a:rPr>
              <a:t>i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stan</a:t>
            </a:r>
            <a:r>
              <a:rPr dirty="0" smtClean="0" sz="4400" spc="19">
                <a:solidFill>
                  <a:srgbClr val="4FFFFF"/>
                </a:solidFill>
                <a:latin typeface="Arial"/>
                <a:cs typeface="Arial"/>
              </a:rPr>
              <a:t>c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e</a:t>
            </a:r>
            <a:r>
              <a:rPr dirty="0" smtClean="0" sz="4400" spc="-29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2</a:t>
            </a:r>
            <a:endParaRPr sz="4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04887" y="5402262"/>
            <a:ext cx="6981825" cy="11382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00"/>
              </a:lnSpc>
              <a:spcBef>
                <a:spcPts val="10"/>
              </a:spcBef>
            </a:pPr>
            <a:endParaRPr sz="900"/>
          </a:p>
          <a:p>
            <a:pPr marL="1622488">
              <a:lnSpc>
                <a:spcPct val="95825"/>
              </a:lnSpc>
              <a:spcBef>
                <a:spcPts val="2000"/>
              </a:spcBef>
            </a:pPr>
            <a:r>
              <a:rPr dirty="0" smtClean="0" sz="2800" spc="0">
                <a:latin typeface="Arial"/>
                <a:cs typeface="Arial"/>
              </a:rPr>
              <a:t>Call</a:t>
            </a:r>
            <a:r>
              <a:rPr dirty="0" smtClean="0" sz="2800" spc="-48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Ev</a:t>
            </a:r>
            <a:r>
              <a:rPr dirty="0" smtClean="0" sz="2800" spc="4">
                <a:latin typeface="Arial"/>
                <a:cs typeface="Arial"/>
              </a:rPr>
              <a:t>e</a:t>
            </a:r>
            <a:r>
              <a:rPr dirty="0" smtClean="0" sz="2800" spc="0">
                <a:latin typeface="Arial"/>
                <a:cs typeface="Arial"/>
              </a:rPr>
              <a:t>nts</a:t>
            </a:r>
            <a:r>
              <a:rPr dirty="0" smtClean="0" sz="2800" spc="-85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[imm</a:t>
            </a:r>
            <a:r>
              <a:rPr dirty="0" smtClean="0" sz="2800" spc="4">
                <a:latin typeface="Arial"/>
                <a:cs typeface="Arial"/>
              </a:rPr>
              <a:t>e</a:t>
            </a:r>
            <a:r>
              <a:rPr dirty="0" smtClean="0" sz="2800" spc="0">
                <a:latin typeface="Arial"/>
                <a:cs typeface="Arial"/>
              </a:rPr>
              <a:t>d</a:t>
            </a:r>
            <a:r>
              <a:rPr dirty="0" smtClean="0" sz="2800" spc="4">
                <a:latin typeface="Arial"/>
                <a:cs typeface="Arial"/>
              </a:rPr>
              <a:t>i</a:t>
            </a:r>
            <a:r>
              <a:rPr dirty="0" smtClean="0" sz="2800" spc="0">
                <a:latin typeface="Arial"/>
                <a:cs typeface="Arial"/>
              </a:rPr>
              <a:t>at</a:t>
            </a:r>
            <a:r>
              <a:rPr dirty="0" smtClean="0" sz="2800" spc="9">
                <a:latin typeface="Arial"/>
                <a:cs typeface="Arial"/>
              </a:rPr>
              <a:t>e</a:t>
            </a:r>
            <a:r>
              <a:rPr dirty="0" smtClean="0" sz="2800" spc="0">
                <a:latin typeface="Arial"/>
                <a:cs typeface="Arial"/>
              </a:rPr>
              <a:t>]</a:t>
            </a:r>
            <a:endParaRPr sz="2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72275" y="3960749"/>
            <a:ext cx="1897126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2598801" y="3960749"/>
            <a:ext cx="2732024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322262" y="3959225"/>
            <a:ext cx="835025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322262" y="2593975"/>
            <a:ext cx="835025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0"/>
              </a:lnSpc>
              <a:spcBef>
                <a:spcPts val="2"/>
              </a:spcBef>
            </a:pPr>
            <a:endParaRPr sz="800"/>
          </a:p>
          <a:p>
            <a:pPr marL="104457">
              <a:lnSpc>
                <a:spcPct val="95825"/>
              </a:lnSpc>
            </a:pPr>
            <a:r>
              <a:rPr dirty="0" smtClean="0" sz="2400" spc="-4">
                <a:latin typeface="Arial"/>
                <a:cs typeface="Arial"/>
              </a:rPr>
              <a:t>PPU</a:t>
            </a:r>
            <a:endParaRPr sz="2400">
              <a:latin typeface="Arial"/>
              <a:cs typeface="Arial"/>
            </a:endParaRPr>
          </a:p>
          <a:p>
            <a:pPr marL="64528">
              <a:lnSpc>
                <a:spcPct val="95825"/>
              </a:lnSpc>
              <a:spcBef>
                <a:spcPts val="120"/>
              </a:spcBef>
            </a:pPr>
            <a:r>
              <a:rPr dirty="0" smtClean="0" sz="2400" spc="-44">
                <a:latin typeface="Arial"/>
                <a:cs typeface="Arial"/>
              </a:rPr>
              <a:t>W</a:t>
            </a:r>
            <a:r>
              <a:rPr dirty="0" smtClean="0" sz="2400" spc="0">
                <a:latin typeface="Arial"/>
                <a:cs typeface="Arial"/>
              </a:rPr>
              <a:t>ork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57287" y="2593975"/>
            <a:ext cx="3032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1460500" y="2593975"/>
            <a:ext cx="455644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1916144" y="2593975"/>
            <a:ext cx="3794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2295556" y="2593975"/>
            <a:ext cx="3032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2598769" y="2593975"/>
            <a:ext cx="2732055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30"/>
              </a:spcBef>
            </a:pPr>
            <a:endParaRPr sz="750"/>
          </a:p>
          <a:p>
            <a:pPr marL="421544">
              <a:lnSpc>
                <a:spcPct val="95825"/>
              </a:lnSpc>
              <a:spcBef>
                <a:spcPts val="1000"/>
              </a:spcBef>
            </a:pPr>
            <a:r>
              <a:rPr dirty="0" smtClean="0" sz="3200" spc="0">
                <a:latin typeface="Arial"/>
                <a:cs typeface="Arial"/>
              </a:rPr>
              <a:t>PPU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-59">
                <a:latin typeface="Arial"/>
                <a:cs typeface="Arial"/>
              </a:rPr>
              <a:t>W</a:t>
            </a:r>
            <a:r>
              <a:rPr dirty="0" smtClean="0" sz="3200" spc="0">
                <a:latin typeface="Arial"/>
                <a:cs typeface="Arial"/>
              </a:rPr>
              <a:t>ork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30825" y="2593975"/>
            <a:ext cx="303244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5634069" y="2593975"/>
            <a:ext cx="455612" cy="11383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6089681" y="2593975"/>
            <a:ext cx="3794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6469094" y="2593975"/>
            <a:ext cx="3032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6772306" y="2593975"/>
            <a:ext cx="1898618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23539">
              <a:lnSpc>
                <a:spcPct val="95825"/>
              </a:lnSpc>
              <a:spcBef>
                <a:spcPts val="1011"/>
              </a:spcBef>
            </a:pPr>
            <a:r>
              <a:rPr dirty="0" smtClean="0" sz="2800" spc="0">
                <a:latin typeface="Arial"/>
                <a:cs typeface="Arial"/>
              </a:rPr>
              <a:t>P</a:t>
            </a:r>
            <a:r>
              <a:rPr dirty="0" smtClean="0" sz="2800" spc="-9">
                <a:latin typeface="Arial"/>
                <a:cs typeface="Arial"/>
              </a:rPr>
              <a:t>P</a:t>
            </a:r>
            <a:r>
              <a:rPr dirty="0" smtClean="0" sz="2800" spc="0">
                <a:latin typeface="Arial"/>
                <a:cs typeface="Arial"/>
              </a:rPr>
              <a:t>U</a:t>
            </a:r>
            <a:r>
              <a:rPr dirty="0" smtClean="0" sz="2800" spc="-20">
                <a:latin typeface="Arial"/>
                <a:cs typeface="Arial"/>
              </a:rPr>
              <a:t> </a:t>
            </a:r>
            <a:r>
              <a:rPr dirty="0" smtClean="0" sz="2800" spc="-39">
                <a:latin typeface="Arial"/>
                <a:cs typeface="Arial"/>
              </a:rPr>
              <a:t>W</a:t>
            </a:r>
            <a:r>
              <a:rPr dirty="0" smtClean="0" sz="2800" spc="0">
                <a:latin typeface="Arial"/>
                <a:cs typeface="Arial"/>
              </a:rPr>
              <a:t>o</a:t>
            </a:r>
            <a:r>
              <a:rPr dirty="0" smtClean="0" sz="2800" spc="9">
                <a:latin typeface="Arial"/>
                <a:cs typeface="Arial"/>
              </a:rPr>
              <a:t>r</a:t>
            </a:r>
            <a:r>
              <a:rPr dirty="0" smtClean="0" sz="2800" spc="0">
                <a:latin typeface="Arial"/>
                <a:cs typeface="Arial"/>
              </a:rPr>
              <a:t>k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2262" y="3505200"/>
            <a:ext cx="5311806" cy="2270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6089681" y="3505200"/>
            <a:ext cx="2581243" cy="2270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322262" y="1835213"/>
            <a:ext cx="8348599" cy="379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0019" marR="2901671" algn="ctr">
              <a:lnSpc>
                <a:spcPts val="2990"/>
              </a:lnSpc>
              <a:spcBef>
                <a:spcPts val="149"/>
              </a:spcBef>
            </a:pP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Phy</a:t>
            </a:r>
            <a:r>
              <a:rPr dirty="0" smtClean="0" baseline="-3105" sz="4200" spc="9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i</a:t>
            </a:r>
            <a:r>
              <a:rPr dirty="0" smtClean="0" baseline="-3105" sz="4200" spc="4">
                <a:solidFill>
                  <a:srgbClr val="1F126B"/>
                </a:solidFill>
                <a:latin typeface="Arial"/>
                <a:cs typeface="Arial"/>
              </a:rPr>
              <a:t>c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baseline="-3105" sz="4200" spc="-106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Upd</a:t>
            </a:r>
            <a:r>
              <a:rPr dirty="0" smtClean="0" baseline="-3105" sz="4200" spc="9">
                <a:solidFill>
                  <a:srgbClr val="1F126B"/>
                </a:solidFill>
                <a:latin typeface="Arial"/>
                <a:cs typeface="Arial"/>
              </a:rPr>
              <a:t>a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te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322262" y="1835213"/>
            <a:ext cx="8348599" cy="379412"/>
          </a:xfrm>
          <a:custGeom>
            <a:avLst/>
            <a:gdLst/>
            <a:ahLst/>
            <a:cxnLst/>
            <a:rect l="l" t="t" r="r" b="b"/>
            <a:pathLst>
              <a:path w="8348599" h="379412">
                <a:moveTo>
                  <a:pt x="0" y="379412"/>
                </a:moveTo>
                <a:lnTo>
                  <a:pt x="8348599" y="379412"/>
                </a:lnTo>
                <a:lnTo>
                  <a:pt x="8348599" y="0"/>
                </a:lnTo>
                <a:lnTo>
                  <a:pt x="0" y="0"/>
                </a:lnTo>
                <a:lnTo>
                  <a:pt x="0" y="379412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322262" y="1835213"/>
            <a:ext cx="8348599" cy="379412"/>
          </a:xfrm>
          <a:custGeom>
            <a:avLst/>
            <a:gdLst/>
            <a:ahLst/>
            <a:cxnLst/>
            <a:rect l="l" t="t" r="r" b="b"/>
            <a:pathLst>
              <a:path w="8348599" h="379412">
                <a:moveTo>
                  <a:pt x="0" y="379412"/>
                </a:moveTo>
                <a:lnTo>
                  <a:pt x="8348599" y="379412"/>
                </a:lnTo>
                <a:lnTo>
                  <a:pt x="8348599" y="0"/>
                </a:lnTo>
                <a:lnTo>
                  <a:pt x="0" y="0"/>
                </a:lnTo>
                <a:lnTo>
                  <a:pt x="0" y="379412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322262" y="259397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322262" y="259397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1157287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1157287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2598801" y="2593975"/>
            <a:ext cx="2732024" cy="911225"/>
          </a:xfrm>
          <a:custGeom>
            <a:avLst/>
            <a:gdLst/>
            <a:ahLst/>
            <a:cxnLst/>
            <a:rect l="l" t="t" r="r" b="b"/>
            <a:pathLst>
              <a:path w="2732024" h="911225">
                <a:moveTo>
                  <a:pt x="0" y="911225"/>
                </a:moveTo>
                <a:lnTo>
                  <a:pt x="2732024" y="911225"/>
                </a:lnTo>
                <a:lnTo>
                  <a:pt x="2732024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2598801" y="2593975"/>
            <a:ext cx="2732024" cy="911225"/>
          </a:xfrm>
          <a:custGeom>
            <a:avLst/>
            <a:gdLst/>
            <a:ahLst/>
            <a:cxnLst/>
            <a:rect l="l" t="t" r="r" b="b"/>
            <a:pathLst>
              <a:path w="2732024" h="911225">
                <a:moveTo>
                  <a:pt x="0" y="911225"/>
                </a:moveTo>
                <a:lnTo>
                  <a:pt x="2732024" y="911225"/>
                </a:lnTo>
                <a:lnTo>
                  <a:pt x="2732024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229552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229552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2598801" y="3960749"/>
            <a:ext cx="2732024" cy="911225"/>
          </a:xfrm>
          <a:custGeom>
            <a:avLst/>
            <a:gdLst/>
            <a:ahLst/>
            <a:cxnLst/>
            <a:rect l="l" t="t" r="r" b="b"/>
            <a:pathLst>
              <a:path w="2732024" h="911225">
                <a:moveTo>
                  <a:pt x="0" y="911225"/>
                </a:moveTo>
                <a:lnTo>
                  <a:pt x="2732024" y="911225"/>
                </a:lnTo>
                <a:lnTo>
                  <a:pt x="2732024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2598801" y="3960749"/>
            <a:ext cx="2732024" cy="911225"/>
          </a:xfrm>
          <a:custGeom>
            <a:avLst/>
            <a:gdLst/>
            <a:ahLst/>
            <a:cxnLst/>
            <a:rect l="l" t="t" r="r" b="b"/>
            <a:pathLst>
              <a:path w="2732024" h="911225">
                <a:moveTo>
                  <a:pt x="0" y="911225"/>
                </a:moveTo>
                <a:lnTo>
                  <a:pt x="2732024" y="911225"/>
                </a:lnTo>
                <a:lnTo>
                  <a:pt x="2732024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533082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533082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646912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646912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6772275" y="2593975"/>
            <a:ext cx="1898650" cy="911225"/>
          </a:xfrm>
          <a:custGeom>
            <a:avLst/>
            <a:gdLst/>
            <a:ahLst/>
            <a:cxnLst/>
            <a:rect l="l" t="t" r="r" b="b"/>
            <a:pathLst>
              <a:path w="1898650" h="911225">
                <a:moveTo>
                  <a:pt x="0" y="911225"/>
                </a:moveTo>
                <a:lnTo>
                  <a:pt x="1898650" y="911225"/>
                </a:lnTo>
                <a:lnTo>
                  <a:pt x="1898650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6772275" y="2593975"/>
            <a:ext cx="1898650" cy="911225"/>
          </a:xfrm>
          <a:custGeom>
            <a:avLst/>
            <a:gdLst/>
            <a:ahLst/>
            <a:cxnLst/>
            <a:rect l="l" t="t" r="r" b="b"/>
            <a:pathLst>
              <a:path w="1898650" h="911225">
                <a:moveTo>
                  <a:pt x="0" y="911225"/>
                </a:moveTo>
                <a:lnTo>
                  <a:pt x="1898650" y="911225"/>
                </a:lnTo>
                <a:lnTo>
                  <a:pt x="1898650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6772275" y="3960749"/>
            <a:ext cx="1897126" cy="911225"/>
          </a:xfrm>
          <a:custGeom>
            <a:avLst/>
            <a:gdLst/>
            <a:ahLst/>
            <a:cxnLst/>
            <a:rect l="l" t="t" r="r" b="b"/>
            <a:pathLst>
              <a:path w="1897126" h="911225">
                <a:moveTo>
                  <a:pt x="0" y="911225"/>
                </a:moveTo>
                <a:lnTo>
                  <a:pt x="1897126" y="911225"/>
                </a:lnTo>
                <a:lnTo>
                  <a:pt x="1897126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6772275" y="3960749"/>
            <a:ext cx="1897126" cy="911225"/>
          </a:xfrm>
          <a:custGeom>
            <a:avLst/>
            <a:gdLst/>
            <a:ahLst/>
            <a:cxnLst/>
            <a:rect l="l" t="t" r="r" b="b"/>
            <a:pathLst>
              <a:path w="1897126" h="911225">
                <a:moveTo>
                  <a:pt x="0" y="911225"/>
                </a:moveTo>
                <a:lnTo>
                  <a:pt x="1897126" y="911225"/>
                </a:lnTo>
                <a:lnTo>
                  <a:pt x="1897126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322262" y="395922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322262" y="395922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5465826" y="3732149"/>
            <a:ext cx="780923" cy="1678051"/>
          </a:xfrm>
          <a:custGeom>
            <a:avLst/>
            <a:gdLst/>
            <a:ahLst/>
            <a:cxnLst/>
            <a:rect l="l" t="t" r="r" b="b"/>
            <a:pathLst>
              <a:path w="780923" h="1678051">
                <a:moveTo>
                  <a:pt x="0" y="1662176"/>
                </a:moveTo>
                <a:lnTo>
                  <a:pt x="34798" y="1678051"/>
                </a:lnTo>
                <a:lnTo>
                  <a:pt x="746227" y="112002"/>
                </a:lnTo>
                <a:lnTo>
                  <a:pt x="754126" y="94614"/>
                </a:lnTo>
                <a:lnTo>
                  <a:pt x="780923" y="127762"/>
                </a:lnTo>
                <a:lnTo>
                  <a:pt x="776224" y="0"/>
                </a:lnTo>
                <a:lnTo>
                  <a:pt x="719454" y="78867"/>
                </a:lnTo>
                <a:lnTo>
                  <a:pt x="711554" y="96253"/>
                </a:lnTo>
                <a:lnTo>
                  <a:pt x="0" y="1662176"/>
                </a:lnTo>
                <a:close/>
              </a:path>
              <a:path w="780923" h="1678051">
                <a:moveTo>
                  <a:pt x="719454" y="78867"/>
                </a:moveTo>
                <a:lnTo>
                  <a:pt x="776224" y="0"/>
                </a:lnTo>
                <a:lnTo>
                  <a:pt x="676910" y="80518"/>
                </a:lnTo>
                <a:lnTo>
                  <a:pt x="711554" y="96253"/>
                </a:lnTo>
                <a:lnTo>
                  <a:pt x="719454" y="78867"/>
                </a:lnTo>
                <a:close/>
              </a:path>
              <a:path w="780923" h="1678051">
                <a:moveTo>
                  <a:pt x="780923" y="127762"/>
                </a:moveTo>
                <a:lnTo>
                  <a:pt x="754126" y="94614"/>
                </a:lnTo>
                <a:lnTo>
                  <a:pt x="746227" y="112002"/>
                </a:lnTo>
                <a:lnTo>
                  <a:pt x="780923" y="1277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1004887" y="5402262"/>
            <a:ext cx="6981825" cy="1138237"/>
          </a:xfrm>
          <a:custGeom>
            <a:avLst/>
            <a:gdLst/>
            <a:ahLst/>
            <a:cxnLst/>
            <a:rect l="l" t="t" r="r" b="b"/>
            <a:pathLst>
              <a:path w="6981825" h="1138237">
                <a:moveTo>
                  <a:pt x="0" y="1138237"/>
                </a:moveTo>
                <a:lnTo>
                  <a:pt x="6981825" y="1138237"/>
                </a:lnTo>
                <a:lnTo>
                  <a:pt x="6981825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1004887" y="5402262"/>
            <a:ext cx="6981825" cy="1138237"/>
          </a:xfrm>
          <a:custGeom>
            <a:avLst/>
            <a:gdLst/>
            <a:ahLst/>
            <a:cxnLst/>
            <a:rect l="l" t="t" r="r" b="b"/>
            <a:pathLst>
              <a:path w="6981825" h="1138237">
                <a:moveTo>
                  <a:pt x="0" y="1138237"/>
                </a:moveTo>
                <a:lnTo>
                  <a:pt x="6981825" y="1138237"/>
                </a:lnTo>
                <a:lnTo>
                  <a:pt x="6981825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1460500" y="2593975"/>
            <a:ext cx="455612" cy="911225"/>
          </a:xfrm>
          <a:custGeom>
            <a:avLst/>
            <a:gdLst/>
            <a:ahLst/>
            <a:cxnLst/>
            <a:rect l="l" t="t" r="r" b="b"/>
            <a:pathLst>
              <a:path w="455612" h="911225">
                <a:moveTo>
                  <a:pt x="0" y="911225"/>
                </a:moveTo>
                <a:lnTo>
                  <a:pt x="455612" y="911225"/>
                </a:lnTo>
                <a:lnTo>
                  <a:pt x="4556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1460500" y="2593975"/>
            <a:ext cx="455612" cy="911225"/>
          </a:xfrm>
          <a:custGeom>
            <a:avLst/>
            <a:gdLst/>
            <a:ahLst/>
            <a:cxnLst/>
            <a:rect l="l" t="t" r="r" b="b"/>
            <a:pathLst>
              <a:path w="455612" h="911225">
                <a:moveTo>
                  <a:pt x="0" y="911225"/>
                </a:moveTo>
                <a:lnTo>
                  <a:pt x="455612" y="911225"/>
                </a:lnTo>
                <a:lnTo>
                  <a:pt x="4556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1916176" y="2593975"/>
            <a:ext cx="379412" cy="911225"/>
          </a:xfrm>
          <a:custGeom>
            <a:avLst/>
            <a:gdLst/>
            <a:ahLst/>
            <a:cxnLst/>
            <a:rect l="l" t="t" r="r" b="b"/>
            <a:pathLst>
              <a:path w="379412" h="911225">
                <a:moveTo>
                  <a:pt x="0" y="911225"/>
                </a:moveTo>
                <a:lnTo>
                  <a:pt x="379412" y="911225"/>
                </a:lnTo>
                <a:lnTo>
                  <a:pt x="3794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1916176" y="2593975"/>
            <a:ext cx="379412" cy="911225"/>
          </a:xfrm>
          <a:custGeom>
            <a:avLst/>
            <a:gdLst/>
            <a:ahLst/>
            <a:cxnLst/>
            <a:rect l="l" t="t" r="r" b="b"/>
            <a:pathLst>
              <a:path w="379412" h="911225">
                <a:moveTo>
                  <a:pt x="0" y="911225"/>
                </a:moveTo>
                <a:lnTo>
                  <a:pt x="379412" y="911225"/>
                </a:lnTo>
                <a:lnTo>
                  <a:pt x="3794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5634101" y="2593975"/>
            <a:ext cx="455612" cy="911225"/>
          </a:xfrm>
          <a:custGeom>
            <a:avLst/>
            <a:gdLst/>
            <a:ahLst/>
            <a:cxnLst/>
            <a:rect l="l" t="t" r="r" b="b"/>
            <a:pathLst>
              <a:path w="455612" h="911225">
                <a:moveTo>
                  <a:pt x="0" y="911225"/>
                </a:moveTo>
                <a:lnTo>
                  <a:pt x="455612" y="911225"/>
                </a:lnTo>
                <a:lnTo>
                  <a:pt x="4556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5634101" y="2593975"/>
            <a:ext cx="455612" cy="911225"/>
          </a:xfrm>
          <a:custGeom>
            <a:avLst/>
            <a:gdLst/>
            <a:ahLst/>
            <a:cxnLst/>
            <a:rect l="l" t="t" r="r" b="b"/>
            <a:pathLst>
              <a:path w="455612" h="911225">
                <a:moveTo>
                  <a:pt x="0" y="911225"/>
                </a:moveTo>
                <a:lnTo>
                  <a:pt x="455612" y="911225"/>
                </a:lnTo>
                <a:lnTo>
                  <a:pt x="4556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6089650" y="2594038"/>
            <a:ext cx="379412" cy="1138237"/>
          </a:xfrm>
          <a:custGeom>
            <a:avLst/>
            <a:gdLst/>
            <a:ahLst/>
            <a:cxnLst/>
            <a:rect l="l" t="t" r="r" b="b"/>
            <a:pathLst>
              <a:path w="379412" h="1138237">
                <a:moveTo>
                  <a:pt x="0" y="1138237"/>
                </a:moveTo>
                <a:lnTo>
                  <a:pt x="379412" y="1138237"/>
                </a:lnTo>
                <a:lnTo>
                  <a:pt x="379412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6089650" y="2594038"/>
            <a:ext cx="379412" cy="1138237"/>
          </a:xfrm>
          <a:custGeom>
            <a:avLst/>
            <a:gdLst/>
            <a:ahLst/>
            <a:cxnLst/>
            <a:rect l="l" t="t" r="r" b="b"/>
            <a:pathLst>
              <a:path w="379412" h="1138237">
                <a:moveTo>
                  <a:pt x="0" y="1138237"/>
                </a:moveTo>
                <a:lnTo>
                  <a:pt x="379412" y="1138237"/>
                </a:lnTo>
                <a:lnTo>
                  <a:pt x="379412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533394" y="253800"/>
            <a:ext cx="1695844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Phase</a:t>
            </a:r>
            <a:endParaRPr sz="4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75468" y="253800"/>
            <a:ext cx="42048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3</a:t>
            </a:r>
            <a:endParaRPr sz="4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43606" y="924607"/>
            <a:ext cx="3341537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Res</a:t>
            </a:r>
            <a:r>
              <a:rPr dirty="0" smtClean="0" sz="4400" spc="14">
                <a:solidFill>
                  <a:srgbClr val="4FFFFF"/>
                </a:solidFill>
                <a:latin typeface="Arial"/>
                <a:cs typeface="Arial"/>
              </a:rPr>
              <a:t>i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stan</a:t>
            </a:r>
            <a:r>
              <a:rPr dirty="0" smtClean="0" sz="4400" spc="19">
                <a:solidFill>
                  <a:srgbClr val="4FFFFF"/>
                </a:solidFill>
                <a:latin typeface="Arial"/>
                <a:cs typeface="Arial"/>
              </a:rPr>
              <a:t>c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e</a:t>
            </a:r>
            <a:r>
              <a:rPr dirty="0" smtClean="0" sz="4400" spc="-29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2</a:t>
            </a:r>
            <a:endParaRPr sz="4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04887" y="5402262"/>
            <a:ext cx="6981825" cy="11382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92213" marR="1693128" indent="304" algn="ctr">
              <a:lnSpc>
                <a:spcPct val="100041"/>
              </a:lnSpc>
              <a:spcBef>
                <a:spcPts val="260"/>
              </a:spcBef>
            </a:pPr>
            <a:r>
              <a:rPr dirty="0" smtClean="0" sz="2400" spc="0">
                <a:latin typeface="Arial"/>
                <a:cs typeface="Arial"/>
              </a:rPr>
              <a:t>Create</a:t>
            </a:r>
            <a:r>
              <a:rPr dirty="0" smtClean="0" sz="2400" spc="-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-4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tity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(</a:t>
            </a:r>
            <a:r>
              <a:rPr dirty="0" smtClean="0" sz="2400" spc="4">
                <a:latin typeface="Arial"/>
                <a:cs typeface="Arial"/>
              </a:rPr>
              <a:t>m</a:t>
            </a:r>
            <a:r>
              <a:rPr dirty="0" smtClean="0" sz="2400" spc="0">
                <a:latin typeface="Arial"/>
                <a:cs typeface="Arial"/>
              </a:rPr>
              <a:t>oby)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Lists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</a:t>
            </a:r>
            <a:r>
              <a:rPr dirty="0" smtClean="0" sz="2400" spc="-4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che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</a:t>
            </a:r>
            <a:r>
              <a:rPr dirty="0" smtClean="0" sz="2400" spc="-4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l</a:t>
            </a:r>
            <a:r>
              <a:rPr dirty="0" smtClean="0" sz="2400" spc="-9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i</a:t>
            </a:r>
            <a:r>
              <a:rPr dirty="0" smtClean="0" sz="2400" spc="4">
                <a:latin typeface="Arial"/>
                <a:cs typeface="Arial"/>
              </a:rPr>
              <a:t>s</a:t>
            </a:r>
            <a:r>
              <a:rPr dirty="0" smtClean="0" sz="2400" spc="0">
                <a:latin typeface="Arial"/>
                <a:cs typeface="Arial"/>
              </a:rPr>
              <a:t>ion</a:t>
            </a:r>
            <a:r>
              <a:rPr dirty="0" smtClean="0" sz="2400" spc="4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Geomet</a:t>
            </a:r>
            <a:r>
              <a:rPr dirty="0" smtClean="0" sz="2400" spc="9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[Defer</a:t>
            </a:r>
            <a:r>
              <a:rPr dirty="0" smtClean="0" sz="2400" spc="4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ed</a:t>
            </a:r>
            <a:r>
              <a:rPr dirty="0" smtClean="0" sz="2400" spc="-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Jobs]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72275" y="3960749"/>
            <a:ext cx="1897126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2598801" y="3960749"/>
            <a:ext cx="2732024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322262" y="3959225"/>
            <a:ext cx="835025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322262" y="2593975"/>
            <a:ext cx="835025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0"/>
              </a:lnSpc>
              <a:spcBef>
                <a:spcPts val="2"/>
              </a:spcBef>
            </a:pPr>
            <a:endParaRPr sz="800"/>
          </a:p>
          <a:p>
            <a:pPr marL="104457">
              <a:lnSpc>
                <a:spcPct val="95825"/>
              </a:lnSpc>
            </a:pPr>
            <a:r>
              <a:rPr dirty="0" smtClean="0" sz="2400" spc="-4">
                <a:latin typeface="Arial"/>
                <a:cs typeface="Arial"/>
              </a:rPr>
              <a:t>PPU</a:t>
            </a:r>
            <a:endParaRPr sz="2400">
              <a:latin typeface="Arial"/>
              <a:cs typeface="Arial"/>
            </a:endParaRPr>
          </a:p>
          <a:p>
            <a:pPr marL="64528">
              <a:lnSpc>
                <a:spcPct val="95825"/>
              </a:lnSpc>
              <a:spcBef>
                <a:spcPts val="120"/>
              </a:spcBef>
            </a:pPr>
            <a:r>
              <a:rPr dirty="0" smtClean="0" sz="2400" spc="-44">
                <a:latin typeface="Arial"/>
                <a:cs typeface="Arial"/>
              </a:rPr>
              <a:t>W</a:t>
            </a:r>
            <a:r>
              <a:rPr dirty="0" smtClean="0" sz="2400" spc="0">
                <a:latin typeface="Arial"/>
                <a:cs typeface="Arial"/>
              </a:rPr>
              <a:t>ork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57287" y="2593975"/>
            <a:ext cx="3032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1460500" y="2593975"/>
            <a:ext cx="455644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1916144" y="2593975"/>
            <a:ext cx="3794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2295556" y="2593975"/>
            <a:ext cx="3032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2598769" y="2593975"/>
            <a:ext cx="2732055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30"/>
              </a:spcBef>
            </a:pPr>
            <a:endParaRPr sz="750"/>
          </a:p>
          <a:p>
            <a:pPr marL="421544">
              <a:lnSpc>
                <a:spcPct val="95825"/>
              </a:lnSpc>
              <a:spcBef>
                <a:spcPts val="1000"/>
              </a:spcBef>
            </a:pPr>
            <a:r>
              <a:rPr dirty="0" smtClean="0" sz="3200" spc="0">
                <a:latin typeface="Arial"/>
                <a:cs typeface="Arial"/>
              </a:rPr>
              <a:t>PPU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-59">
                <a:latin typeface="Arial"/>
                <a:cs typeface="Arial"/>
              </a:rPr>
              <a:t>W</a:t>
            </a:r>
            <a:r>
              <a:rPr dirty="0" smtClean="0" sz="3200" spc="0">
                <a:latin typeface="Arial"/>
                <a:cs typeface="Arial"/>
              </a:rPr>
              <a:t>ork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30825" y="2593975"/>
            <a:ext cx="303244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5634069" y="2593975"/>
            <a:ext cx="4556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6089681" y="2593975"/>
            <a:ext cx="379412" cy="11383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6469094" y="2593975"/>
            <a:ext cx="3032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6772306" y="2593975"/>
            <a:ext cx="1898618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23539">
              <a:lnSpc>
                <a:spcPct val="95825"/>
              </a:lnSpc>
              <a:spcBef>
                <a:spcPts val="1011"/>
              </a:spcBef>
            </a:pPr>
            <a:r>
              <a:rPr dirty="0" smtClean="0" sz="2800" spc="0">
                <a:latin typeface="Arial"/>
                <a:cs typeface="Arial"/>
              </a:rPr>
              <a:t>P</a:t>
            </a:r>
            <a:r>
              <a:rPr dirty="0" smtClean="0" sz="2800" spc="-9">
                <a:latin typeface="Arial"/>
                <a:cs typeface="Arial"/>
              </a:rPr>
              <a:t>P</a:t>
            </a:r>
            <a:r>
              <a:rPr dirty="0" smtClean="0" sz="2800" spc="0">
                <a:latin typeface="Arial"/>
                <a:cs typeface="Arial"/>
              </a:rPr>
              <a:t>U</a:t>
            </a:r>
            <a:r>
              <a:rPr dirty="0" smtClean="0" sz="2800" spc="-20">
                <a:latin typeface="Arial"/>
                <a:cs typeface="Arial"/>
              </a:rPr>
              <a:t> </a:t>
            </a:r>
            <a:r>
              <a:rPr dirty="0" smtClean="0" sz="2800" spc="-39">
                <a:latin typeface="Arial"/>
                <a:cs typeface="Arial"/>
              </a:rPr>
              <a:t>W</a:t>
            </a:r>
            <a:r>
              <a:rPr dirty="0" smtClean="0" sz="2800" spc="0">
                <a:latin typeface="Arial"/>
                <a:cs typeface="Arial"/>
              </a:rPr>
              <a:t>o</a:t>
            </a:r>
            <a:r>
              <a:rPr dirty="0" smtClean="0" sz="2800" spc="9">
                <a:latin typeface="Arial"/>
                <a:cs typeface="Arial"/>
              </a:rPr>
              <a:t>r</a:t>
            </a:r>
            <a:r>
              <a:rPr dirty="0" smtClean="0" sz="2800" spc="0">
                <a:latin typeface="Arial"/>
                <a:cs typeface="Arial"/>
              </a:rPr>
              <a:t>k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2262" y="3505200"/>
            <a:ext cx="5767419" cy="2270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6469094" y="3505200"/>
            <a:ext cx="2201830" cy="2270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322262" y="1835213"/>
            <a:ext cx="8348599" cy="379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0019" marR="2901671" algn="ctr">
              <a:lnSpc>
                <a:spcPts val="2990"/>
              </a:lnSpc>
              <a:spcBef>
                <a:spcPts val="149"/>
              </a:spcBef>
            </a:pP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Phy</a:t>
            </a:r>
            <a:r>
              <a:rPr dirty="0" smtClean="0" baseline="-3105" sz="4200" spc="9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i</a:t>
            </a:r>
            <a:r>
              <a:rPr dirty="0" smtClean="0" baseline="-3105" sz="4200" spc="4">
                <a:solidFill>
                  <a:srgbClr val="1F126B"/>
                </a:solidFill>
                <a:latin typeface="Arial"/>
                <a:cs typeface="Arial"/>
              </a:rPr>
              <a:t>c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baseline="-3105" sz="4200" spc="-106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Upd</a:t>
            </a:r>
            <a:r>
              <a:rPr dirty="0" smtClean="0" baseline="-3105" sz="4200" spc="9">
                <a:solidFill>
                  <a:srgbClr val="1F126B"/>
                </a:solidFill>
                <a:latin typeface="Arial"/>
                <a:cs typeface="Arial"/>
              </a:rPr>
              <a:t>a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te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322262" y="1835213"/>
            <a:ext cx="8348599" cy="379412"/>
          </a:xfrm>
          <a:custGeom>
            <a:avLst/>
            <a:gdLst/>
            <a:ahLst/>
            <a:cxnLst/>
            <a:rect l="l" t="t" r="r" b="b"/>
            <a:pathLst>
              <a:path w="8348599" h="379412">
                <a:moveTo>
                  <a:pt x="0" y="379412"/>
                </a:moveTo>
                <a:lnTo>
                  <a:pt x="8348599" y="379412"/>
                </a:lnTo>
                <a:lnTo>
                  <a:pt x="8348599" y="0"/>
                </a:lnTo>
                <a:lnTo>
                  <a:pt x="0" y="0"/>
                </a:lnTo>
                <a:lnTo>
                  <a:pt x="0" y="379412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322262" y="1835213"/>
            <a:ext cx="8348599" cy="379412"/>
          </a:xfrm>
          <a:custGeom>
            <a:avLst/>
            <a:gdLst/>
            <a:ahLst/>
            <a:cxnLst/>
            <a:rect l="l" t="t" r="r" b="b"/>
            <a:pathLst>
              <a:path w="8348599" h="379412">
                <a:moveTo>
                  <a:pt x="0" y="379412"/>
                </a:moveTo>
                <a:lnTo>
                  <a:pt x="8348599" y="379412"/>
                </a:lnTo>
                <a:lnTo>
                  <a:pt x="8348599" y="0"/>
                </a:lnTo>
                <a:lnTo>
                  <a:pt x="0" y="0"/>
                </a:lnTo>
                <a:lnTo>
                  <a:pt x="0" y="379412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322262" y="259397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322262" y="259397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1157287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1157287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2598801" y="2593975"/>
            <a:ext cx="2732024" cy="911225"/>
          </a:xfrm>
          <a:custGeom>
            <a:avLst/>
            <a:gdLst/>
            <a:ahLst/>
            <a:cxnLst/>
            <a:rect l="l" t="t" r="r" b="b"/>
            <a:pathLst>
              <a:path w="2732024" h="911225">
                <a:moveTo>
                  <a:pt x="0" y="911225"/>
                </a:moveTo>
                <a:lnTo>
                  <a:pt x="2732024" y="911225"/>
                </a:lnTo>
                <a:lnTo>
                  <a:pt x="2732024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2598801" y="2593975"/>
            <a:ext cx="2732024" cy="911225"/>
          </a:xfrm>
          <a:custGeom>
            <a:avLst/>
            <a:gdLst/>
            <a:ahLst/>
            <a:cxnLst/>
            <a:rect l="l" t="t" r="r" b="b"/>
            <a:pathLst>
              <a:path w="2732024" h="911225">
                <a:moveTo>
                  <a:pt x="0" y="911225"/>
                </a:moveTo>
                <a:lnTo>
                  <a:pt x="2732024" y="911225"/>
                </a:lnTo>
                <a:lnTo>
                  <a:pt x="2732024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229552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229552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2598801" y="3960749"/>
            <a:ext cx="2732024" cy="911225"/>
          </a:xfrm>
          <a:custGeom>
            <a:avLst/>
            <a:gdLst/>
            <a:ahLst/>
            <a:cxnLst/>
            <a:rect l="l" t="t" r="r" b="b"/>
            <a:pathLst>
              <a:path w="2732024" h="911225">
                <a:moveTo>
                  <a:pt x="0" y="911225"/>
                </a:moveTo>
                <a:lnTo>
                  <a:pt x="2732024" y="911225"/>
                </a:lnTo>
                <a:lnTo>
                  <a:pt x="2732024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2598801" y="3960749"/>
            <a:ext cx="2732024" cy="911225"/>
          </a:xfrm>
          <a:custGeom>
            <a:avLst/>
            <a:gdLst/>
            <a:ahLst/>
            <a:cxnLst/>
            <a:rect l="l" t="t" r="r" b="b"/>
            <a:pathLst>
              <a:path w="2732024" h="911225">
                <a:moveTo>
                  <a:pt x="0" y="911225"/>
                </a:moveTo>
                <a:lnTo>
                  <a:pt x="2732024" y="911225"/>
                </a:lnTo>
                <a:lnTo>
                  <a:pt x="2732024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533082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533082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6469126" y="2594038"/>
            <a:ext cx="303212" cy="1138237"/>
          </a:xfrm>
          <a:custGeom>
            <a:avLst/>
            <a:gdLst/>
            <a:ahLst/>
            <a:cxnLst/>
            <a:rect l="l" t="t" r="r" b="b"/>
            <a:pathLst>
              <a:path w="303212" h="1138237">
                <a:moveTo>
                  <a:pt x="0" y="1138237"/>
                </a:moveTo>
                <a:lnTo>
                  <a:pt x="303212" y="1138237"/>
                </a:lnTo>
                <a:lnTo>
                  <a:pt x="303212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6469126" y="2594038"/>
            <a:ext cx="303212" cy="1138237"/>
          </a:xfrm>
          <a:custGeom>
            <a:avLst/>
            <a:gdLst/>
            <a:ahLst/>
            <a:cxnLst/>
            <a:rect l="l" t="t" r="r" b="b"/>
            <a:pathLst>
              <a:path w="303212" h="1138237">
                <a:moveTo>
                  <a:pt x="0" y="1138237"/>
                </a:moveTo>
                <a:lnTo>
                  <a:pt x="303212" y="1138237"/>
                </a:lnTo>
                <a:lnTo>
                  <a:pt x="303212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6772275" y="2593975"/>
            <a:ext cx="1898650" cy="911225"/>
          </a:xfrm>
          <a:custGeom>
            <a:avLst/>
            <a:gdLst/>
            <a:ahLst/>
            <a:cxnLst/>
            <a:rect l="l" t="t" r="r" b="b"/>
            <a:pathLst>
              <a:path w="1898650" h="911225">
                <a:moveTo>
                  <a:pt x="0" y="911225"/>
                </a:moveTo>
                <a:lnTo>
                  <a:pt x="1898650" y="911225"/>
                </a:lnTo>
                <a:lnTo>
                  <a:pt x="1898650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6772275" y="2593975"/>
            <a:ext cx="1898650" cy="911225"/>
          </a:xfrm>
          <a:custGeom>
            <a:avLst/>
            <a:gdLst/>
            <a:ahLst/>
            <a:cxnLst/>
            <a:rect l="l" t="t" r="r" b="b"/>
            <a:pathLst>
              <a:path w="1898650" h="911225">
                <a:moveTo>
                  <a:pt x="0" y="911225"/>
                </a:moveTo>
                <a:lnTo>
                  <a:pt x="1898650" y="911225"/>
                </a:lnTo>
                <a:lnTo>
                  <a:pt x="1898650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6772275" y="3960749"/>
            <a:ext cx="1897126" cy="911225"/>
          </a:xfrm>
          <a:custGeom>
            <a:avLst/>
            <a:gdLst/>
            <a:ahLst/>
            <a:cxnLst/>
            <a:rect l="l" t="t" r="r" b="b"/>
            <a:pathLst>
              <a:path w="1897126" h="911225">
                <a:moveTo>
                  <a:pt x="0" y="911225"/>
                </a:moveTo>
                <a:lnTo>
                  <a:pt x="1897126" y="911225"/>
                </a:lnTo>
                <a:lnTo>
                  <a:pt x="1897126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6772275" y="3960749"/>
            <a:ext cx="1897126" cy="911225"/>
          </a:xfrm>
          <a:custGeom>
            <a:avLst/>
            <a:gdLst/>
            <a:ahLst/>
            <a:cxnLst/>
            <a:rect l="l" t="t" r="r" b="b"/>
            <a:pathLst>
              <a:path w="1897126" h="911225">
                <a:moveTo>
                  <a:pt x="0" y="911225"/>
                </a:moveTo>
                <a:lnTo>
                  <a:pt x="1897126" y="911225"/>
                </a:lnTo>
                <a:lnTo>
                  <a:pt x="1897126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322262" y="395922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322262" y="395922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6071489" y="3732149"/>
            <a:ext cx="569721" cy="1675891"/>
          </a:xfrm>
          <a:custGeom>
            <a:avLst/>
            <a:gdLst/>
            <a:ahLst/>
            <a:cxnLst/>
            <a:rect l="l" t="t" r="r" b="b"/>
            <a:pathLst>
              <a:path w="569721" h="1675891">
                <a:moveTo>
                  <a:pt x="0" y="1664335"/>
                </a:moveTo>
                <a:lnTo>
                  <a:pt x="36322" y="1675891"/>
                </a:lnTo>
                <a:lnTo>
                  <a:pt x="533457" y="114812"/>
                </a:lnTo>
                <a:lnTo>
                  <a:pt x="539241" y="96646"/>
                </a:lnTo>
                <a:lnTo>
                  <a:pt x="569721" y="126364"/>
                </a:lnTo>
                <a:lnTo>
                  <a:pt x="549910" y="0"/>
                </a:lnTo>
                <a:lnTo>
                  <a:pt x="502919" y="85089"/>
                </a:lnTo>
                <a:lnTo>
                  <a:pt x="497139" y="103243"/>
                </a:lnTo>
                <a:lnTo>
                  <a:pt x="0" y="1664335"/>
                </a:lnTo>
                <a:close/>
              </a:path>
              <a:path w="569721" h="1675891">
                <a:moveTo>
                  <a:pt x="502919" y="85089"/>
                </a:moveTo>
                <a:lnTo>
                  <a:pt x="549910" y="0"/>
                </a:lnTo>
                <a:lnTo>
                  <a:pt x="460883" y="91693"/>
                </a:lnTo>
                <a:lnTo>
                  <a:pt x="497139" y="103243"/>
                </a:lnTo>
                <a:lnTo>
                  <a:pt x="502919" y="85089"/>
                </a:lnTo>
                <a:close/>
              </a:path>
              <a:path w="569721" h="1675891">
                <a:moveTo>
                  <a:pt x="569721" y="126364"/>
                </a:moveTo>
                <a:lnTo>
                  <a:pt x="539241" y="96646"/>
                </a:lnTo>
                <a:lnTo>
                  <a:pt x="533457" y="114812"/>
                </a:lnTo>
                <a:lnTo>
                  <a:pt x="569721" y="1263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1004887" y="5402262"/>
            <a:ext cx="6981825" cy="1138237"/>
          </a:xfrm>
          <a:custGeom>
            <a:avLst/>
            <a:gdLst/>
            <a:ahLst/>
            <a:cxnLst/>
            <a:rect l="l" t="t" r="r" b="b"/>
            <a:pathLst>
              <a:path w="6981825" h="1138237">
                <a:moveTo>
                  <a:pt x="0" y="1138237"/>
                </a:moveTo>
                <a:lnTo>
                  <a:pt x="6981825" y="1138237"/>
                </a:lnTo>
                <a:lnTo>
                  <a:pt x="6981825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1004887" y="5402262"/>
            <a:ext cx="6981825" cy="1138237"/>
          </a:xfrm>
          <a:custGeom>
            <a:avLst/>
            <a:gdLst/>
            <a:ahLst/>
            <a:cxnLst/>
            <a:rect l="l" t="t" r="r" b="b"/>
            <a:pathLst>
              <a:path w="6981825" h="1138237">
                <a:moveTo>
                  <a:pt x="0" y="1138237"/>
                </a:moveTo>
                <a:lnTo>
                  <a:pt x="6981825" y="1138237"/>
                </a:lnTo>
                <a:lnTo>
                  <a:pt x="6981825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1460500" y="2593975"/>
            <a:ext cx="455612" cy="911225"/>
          </a:xfrm>
          <a:custGeom>
            <a:avLst/>
            <a:gdLst/>
            <a:ahLst/>
            <a:cxnLst/>
            <a:rect l="l" t="t" r="r" b="b"/>
            <a:pathLst>
              <a:path w="455612" h="911225">
                <a:moveTo>
                  <a:pt x="0" y="911225"/>
                </a:moveTo>
                <a:lnTo>
                  <a:pt x="455612" y="911225"/>
                </a:lnTo>
                <a:lnTo>
                  <a:pt x="4556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1460500" y="2593975"/>
            <a:ext cx="455612" cy="911225"/>
          </a:xfrm>
          <a:custGeom>
            <a:avLst/>
            <a:gdLst/>
            <a:ahLst/>
            <a:cxnLst/>
            <a:rect l="l" t="t" r="r" b="b"/>
            <a:pathLst>
              <a:path w="455612" h="911225">
                <a:moveTo>
                  <a:pt x="0" y="911225"/>
                </a:moveTo>
                <a:lnTo>
                  <a:pt x="455612" y="911225"/>
                </a:lnTo>
                <a:lnTo>
                  <a:pt x="4556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1916176" y="2593975"/>
            <a:ext cx="379412" cy="911225"/>
          </a:xfrm>
          <a:custGeom>
            <a:avLst/>
            <a:gdLst/>
            <a:ahLst/>
            <a:cxnLst/>
            <a:rect l="l" t="t" r="r" b="b"/>
            <a:pathLst>
              <a:path w="379412" h="911225">
                <a:moveTo>
                  <a:pt x="0" y="911225"/>
                </a:moveTo>
                <a:lnTo>
                  <a:pt x="379412" y="911225"/>
                </a:lnTo>
                <a:lnTo>
                  <a:pt x="3794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1916176" y="2593975"/>
            <a:ext cx="379412" cy="911225"/>
          </a:xfrm>
          <a:custGeom>
            <a:avLst/>
            <a:gdLst/>
            <a:ahLst/>
            <a:cxnLst/>
            <a:rect l="l" t="t" r="r" b="b"/>
            <a:pathLst>
              <a:path w="379412" h="911225">
                <a:moveTo>
                  <a:pt x="0" y="911225"/>
                </a:moveTo>
                <a:lnTo>
                  <a:pt x="379412" y="911225"/>
                </a:lnTo>
                <a:lnTo>
                  <a:pt x="3794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5634101" y="2593975"/>
            <a:ext cx="455612" cy="911225"/>
          </a:xfrm>
          <a:custGeom>
            <a:avLst/>
            <a:gdLst/>
            <a:ahLst/>
            <a:cxnLst/>
            <a:rect l="l" t="t" r="r" b="b"/>
            <a:pathLst>
              <a:path w="455612" h="911225">
                <a:moveTo>
                  <a:pt x="0" y="911225"/>
                </a:moveTo>
                <a:lnTo>
                  <a:pt x="455612" y="911225"/>
                </a:lnTo>
                <a:lnTo>
                  <a:pt x="4556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5634101" y="2593975"/>
            <a:ext cx="455612" cy="911225"/>
          </a:xfrm>
          <a:custGeom>
            <a:avLst/>
            <a:gdLst/>
            <a:ahLst/>
            <a:cxnLst/>
            <a:rect l="l" t="t" r="r" b="b"/>
            <a:pathLst>
              <a:path w="455612" h="911225">
                <a:moveTo>
                  <a:pt x="0" y="911225"/>
                </a:moveTo>
                <a:lnTo>
                  <a:pt x="455612" y="911225"/>
                </a:lnTo>
                <a:lnTo>
                  <a:pt x="4556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6089650" y="2593975"/>
            <a:ext cx="379412" cy="911225"/>
          </a:xfrm>
          <a:custGeom>
            <a:avLst/>
            <a:gdLst/>
            <a:ahLst/>
            <a:cxnLst/>
            <a:rect l="l" t="t" r="r" b="b"/>
            <a:pathLst>
              <a:path w="379412" h="911225">
                <a:moveTo>
                  <a:pt x="0" y="911225"/>
                </a:moveTo>
                <a:lnTo>
                  <a:pt x="379412" y="911225"/>
                </a:lnTo>
                <a:lnTo>
                  <a:pt x="3794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6089650" y="2593975"/>
            <a:ext cx="379412" cy="911225"/>
          </a:xfrm>
          <a:custGeom>
            <a:avLst/>
            <a:gdLst/>
            <a:ahLst/>
            <a:cxnLst/>
            <a:rect l="l" t="t" r="r" b="b"/>
            <a:pathLst>
              <a:path w="379412" h="911225">
                <a:moveTo>
                  <a:pt x="0" y="911225"/>
                </a:moveTo>
                <a:lnTo>
                  <a:pt x="379412" y="911225"/>
                </a:lnTo>
                <a:lnTo>
                  <a:pt x="3794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533394" y="253800"/>
            <a:ext cx="1695844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Phase</a:t>
            </a:r>
            <a:endParaRPr sz="4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75468" y="253800"/>
            <a:ext cx="42048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3</a:t>
            </a:r>
            <a:endParaRPr sz="4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43606" y="924607"/>
            <a:ext cx="3341537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Res</a:t>
            </a:r>
            <a:r>
              <a:rPr dirty="0" smtClean="0" sz="4400" spc="14">
                <a:solidFill>
                  <a:srgbClr val="4FFFFF"/>
                </a:solidFill>
                <a:latin typeface="Arial"/>
                <a:cs typeface="Arial"/>
              </a:rPr>
              <a:t>i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stan</a:t>
            </a:r>
            <a:r>
              <a:rPr dirty="0" smtClean="0" sz="4400" spc="19">
                <a:solidFill>
                  <a:srgbClr val="4FFFFF"/>
                </a:solidFill>
                <a:latin typeface="Arial"/>
                <a:cs typeface="Arial"/>
              </a:rPr>
              <a:t>c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e</a:t>
            </a:r>
            <a:r>
              <a:rPr dirty="0" smtClean="0" sz="4400" spc="-29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2</a:t>
            </a:r>
            <a:endParaRPr sz="4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04887" y="5402262"/>
            <a:ext cx="6981825" cy="11382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29"/>
              </a:spcBef>
            </a:pPr>
            <a:endParaRPr sz="650"/>
          </a:p>
          <a:p>
            <a:pPr marL="974788">
              <a:lnSpc>
                <a:spcPct val="95825"/>
              </a:lnSpc>
              <a:spcBef>
                <a:spcPts val="2000"/>
              </a:spcBef>
            </a:pPr>
            <a:r>
              <a:rPr dirty="0" smtClean="0" sz="3200" spc="0">
                <a:latin typeface="Arial"/>
                <a:cs typeface="Arial"/>
              </a:rPr>
              <a:t>Start</a:t>
            </a:r>
            <a:r>
              <a:rPr dirty="0" smtClean="0" sz="3200" spc="-29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Def</a:t>
            </a:r>
            <a:r>
              <a:rPr dirty="0" smtClean="0" sz="3200" spc="-9">
                <a:latin typeface="Arial"/>
                <a:cs typeface="Arial"/>
              </a:rPr>
              <a:t>e</a:t>
            </a:r>
            <a:r>
              <a:rPr dirty="0" smtClean="0" sz="3200" spc="0">
                <a:latin typeface="Arial"/>
                <a:cs typeface="Arial"/>
              </a:rPr>
              <a:t>rred</a:t>
            </a:r>
            <a:r>
              <a:rPr dirty="0" smtClean="0" sz="3200" spc="-19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Physics</a:t>
            </a:r>
            <a:r>
              <a:rPr dirty="0" smtClean="0" sz="3200" spc="-9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Jobs</a:t>
            </a:r>
            <a:endParaRPr sz="3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72275" y="3960749"/>
            <a:ext cx="1897126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2598801" y="3960749"/>
            <a:ext cx="2732024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322262" y="3959225"/>
            <a:ext cx="835025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322262" y="2593975"/>
            <a:ext cx="835025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0"/>
              </a:lnSpc>
              <a:spcBef>
                <a:spcPts val="2"/>
              </a:spcBef>
            </a:pPr>
            <a:endParaRPr sz="800"/>
          </a:p>
          <a:p>
            <a:pPr marL="104457">
              <a:lnSpc>
                <a:spcPct val="95825"/>
              </a:lnSpc>
            </a:pPr>
            <a:r>
              <a:rPr dirty="0" smtClean="0" sz="2400" spc="-4">
                <a:latin typeface="Arial"/>
                <a:cs typeface="Arial"/>
              </a:rPr>
              <a:t>PPU</a:t>
            </a:r>
            <a:endParaRPr sz="2400">
              <a:latin typeface="Arial"/>
              <a:cs typeface="Arial"/>
            </a:endParaRPr>
          </a:p>
          <a:p>
            <a:pPr marL="64528">
              <a:lnSpc>
                <a:spcPct val="95825"/>
              </a:lnSpc>
              <a:spcBef>
                <a:spcPts val="120"/>
              </a:spcBef>
            </a:pPr>
            <a:r>
              <a:rPr dirty="0" smtClean="0" sz="2400" spc="-44">
                <a:latin typeface="Arial"/>
                <a:cs typeface="Arial"/>
              </a:rPr>
              <a:t>W</a:t>
            </a:r>
            <a:r>
              <a:rPr dirty="0" smtClean="0" sz="2400" spc="0">
                <a:latin typeface="Arial"/>
                <a:cs typeface="Arial"/>
              </a:rPr>
              <a:t>ork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57287" y="2593975"/>
            <a:ext cx="3032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1460500" y="2593975"/>
            <a:ext cx="455644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1916144" y="2593975"/>
            <a:ext cx="3794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2295556" y="2593975"/>
            <a:ext cx="3032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2598769" y="2593975"/>
            <a:ext cx="2732055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30"/>
              </a:spcBef>
            </a:pPr>
            <a:endParaRPr sz="750"/>
          </a:p>
          <a:p>
            <a:pPr marL="421544">
              <a:lnSpc>
                <a:spcPct val="95825"/>
              </a:lnSpc>
              <a:spcBef>
                <a:spcPts val="1000"/>
              </a:spcBef>
            </a:pPr>
            <a:r>
              <a:rPr dirty="0" smtClean="0" sz="3200" spc="0">
                <a:latin typeface="Arial"/>
                <a:cs typeface="Arial"/>
              </a:rPr>
              <a:t>PPU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-59">
                <a:latin typeface="Arial"/>
                <a:cs typeface="Arial"/>
              </a:rPr>
              <a:t>W</a:t>
            </a:r>
            <a:r>
              <a:rPr dirty="0" smtClean="0" sz="3200" spc="0">
                <a:latin typeface="Arial"/>
                <a:cs typeface="Arial"/>
              </a:rPr>
              <a:t>ork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30825" y="2593975"/>
            <a:ext cx="303244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5634069" y="2593975"/>
            <a:ext cx="4556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6089681" y="2593975"/>
            <a:ext cx="3794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6469094" y="2593975"/>
            <a:ext cx="303212" cy="11383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6772306" y="2593975"/>
            <a:ext cx="1898618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23539">
              <a:lnSpc>
                <a:spcPct val="95825"/>
              </a:lnSpc>
              <a:spcBef>
                <a:spcPts val="1011"/>
              </a:spcBef>
            </a:pPr>
            <a:r>
              <a:rPr dirty="0" smtClean="0" sz="2800" spc="0">
                <a:latin typeface="Arial"/>
                <a:cs typeface="Arial"/>
              </a:rPr>
              <a:t>P</a:t>
            </a:r>
            <a:r>
              <a:rPr dirty="0" smtClean="0" sz="2800" spc="-9">
                <a:latin typeface="Arial"/>
                <a:cs typeface="Arial"/>
              </a:rPr>
              <a:t>P</a:t>
            </a:r>
            <a:r>
              <a:rPr dirty="0" smtClean="0" sz="2800" spc="0">
                <a:latin typeface="Arial"/>
                <a:cs typeface="Arial"/>
              </a:rPr>
              <a:t>U</a:t>
            </a:r>
            <a:r>
              <a:rPr dirty="0" smtClean="0" sz="2800" spc="-20">
                <a:latin typeface="Arial"/>
                <a:cs typeface="Arial"/>
              </a:rPr>
              <a:t> </a:t>
            </a:r>
            <a:r>
              <a:rPr dirty="0" smtClean="0" sz="2800" spc="-39">
                <a:latin typeface="Arial"/>
                <a:cs typeface="Arial"/>
              </a:rPr>
              <a:t>W</a:t>
            </a:r>
            <a:r>
              <a:rPr dirty="0" smtClean="0" sz="2800" spc="0">
                <a:latin typeface="Arial"/>
                <a:cs typeface="Arial"/>
              </a:rPr>
              <a:t>o</a:t>
            </a:r>
            <a:r>
              <a:rPr dirty="0" smtClean="0" sz="2800" spc="9">
                <a:latin typeface="Arial"/>
                <a:cs typeface="Arial"/>
              </a:rPr>
              <a:t>r</a:t>
            </a:r>
            <a:r>
              <a:rPr dirty="0" smtClean="0" sz="2800" spc="0">
                <a:latin typeface="Arial"/>
                <a:cs typeface="Arial"/>
              </a:rPr>
              <a:t>k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2262" y="3505200"/>
            <a:ext cx="6146831" cy="2270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6772306" y="3505200"/>
            <a:ext cx="1898618" cy="2270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322262" y="1835213"/>
            <a:ext cx="8348599" cy="379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0019" marR="2901671" algn="ctr">
              <a:lnSpc>
                <a:spcPts val="2990"/>
              </a:lnSpc>
              <a:spcBef>
                <a:spcPts val="149"/>
              </a:spcBef>
            </a:pP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Phy</a:t>
            </a:r>
            <a:r>
              <a:rPr dirty="0" smtClean="0" baseline="-3105" sz="4200" spc="9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i</a:t>
            </a:r>
            <a:r>
              <a:rPr dirty="0" smtClean="0" baseline="-3105" sz="4200" spc="4">
                <a:solidFill>
                  <a:srgbClr val="1F126B"/>
                </a:solidFill>
                <a:latin typeface="Arial"/>
                <a:cs typeface="Arial"/>
              </a:rPr>
              <a:t>c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baseline="-3105" sz="4200" spc="-106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Upd</a:t>
            </a:r>
            <a:r>
              <a:rPr dirty="0" smtClean="0" baseline="-3105" sz="4200" spc="9">
                <a:solidFill>
                  <a:srgbClr val="1F126B"/>
                </a:solidFill>
                <a:latin typeface="Arial"/>
                <a:cs typeface="Arial"/>
              </a:rPr>
              <a:t>a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te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22262" y="1835213"/>
            <a:ext cx="8348599" cy="379412"/>
          </a:xfrm>
          <a:custGeom>
            <a:avLst/>
            <a:gdLst/>
            <a:ahLst/>
            <a:cxnLst/>
            <a:rect l="l" t="t" r="r" b="b"/>
            <a:pathLst>
              <a:path w="8348599" h="379412">
                <a:moveTo>
                  <a:pt x="0" y="379412"/>
                </a:moveTo>
                <a:lnTo>
                  <a:pt x="8348599" y="379412"/>
                </a:lnTo>
                <a:lnTo>
                  <a:pt x="8348599" y="0"/>
                </a:lnTo>
                <a:lnTo>
                  <a:pt x="0" y="0"/>
                </a:lnTo>
                <a:lnTo>
                  <a:pt x="0" y="379412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322262" y="1835213"/>
            <a:ext cx="8348599" cy="379412"/>
          </a:xfrm>
          <a:custGeom>
            <a:avLst/>
            <a:gdLst/>
            <a:ahLst/>
            <a:cxnLst/>
            <a:rect l="l" t="t" r="r" b="b"/>
            <a:pathLst>
              <a:path w="8348599" h="379412">
                <a:moveTo>
                  <a:pt x="0" y="379412"/>
                </a:moveTo>
                <a:lnTo>
                  <a:pt x="8348599" y="379412"/>
                </a:lnTo>
                <a:lnTo>
                  <a:pt x="8348599" y="0"/>
                </a:lnTo>
                <a:lnTo>
                  <a:pt x="0" y="0"/>
                </a:lnTo>
                <a:lnTo>
                  <a:pt x="0" y="379412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322262" y="259397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322262" y="259397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1157287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1157287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2598801" y="2593975"/>
            <a:ext cx="2732024" cy="911225"/>
          </a:xfrm>
          <a:custGeom>
            <a:avLst/>
            <a:gdLst/>
            <a:ahLst/>
            <a:cxnLst/>
            <a:rect l="l" t="t" r="r" b="b"/>
            <a:pathLst>
              <a:path w="2732024" h="911225">
                <a:moveTo>
                  <a:pt x="0" y="911225"/>
                </a:moveTo>
                <a:lnTo>
                  <a:pt x="2732024" y="911225"/>
                </a:lnTo>
                <a:lnTo>
                  <a:pt x="2732024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2598801" y="2593975"/>
            <a:ext cx="2732024" cy="911225"/>
          </a:xfrm>
          <a:custGeom>
            <a:avLst/>
            <a:gdLst/>
            <a:ahLst/>
            <a:cxnLst/>
            <a:rect l="l" t="t" r="r" b="b"/>
            <a:pathLst>
              <a:path w="2732024" h="911225">
                <a:moveTo>
                  <a:pt x="0" y="911225"/>
                </a:moveTo>
                <a:lnTo>
                  <a:pt x="2732024" y="911225"/>
                </a:lnTo>
                <a:lnTo>
                  <a:pt x="2732024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229552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229552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2598801" y="3960749"/>
            <a:ext cx="2732024" cy="911225"/>
          </a:xfrm>
          <a:custGeom>
            <a:avLst/>
            <a:gdLst/>
            <a:ahLst/>
            <a:cxnLst/>
            <a:rect l="l" t="t" r="r" b="b"/>
            <a:pathLst>
              <a:path w="2732024" h="911225">
                <a:moveTo>
                  <a:pt x="0" y="911225"/>
                </a:moveTo>
                <a:lnTo>
                  <a:pt x="2732024" y="911225"/>
                </a:lnTo>
                <a:lnTo>
                  <a:pt x="2732024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2598801" y="3960749"/>
            <a:ext cx="2732024" cy="911225"/>
          </a:xfrm>
          <a:custGeom>
            <a:avLst/>
            <a:gdLst/>
            <a:ahLst/>
            <a:cxnLst/>
            <a:rect l="l" t="t" r="r" b="b"/>
            <a:pathLst>
              <a:path w="2732024" h="911225">
                <a:moveTo>
                  <a:pt x="0" y="911225"/>
                </a:moveTo>
                <a:lnTo>
                  <a:pt x="2732024" y="911225"/>
                </a:lnTo>
                <a:lnTo>
                  <a:pt x="2732024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533082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533082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646912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646912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6772275" y="2593975"/>
            <a:ext cx="1898650" cy="911225"/>
          </a:xfrm>
          <a:custGeom>
            <a:avLst/>
            <a:gdLst/>
            <a:ahLst/>
            <a:cxnLst/>
            <a:rect l="l" t="t" r="r" b="b"/>
            <a:pathLst>
              <a:path w="1898650" h="911225">
                <a:moveTo>
                  <a:pt x="0" y="911225"/>
                </a:moveTo>
                <a:lnTo>
                  <a:pt x="1898650" y="911225"/>
                </a:lnTo>
                <a:lnTo>
                  <a:pt x="1898650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6772275" y="2593975"/>
            <a:ext cx="1898650" cy="911225"/>
          </a:xfrm>
          <a:custGeom>
            <a:avLst/>
            <a:gdLst/>
            <a:ahLst/>
            <a:cxnLst/>
            <a:rect l="l" t="t" r="r" b="b"/>
            <a:pathLst>
              <a:path w="1898650" h="911225">
                <a:moveTo>
                  <a:pt x="0" y="911225"/>
                </a:moveTo>
                <a:lnTo>
                  <a:pt x="1898650" y="911225"/>
                </a:lnTo>
                <a:lnTo>
                  <a:pt x="1898650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6772275" y="3960812"/>
            <a:ext cx="1897126" cy="1062037"/>
          </a:xfrm>
          <a:custGeom>
            <a:avLst/>
            <a:gdLst/>
            <a:ahLst/>
            <a:cxnLst/>
            <a:rect l="l" t="t" r="r" b="b"/>
            <a:pathLst>
              <a:path w="1897126" h="1062037">
                <a:moveTo>
                  <a:pt x="0" y="1062037"/>
                </a:moveTo>
                <a:lnTo>
                  <a:pt x="1897126" y="1062037"/>
                </a:lnTo>
                <a:lnTo>
                  <a:pt x="1897126" y="0"/>
                </a:lnTo>
                <a:lnTo>
                  <a:pt x="0" y="0"/>
                </a:lnTo>
                <a:lnTo>
                  <a:pt x="0" y="1062037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6772275" y="3960812"/>
            <a:ext cx="1897126" cy="1062037"/>
          </a:xfrm>
          <a:custGeom>
            <a:avLst/>
            <a:gdLst/>
            <a:ahLst/>
            <a:cxnLst/>
            <a:rect l="l" t="t" r="r" b="b"/>
            <a:pathLst>
              <a:path w="1897126" h="1062037">
                <a:moveTo>
                  <a:pt x="0" y="1062037"/>
                </a:moveTo>
                <a:lnTo>
                  <a:pt x="1897126" y="1062037"/>
                </a:lnTo>
                <a:lnTo>
                  <a:pt x="1897126" y="0"/>
                </a:lnTo>
                <a:lnTo>
                  <a:pt x="0" y="0"/>
                </a:lnTo>
                <a:lnTo>
                  <a:pt x="0" y="106203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322262" y="3959225"/>
            <a:ext cx="835025" cy="1063625"/>
          </a:xfrm>
          <a:custGeom>
            <a:avLst/>
            <a:gdLst/>
            <a:ahLst/>
            <a:cxnLst/>
            <a:rect l="l" t="t" r="r" b="b"/>
            <a:pathLst>
              <a:path w="835025" h="1063625">
                <a:moveTo>
                  <a:pt x="0" y="1063625"/>
                </a:moveTo>
                <a:lnTo>
                  <a:pt x="835025" y="1063625"/>
                </a:lnTo>
                <a:lnTo>
                  <a:pt x="835025" y="0"/>
                </a:lnTo>
                <a:lnTo>
                  <a:pt x="0" y="0"/>
                </a:lnTo>
                <a:lnTo>
                  <a:pt x="0" y="10636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322262" y="3959225"/>
            <a:ext cx="835025" cy="1063625"/>
          </a:xfrm>
          <a:custGeom>
            <a:avLst/>
            <a:gdLst/>
            <a:ahLst/>
            <a:cxnLst/>
            <a:rect l="l" t="t" r="r" b="b"/>
            <a:pathLst>
              <a:path w="835025" h="1063625">
                <a:moveTo>
                  <a:pt x="0" y="1063625"/>
                </a:moveTo>
                <a:lnTo>
                  <a:pt x="835025" y="1063625"/>
                </a:lnTo>
                <a:lnTo>
                  <a:pt x="835025" y="0"/>
                </a:lnTo>
                <a:lnTo>
                  <a:pt x="0" y="0"/>
                </a:lnTo>
                <a:lnTo>
                  <a:pt x="0" y="10636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7140575" y="5022850"/>
            <a:ext cx="542925" cy="394969"/>
          </a:xfrm>
          <a:custGeom>
            <a:avLst/>
            <a:gdLst/>
            <a:ahLst/>
            <a:cxnLst/>
            <a:rect l="l" t="t" r="r" b="b"/>
            <a:pathLst>
              <a:path w="542925" h="394970">
                <a:moveTo>
                  <a:pt x="0" y="363855"/>
                </a:moveTo>
                <a:lnTo>
                  <a:pt x="22225" y="394969"/>
                </a:lnTo>
                <a:lnTo>
                  <a:pt x="461004" y="81924"/>
                </a:lnTo>
                <a:lnTo>
                  <a:pt x="476503" y="70866"/>
                </a:lnTo>
                <a:lnTo>
                  <a:pt x="483107" y="112902"/>
                </a:lnTo>
                <a:lnTo>
                  <a:pt x="542925" y="0"/>
                </a:lnTo>
                <a:lnTo>
                  <a:pt x="454278" y="39750"/>
                </a:lnTo>
                <a:lnTo>
                  <a:pt x="438795" y="50797"/>
                </a:lnTo>
                <a:lnTo>
                  <a:pt x="0" y="363855"/>
                </a:lnTo>
                <a:close/>
              </a:path>
              <a:path w="542925" h="394970">
                <a:moveTo>
                  <a:pt x="454278" y="39750"/>
                </a:moveTo>
                <a:lnTo>
                  <a:pt x="542925" y="0"/>
                </a:lnTo>
                <a:lnTo>
                  <a:pt x="416686" y="19812"/>
                </a:lnTo>
                <a:lnTo>
                  <a:pt x="438795" y="50797"/>
                </a:lnTo>
                <a:lnTo>
                  <a:pt x="454278" y="39750"/>
                </a:lnTo>
                <a:close/>
              </a:path>
              <a:path w="542925" h="394970">
                <a:moveTo>
                  <a:pt x="483107" y="112902"/>
                </a:moveTo>
                <a:lnTo>
                  <a:pt x="476503" y="70866"/>
                </a:lnTo>
                <a:lnTo>
                  <a:pt x="461004" y="81924"/>
                </a:lnTo>
                <a:lnTo>
                  <a:pt x="483107" y="1129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1004887" y="5402262"/>
            <a:ext cx="6981825" cy="1138237"/>
          </a:xfrm>
          <a:custGeom>
            <a:avLst/>
            <a:gdLst/>
            <a:ahLst/>
            <a:cxnLst/>
            <a:rect l="l" t="t" r="r" b="b"/>
            <a:pathLst>
              <a:path w="6981825" h="1138237">
                <a:moveTo>
                  <a:pt x="0" y="1138237"/>
                </a:moveTo>
                <a:lnTo>
                  <a:pt x="6981825" y="1138237"/>
                </a:lnTo>
                <a:lnTo>
                  <a:pt x="6981825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1004887" y="5402262"/>
            <a:ext cx="6981825" cy="1138237"/>
          </a:xfrm>
          <a:custGeom>
            <a:avLst/>
            <a:gdLst/>
            <a:ahLst/>
            <a:cxnLst/>
            <a:rect l="l" t="t" r="r" b="b"/>
            <a:pathLst>
              <a:path w="6981825" h="1138237">
                <a:moveTo>
                  <a:pt x="0" y="1138237"/>
                </a:moveTo>
                <a:lnTo>
                  <a:pt x="6981825" y="1138237"/>
                </a:lnTo>
                <a:lnTo>
                  <a:pt x="6981825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777875" y="5022850"/>
            <a:ext cx="616585" cy="395605"/>
          </a:xfrm>
          <a:custGeom>
            <a:avLst/>
            <a:gdLst/>
            <a:ahLst/>
            <a:cxnLst/>
            <a:rect l="l" t="t" r="r" b="b"/>
            <a:pathLst>
              <a:path w="616585" h="395604">
                <a:moveTo>
                  <a:pt x="70637" y="66675"/>
                </a:moveTo>
                <a:lnTo>
                  <a:pt x="0" y="0"/>
                </a:lnTo>
                <a:lnTo>
                  <a:pt x="66586" y="109093"/>
                </a:lnTo>
                <a:lnTo>
                  <a:pt x="86798" y="76788"/>
                </a:lnTo>
                <a:lnTo>
                  <a:pt x="70637" y="66675"/>
                </a:lnTo>
                <a:close/>
              </a:path>
              <a:path w="616585" h="395604">
                <a:moveTo>
                  <a:pt x="90855" y="34417"/>
                </a:moveTo>
                <a:lnTo>
                  <a:pt x="86798" y="76788"/>
                </a:lnTo>
                <a:lnTo>
                  <a:pt x="596265" y="395605"/>
                </a:lnTo>
                <a:lnTo>
                  <a:pt x="616585" y="363219"/>
                </a:lnTo>
                <a:lnTo>
                  <a:pt x="106994" y="44510"/>
                </a:lnTo>
                <a:lnTo>
                  <a:pt x="127215" y="12192"/>
                </a:lnTo>
                <a:lnTo>
                  <a:pt x="0" y="0"/>
                </a:lnTo>
                <a:lnTo>
                  <a:pt x="70637" y="66675"/>
                </a:lnTo>
                <a:lnTo>
                  <a:pt x="86798" y="76788"/>
                </a:lnTo>
                <a:lnTo>
                  <a:pt x="90855" y="344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1460500" y="2593975"/>
            <a:ext cx="455612" cy="911225"/>
          </a:xfrm>
          <a:custGeom>
            <a:avLst/>
            <a:gdLst/>
            <a:ahLst/>
            <a:cxnLst/>
            <a:rect l="l" t="t" r="r" b="b"/>
            <a:pathLst>
              <a:path w="455612" h="911225">
                <a:moveTo>
                  <a:pt x="0" y="911225"/>
                </a:moveTo>
                <a:lnTo>
                  <a:pt x="455612" y="911225"/>
                </a:lnTo>
                <a:lnTo>
                  <a:pt x="4556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1460500" y="2593975"/>
            <a:ext cx="455612" cy="911225"/>
          </a:xfrm>
          <a:custGeom>
            <a:avLst/>
            <a:gdLst/>
            <a:ahLst/>
            <a:cxnLst/>
            <a:rect l="l" t="t" r="r" b="b"/>
            <a:pathLst>
              <a:path w="455612" h="911225">
                <a:moveTo>
                  <a:pt x="0" y="911225"/>
                </a:moveTo>
                <a:lnTo>
                  <a:pt x="455612" y="911225"/>
                </a:lnTo>
                <a:lnTo>
                  <a:pt x="4556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1916176" y="2593975"/>
            <a:ext cx="379412" cy="911225"/>
          </a:xfrm>
          <a:custGeom>
            <a:avLst/>
            <a:gdLst/>
            <a:ahLst/>
            <a:cxnLst/>
            <a:rect l="l" t="t" r="r" b="b"/>
            <a:pathLst>
              <a:path w="379412" h="911225">
                <a:moveTo>
                  <a:pt x="0" y="911225"/>
                </a:moveTo>
                <a:lnTo>
                  <a:pt x="379412" y="911225"/>
                </a:lnTo>
                <a:lnTo>
                  <a:pt x="3794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1916176" y="2593975"/>
            <a:ext cx="379412" cy="911225"/>
          </a:xfrm>
          <a:custGeom>
            <a:avLst/>
            <a:gdLst/>
            <a:ahLst/>
            <a:cxnLst/>
            <a:rect l="l" t="t" r="r" b="b"/>
            <a:pathLst>
              <a:path w="379412" h="911225">
                <a:moveTo>
                  <a:pt x="0" y="911225"/>
                </a:moveTo>
                <a:lnTo>
                  <a:pt x="379412" y="911225"/>
                </a:lnTo>
                <a:lnTo>
                  <a:pt x="3794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5634101" y="2593975"/>
            <a:ext cx="455612" cy="911225"/>
          </a:xfrm>
          <a:custGeom>
            <a:avLst/>
            <a:gdLst/>
            <a:ahLst/>
            <a:cxnLst/>
            <a:rect l="l" t="t" r="r" b="b"/>
            <a:pathLst>
              <a:path w="455612" h="911225">
                <a:moveTo>
                  <a:pt x="0" y="911225"/>
                </a:moveTo>
                <a:lnTo>
                  <a:pt x="455612" y="911225"/>
                </a:lnTo>
                <a:lnTo>
                  <a:pt x="4556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5634101" y="2593975"/>
            <a:ext cx="455612" cy="911225"/>
          </a:xfrm>
          <a:custGeom>
            <a:avLst/>
            <a:gdLst/>
            <a:ahLst/>
            <a:cxnLst/>
            <a:rect l="l" t="t" r="r" b="b"/>
            <a:pathLst>
              <a:path w="455612" h="911225">
                <a:moveTo>
                  <a:pt x="0" y="911225"/>
                </a:moveTo>
                <a:lnTo>
                  <a:pt x="455612" y="911225"/>
                </a:lnTo>
                <a:lnTo>
                  <a:pt x="4556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6089650" y="2593975"/>
            <a:ext cx="379412" cy="911225"/>
          </a:xfrm>
          <a:custGeom>
            <a:avLst/>
            <a:gdLst/>
            <a:ahLst/>
            <a:cxnLst/>
            <a:rect l="l" t="t" r="r" b="b"/>
            <a:pathLst>
              <a:path w="379412" h="911225">
                <a:moveTo>
                  <a:pt x="0" y="911225"/>
                </a:moveTo>
                <a:lnTo>
                  <a:pt x="379412" y="911225"/>
                </a:lnTo>
                <a:lnTo>
                  <a:pt x="3794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6089650" y="2593975"/>
            <a:ext cx="379412" cy="911225"/>
          </a:xfrm>
          <a:custGeom>
            <a:avLst/>
            <a:gdLst/>
            <a:ahLst/>
            <a:cxnLst/>
            <a:rect l="l" t="t" r="r" b="b"/>
            <a:pathLst>
              <a:path w="379412" h="911225">
                <a:moveTo>
                  <a:pt x="0" y="911225"/>
                </a:moveTo>
                <a:lnTo>
                  <a:pt x="379412" y="911225"/>
                </a:lnTo>
                <a:lnTo>
                  <a:pt x="3794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533394" y="253800"/>
            <a:ext cx="1695844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Phase</a:t>
            </a:r>
            <a:endParaRPr sz="4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75468" y="253800"/>
            <a:ext cx="42048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3</a:t>
            </a:r>
            <a:endParaRPr sz="4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43606" y="924607"/>
            <a:ext cx="3341537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Res</a:t>
            </a:r>
            <a:r>
              <a:rPr dirty="0" smtClean="0" sz="4400" spc="14">
                <a:solidFill>
                  <a:srgbClr val="4FFFFF"/>
                </a:solidFill>
                <a:latin typeface="Arial"/>
                <a:cs typeface="Arial"/>
              </a:rPr>
              <a:t>i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stan</a:t>
            </a:r>
            <a:r>
              <a:rPr dirty="0" smtClean="0" sz="4400" spc="19">
                <a:solidFill>
                  <a:srgbClr val="4FFFFF"/>
                </a:solidFill>
                <a:latin typeface="Arial"/>
                <a:cs typeface="Arial"/>
              </a:rPr>
              <a:t>c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e</a:t>
            </a:r>
            <a:r>
              <a:rPr dirty="0" smtClean="0" sz="4400" spc="-29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2</a:t>
            </a:r>
            <a:endParaRPr sz="4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04887" y="5402262"/>
            <a:ext cx="6981825" cy="11382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29"/>
              </a:spcBef>
            </a:pPr>
            <a:endParaRPr sz="650"/>
          </a:p>
          <a:p>
            <a:pPr marL="1505140">
              <a:lnSpc>
                <a:spcPct val="95825"/>
              </a:lnSpc>
              <a:spcBef>
                <a:spcPts val="2000"/>
              </a:spcBef>
            </a:pPr>
            <a:r>
              <a:rPr dirty="0" smtClean="0" sz="3200" spc="0">
                <a:latin typeface="Arial"/>
                <a:cs typeface="Arial"/>
              </a:rPr>
              <a:t>Upd</a:t>
            </a:r>
            <a:r>
              <a:rPr dirty="0" smtClean="0" sz="3200" spc="-14">
                <a:latin typeface="Arial"/>
                <a:cs typeface="Arial"/>
              </a:rPr>
              <a:t>a</a:t>
            </a:r>
            <a:r>
              <a:rPr dirty="0" smtClean="0" sz="3200" spc="0">
                <a:latin typeface="Arial"/>
                <a:cs typeface="Arial"/>
              </a:rPr>
              <a:t>te</a:t>
            </a:r>
            <a:r>
              <a:rPr dirty="0" smtClean="0" sz="3200" spc="-29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Def</a:t>
            </a:r>
            <a:r>
              <a:rPr dirty="0" smtClean="0" sz="3200" spc="-9">
                <a:latin typeface="Arial"/>
                <a:cs typeface="Arial"/>
              </a:rPr>
              <a:t>e</a:t>
            </a:r>
            <a:r>
              <a:rPr dirty="0" smtClean="0" sz="3200" spc="0">
                <a:latin typeface="Arial"/>
                <a:cs typeface="Arial"/>
              </a:rPr>
              <a:t>rred</a:t>
            </a:r>
            <a:r>
              <a:rPr dirty="0" smtClean="0" sz="3200" spc="-19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Jobs</a:t>
            </a:r>
            <a:endParaRPr sz="3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72275" y="3960812"/>
            <a:ext cx="1897126" cy="10620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2598801" y="3960749"/>
            <a:ext cx="2732024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322262" y="3959225"/>
            <a:ext cx="835025" cy="10636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322262" y="2593975"/>
            <a:ext cx="835025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0"/>
              </a:lnSpc>
              <a:spcBef>
                <a:spcPts val="2"/>
              </a:spcBef>
            </a:pPr>
            <a:endParaRPr sz="800"/>
          </a:p>
          <a:p>
            <a:pPr marL="104457">
              <a:lnSpc>
                <a:spcPct val="95825"/>
              </a:lnSpc>
            </a:pPr>
            <a:r>
              <a:rPr dirty="0" smtClean="0" sz="2400" spc="-4">
                <a:latin typeface="Arial"/>
                <a:cs typeface="Arial"/>
              </a:rPr>
              <a:t>PPU</a:t>
            </a:r>
            <a:endParaRPr sz="2400">
              <a:latin typeface="Arial"/>
              <a:cs typeface="Arial"/>
            </a:endParaRPr>
          </a:p>
          <a:p>
            <a:pPr marL="64528">
              <a:lnSpc>
                <a:spcPct val="95825"/>
              </a:lnSpc>
              <a:spcBef>
                <a:spcPts val="120"/>
              </a:spcBef>
            </a:pPr>
            <a:r>
              <a:rPr dirty="0" smtClean="0" sz="2400" spc="-44">
                <a:latin typeface="Arial"/>
                <a:cs typeface="Arial"/>
              </a:rPr>
              <a:t>W</a:t>
            </a:r>
            <a:r>
              <a:rPr dirty="0" smtClean="0" sz="2400" spc="0">
                <a:latin typeface="Arial"/>
                <a:cs typeface="Arial"/>
              </a:rPr>
              <a:t>ork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57287" y="2593975"/>
            <a:ext cx="3032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1460500" y="2593975"/>
            <a:ext cx="455644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1916144" y="2593975"/>
            <a:ext cx="3794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2295556" y="2593975"/>
            <a:ext cx="3032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2598769" y="2593975"/>
            <a:ext cx="2732055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30"/>
              </a:spcBef>
            </a:pPr>
            <a:endParaRPr sz="750"/>
          </a:p>
          <a:p>
            <a:pPr marL="421544">
              <a:lnSpc>
                <a:spcPct val="95825"/>
              </a:lnSpc>
              <a:spcBef>
                <a:spcPts val="1000"/>
              </a:spcBef>
            </a:pPr>
            <a:r>
              <a:rPr dirty="0" smtClean="0" sz="3200" spc="0">
                <a:latin typeface="Arial"/>
                <a:cs typeface="Arial"/>
              </a:rPr>
              <a:t>PPU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-59">
                <a:latin typeface="Arial"/>
                <a:cs typeface="Arial"/>
              </a:rPr>
              <a:t>W</a:t>
            </a:r>
            <a:r>
              <a:rPr dirty="0" smtClean="0" sz="3200" spc="0">
                <a:latin typeface="Arial"/>
                <a:cs typeface="Arial"/>
              </a:rPr>
              <a:t>ork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30825" y="2593975"/>
            <a:ext cx="303244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5634069" y="2593975"/>
            <a:ext cx="4556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6089681" y="2593975"/>
            <a:ext cx="3794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6469094" y="2593975"/>
            <a:ext cx="3032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6772306" y="2593975"/>
            <a:ext cx="1898618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23539">
              <a:lnSpc>
                <a:spcPct val="95825"/>
              </a:lnSpc>
              <a:spcBef>
                <a:spcPts val="1011"/>
              </a:spcBef>
            </a:pPr>
            <a:r>
              <a:rPr dirty="0" smtClean="0" sz="2800" spc="0">
                <a:latin typeface="Arial"/>
                <a:cs typeface="Arial"/>
              </a:rPr>
              <a:t>P</a:t>
            </a:r>
            <a:r>
              <a:rPr dirty="0" smtClean="0" sz="2800" spc="-9">
                <a:latin typeface="Arial"/>
                <a:cs typeface="Arial"/>
              </a:rPr>
              <a:t>P</a:t>
            </a:r>
            <a:r>
              <a:rPr dirty="0" smtClean="0" sz="2800" spc="0">
                <a:latin typeface="Arial"/>
                <a:cs typeface="Arial"/>
              </a:rPr>
              <a:t>U</a:t>
            </a:r>
            <a:r>
              <a:rPr dirty="0" smtClean="0" sz="2800" spc="-20">
                <a:latin typeface="Arial"/>
                <a:cs typeface="Arial"/>
              </a:rPr>
              <a:t> </a:t>
            </a:r>
            <a:r>
              <a:rPr dirty="0" smtClean="0" sz="2800" spc="-39">
                <a:latin typeface="Arial"/>
                <a:cs typeface="Arial"/>
              </a:rPr>
              <a:t>W</a:t>
            </a:r>
            <a:r>
              <a:rPr dirty="0" smtClean="0" sz="2800" spc="0">
                <a:latin typeface="Arial"/>
                <a:cs typeface="Arial"/>
              </a:rPr>
              <a:t>o</a:t>
            </a:r>
            <a:r>
              <a:rPr dirty="0" smtClean="0" sz="2800" spc="9">
                <a:latin typeface="Arial"/>
                <a:cs typeface="Arial"/>
              </a:rPr>
              <a:t>r</a:t>
            </a:r>
            <a:r>
              <a:rPr dirty="0" smtClean="0" sz="2800" spc="0">
                <a:latin typeface="Arial"/>
                <a:cs typeface="Arial"/>
              </a:rPr>
              <a:t>k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22262" y="1835213"/>
            <a:ext cx="8348599" cy="379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0019" marR="2901671" algn="ctr">
              <a:lnSpc>
                <a:spcPts val="2990"/>
              </a:lnSpc>
              <a:spcBef>
                <a:spcPts val="149"/>
              </a:spcBef>
            </a:pP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Phy</a:t>
            </a:r>
            <a:r>
              <a:rPr dirty="0" smtClean="0" baseline="-3105" sz="4200" spc="9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i</a:t>
            </a:r>
            <a:r>
              <a:rPr dirty="0" smtClean="0" baseline="-3105" sz="4200" spc="4">
                <a:solidFill>
                  <a:srgbClr val="1F126B"/>
                </a:solidFill>
                <a:latin typeface="Arial"/>
                <a:cs typeface="Arial"/>
              </a:rPr>
              <a:t>c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baseline="-3105" sz="4200" spc="-106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Upd</a:t>
            </a:r>
            <a:r>
              <a:rPr dirty="0" smtClean="0" baseline="-3105" sz="4200" spc="9">
                <a:solidFill>
                  <a:srgbClr val="1F126B"/>
                </a:solidFill>
                <a:latin typeface="Arial"/>
                <a:cs typeface="Arial"/>
              </a:rPr>
              <a:t>a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te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322262" y="1835213"/>
            <a:ext cx="8348599" cy="379412"/>
          </a:xfrm>
          <a:custGeom>
            <a:avLst/>
            <a:gdLst/>
            <a:ahLst/>
            <a:cxnLst/>
            <a:rect l="l" t="t" r="r" b="b"/>
            <a:pathLst>
              <a:path w="8348599" h="379412">
                <a:moveTo>
                  <a:pt x="0" y="379412"/>
                </a:moveTo>
                <a:lnTo>
                  <a:pt x="8348599" y="379412"/>
                </a:lnTo>
                <a:lnTo>
                  <a:pt x="8348599" y="0"/>
                </a:lnTo>
                <a:lnTo>
                  <a:pt x="0" y="0"/>
                </a:lnTo>
                <a:lnTo>
                  <a:pt x="0" y="379412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322262" y="1835213"/>
            <a:ext cx="8348599" cy="379412"/>
          </a:xfrm>
          <a:custGeom>
            <a:avLst/>
            <a:gdLst/>
            <a:ahLst/>
            <a:cxnLst/>
            <a:rect l="l" t="t" r="r" b="b"/>
            <a:pathLst>
              <a:path w="8348599" h="379412">
                <a:moveTo>
                  <a:pt x="0" y="379412"/>
                </a:moveTo>
                <a:lnTo>
                  <a:pt x="8348599" y="379412"/>
                </a:lnTo>
                <a:lnTo>
                  <a:pt x="8348599" y="0"/>
                </a:lnTo>
                <a:lnTo>
                  <a:pt x="0" y="0"/>
                </a:lnTo>
                <a:lnTo>
                  <a:pt x="0" y="379412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322262" y="259397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322262" y="259397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1157287" y="2594038"/>
            <a:ext cx="303212" cy="1138237"/>
          </a:xfrm>
          <a:custGeom>
            <a:avLst/>
            <a:gdLst/>
            <a:ahLst/>
            <a:cxnLst/>
            <a:rect l="l" t="t" r="r" b="b"/>
            <a:pathLst>
              <a:path w="303212" h="1138237">
                <a:moveTo>
                  <a:pt x="0" y="1138237"/>
                </a:moveTo>
                <a:lnTo>
                  <a:pt x="303212" y="1138237"/>
                </a:lnTo>
                <a:lnTo>
                  <a:pt x="303212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1157287" y="2594038"/>
            <a:ext cx="303212" cy="1138237"/>
          </a:xfrm>
          <a:custGeom>
            <a:avLst/>
            <a:gdLst/>
            <a:ahLst/>
            <a:cxnLst/>
            <a:rect l="l" t="t" r="r" b="b"/>
            <a:pathLst>
              <a:path w="303212" h="1138237">
                <a:moveTo>
                  <a:pt x="0" y="1138237"/>
                </a:moveTo>
                <a:lnTo>
                  <a:pt x="303212" y="1138237"/>
                </a:lnTo>
                <a:lnTo>
                  <a:pt x="303212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2598801" y="2593975"/>
            <a:ext cx="2732024" cy="911225"/>
          </a:xfrm>
          <a:custGeom>
            <a:avLst/>
            <a:gdLst/>
            <a:ahLst/>
            <a:cxnLst/>
            <a:rect l="l" t="t" r="r" b="b"/>
            <a:pathLst>
              <a:path w="2732024" h="911225">
                <a:moveTo>
                  <a:pt x="0" y="911225"/>
                </a:moveTo>
                <a:lnTo>
                  <a:pt x="2732024" y="911225"/>
                </a:lnTo>
                <a:lnTo>
                  <a:pt x="2732024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2598801" y="2593975"/>
            <a:ext cx="2732024" cy="911225"/>
          </a:xfrm>
          <a:custGeom>
            <a:avLst/>
            <a:gdLst/>
            <a:ahLst/>
            <a:cxnLst/>
            <a:rect l="l" t="t" r="r" b="b"/>
            <a:pathLst>
              <a:path w="2732024" h="911225">
                <a:moveTo>
                  <a:pt x="0" y="911225"/>
                </a:moveTo>
                <a:lnTo>
                  <a:pt x="2732024" y="911225"/>
                </a:lnTo>
                <a:lnTo>
                  <a:pt x="2732024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229552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229552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2598801" y="3960749"/>
            <a:ext cx="2732024" cy="911225"/>
          </a:xfrm>
          <a:custGeom>
            <a:avLst/>
            <a:gdLst/>
            <a:ahLst/>
            <a:cxnLst/>
            <a:rect l="l" t="t" r="r" b="b"/>
            <a:pathLst>
              <a:path w="2732024" h="911225">
                <a:moveTo>
                  <a:pt x="0" y="911225"/>
                </a:moveTo>
                <a:lnTo>
                  <a:pt x="2732024" y="911225"/>
                </a:lnTo>
                <a:lnTo>
                  <a:pt x="2732024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2598801" y="3960749"/>
            <a:ext cx="2732024" cy="911225"/>
          </a:xfrm>
          <a:custGeom>
            <a:avLst/>
            <a:gdLst/>
            <a:ahLst/>
            <a:cxnLst/>
            <a:rect l="l" t="t" r="r" b="b"/>
            <a:pathLst>
              <a:path w="2732024" h="911225">
                <a:moveTo>
                  <a:pt x="0" y="911225"/>
                </a:moveTo>
                <a:lnTo>
                  <a:pt x="2732024" y="911225"/>
                </a:lnTo>
                <a:lnTo>
                  <a:pt x="2732024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533082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533082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646912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646912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6772275" y="2593975"/>
            <a:ext cx="1898650" cy="911225"/>
          </a:xfrm>
          <a:custGeom>
            <a:avLst/>
            <a:gdLst/>
            <a:ahLst/>
            <a:cxnLst/>
            <a:rect l="l" t="t" r="r" b="b"/>
            <a:pathLst>
              <a:path w="1898650" h="911225">
                <a:moveTo>
                  <a:pt x="0" y="911225"/>
                </a:moveTo>
                <a:lnTo>
                  <a:pt x="1898650" y="911225"/>
                </a:lnTo>
                <a:lnTo>
                  <a:pt x="1898650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6772275" y="2593975"/>
            <a:ext cx="1898650" cy="911225"/>
          </a:xfrm>
          <a:custGeom>
            <a:avLst/>
            <a:gdLst/>
            <a:ahLst/>
            <a:cxnLst/>
            <a:rect l="l" t="t" r="r" b="b"/>
            <a:pathLst>
              <a:path w="1898650" h="911225">
                <a:moveTo>
                  <a:pt x="0" y="911225"/>
                </a:moveTo>
                <a:lnTo>
                  <a:pt x="1898650" y="911225"/>
                </a:lnTo>
                <a:lnTo>
                  <a:pt x="1898650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6772275" y="3960749"/>
            <a:ext cx="1897126" cy="911225"/>
          </a:xfrm>
          <a:custGeom>
            <a:avLst/>
            <a:gdLst/>
            <a:ahLst/>
            <a:cxnLst/>
            <a:rect l="l" t="t" r="r" b="b"/>
            <a:pathLst>
              <a:path w="1897126" h="911225">
                <a:moveTo>
                  <a:pt x="0" y="911225"/>
                </a:moveTo>
                <a:lnTo>
                  <a:pt x="1897126" y="911225"/>
                </a:lnTo>
                <a:lnTo>
                  <a:pt x="1897126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6772275" y="3960749"/>
            <a:ext cx="1897126" cy="911225"/>
          </a:xfrm>
          <a:custGeom>
            <a:avLst/>
            <a:gdLst/>
            <a:ahLst/>
            <a:cxnLst/>
            <a:rect l="l" t="t" r="r" b="b"/>
            <a:pathLst>
              <a:path w="1897126" h="911225">
                <a:moveTo>
                  <a:pt x="0" y="911225"/>
                </a:moveTo>
                <a:lnTo>
                  <a:pt x="1897126" y="911225"/>
                </a:lnTo>
                <a:lnTo>
                  <a:pt x="1897126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322262" y="395922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322262" y="395922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1308100" y="3732149"/>
            <a:ext cx="1153922" cy="1680845"/>
          </a:xfrm>
          <a:custGeom>
            <a:avLst/>
            <a:gdLst/>
            <a:ahLst/>
            <a:cxnLst/>
            <a:rect l="l" t="t" r="r" b="b"/>
            <a:pathLst>
              <a:path w="1153922" h="1680845">
                <a:moveTo>
                  <a:pt x="37846" y="89534"/>
                </a:moveTo>
                <a:lnTo>
                  <a:pt x="0" y="0"/>
                </a:lnTo>
                <a:lnTo>
                  <a:pt x="17144" y="126745"/>
                </a:lnTo>
                <a:lnTo>
                  <a:pt x="48599" y="105311"/>
                </a:lnTo>
                <a:lnTo>
                  <a:pt x="37846" y="89534"/>
                </a:lnTo>
                <a:close/>
              </a:path>
              <a:path w="1153922" h="1680845">
                <a:moveTo>
                  <a:pt x="69341" y="68071"/>
                </a:moveTo>
                <a:lnTo>
                  <a:pt x="48599" y="105311"/>
                </a:lnTo>
                <a:lnTo>
                  <a:pt x="1122552" y="1680845"/>
                </a:lnTo>
                <a:lnTo>
                  <a:pt x="1153922" y="1659382"/>
                </a:lnTo>
                <a:lnTo>
                  <a:pt x="80094" y="83848"/>
                </a:lnTo>
                <a:lnTo>
                  <a:pt x="111633" y="62356"/>
                </a:lnTo>
                <a:lnTo>
                  <a:pt x="0" y="0"/>
                </a:lnTo>
                <a:lnTo>
                  <a:pt x="37846" y="89534"/>
                </a:lnTo>
                <a:lnTo>
                  <a:pt x="48599" y="105311"/>
                </a:lnTo>
                <a:lnTo>
                  <a:pt x="69341" y="680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1004887" y="5402262"/>
            <a:ext cx="6981825" cy="1138237"/>
          </a:xfrm>
          <a:custGeom>
            <a:avLst/>
            <a:gdLst/>
            <a:ahLst/>
            <a:cxnLst/>
            <a:rect l="l" t="t" r="r" b="b"/>
            <a:pathLst>
              <a:path w="6981825" h="1138237">
                <a:moveTo>
                  <a:pt x="0" y="1138237"/>
                </a:moveTo>
                <a:lnTo>
                  <a:pt x="6981825" y="1138237"/>
                </a:lnTo>
                <a:lnTo>
                  <a:pt x="6981825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1004887" y="5402262"/>
            <a:ext cx="6981825" cy="1138237"/>
          </a:xfrm>
          <a:custGeom>
            <a:avLst/>
            <a:gdLst/>
            <a:ahLst/>
            <a:cxnLst/>
            <a:rect l="l" t="t" r="r" b="b"/>
            <a:pathLst>
              <a:path w="6981825" h="1138237">
                <a:moveTo>
                  <a:pt x="0" y="1138237"/>
                </a:moveTo>
                <a:lnTo>
                  <a:pt x="6981825" y="1138237"/>
                </a:lnTo>
                <a:lnTo>
                  <a:pt x="6981825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5634101" y="2593975"/>
            <a:ext cx="455612" cy="911225"/>
          </a:xfrm>
          <a:custGeom>
            <a:avLst/>
            <a:gdLst/>
            <a:ahLst/>
            <a:cxnLst/>
            <a:rect l="l" t="t" r="r" b="b"/>
            <a:pathLst>
              <a:path w="455612" h="911225">
                <a:moveTo>
                  <a:pt x="0" y="911225"/>
                </a:moveTo>
                <a:lnTo>
                  <a:pt x="455612" y="911225"/>
                </a:lnTo>
                <a:lnTo>
                  <a:pt x="4556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5634101" y="2593975"/>
            <a:ext cx="455612" cy="911225"/>
          </a:xfrm>
          <a:custGeom>
            <a:avLst/>
            <a:gdLst/>
            <a:ahLst/>
            <a:cxnLst/>
            <a:rect l="l" t="t" r="r" b="b"/>
            <a:pathLst>
              <a:path w="455612" h="911225">
                <a:moveTo>
                  <a:pt x="0" y="911225"/>
                </a:moveTo>
                <a:lnTo>
                  <a:pt x="455612" y="911225"/>
                </a:lnTo>
                <a:lnTo>
                  <a:pt x="4556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6089650" y="2593975"/>
            <a:ext cx="379412" cy="911225"/>
          </a:xfrm>
          <a:custGeom>
            <a:avLst/>
            <a:gdLst/>
            <a:ahLst/>
            <a:cxnLst/>
            <a:rect l="l" t="t" r="r" b="b"/>
            <a:pathLst>
              <a:path w="379412" h="911225">
                <a:moveTo>
                  <a:pt x="0" y="911225"/>
                </a:moveTo>
                <a:lnTo>
                  <a:pt x="379412" y="911225"/>
                </a:lnTo>
                <a:lnTo>
                  <a:pt x="3794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6089650" y="2593975"/>
            <a:ext cx="379412" cy="911225"/>
          </a:xfrm>
          <a:custGeom>
            <a:avLst/>
            <a:gdLst/>
            <a:ahLst/>
            <a:cxnLst/>
            <a:rect l="l" t="t" r="r" b="b"/>
            <a:pathLst>
              <a:path w="379412" h="911225">
                <a:moveTo>
                  <a:pt x="0" y="911225"/>
                </a:moveTo>
                <a:lnTo>
                  <a:pt x="379412" y="911225"/>
                </a:lnTo>
                <a:lnTo>
                  <a:pt x="3794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1460500" y="2593975"/>
            <a:ext cx="455612" cy="911225"/>
          </a:xfrm>
          <a:custGeom>
            <a:avLst/>
            <a:gdLst/>
            <a:ahLst/>
            <a:cxnLst/>
            <a:rect l="l" t="t" r="r" b="b"/>
            <a:pathLst>
              <a:path w="455612" h="911225">
                <a:moveTo>
                  <a:pt x="0" y="911225"/>
                </a:moveTo>
                <a:lnTo>
                  <a:pt x="455612" y="911225"/>
                </a:lnTo>
                <a:lnTo>
                  <a:pt x="4556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1460500" y="2593975"/>
            <a:ext cx="455612" cy="911225"/>
          </a:xfrm>
          <a:custGeom>
            <a:avLst/>
            <a:gdLst/>
            <a:ahLst/>
            <a:cxnLst/>
            <a:rect l="l" t="t" r="r" b="b"/>
            <a:pathLst>
              <a:path w="455612" h="911225">
                <a:moveTo>
                  <a:pt x="0" y="911225"/>
                </a:moveTo>
                <a:lnTo>
                  <a:pt x="455612" y="911225"/>
                </a:lnTo>
                <a:lnTo>
                  <a:pt x="4556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1916176" y="2593975"/>
            <a:ext cx="379412" cy="911225"/>
          </a:xfrm>
          <a:custGeom>
            <a:avLst/>
            <a:gdLst/>
            <a:ahLst/>
            <a:cxnLst/>
            <a:rect l="l" t="t" r="r" b="b"/>
            <a:pathLst>
              <a:path w="379412" h="911225">
                <a:moveTo>
                  <a:pt x="0" y="911225"/>
                </a:moveTo>
                <a:lnTo>
                  <a:pt x="379412" y="911225"/>
                </a:lnTo>
                <a:lnTo>
                  <a:pt x="3794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1916176" y="2593975"/>
            <a:ext cx="379412" cy="911225"/>
          </a:xfrm>
          <a:custGeom>
            <a:avLst/>
            <a:gdLst/>
            <a:ahLst/>
            <a:cxnLst/>
            <a:rect l="l" t="t" r="r" b="b"/>
            <a:pathLst>
              <a:path w="379412" h="911225">
                <a:moveTo>
                  <a:pt x="0" y="911225"/>
                </a:moveTo>
                <a:lnTo>
                  <a:pt x="379412" y="911225"/>
                </a:lnTo>
                <a:lnTo>
                  <a:pt x="3794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533394" y="253800"/>
            <a:ext cx="1695844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Phase</a:t>
            </a:r>
            <a:endParaRPr sz="4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75468" y="253800"/>
            <a:ext cx="42048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3</a:t>
            </a:r>
            <a:endParaRPr sz="4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43606" y="924607"/>
            <a:ext cx="3341537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Res</a:t>
            </a:r>
            <a:r>
              <a:rPr dirty="0" smtClean="0" sz="4400" spc="14">
                <a:solidFill>
                  <a:srgbClr val="4FFFFF"/>
                </a:solidFill>
                <a:latin typeface="Arial"/>
                <a:cs typeface="Arial"/>
              </a:rPr>
              <a:t>i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stan</a:t>
            </a:r>
            <a:r>
              <a:rPr dirty="0" smtClean="0" sz="4400" spc="19">
                <a:solidFill>
                  <a:srgbClr val="4FFFFF"/>
                </a:solidFill>
                <a:latin typeface="Arial"/>
                <a:cs typeface="Arial"/>
              </a:rPr>
              <a:t>c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e</a:t>
            </a:r>
            <a:r>
              <a:rPr dirty="0" smtClean="0" sz="4400" spc="-29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2</a:t>
            </a:r>
            <a:endParaRPr sz="4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04887" y="5402262"/>
            <a:ext cx="6981825" cy="11382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00"/>
              </a:lnSpc>
              <a:spcBef>
                <a:spcPts val="10"/>
              </a:spcBef>
            </a:pPr>
            <a:endParaRPr sz="900"/>
          </a:p>
          <a:p>
            <a:pPr marL="1265872">
              <a:lnSpc>
                <a:spcPct val="95825"/>
              </a:lnSpc>
              <a:spcBef>
                <a:spcPts val="2000"/>
              </a:spcBef>
            </a:pPr>
            <a:r>
              <a:rPr dirty="0" smtClean="0" sz="2800" spc="0">
                <a:latin typeface="Arial"/>
                <a:cs typeface="Arial"/>
              </a:rPr>
              <a:t>Sync</a:t>
            </a:r>
            <a:r>
              <a:rPr dirty="0" smtClean="0" sz="2800" spc="-72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Def</a:t>
            </a:r>
            <a:r>
              <a:rPr dirty="0" smtClean="0" sz="2800" spc="9">
                <a:latin typeface="Arial"/>
                <a:cs typeface="Arial"/>
              </a:rPr>
              <a:t>e</a:t>
            </a:r>
            <a:r>
              <a:rPr dirty="0" smtClean="0" sz="2800" spc="0">
                <a:latin typeface="Arial"/>
                <a:cs typeface="Arial"/>
              </a:rPr>
              <a:t>r</a:t>
            </a:r>
            <a:r>
              <a:rPr dirty="0" smtClean="0" sz="2800" spc="9">
                <a:latin typeface="Arial"/>
                <a:cs typeface="Arial"/>
              </a:rPr>
              <a:t>r</a:t>
            </a:r>
            <a:r>
              <a:rPr dirty="0" smtClean="0" sz="2800" spc="0">
                <a:latin typeface="Arial"/>
                <a:cs typeface="Arial"/>
              </a:rPr>
              <a:t>ed</a:t>
            </a:r>
            <a:r>
              <a:rPr dirty="0" smtClean="0" sz="2800" spc="-88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Phy</a:t>
            </a:r>
            <a:r>
              <a:rPr dirty="0" smtClean="0" sz="2800" spc="9">
                <a:latin typeface="Arial"/>
                <a:cs typeface="Arial"/>
              </a:rPr>
              <a:t>s</a:t>
            </a:r>
            <a:r>
              <a:rPr dirty="0" smtClean="0" sz="2800" spc="0">
                <a:latin typeface="Arial"/>
                <a:cs typeface="Arial"/>
              </a:rPr>
              <a:t>i</a:t>
            </a:r>
            <a:r>
              <a:rPr dirty="0" smtClean="0" sz="2800" spc="4">
                <a:latin typeface="Arial"/>
                <a:cs typeface="Arial"/>
              </a:rPr>
              <a:t>c</a:t>
            </a:r>
            <a:r>
              <a:rPr dirty="0" smtClean="0" sz="2800" spc="0">
                <a:latin typeface="Arial"/>
                <a:cs typeface="Arial"/>
              </a:rPr>
              <a:t>s</a:t>
            </a:r>
            <a:r>
              <a:rPr dirty="0" smtClean="0" sz="2800" spc="-96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Jo</a:t>
            </a:r>
            <a:r>
              <a:rPr dirty="0" smtClean="0" sz="2800" spc="9">
                <a:latin typeface="Arial"/>
                <a:cs typeface="Arial"/>
              </a:rPr>
              <a:t>b</a:t>
            </a:r>
            <a:r>
              <a:rPr dirty="0" smtClean="0" sz="2800" spc="0"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72275" y="3960749"/>
            <a:ext cx="1897126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2598801" y="3960749"/>
            <a:ext cx="2732024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322262" y="3959225"/>
            <a:ext cx="835025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322262" y="2593975"/>
            <a:ext cx="835025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0"/>
              </a:lnSpc>
              <a:spcBef>
                <a:spcPts val="2"/>
              </a:spcBef>
            </a:pPr>
            <a:endParaRPr sz="800"/>
          </a:p>
          <a:p>
            <a:pPr marL="104457">
              <a:lnSpc>
                <a:spcPct val="95825"/>
              </a:lnSpc>
            </a:pPr>
            <a:r>
              <a:rPr dirty="0" smtClean="0" sz="2400" spc="-4">
                <a:latin typeface="Arial"/>
                <a:cs typeface="Arial"/>
              </a:rPr>
              <a:t>PPU</a:t>
            </a:r>
            <a:endParaRPr sz="2400">
              <a:latin typeface="Arial"/>
              <a:cs typeface="Arial"/>
            </a:endParaRPr>
          </a:p>
          <a:p>
            <a:pPr marL="64528">
              <a:lnSpc>
                <a:spcPct val="95825"/>
              </a:lnSpc>
              <a:spcBef>
                <a:spcPts val="120"/>
              </a:spcBef>
            </a:pPr>
            <a:r>
              <a:rPr dirty="0" smtClean="0" sz="2400" spc="-44">
                <a:latin typeface="Arial"/>
                <a:cs typeface="Arial"/>
              </a:rPr>
              <a:t>W</a:t>
            </a:r>
            <a:r>
              <a:rPr dirty="0" smtClean="0" sz="2400" spc="0">
                <a:latin typeface="Arial"/>
                <a:cs typeface="Arial"/>
              </a:rPr>
              <a:t>ork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57287" y="2593975"/>
            <a:ext cx="303212" cy="11383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1460500" y="2593975"/>
            <a:ext cx="455644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1916144" y="2593975"/>
            <a:ext cx="3794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2295556" y="2593975"/>
            <a:ext cx="3032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2598769" y="2593975"/>
            <a:ext cx="2732055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30"/>
              </a:spcBef>
            </a:pPr>
            <a:endParaRPr sz="750"/>
          </a:p>
          <a:p>
            <a:pPr marL="421544">
              <a:lnSpc>
                <a:spcPct val="95825"/>
              </a:lnSpc>
              <a:spcBef>
                <a:spcPts val="1000"/>
              </a:spcBef>
            </a:pPr>
            <a:r>
              <a:rPr dirty="0" smtClean="0" sz="3200" spc="0">
                <a:latin typeface="Arial"/>
                <a:cs typeface="Arial"/>
              </a:rPr>
              <a:t>PPU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-59">
                <a:latin typeface="Arial"/>
                <a:cs typeface="Arial"/>
              </a:rPr>
              <a:t>W</a:t>
            </a:r>
            <a:r>
              <a:rPr dirty="0" smtClean="0" sz="3200" spc="0">
                <a:latin typeface="Arial"/>
                <a:cs typeface="Arial"/>
              </a:rPr>
              <a:t>ork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30825" y="2593975"/>
            <a:ext cx="303244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5634069" y="2593975"/>
            <a:ext cx="4556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6089681" y="2593975"/>
            <a:ext cx="3794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6469094" y="2593975"/>
            <a:ext cx="3032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6772306" y="2593975"/>
            <a:ext cx="1898618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23539">
              <a:lnSpc>
                <a:spcPct val="95825"/>
              </a:lnSpc>
              <a:spcBef>
                <a:spcPts val="1011"/>
              </a:spcBef>
            </a:pPr>
            <a:r>
              <a:rPr dirty="0" smtClean="0" sz="2800" spc="0">
                <a:latin typeface="Arial"/>
                <a:cs typeface="Arial"/>
              </a:rPr>
              <a:t>P</a:t>
            </a:r>
            <a:r>
              <a:rPr dirty="0" smtClean="0" sz="2800" spc="-9">
                <a:latin typeface="Arial"/>
                <a:cs typeface="Arial"/>
              </a:rPr>
              <a:t>P</a:t>
            </a:r>
            <a:r>
              <a:rPr dirty="0" smtClean="0" sz="2800" spc="0">
                <a:latin typeface="Arial"/>
                <a:cs typeface="Arial"/>
              </a:rPr>
              <a:t>U</a:t>
            </a:r>
            <a:r>
              <a:rPr dirty="0" smtClean="0" sz="2800" spc="-20">
                <a:latin typeface="Arial"/>
                <a:cs typeface="Arial"/>
              </a:rPr>
              <a:t> </a:t>
            </a:r>
            <a:r>
              <a:rPr dirty="0" smtClean="0" sz="2800" spc="-39">
                <a:latin typeface="Arial"/>
                <a:cs typeface="Arial"/>
              </a:rPr>
              <a:t>W</a:t>
            </a:r>
            <a:r>
              <a:rPr dirty="0" smtClean="0" sz="2800" spc="0">
                <a:latin typeface="Arial"/>
                <a:cs typeface="Arial"/>
              </a:rPr>
              <a:t>o</a:t>
            </a:r>
            <a:r>
              <a:rPr dirty="0" smtClean="0" sz="2800" spc="9">
                <a:latin typeface="Arial"/>
                <a:cs typeface="Arial"/>
              </a:rPr>
              <a:t>r</a:t>
            </a:r>
            <a:r>
              <a:rPr dirty="0" smtClean="0" sz="2800" spc="0">
                <a:latin typeface="Arial"/>
                <a:cs typeface="Arial"/>
              </a:rPr>
              <a:t>k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2262" y="3505200"/>
            <a:ext cx="835025" cy="2270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460500" y="3505200"/>
            <a:ext cx="7210425" cy="2270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322262" y="1835213"/>
            <a:ext cx="8348599" cy="379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0019" marR="2901671" algn="ctr">
              <a:lnSpc>
                <a:spcPts val="2990"/>
              </a:lnSpc>
              <a:spcBef>
                <a:spcPts val="149"/>
              </a:spcBef>
            </a:pP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Phy</a:t>
            </a:r>
            <a:r>
              <a:rPr dirty="0" smtClean="0" baseline="-3105" sz="4200" spc="9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i</a:t>
            </a:r>
            <a:r>
              <a:rPr dirty="0" smtClean="0" baseline="-3105" sz="4200" spc="4">
                <a:solidFill>
                  <a:srgbClr val="1F126B"/>
                </a:solidFill>
                <a:latin typeface="Arial"/>
                <a:cs typeface="Arial"/>
              </a:rPr>
              <a:t>c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baseline="-3105" sz="4200" spc="-106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Upd</a:t>
            </a:r>
            <a:r>
              <a:rPr dirty="0" smtClean="0" baseline="-3105" sz="4200" spc="9">
                <a:solidFill>
                  <a:srgbClr val="1F126B"/>
                </a:solidFill>
                <a:latin typeface="Arial"/>
                <a:cs typeface="Arial"/>
              </a:rPr>
              <a:t>a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te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322262" y="1835213"/>
            <a:ext cx="8348599" cy="379412"/>
          </a:xfrm>
          <a:custGeom>
            <a:avLst/>
            <a:gdLst/>
            <a:ahLst/>
            <a:cxnLst/>
            <a:rect l="l" t="t" r="r" b="b"/>
            <a:pathLst>
              <a:path w="8348599" h="379412">
                <a:moveTo>
                  <a:pt x="0" y="379412"/>
                </a:moveTo>
                <a:lnTo>
                  <a:pt x="8348599" y="379412"/>
                </a:lnTo>
                <a:lnTo>
                  <a:pt x="8348599" y="0"/>
                </a:lnTo>
                <a:lnTo>
                  <a:pt x="0" y="0"/>
                </a:lnTo>
                <a:lnTo>
                  <a:pt x="0" y="379412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322262" y="1835213"/>
            <a:ext cx="8348599" cy="379412"/>
          </a:xfrm>
          <a:custGeom>
            <a:avLst/>
            <a:gdLst/>
            <a:ahLst/>
            <a:cxnLst/>
            <a:rect l="l" t="t" r="r" b="b"/>
            <a:pathLst>
              <a:path w="8348599" h="379412">
                <a:moveTo>
                  <a:pt x="0" y="379412"/>
                </a:moveTo>
                <a:lnTo>
                  <a:pt x="8348599" y="379412"/>
                </a:lnTo>
                <a:lnTo>
                  <a:pt x="8348599" y="0"/>
                </a:lnTo>
                <a:lnTo>
                  <a:pt x="0" y="0"/>
                </a:lnTo>
                <a:lnTo>
                  <a:pt x="0" y="379412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322262" y="259397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322262" y="259397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1157287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1157287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2598801" y="2593975"/>
            <a:ext cx="2732024" cy="911225"/>
          </a:xfrm>
          <a:custGeom>
            <a:avLst/>
            <a:gdLst/>
            <a:ahLst/>
            <a:cxnLst/>
            <a:rect l="l" t="t" r="r" b="b"/>
            <a:pathLst>
              <a:path w="2732024" h="911225">
                <a:moveTo>
                  <a:pt x="0" y="911225"/>
                </a:moveTo>
                <a:lnTo>
                  <a:pt x="2732024" y="911225"/>
                </a:lnTo>
                <a:lnTo>
                  <a:pt x="2732024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2598801" y="2593975"/>
            <a:ext cx="2732024" cy="911225"/>
          </a:xfrm>
          <a:custGeom>
            <a:avLst/>
            <a:gdLst/>
            <a:ahLst/>
            <a:cxnLst/>
            <a:rect l="l" t="t" r="r" b="b"/>
            <a:pathLst>
              <a:path w="2732024" h="911225">
                <a:moveTo>
                  <a:pt x="0" y="911225"/>
                </a:moveTo>
                <a:lnTo>
                  <a:pt x="2732024" y="911225"/>
                </a:lnTo>
                <a:lnTo>
                  <a:pt x="2732024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229552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229552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2598801" y="3960749"/>
            <a:ext cx="2732024" cy="911225"/>
          </a:xfrm>
          <a:custGeom>
            <a:avLst/>
            <a:gdLst/>
            <a:ahLst/>
            <a:cxnLst/>
            <a:rect l="l" t="t" r="r" b="b"/>
            <a:pathLst>
              <a:path w="2732024" h="911225">
                <a:moveTo>
                  <a:pt x="0" y="911225"/>
                </a:moveTo>
                <a:lnTo>
                  <a:pt x="2732024" y="911225"/>
                </a:lnTo>
                <a:lnTo>
                  <a:pt x="2732024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2598801" y="3960749"/>
            <a:ext cx="2732024" cy="911225"/>
          </a:xfrm>
          <a:custGeom>
            <a:avLst/>
            <a:gdLst/>
            <a:ahLst/>
            <a:cxnLst/>
            <a:rect l="l" t="t" r="r" b="b"/>
            <a:pathLst>
              <a:path w="2732024" h="911225">
                <a:moveTo>
                  <a:pt x="0" y="911225"/>
                </a:moveTo>
                <a:lnTo>
                  <a:pt x="2732024" y="911225"/>
                </a:lnTo>
                <a:lnTo>
                  <a:pt x="2732024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533082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533082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646912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646912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6772275" y="2593975"/>
            <a:ext cx="1898650" cy="911225"/>
          </a:xfrm>
          <a:custGeom>
            <a:avLst/>
            <a:gdLst/>
            <a:ahLst/>
            <a:cxnLst/>
            <a:rect l="l" t="t" r="r" b="b"/>
            <a:pathLst>
              <a:path w="1898650" h="911225">
                <a:moveTo>
                  <a:pt x="0" y="911225"/>
                </a:moveTo>
                <a:lnTo>
                  <a:pt x="1898650" y="911225"/>
                </a:lnTo>
                <a:lnTo>
                  <a:pt x="1898650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6772275" y="2593975"/>
            <a:ext cx="1898650" cy="911225"/>
          </a:xfrm>
          <a:custGeom>
            <a:avLst/>
            <a:gdLst/>
            <a:ahLst/>
            <a:cxnLst/>
            <a:rect l="l" t="t" r="r" b="b"/>
            <a:pathLst>
              <a:path w="1898650" h="911225">
                <a:moveTo>
                  <a:pt x="0" y="911225"/>
                </a:moveTo>
                <a:lnTo>
                  <a:pt x="1898650" y="911225"/>
                </a:lnTo>
                <a:lnTo>
                  <a:pt x="1898650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6772275" y="3960749"/>
            <a:ext cx="1897126" cy="911225"/>
          </a:xfrm>
          <a:custGeom>
            <a:avLst/>
            <a:gdLst/>
            <a:ahLst/>
            <a:cxnLst/>
            <a:rect l="l" t="t" r="r" b="b"/>
            <a:pathLst>
              <a:path w="1897126" h="911225">
                <a:moveTo>
                  <a:pt x="0" y="911225"/>
                </a:moveTo>
                <a:lnTo>
                  <a:pt x="1897126" y="911225"/>
                </a:lnTo>
                <a:lnTo>
                  <a:pt x="1897126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6772275" y="3960749"/>
            <a:ext cx="1897126" cy="911225"/>
          </a:xfrm>
          <a:custGeom>
            <a:avLst/>
            <a:gdLst/>
            <a:ahLst/>
            <a:cxnLst/>
            <a:rect l="l" t="t" r="r" b="b"/>
            <a:pathLst>
              <a:path w="1897126" h="911225">
                <a:moveTo>
                  <a:pt x="0" y="911225"/>
                </a:moveTo>
                <a:lnTo>
                  <a:pt x="1897126" y="911225"/>
                </a:lnTo>
                <a:lnTo>
                  <a:pt x="1897126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322262" y="395922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322262" y="395922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1004887" y="5402262"/>
            <a:ext cx="6981825" cy="1138237"/>
          </a:xfrm>
          <a:custGeom>
            <a:avLst/>
            <a:gdLst/>
            <a:ahLst/>
            <a:cxnLst/>
            <a:rect l="l" t="t" r="r" b="b"/>
            <a:pathLst>
              <a:path w="6981825" h="1138237">
                <a:moveTo>
                  <a:pt x="0" y="1138237"/>
                </a:moveTo>
                <a:lnTo>
                  <a:pt x="6981825" y="1138237"/>
                </a:lnTo>
                <a:lnTo>
                  <a:pt x="6981825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1004887" y="5402262"/>
            <a:ext cx="6981825" cy="1138237"/>
          </a:xfrm>
          <a:custGeom>
            <a:avLst/>
            <a:gdLst/>
            <a:ahLst/>
            <a:cxnLst/>
            <a:rect l="l" t="t" r="r" b="b"/>
            <a:pathLst>
              <a:path w="6981825" h="1138237">
                <a:moveTo>
                  <a:pt x="0" y="1138237"/>
                </a:moveTo>
                <a:lnTo>
                  <a:pt x="6981825" y="1138237"/>
                </a:lnTo>
                <a:lnTo>
                  <a:pt x="6981825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1758950" y="3732149"/>
            <a:ext cx="780923" cy="1678051"/>
          </a:xfrm>
          <a:custGeom>
            <a:avLst/>
            <a:gdLst/>
            <a:ahLst/>
            <a:cxnLst/>
            <a:rect l="l" t="t" r="r" b="b"/>
            <a:pathLst>
              <a:path w="780923" h="1678051">
                <a:moveTo>
                  <a:pt x="34697" y="112002"/>
                </a:moveTo>
                <a:lnTo>
                  <a:pt x="746251" y="1678051"/>
                </a:lnTo>
                <a:lnTo>
                  <a:pt x="780923" y="1662176"/>
                </a:lnTo>
                <a:lnTo>
                  <a:pt x="69368" y="96253"/>
                </a:lnTo>
                <a:lnTo>
                  <a:pt x="61468" y="78867"/>
                </a:lnTo>
                <a:lnTo>
                  <a:pt x="26797" y="94614"/>
                </a:lnTo>
                <a:lnTo>
                  <a:pt x="34697" y="112002"/>
                </a:lnTo>
                <a:close/>
              </a:path>
              <a:path w="780923" h="1678051">
                <a:moveTo>
                  <a:pt x="69368" y="96253"/>
                </a:moveTo>
                <a:lnTo>
                  <a:pt x="104012" y="80518"/>
                </a:lnTo>
                <a:lnTo>
                  <a:pt x="4699" y="0"/>
                </a:lnTo>
                <a:lnTo>
                  <a:pt x="0" y="127762"/>
                </a:lnTo>
                <a:lnTo>
                  <a:pt x="34697" y="112002"/>
                </a:lnTo>
                <a:lnTo>
                  <a:pt x="26797" y="94614"/>
                </a:lnTo>
                <a:lnTo>
                  <a:pt x="61468" y="78867"/>
                </a:lnTo>
                <a:lnTo>
                  <a:pt x="69368" y="962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1460500" y="2594038"/>
            <a:ext cx="455612" cy="1138237"/>
          </a:xfrm>
          <a:custGeom>
            <a:avLst/>
            <a:gdLst/>
            <a:ahLst/>
            <a:cxnLst/>
            <a:rect l="l" t="t" r="r" b="b"/>
            <a:pathLst>
              <a:path w="455612" h="1138237">
                <a:moveTo>
                  <a:pt x="0" y="1138237"/>
                </a:moveTo>
                <a:lnTo>
                  <a:pt x="455612" y="1138237"/>
                </a:lnTo>
                <a:lnTo>
                  <a:pt x="455612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1460500" y="2594038"/>
            <a:ext cx="455612" cy="1138237"/>
          </a:xfrm>
          <a:custGeom>
            <a:avLst/>
            <a:gdLst/>
            <a:ahLst/>
            <a:cxnLst/>
            <a:rect l="l" t="t" r="r" b="b"/>
            <a:pathLst>
              <a:path w="455612" h="1138237">
                <a:moveTo>
                  <a:pt x="0" y="1138237"/>
                </a:moveTo>
                <a:lnTo>
                  <a:pt x="455612" y="1138237"/>
                </a:lnTo>
                <a:lnTo>
                  <a:pt x="455612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1916176" y="2593975"/>
            <a:ext cx="379412" cy="911225"/>
          </a:xfrm>
          <a:custGeom>
            <a:avLst/>
            <a:gdLst/>
            <a:ahLst/>
            <a:cxnLst/>
            <a:rect l="l" t="t" r="r" b="b"/>
            <a:pathLst>
              <a:path w="379412" h="911225">
                <a:moveTo>
                  <a:pt x="0" y="911225"/>
                </a:moveTo>
                <a:lnTo>
                  <a:pt x="379412" y="911225"/>
                </a:lnTo>
                <a:lnTo>
                  <a:pt x="3794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1916176" y="2593975"/>
            <a:ext cx="379412" cy="911225"/>
          </a:xfrm>
          <a:custGeom>
            <a:avLst/>
            <a:gdLst/>
            <a:ahLst/>
            <a:cxnLst/>
            <a:rect l="l" t="t" r="r" b="b"/>
            <a:pathLst>
              <a:path w="379412" h="911225">
                <a:moveTo>
                  <a:pt x="0" y="911225"/>
                </a:moveTo>
                <a:lnTo>
                  <a:pt x="379412" y="911225"/>
                </a:lnTo>
                <a:lnTo>
                  <a:pt x="3794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5634101" y="2593975"/>
            <a:ext cx="455612" cy="911225"/>
          </a:xfrm>
          <a:custGeom>
            <a:avLst/>
            <a:gdLst/>
            <a:ahLst/>
            <a:cxnLst/>
            <a:rect l="l" t="t" r="r" b="b"/>
            <a:pathLst>
              <a:path w="455612" h="911225">
                <a:moveTo>
                  <a:pt x="0" y="911225"/>
                </a:moveTo>
                <a:lnTo>
                  <a:pt x="455612" y="911225"/>
                </a:lnTo>
                <a:lnTo>
                  <a:pt x="4556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5634101" y="2593975"/>
            <a:ext cx="455612" cy="911225"/>
          </a:xfrm>
          <a:custGeom>
            <a:avLst/>
            <a:gdLst/>
            <a:ahLst/>
            <a:cxnLst/>
            <a:rect l="l" t="t" r="r" b="b"/>
            <a:pathLst>
              <a:path w="455612" h="911225">
                <a:moveTo>
                  <a:pt x="0" y="911225"/>
                </a:moveTo>
                <a:lnTo>
                  <a:pt x="455612" y="911225"/>
                </a:lnTo>
                <a:lnTo>
                  <a:pt x="4556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6089650" y="2593975"/>
            <a:ext cx="379412" cy="911225"/>
          </a:xfrm>
          <a:custGeom>
            <a:avLst/>
            <a:gdLst/>
            <a:ahLst/>
            <a:cxnLst/>
            <a:rect l="l" t="t" r="r" b="b"/>
            <a:pathLst>
              <a:path w="379412" h="911225">
                <a:moveTo>
                  <a:pt x="0" y="911225"/>
                </a:moveTo>
                <a:lnTo>
                  <a:pt x="379412" y="911225"/>
                </a:lnTo>
                <a:lnTo>
                  <a:pt x="3794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6089650" y="2593975"/>
            <a:ext cx="379412" cy="911225"/>
          </a:xfrm>
          <a:custGeom>
            <a:avLst/>
            <a:gdLst/>
            <a:ahLst/>
            <a:cxnLst/>
            <a:rect l="l" t="t" r="r" b="b"/>
            <a:pathLst>
              <a:path w="379412" h="911225">
                <a:moveTo>
                  <a:pt x="0" y="911225"/>
                </a:moveTo>
                <a:lnTo>
                  <a:pt x="379412" y="911225"/>
                </a:lnTo>
                <a:lnTo>
                  <a:pt x="3794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533394" y="253800"/>
            <a:ext cx="1695844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Phase</a:t>
            </a:r>
            <a:endParaRPr sz="4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75468" y="253800"/>
            <a:ext cx="42048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3</a:t>
            </a:r>
            <a:endParaRPr sz="4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43606" y="924607"/>
            <a:ext cx="3341537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Res</a:t>
            </a:r>
            <a:r>
              <a:rPr dirty="0" smtClean="0" sz="4400" spc="14">
                <a:solidFill>
                  <a:srgbClr val="4FFFFF"/>
                </a:solidFill>
                <a:latin typeface="Arial"/>
                <a:cs typeface="Arial"/>
              </a:rPr>
              <a:t>i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stan</a:t>
            </a:r>
            <a:r>
              <a:rPr dirty="0" smtClean="0" sz="4400" spc="19">
                <a:solidFill>
                  <a:srgbClr val="4FFFFF"/>
                </a:solidFill>
                <a:latin typeface="Arial"/>
                <a:cs typeface="Arial"/>
              </a:rPr>
              <a:t>c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e</a:t>
            </a:r>
            <a:r>
              <a:rPr dirty="0" smtClean="0" sz="4400" spc="-29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2</a:t>
            </a:r>
            <a:endParaRPr sz="4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04887" y="5402262"/>
            <a:ext cx="6981825" cy="11382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00"/>
              </a:lnSpc>
              <a:spcBef>
                <a:spcPts val="10"/>
              </a:spcBef>
            </a:pPr>
            <a:endParaRPr sz="900"/>
          </a:p>
          <a:p>
            <a:pPr marL="1779460">
              <a:lnSpc>
                <a:spcPct val="95825"/>
              </a:lnSpc>
              <a:spcBef>
                <a:spcPts val="2000"/>
              </a:spcBef>
            </a:pPr>
            <a:r>
              <a:rPr dirty="0" smtClean="0" sz="2800" spc="0">
                <a:latin typeface="Arial"/>
                <a:cs typeface="Arial"/>
              </a:rPr>
              <a:t>Call</a:t>
            </a:r>
            <a:r>
              <a:rPr dirty="0" smtClean="0" sz="2800" spc="-48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Ev</a:t>
            </a:r>
            <a:r>
              <a:rPr dirty="0" smtClean="0" sz="2800" spc="4">
                <a:latin typeface="Arial"/>
                <a:cs typeface="Arial"/>
              </a:rPr>
              <a:t>e</a:t>
            </a:r>
            <a:r>
              <a:rPr dirty="0" smtClean="0" sz="2800" spc="0">
                <a:latin typeface="Arial"/>
                <a:cs typeface="Arial"/>
              </a:rPr>
              <a:t>nts</a:t>
            </a:r>
            <a:r>
              <a:rPr dirty="0" smtClean="0" sz="2800" spc="-85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[d</a:t>
            </a:r>
            <a:r>
              <a:rPr dirty="0" smtClean="0" sz="2800" spc="9">
                <a:latin typeface="Arial"/>
                <a:cs typeface="Arial"/>
              </a:rPr>
              <a:t>e</a:t>
            </a:r>
            <a:r>
              <a:rPr dirty="0" smtClean="0" sz="2800" spc="0">
                <a:latin typeface="Arial"/>
                <a:cs typeface="Arial"/>
              </a:rPr>
              <a:t>fe</a:t>
            </a:r>
            <a:r>
              <a:rPr dirty="0" smtClean="0" sz="2800" spc="9">
                <a:latin typeface="Arial"/>
                <a:cs typeface="Arial"/>
              </a:rPr>
              <a:t>r</a:t>
            </a:r>
            <a:r>
              <a:rPr dirty="0" smtClean="0" sz="2800" spc="0">
                <a:latin typeface="Arial"/>
                <a:cs typeface="Arial"/>
              </a:rPr>
              <a:t>r</a:t>
            </a:r>
            <a:r>
              <a:rPr dirty="0" smtClean="0" sz="2800" spc="9">
                <a:latin typeface="Arial"/>
                <a:cs typeface="Arial"/>
              </a:rPr>
              <a:t>e</a:t>
            </a:r>
            <a:r>
              <a:rPr dirty="0" smtClean="0" sz="2800" spc="0">
                <a:latin typeface="Arial"/>
                <a:cs typeface="Arial"/>
              </a:rPr>
              <a:t>d]</a:t>
            </a:r>
            <a:endParaRPr sz="2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72275" y="3960749"/>
            <a:ext cx="1897126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2598801" y="3960749"/>
            <a:ext cx="2732024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322262" y="3959225"/>
            <a:ext cx="835025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322262" y="2593975"/>
            <a:ext cx="835025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0"/>
              </a:lnSpc>
              <a:spcBef>
                <a:spcPts val="2"/>
              </a:spcBef>
            </a:pPr>
            <a:endParaRPr sz="800"/>
          </a:p>
          <a:p>
            <a:pPr marL="104457">
              <a:lnSpc>
                <a:spcPct val="95825"/>
              </a:lnSpc>
            </a:pPr>
            <a:r>
              <a:rPr dirty="0" smtClean="0" sz="2400" spc="-4">
                <a:latin typeface="Arial"/>
                <a:cs typeface="Arial"/>
              </a:rPr>
              <a:t>PPU</a:t>
            </a:r>
            <a:endParaRPr sz="2400">
              <a:latin typeface="Arial"/>
              <a:cs typeface="Arial"/>
            </a:endParaRPr>
          </a:p>
          <a:p>
            <a:pPr marL="64528">
              <a:lnSpc>
                <a:spcPct val="95825"/>
              </a:lnSpc>
              <a:spcBef>
                <a:spcPts val="120"/>
              </a:spcBef>
            </a:pPr>
            <a:r>
              <a:rPr dirty="0" smtClean="0" sz="2400" spc="-44">
                <a:latin typeface="Arial"/>
                <a:cs typeface="Arial"/>
              </a:rPr>
              <a:t>W</a:t>
            </a:r>
            <a:r>
              <a:rPr dirty="0" smtClean="0" sz="2400" spc="0">
                <a:latin typeface="Arial"/>
                <a:cs typeface="Arial"/>
              </a:rPr>
              <a:t>ork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57287" y="2593975"/>
            <a:ext cx="3032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1460500" y="2593975"/>
            <a:ext cx="455644" cy="11383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1916144" y="2593975"/>
            <a:ext cx="3794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2295556" y="2593975"/>
            <a:ext cx="3032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2598769" y="2593975"/>
            <a:ext cx="2732055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30"/>
              </a:spcBef>
            </a:pPr>
            <a:endParaRPr sz="750"/>
          </a:p>
          <a:p>
            <a:pPr marL="421544">
              <a:lnSpc>
                <a:spcPct val="95825"/>
              </a:lnSpc>
              <a:spcBef>
                <a:spcPts val="1000"/>
              </a:spcBef>
            </a:pPr>
            <a:r>
              <a:rPr dirty="0" smtClean="0" sz="3200" spc="0">
                <a:latin typeface="Arial"/>
                <a:cs typeface="Arial"/>
              </a:rPr>
              <a:t>PPU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-59">
                <a:latin typeface="Arial"/>
                <a:cs typeface="Arial"/>
              </a:rPr>
              <a:t>W</a:t>
            </a:r>
            <a:r>
              <a:rPr dirty="0" smtClean="0" sz="3200" spc="0">
                <a:latin typeface="Arial"/>
                <a:cs typeface="Arial"/>
              </a:rPr>
              <a:t>ork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30825" y="2593975"/>
            <a:ext cx="303244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5634069" y="2593975"/>
            <a:ext cx="4556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6089681" y="2593975"/>
            <a:ext cx="3794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6469094" y="2593975"/>
            <a:ext cx="3032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6772306" y="2593975"/>
            <a:ext cx="1898618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23539">
              <a:lnSpc>
                <a:spcPct val="95825"/>
              </a:lnSpc>
              <a:spcBef>
                <a:spcPts val="1011"/>
              </a:spcBef>
            </a:pPr>
            <a:r>
              <a:rPr dirty="0" smtClean="0" sz="2800" spc="0">
                <a:latin typeface="Arial"/>
                <a:cs typeface="Arial"/>
              </a:rPr>
              <a:t>P</a:t>
            </a:r>
            <a:r>
              <a:rPr dirty="0" smtClean="0" sz="2800" spc="-9">
                <a:latin typeface="Arial"/>
                <a:cs typeface="Arial"/>
              </a:rPr>
              <a:t>P</a:t>
            </a:r>
            <a:r>
              <a:rPr dirty="0" smtClean="0" sz="2800" spc="0">
                <a:latin typeface="Arial"/>
                <a:cs typeface="Arial"/>
              </a:rPr>
              <a:t>U</a:t>
            </a:r>
            <a:r>
              <a:rPr dirty="0" smtClean="0" sz="2800" spc="-20">
                <a:latin typeface="Arial"/>
                <a:cs typeface="Arial"/>
              </a:rPr>
              <a:t> </a:t>
            </a:r>
            <a:r>
              <a:rPr dirty="0" smtClean="0" sz="2800" spc="-39">
                <a:latin typeface="Arial"/>
                <a:cs typeface="Arial"/>
              </a:rPr>
              <a:t>W</a:t>
            </a:r>
            <a:r>
              <a:rPr dirty="0" smtClean="0" sz="2800" spc="0">
                <a:latin typeface="Arial"/>
                <a:cs typeface="Arial"/>
              </a:rPr>
              <a:t>o</a:t>
            </a:r>
            <a:r>
              <a:rPr dirty="0" smtClean="0" sz="2800" spc="9">
                <a:latin typeface="Arial"/>
                <a:cs typeface="Arial"/>
              </a:rPr>
              <a:t>r</a:t>
            </a:r>
            <a:r>
              <a:rPr dirty="0" smtClean="0" sz="2800" spc="0">
                <a:latin typeface="Arial"/>
                <a:cs typeface="Arial"/>
              </a:rPr>
              <a:t>k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2262" y="3505200"/>
            <a:ext cx="1138237" cy="2270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916144" y="3505200"/>
            <a:ext cx="6754780" cy="2270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322262" y="1835213"/>
            <a:ext cx="8348599" cy="379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0019" marR="2901671" algn="ctr">
              <a:lnSpc>
                <a:spcPts val="2990"/>
              </a:lnSpc>
              <a:spcBef>
                <a:spcPts val="149"/>
              </a:spcBef>
            </a:pP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Phy</a:t>
            </a:r>
            <a:r>
              <a:rPr dirty="0" smtClean="0" baseline="-3105" sz="4200" spc="9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i</a:t>
            </a:r>
            <a:r>
              <a:rPr dirty="0" smtClean="0" baseline="-3105" sz="4200" spc="4">
                <a:solidFill>
                  <a:srgbClr val="1F126B"/>
                </a:solidFill>
                <a:latin typeface="Arial"/>
                <a:cs typeface="Arial"/>
              </a:rPr>
              <a:t>c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baseline="-3105" sz="4200" spc="-106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Upd</a:t>
            </a:r>
            <a:r>
              <a:rPr dirty="0" smtClean="0" baseline="-3105" sz="4200" spc="9">
                <a:solidFill>
                  <a:srgbClr val="1F126B"/>
                </a:solidFill>
                <a:latin typeface="Arial"/>
                <a:cs typeface="Arial"/>
              </a:rPr>
              <a:t>a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te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28294" y="589080"/>
            <a:ext cx="3807263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Immediate</a:t>
            </a:r>
            <a:r>
              <a:rPr dirty="0" smtClean="0" sz="4400" spc="-19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and</a:t>
            </a:r>
            <a:endParaRPr sz="4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81788" y="589080"/>
            <a:ext cx="2283997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Defe</a:t>
            </a:r>
            <a:r>
              <a:rPr dirty="0" smtClean="0" sz="4400" spc="-19">
                <a:solidFill>
                  <a:srgbClr val="4FFFFF"/>
                </a:solidFill>
                <a:latin typeface="Arial"/>
                <a:cs typeface="Arial"/>
              </a:rPr>
              <a:t>r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red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12015" y="589080"/>
            <a:ext cx="1788739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Modes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698600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8840" y="1698600"/>
            <a:ext cx="7479164" cy="39447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7398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Physics</a:t>
            </a:r>
            <a:r>
              <a:rPr dirty="0" smtClean="0" sz="3200" spc="-2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j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cts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at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ad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endParaRPr sz="3200">
              <a:latin typeface="Arial"/>
              <a:cs typeface="Arial"/>
            </a:endParaRPr>
          </a:p>
          <a:p>
            <a:pPr marL="12700" marR="48160">
              <a:lnSpc>
                <a:spcPct val="100041"/>
              </a:lnSpc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pl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y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or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ni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at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sed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4">
                <a:solidFill>
                  <a:srgbClr val="E9FFFF"/>
                </a:solidFill>
                <a:latin typeface="Arial"/>
                <a:cs typeface="Arial"/>
              </a:rPr>
              <a:t>dependen</a:t>
            </a:r>
            <a:r>
              <a:rPr dirty="0" smtClean="0" sz="3200" spc="4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3200" spc="-4">
                <a:solidFill>
                  <a:srgbClr val="E9FFFF"/>
                </a:solidFill>
                <a:latin typeface="Arial"/>
                <a:cs typeface="Arial"/>
              </a:rPr>
              <a:t>ie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32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4">
                <a:solidFill>
                  <a:srgbClr val="E9FFFF"/>
                </a:solidFill>
                <a:latin typeface="Arial"/>
                <a:cs typeface="Arial"/>
              </a:rPr>
              <a:t>didn’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4">
                <a:solidFill>
                  <a:srgbClr val="E9FFFF"/>
                </a:solidFill>
                <a:latin typeface="Arial"/>
                <a:cs typeface="Arial"/>
              </a:rPr>
              <a:t>nee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4">
                <a:solidFill>
                  <a:srgbClr val="E9FFFF"/>
                </a:solidFill>
                <a:latin typeface="Arial"/>
                <a:cs typeface="Arial"/>
              </a:rPr>
              <a:t>fini</a:t>
            </a:r>
            <a:r>
              <a:rPr dirty="0" smtClean="0" sz="32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4">
                <a:solidFill>
                  <a:srgbClr val="E9FFFF"/>
                </a:solidFill>
                <a:latin typeface="Arial"/>
                <a:cs typeface="Arial"/>
              </a:rPr>
              <a:t>one</a:t>
            </a:r>
            <a:r>
              <a:rPr dirty="0" smtClean="0" sz="3200" spc="-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fra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41"/>
              </a:lnSpc>
              <a:spcBef>
                <a:spcPts val="771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Rag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ol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rame</a:t>
            </a:r>
            <a:r>
              <a:rPr dirty="0" smtClean="0" sz="32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im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ia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te</a:t>
            </a:r>
            <a:r>
              <a:rPr dirty="0" smtClean="0" sz="3200" spc="-3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lt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rred</a:t>
            </a:r>
            <a:r>
              <a:rPr dirty="0" smtClean="0" sz="3200" spc="-2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th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y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could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re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lect</a:t>
            </a:r>
            <a:r>
              <a:rPr dirty="0" smtClean="0" sz="32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rame</a:t>
            </a:r>
            <a:r>
              <a:rPr dirty="0" smtClean="0" sz="32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of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simu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at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wit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“p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g”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3747357"/>
            <a:ext cx="228854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322262" y="1835213"/>
            <a:ext cx="8348599" cy="379412"/>
          </a:xfrm>
          <a:custGeom>
            <a:avLst/>
            <a:gdLst/>
            <a:ahLst/>
            <a:cxnLst/>
            <a:rect l="l" t="t" r="r" b="b"/>
            <a:pathLst>
              <a:path w="8348599" h="379412">
                <a:moveTo>
                  <a:pt x="0" y="379412"/>
                </a:moveTo>
                <a:lnTo>
                  <a:pt x="8348599" y="379412"/>
                </a:lnTo>
                <a:lnTo>
                  <a:pt x="8348599" y="0"/>
                </a:lnTo>
                <a:lnTo>
                  <a:pt x="0" y="0"/>
                </a:lnTo>
                <a:lnTo>
                  <a:pt x="0" y="379412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322262" y="1835213"/>
            <a:ext cx="8348599" cy="379412"/>
          </a:xfrm>
          <a:custGeom>
            <a:avLst/>
            <a:gdLst/>
            <a:ahLst/>
            <a:cxnLst/>
            <a:rect l="l" t="t" r="r" b="b"/>
            <a:pathLst>
              <a:path w="8348599" h="379412">
                <a:moveTo>
                  <a:pt x="0" y="379412"/>
                </a:moveTo>
                <a:lnTo>
                  <a:pt x="8348599" y="379412"/>
                </a:lnTo>
                <a:lnTo>
                  <a:pt x="8348599" y="0"/>
                </a:lnTo>
                <a:lnTo>
                  <a:pt x="0" y="0"/>
                </a:lnTo>
                <a:lnTo>
                  <a:pt x="0" y="379412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701675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701675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2978150" y="2822575"/>
            <a:ext cx="227012" cy="1441450"/>
          </a:xfrm>
          <a:custGeom>
            <a:avLst/>
            <a:gdLst/>
            <a:ahLst/>
            <a:cxnLst/>
            <a:rect l="l" t="t" r="r" b="b"/>
            <a:pathLst>
              <a:path w="227012" h="1441450">
                <a:moveTo>
                  <a:pt x="0" y="1441450"/>
                </a:moveTo>
                <a:lnTo>
                  <a:pt x="227012" y="1441450"/>
                </a:lnTo>
                <a:lnTo>
                  <a:pt x="227012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2978150" y="2822575"/>
            <a:ext cx="227012" cy="1441450"/>
          </a:xfrm>
          <a:custGeom>
            <a:avLst/>
            <a:gdLst/>
            <a:ahLst/>
            <a:cxnLst/>
            <a:rect l="l" t="t" r="r" b="b"/>
            <a:pathLst>
              <a:path w="227012" h="1441450">
                <a:moveTo>
                  <a:pt x="0" y="1441450"/>
                </a:moveTo>
                <a:lnTo>
                  <a:pt x="227012" y="1441450"/>
                </a:lnTo>
                <a:lnTo>
                  <a:pt x="227012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4040251" y="2822575"/>
            <a:ext cx="833437" cy="1441450"/>
          </a:xfrm>
          <a:custGeom>
            <a:avLst/>
            <a:gdLst/>
            <a:ahLst/>
            <a:cxnLst/>
            <a:rect l="l" t="t" r="r" b="b"/>
            <a:pathLst>
              <a:path w="833437" h="1441450">
                <a:moveTo>
                  <a:pt x="0" y="1441450"/>
                </a:moveTo>
                <a:lnTo>
                  <a:pt x="833437" y="1441450"/>
                </a:lnTo>
                <a:lnTo>
                  <a:pt x="833437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4040251" y="2822575"/>
            <a:ext cx="833437" cy="1441450"/>
          </a:xfrm>
          <a:custGeom>
            <a:avLst/>
            <a:gdLst/>
            <a:ahLst/>
            <a:cxnLst/>
            <a:rect l="l" t="t" r="r" b="b"/>
            <a:pathLst>
              <a:path w="833437" h="1441450">
                <a:moveTo>
                  <a:pt x="0" y="1441450"/>
                </a:moveTo>
                <a:lnTo>
                  <a:pt x="833437" y="1441450"/>
                </a:lnTo>
                <a:lnTo>
                  <a:pt x="833437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3205226" y="2822575"/>
            <a:ext cx="835025" cy="1441450"/>
          </a:xfrm>
          <a:custGeom>
            <a:avLst/>
            <a:gdLst/>
            <a:ahLst/>
            <a:cxnLst/>
            <a:rect l="l" t="t" r="r" b="b"/>
            <a:pathLst>
              <a:path w="835025" h="1441450">
                <a:moveTo>
                  <a:pt x="0" y="1441450"/>
                </a:moveTo>
                <a:lnTo>
                  <a:pt x="835025" y="1441450"/>
                </a:lnTo>
                <a:lnTo>
                  <a:pt x="8350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3205226" y="2822575"/>
            <a:ext cx="835025" cy="1441450"/>
          </a:xfrm>
          <a:custGeom>
            <a:avLst/>
            <a:gdLst/>
            <a:ahLst/>
            <a:cxnLst/>
            <a:rect l="l" t="t" r="r" b="b"/>
            <a:pathLst>
              <a:path w="835025" h="1441450">
                <a:moveTo>
                  <a:pt x="0" y="1441450"/>
                </a:moveTo>
                <a:lnTo>
                  <a:pt x="835025" y="1441450"/>
                </a:lnTo>
                <a:lnTo>
                  <a:pt x="8350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5634101" y="2822575"/>
            <a:ext cx="228600" cy="1441450"/>
          </a:xfrm>
          <a:custGeom>
            <a:avLst/>
            <a:gdLst/>
            <a:ahLst/>
            <a:cxnLst/>
            <a:rect l="l" t="t" r="r" b="b"/>
            <a:pathLst>
              <a:path w="228600" h="1441450">
                <a:moveTo>
                  <a:pt x="0" y="1441450"/>
                </a:moveTo>
                <a:lnTo>
                  <a:pt x="228600" y="1441450"/>
                </a:lnTo>
                <a:lnTo>
                  <a:pt x="228600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5634101" y="2822575"/>
            <a:ext cx="228600" cy="1441450"/>
          </a:xfrm>
          <a:custGeom>
            <a:avLst/>
            <a:gdLst/>
            <a:ahLst/>
            <a:cxnLst/>
            <a:rect l="l" t="t" r="r" b="b"/>
            <a:pathLst>
              <a:path w="228600" h="1441450">
                <a:moveTo>
                  <a:pt x="0" y="1441450"/>
                </a:moveTo>
                <a:lnTo>
                  <a:pt x="228600" y="1441450"/>
                </a:lnTo>
                <a:lnTo>
                  <a:pt x="228600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2219325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2219325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1460500" y="2822575"/>
            <a:ext cx="758825" cy="1668526"/>
          </a:xfrm>
          <a:custGeom>
            <a:avLst/>
            <a:gdLst/>
            <a:ahLst/>
            <a:cxnLst/>
            <a:rect l="l" t="t" r="r" b="b"/>
            <a:pathLst>
              <a:path w="758825" h="1668526">
                <a:moveTo>
                  <a:pt x="0" y="1668526"/>
                </a:moveTo>
                <a:lnTo>
                  <a:pt x="758825" y="1668526"/>
                </a:lnTo>
                <a:lnTo>
                  <a:pt x="758825" y="0"/>
                </a:lnTo>
                <a:lnTo>
                  <a:pt x="0" y="0"/>
                </a:lnTo>
                <a:lnTo>
                  <a:pt x="0" y="1668526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1460500" y="2822575"/>
            <a:ext cx="758825" cy="1668526"/>
          </a:xfrm>
          <a:custGeom>
            <a:avLst/>
            <a:gdLst/>
            <a:ahLst/>
            <a:cxnLst/>
            <a:rect l="l" t="t" r="r" b="b"/>
            <a:pathLst>
              <a:path w="758825" h="1668526">
                <a:moveTo>
                  <a:pt x="0" y="1668526"/>
                </a:moveTo>
                <a:lnTo>
                  <a:pt x="758825" y="1668526"/>
                </a:lnTo>
                <a:lnTo>
                  <a:pt x="758825" y="0"/>
                </a:lnTo>
                <a:lnTo>
                  <a:pt x="0" y="0"/>
                </a:lnTo>
                <a:lnTo>
                  <a:pt x="0" y="1668526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6621526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6621526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5862701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5862701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7380351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7380351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1839849" y="4450207"/>
            <a:ext cx="2734817" cy="439166"/>
          </a:xfrm>
          <a:custGeom>
            <a:avLst/>
            <a:gdLst/>
            <a:ahLst/>
            <a:cxnLst/>
            <a:rect l="l" t="t" r="r" b="b"/>
            <a:pathLst>
              <a:path w="2734817" h="439166">
                <a:moveTo>
                  <a:pt x="110666" y="75388"/>
                </a:moveTo>
                <a:lnTo>
                  <a:pt x="2729484" y="439166"/>
                </a:lnTo>
                <a:lnTo>
                  <a:pt x="2734817" y="401320"/>
                </a:lnTo>
                <a:lnTo>
                  <a:pt x="115914" y="37674"/>
                </a:lnTo>
                <a:lnTo>
                  <a:pt x="97027" y="35052"/>
                </a:lnTo>
                <a:lnTo>
                  <a:pt x="91820" y="72771"/>
                </a:lnTo>
                <a:lnTo>
                  <a:pt x="110666" y="75388"/>
                </a:lnTo>
                <a:close/>
              </a:path>
              <a:path w="2734817" h="439166">
                <a:moveTo>
                  <a:pt x="115914" y="37674"/>
                </a:moveTo>
                <a:lnTo>
                  <a:pt x="121157" y="0"/>
                </a:lnTo>
                <a:lnTo>
                  <a:pt x="0" y="40767"/>
                </a:lnTo>
                <a:lnTo>
                  <a:pt x="105409" y="113157"/>
                </a:lnTo>
                <a:lnTo>
                  <a:pt x="110666" y="75388"/>
                </a:lnTo>
                <a:lnTo>
                  <a:pt x="91820" y="72771"/>
                </a:lnTo>
                <a:lnTo>
                  <a:pt x="97027" y="35052"/>
                </a:lnTo>
                <a:lnTo>
                  <a:pt x="115914" y="376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2371725" y="4870450"/>
            <a:ext cx="4476750" cy="1593850"/>
          </a:xfrm>
          <a:custGeom>
            <a:avLst/>
            <a:gdLst/>
            <a:ahLst/>
            <a:cxnLst/>
            <a:rect l="l" t="t" r="r" b="b"/>
            <a:pathLst>
              <a:path w="4476750" h="1593850">
                <a:moveTo>
                  <a:pt x="0" y="1593850"/>
                </a:moveTo>
                <a:lnTo>
                  <a:pt x="4476750" y="1593850"/>
                </a:lnTo>
                <a:lnTo>
                  <a:pt x="4476750" y="0"/>
                </a:lnTo>
                <a:lnTo>
                  <a:pt x="0" y="0"/>
                </a:lnTo>
                <a:lnTo>
                  <a:pt x="0" y="1593850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2371725" y="4870450"/>
            <a:ext cx="4476750" cy="1593850"/>
          </a:xfrm>
          <a:custGeom>
            <a:avLst/>
            <a:gdLst/>
            <a:ahLst/>
            <a:cxnLst/>
            <a:rect l="l" t="t" r="r" b="b"/>
            <a:pathLst>
              <a:path w="4476750" h="1593850">
                <a:moveTo>
                  <a:pt x="0" y="1593850"/>
                </a:moveTo>
                <a:lnTo>
                  <a:pt x="4476750" y="1593850"/>
                </a:lnTo>
                <a:lnTo>
                  <a:pt x="4476750" y="0"/>
                </a:lnTo>
                <a:lnTo>
                  <a:pt x="0" y="0"/>
                </a:lnTo>
                <a:lnTo>
                  <a:pt x="0" y="15938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4875276" y="2822575"/>
            <a:ext cx="758825" cy="758825"/>
          </a:xfrm>
          <a:custGeom>
            <a:avLst/>
            <a:gdLst/>
            <a:ahLst/>
            <a:cxnLst/>
            <a:rect l="l" t="t" r="r" b="b"/>
            <a:pathLst>
              <a:path w="758825" h="758825">
                <a:moveTo>
                  <a:pt x="0" y="758825"/>
                </a:moveTo>
                <a:lnTo>
                  <a:pt x="758825" y="758825"/>
                </a:lnTo>
                <a:lnTo>
                  <a:pt x="758825" y="0"/>
                </a:lnTo>
                <a:lnTo>
                  <a:pt x="0" y="0"/>
                </a:lnTo>
                <a:lnTo>
                  <a:pt x="0" y="758825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4875276" y="2822575"/>
            <a:ext cx="758825" cy="758825"/>
          </a:xfrm>
          <a:custGeom>
            <a:avLst/>
            <a:gdLst/>
            <a:ahLst/>
            <a:cxnLst/>
            <a:rect l="l" t="t" r="r" b="b"/>
            <a:pathLst>
              <a:path w="758825" h="758825">
                <a:moveTo>
                  <a:pt x="0" y="758825"/>
                </a:moveTo>
                <a:lnTo>
                  <a:pt x="758825" y="758825"/>
                </a:lnTo>
                <a:lnTo>
                  <a:pt x="758825" y="0"/>
                </a:lnTo>
                <a:lnTo>
                  <a:pt x="0" y="0"/>
                </a:lnTo>
                <a:lnTo>
                  <a:pt x="0" y="7588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4875276" y="3581400"/>
            <a:ext cx="758825" cy="682625"/>
          </a:xfrm>
          <a:custGeom>
            <a:avLst/>
            <a:gdLst/>
            <a:ahLst/>
            <a:cxnLst/>
            <a:rect l="l" t="t" r="r" b="b"/>
            <a:pathLst>
              <a:path w="758825" h="682625">
                <a:moveTo>
                  <a:pt x="0" y="682625"/>
                </a:moveTo>
                <a:lnTo>
                  <a:pt x="758825" y="682625"/>
                </a:lnTo>
                <a:lnTo>
                  <a:pt x="758825" y="0"/>
                </a:lnTo>
                <a:lnTo>
                  <a:pt x="0" y="0"/>
                </a:lnTo>
                <a:lnTo>
                  <a:pt x="0" y="6826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4875276" y="3581400"/>
            <a:ext cx="758825" cy="682625"/>
          </a:xfrm>
          <a:custGeom>
            <a:avLst/>
            <a:gdLst/>
            <a:ahLst/>
            <a:cxnLst/>
            <a:rect l="l" t="t" r="r" b="b"/>
            <a:pathLst>
              <a:path w="758825" h="682625">
                <a:moveTo>
                  <a:pt x="0" y="682625"/>
                </a:moveTo>
                <a:lnTo>
                  <a:pt x="758825" y="682625"/>
                </a:lnTo>
                <a:lnTo>
                  <a:pt x="758825" y="0"/>
                </a:lnTo>
                <a:lnTo>
                  <a:pt x="0" y="0"/>
                </a:lnTo>
                <a:lnTo>
                  <a:pt x="0" y="6826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906905" y="306455"/>
            <a:ext cx="5370305" cy="11427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9744" marR="916845" algn="ctr">
              <a:lnSpc>
                <a:spcPts val="4190"/>
              </a:lnSpc>
              <a:spcBef>
                <a:spcPts val="209"/>
              </a:spcBef>
            </a:pP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Original</a:t>
            </a:r>
            <a:r>
              <a:rPr dirty="0" smtClean="0" sz="4000" spc="-117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Design</a:t>
            </a:r>
            <a:endParaRPr sz="4000">
              <a:latin typeface="Arial"/>
              <a:cs typeface="Arial"/>
            </a:endParaRPr>
          </a:p>
          <a:p>
            <a:pPr algn="ctr">
              <a:lnSpc>
                <a:spcPct val="95825"/>
              </a:lnSpc>
            </a:pP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Resi</a:t>
            </a:r>
            <a:r>
              <a:rPr dirty="0" smtClean="0" sz="4000" spc="9">
                <a:solidFill>
                  <a:srgbClr val="4FFFFF"/>
                </a:solidFill>
                <a:latin typeface="Arial"/>
                <a:cs typeface="Arial"/>
              </a:rPr>
              <a:t>s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tan</a:t>
            </a:r>
            <a:r>
              <a:rPr dirty="0" smtClean="0" sz="4000" spc="9">
                <a:solidFill>
                  <a:srgbClr val="4FFFFF"/>
                </a:solidFill>
                <a:latin typeface="Arial"/>
                <a:cs typeface="Arial"/>
              </a:rPr>
              <a:t>c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e:</a:t>
            </a:r>
            <a:r>
              <a:rPr dirty="0" smtClean="0" sz="4000" spc="-175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Fall</a:t>
            </a:r>
            <a:r>
              <a:rPr dirty="0" smtClean="0" sz="4000" spc="-49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of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Man</a:t>
            </a:r>
            <a:endParaRPr sz="4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71725" y="4870450"/>
            <a:ext cx="4476750" cy="1593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1"/>
              </a:spcBef>
            </a:pPr>
            <a:endParaRPr sz="550"/>
          </a:p>
          <a:p>
            <a:pPr marL="780925" marR="780046" algn="ctr">
              <a:lnSpc>
                <a:spcPct val="95825"/>
              </a:lnSpc>
              <a:spcBef>
                <a:spcPts val="2000"/>
              </a:spcBef>
            </a:pPr>
            <a:r>
              <a:rPr dirty="0" smtClean="0" sz="3200" spc="0">
                <a:latin typeface="Arial"/>
                <a:cs typeface="Arial"/>
              </a:rPr>
              <a:t>Cache</a:t>
            </a:r>
            <a:r>
              <a:rPr dirty="0" smtClean="0" sz="3200" spc="-29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Coll</a:t>
            </a:r>
            <a:r>
              <a:rPr dirty="0" smtClean="0" sz="3200" spc="-14">
                <a:latin typeface="Arial"/>
                <a:cs typeface="Arial"/>
              </a:rPr>
              <a:t>i</a:t>
            </a:r>
            <a:r>
              <a:rPr dirty="0" smtClean="0" sz="3200" spc="0">
                <a:latin typeface="Arial"/>
                <a:cs typeface="Arial"/>
              </a:rPr>
              <a:t>sion</a:t>
            </a:r>
            <a:endParaRPr sz="3200">
              <a:latin typeface="Arial"/>
              <a:cs typeface="Arial"/>
            </a:endParaRPr>
          </a:p>
          <a:p>
            <a:pPr marL="1303594" marR="1302267" algn="ctr">
              <a:lnSpc>
                <a:spcPct val="95825"/>
              </a:lnSpc>
              <a:spcBef>
                <a:spcPts val="160"/>
              </a:spcBef>
            </a:pPr>
            <a:r>
              <a:rPr dirty="0" smtClean="0" sz="3200" spc="0">
                <a:latin typeface="Arial"/>
                <a:cs typeface="Arial"/>
              </a:rPr>
              <a:t>Ge</a:t>
            </a:r>
            <a:r>
              <a:rPr dirty="0" smtClean="0" sz="3200" spc="-14">
                <a:latin typeface="Arial"/>
                <a:cs typeface="Arial"/>
              </a:rPr>
              <a:t>o</a:t>
            </a:r>
            <a:r>
              <a:rPr dirty="0" smtClean="0" sz="3200" spc="0">
                <a:latin typeface="Arial"/>
                <a:cs typeface="Arial"/>
              </a:rPr>
              <a:t>m</a:t>
            </a:r>
            <a:r>
              <a:rPr dirty="0" smtClean="0" sz="3200" spc="-14">
                <a:latin typeface="Arial"/>
                <a:cs typeface="Arial"/>
              </a:rPr>
              <a:t>e</a:t>
            </a:r>
            <a:r>
              <a:rPr dirty="0" smtClean="0" sz="3200" spc="0">
                <a:latin typeface="Arial"/>
                <a:cs typeface="Arial"/>
              </a:rPr>
              <a:t>try</a:t>
            </a:r>
            <a:endParaRPr sz="3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1675" y="2822575"/>
            <a:ext cx="758825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1460500" y="2822575"/>
            <a:ext cx="758825" cy="16685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2219325" y="2822575"/>
            <a:ext cx="758825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2978150" y="2822575"/>
            <a:ext cx="227044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3205194" y="2822575"/>
            <a:ext cx="835056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4040251" y="2822575"/>
            <a:ext cx="833437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4873688" y="2822575"/>
            <a:ext cx="760412" cy="7588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5634101" y="2822575"/>
            <a:ext cx="228600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5862701" y="2822575"/>
            <a:ext cx="758825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6621526" y="2822575"/>
            <a:ext cx="758825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7380351" y="2822575"/>
            <a:ext cx="758825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4873688" y="3581400"/>
            <a:ext cx="760412" cy="6826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701675" y="4264025"/>
            <a:ext cx="758825" cy="2270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2219325" y="4264025"/>
            <a:ext cx="5919851" cy="2270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322262" y="1835213"/>
            <a:ext cx="8348599" cy="379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0019" marR="2901671" algn="ctr">
              <a:lnSpc>
                <a:spcPts val="2990"/>
              </a:lnSpc>
              <a:spcBef>
                <a:spcPts val="149"/>
              </a:spcBef>
            </a:pP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Phy</a:t>
            </a:r>
            <a:r>
              <a:rPr dirty="0" smtClean="0" baseline="-3105" sz="4200" spc="9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i</a:t>
            </a:r>
            <a:r>
              <a:rPr dirty="0" smtClean="0" baseline="-3105" sz="4200" spc="4">
                <a:solidFill>
                  <a:srgbClr val="1F126B"/>
                </a:solidFill>
                <a:latin typeface="Arial"/>
                <a:cs typeface="Arial"/>
              </a:rPr>
              <a:t>c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baseline="-3105" sz="4200" spc="-106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Upd</a:t>
            </a:r>
            <a:r>
              <a:rPr dirty="0" smtClean="0" baseline="-3105" sz="4200" spc="9">
                <a:solidFill>
                  <a:srgbClr val="1F126B"/>
                </a:solidFill>
                <a:latin typeface="Arial"/>
                <a:cs typeface="Arial"/>
              </a:rPr>
              <a:t>a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te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28294" y="589080"/>
            <a:ext cx="3807263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Immediate</a:t>
            </a:r>
            <a:r>
              <a:rPr dirty="0" smtClean="0" sz="4400" spc="-19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and</a:t>
            </a:r>
            <a:endParaRPr sz="4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81788" y="589080"/>
            <a:ext cx="2283997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Defe</a:t>
            </a:r>
            <a:r>
              <a:rPr dirty="0" smtClean="0" sz="4400" spc="-19">
                <a:solidFill>
                  <a:srgbClr val="4FFFFF"/>
                </a:solidFill>
                <a:latin typeface="Arial"/>
                <a:cs typeface="Arial"/>
              </a:rPr>
              <a:t>r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red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12015" y="589080"/>
            <a:ext cx="1788739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Modes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698600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8840" y="1698600"/>
            <a:ext cx="7703777" cy="34568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7398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IK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is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run</a:t>
            </a:r>
            <a:r>
              <a:rPr dirty="0" smtClean="0" sz="3200" spc="-2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eca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se</a:t>
            </a:r>
            <a:r>
              <a:rPr dirty="0" smtClean="0" sz="3200" spc="-2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it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is</a:t>
            </a:r>
            <a:endParaRPr sz="3200">
              <a:latin typeface="Arial"/>
              <a:cs typeface="Arial"/>
            </a:endParaRPr>
          </a:p>
          <a:p>
            <a:pPr marL="12700" marR="1417667">
              <a:lnSpc>
                <a:spcPct val="100041"/>
              </a:lnSpc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ing</a:t>
            </a:r>
            <a:r>
              <a:rPr dirty="0" smtClean="0" sz="3200" spc="-2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consta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tly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ing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twe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ked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by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pl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y.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ot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ti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41"/>
              </a:lnSpc>
              <a:spcBef>
                <a:spcPts val="773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Having</a:t>
            </a:r>
            <a:r>
              <a:rPr dirty="0" smtClean="0" sz="32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ef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rred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pr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cess</a:t>
            </a:r>
            <a:r>
              <a:rPr dirty="0" smtClean="0" sz="3200" spc="-2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im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roved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fra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rate</a:t>
            </a:r>
            <a:r>
              <a:rPr dirty="0" smtClean="0" sz="3200" spc="-2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im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sely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since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the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jor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ty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of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gh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vol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me</a:t>
            </a:r>
            <a:r>
              <a:rPr dirty="0" smtClean="0" sz="3200" spc="-2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viro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“fir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-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4">
                <a:solidFill>
                  <a:srgbClr val="E9FFFF"/>
                </a:solidFill>
                <a:latin typeface="Arial"/>
                <a:cs typeface="Arial"/>
              </a:rPr>
              <a:t>and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-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for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et”</a:t>
            </a:r>
            <a:r>
              <a:rPr dirty="0" smtClean="0" sz="3200" spc="-3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y</a:t>
            </a:r>
            <a:r>
              <a:rPr dirty="0" smtClean="0" sz="32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ics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jects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3259677"/>
            <a:ext cx="228853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265301" y="589080"/>
            <a:ext cx="2659497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Constraint</a:t>
            </a:r>
            <a:endParaRPr sz="4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69350" y="589080"/>
            <a:ext cx="1291244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Data</a:t>
            </a:r>
            <a:endParaRPr sz="4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06824" y="589080"/>
            <a:ext cx="2659497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Streaming</a:t>
            </a:r>
            <a:endParaRPr sz="4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698600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8840" y="1698600"/>
            <a:ext cx="7167098" cy="15057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Even</a:t>
            </a:r>
            <a:r>
              <a:rPr dirty="0" smtClean="0" sz="3200" spc="-3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with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sh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rs,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solver</a:t>
            </a:r>
            <a:r>
              <a:rPr dirty="0" smtClean="0" sz="32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cou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run</a:t>
            </a:r>
            <a:r>
              <a:rPr dirty="0" smtClean="0" sz="3200" spc="-2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endParaRPr sz="3200">
              <a:latin typeface="Arial"/>
              <a:cs typeface="Arial"/>
            </a:endParaRPr>
          </a:p>
          <a:p>
            <a:pPr marL="12700" marR="61081">
              <a:lnSpc>
                <a:spcPct val="95825"/>
              </a:lnSpc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local</a:t>
            </a:r>
            <a:r>
              <a:rPr dirty="0" smtClean="0" sz="3200" spc="-2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store</a:t>
            </a:r>
            <a:endParaRPr sz="3200">
              <a:latin typeface="Arial"/>
              <a:cs typeface="Arial"/>
            </a:endParaRPr>
          </a:p>
          <a:p>
            <a:pPr marL="12700" marR="21621">
              <a:lnSpc>
                <a:spcPct val="95825"/>
              </a:lnSpc>
              <a:spcBef>
                <a:spcPts val="930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Cha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the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solver</a:t>
            </a:r>
            <a:r>
              <a:rPr dirty="0" smtClean="0" sz="32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th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nly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72661" y="1698600"/>
            <a:ext cx="424468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f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771997"/>
            <a:ext cx="228853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48965" y="2771997"/>
            <a:ext cx="312677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8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8840" y="3259677"/>
            <a:ext cx="7450767" cy="15056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70098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chu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ks</a:t>
            </a:r>
            <a:r>
              <a:rPr dirty="0" smtClean="0" sz="3200" spc="-2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of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constrai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-2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ta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were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al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ocat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759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So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ver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chews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while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DMAi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ext</a:t>
            </a:r>
            <a:endParaRPr sz="3200">
              <a:latin typeface="Arial"/>
              <a:cs typeface="Arial"/>
            </a:endParaRPr>
          </a:p>
          <a:p>
            <a:pPr marL="12700" marR="70098">
              <a:lnSpc>
                <a:spcPct val="95825"/>
              </a:lnSpc>
              <a:spcBef>
                <a:spcPts val="160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list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of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co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strai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ts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3844893"/>
            <a:ext cx="228854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78840" y="589080"/>
            <a:ext cx="7598336" cy="14933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25297" marR="61081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Coll</a:t>
            </a:r>
            <a:r>
              <a:rPr dirty="0" smtClean="0" sz="4400" spc="14">
                <a:solidFill>
                  <a:srgbClr val="4FFFFF"/>
                </a:solidFill>
                <a:latin typeface="Arial"/>
                <a:cs typeface="Arial"/>
              </a:rPr>
              <a:t>i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sion</a:t>
            </a:r>
            <a:r>
              <a:rPr dirty="0" smtClean="0" sz="4400" spc="-29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Shader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Library</a:t>
            </a:r>
            <a:endParaRPr sz="4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215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Havi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32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lt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versio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32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of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same</a:t>
            </a:r>
            <a:r>
              <a:rPr dirty="0" smtClean="0" sz="3200" spc="-2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type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1649832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40" y="2088991"/>
            <a:ext cx="6963588" cy="29201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of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th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ng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ds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re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work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you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ve</a:t>
            </a:r>
            <a:endParaRPr sz="3200">
              <a:latin typeface="Arial"/>
              <a:cs typeface="Arial"/>
            </a:endParaRPr>
          </a:p>
          <a:p>
            <a:pPr marL="12700" marR="61036">
              <a:lnSpc>
                <a:spcPts val="3454"/>
              </a:lnSpc>
              <a:spcBef>
                <a:spcPts val="4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ti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ize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re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th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nce.</a:t>
            </a:r>
            <a:endParaRPr sz="3200">
              <a:latin typeface="Arial"/>
              <a:cs typeface="Arial"/>
            </a:endParaRPr>
          </a:p>
          <a:p>
            <a:pPr marL="12700" marR="61036">
              <a:lnSpc>
                <a:spcPct val="95825"/>
              </a:lnSpc>
              <a:spcBef>
                <a:spcPts val="373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Not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pr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ctical</a:t>
            </a:r>
            <a:endParaRPr sz="3200">
              <a:latin typeface="Arial"/>
              <a:cs typeface="Arial"/>
            </a:endParaRPr>
          </a:p>
          <a:p>
            <a:pPr marL="12700" marR="32442">
              <a:lnSpc>
                <a:spcPct val="95825"/>
              </a:lnSpc>
              <a:spcBef>
                <a:spcPts val="544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Physics</a:t>
            </a:r>
            <a:r>
              <a:rPr dirty="0" smtClean="0" sz="3200" spc="-2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tive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collisi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ut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  <a:p>
            <a:pPr marL="12700" marR="61036">
              <a:lnSpc>
                <a:spcPts val="3460"/>
              </a:lnSpc>
              <a:spcBef>
                <a:spcPts val="173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ava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ll</a:t>
            </a:r>
            <a:endParaRPr sz="3200">
              <a:latin typeface="Arial"/>
              <a:cs typeface="Arial"/>
            </a:endParaRPr>
          </a:p>
          <a:p>
            <a:pPr marL="12700" marR="61036">
              <a:lnSpc>
                <a:spcPct val="95825"/>
              </a:lnSpc>
              <a:spcBef>
                <a:spcPts val="371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Great</a:t>
            </a:r>
            <a:r>
              <a:rPr dirty="0" smtClean="0" sz="32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3200" spc="-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-use</a:t>
            </a:r>
            <a:r>
              <a:rPr dirty="0" smtClean="0" sz="32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ti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izati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ef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67484" y="2088991"/>
            <a:ext cx="425797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064358"/>
            <a:ext cx="229006" cy="9690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375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4576794"/>
            <a:ext cx="228854" cy="9687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 marR="0">
              <a:lnSpc>
                <a:spcPct val="95825"/>
              </a:lnSpc>
              <a:spcBef>
                <a:spcPts val="375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78840" y="5113242"/>
            <a:ext cx="7101937" cy="8714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Resistance</a:t>
            </a:r>
            <a:r>
              <a:rPr dirty="0" smtClean="0" sz="3200" spc="-3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2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succes</a:t>
            </a:r>
            <a:r>
              <a:rPr dirty="0" smtClean="0" sz="32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fu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ly</a:t>
            </a:r>
            <a:r>
              <a:rPr dirty="0" smtClean="0" sz="3200" spc="-4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ship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ed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with</a:t>
            </a:r>
            <a:endParaRPr sz="3200">
              <a:latin typeface="Arial"/>
              <a:cs typeface="Arial"/>
            </a:endParaRPr>
          </a:p>
          <a:p>
            <a:pPr marL="12700" marR="61036">
              <a:lnSpc>
                <a:spcPts val="3460"/>
              </a:lnSpc>
              <a:spcBef>
                <a:spcPts val="4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th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el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pl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757678" y="589080"/>
            <a:ext cx="1973412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Curre</a:t>
            </a:r>
            <a:r>
              <a:rPr dirty="0" smtClean="0" sz="4400" spc="-14">
                <a:solidFill>
                  <a:srgbClr val="4FFFFF"/>
                </a:solidFill>
                <a:latin typeface="Arial"/>
                <a:cs typeface="Arial"/>
              </a:rPr>
              <a:t>n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t</a:t>
            </a:r>
            <a:endParaRPr sz="4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75641" y="589080"/>
            <a:ext cx="1695844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Phase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698600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40" y="1698600"/>
            <a:ext cx="7687094" cy="35543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7398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Bu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of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hysics</a:t>
            </a:r>
            <a:r>
              <a:rPr dirty="0" smtClean="0" sz="3200" spc="-2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j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ct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lists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as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SPU</a:t>
            </a:r>
            <a:endParaRPr sz="3200">
              <a:latin typeface="Arial"/>
              <a:cs typeface="Arial"/>
            </a:endParaRPr>
          </a:p>
          <a:p>
            <a:pPr marL="12700" marR="57398">
              <a:lnSpc>
                <a:spcPct val="95825"/>
              </a:lnSpc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job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41"/>
              </a:lnSpc>
              <a:spcBef>
                <a:spcPts val="930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Ato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ic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al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ocat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of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PPU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ry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or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avily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used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types</a:t>
            </a:r>
            <a:r>
              <a:rPr dirty="0" smtClean="0" sz="3200" spc="-2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as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well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as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y</a:t>
            </a:r>
            <a:r>
              <a:rPr dirty="0" smtClean="0" sz="32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ics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3200" spc="9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ratch</a:t>
            </a:r>
            <a:r>
              <a:rPr dirty="0" smtClean="0" sz="3200" spc="-5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ry</a:t>
            </a:r>
            <a:endParaRPr sz="3200">
              <a:latin typeface="Arial"/>
              <a:cs typeface="Arial"/>
            </a:endParaRPr>
          </a:p>
          <a:p>
            <a:pPr marL="12700" marR="57398">
              <a:lnSpc>
                <a:spcPct val="95825"/>
              </a:lnSpc>
              <a:spcBef>
                <a:spcPts val="774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Use</a:t>
            </a:r>
            <a:r>
              <a:rPr dirty="0" smtClean="0" sz="3200" spc="-2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of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br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ry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sha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ers</a:t>
            </a:r>
            <a:r>
              <a:rPr dirty="0" smtClean="0" sz="3200" spc="-2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br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ad</a:t>
            </a:r>
            <a:r>
              <a:rPr dirty="0" smtClean="0" sz="3200" spc="-2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ase</a:t>
            </a:r>
            <a:endParaRPr sz="3200">
              <a:latin typeface="Arial"/>
              <a:cs typeface="Arial"/>
            </a:endParaRPr>
          </a:p>
          <a:p>
            <a:pPr marL="12700" marR="57398">
              <a:lnSpc>
                <a:spcPct val="95825"/>
              </a:lnSpc>
              <a:spcBef>
                <a:spcPts val="160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collisi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caching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771997"/>
            <a:ext cx="228853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4332707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322262" y="1835213"/>
            <a:ext cx="8348599" cy="379412"/>
          </a:xfrm>
          <a:custGeom>
            <a:avLst/>
            <a:gdLst/>
            <a:ahLst/>
            <a:cxnLst/>
            <a:rect l="l" t="t" r="r" b="b"/>
            <a:pathLst>
              <a:path w="8348599" h="379412">
                <a:moveTo>
                  <a:pt x="0" y="379412"/>
                </a:moveTo>
                <a:lnTo>
                  <a:pt x="8348599" y="379412"/>
                </a:lnTo>
                <a:lnTo>
                  <a:pt x="8348599" y="0"/>
                </a:lnTo>
                <a:lnTo>
                  <a:pt x="0" y="0"/>
                </a:lnTo>
                <a:lnTo>
                  <a:pt x="0" y="379412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322262" y="1835213"/>
            <a:ext cx="8348599" cy="379412"/>
          </a:xfrm>
          <a:custGeom>
            <a:avLst/>
            <a:gdLst/>
            <a:ahLst/>
            <a:cxnLst/>
            <a:rect l="l" t="t" r="r" b="b"/>
            <a:pathLst>
              <a:path w="8348599" h="379412">
                <a:moveTo>
                  <a:pt x="0" y="379412"/>
                </a:moveTo>
                <a:lnTo>
                  <a:pt x="8348599" y="379412"/>
                </a:lnTo>
                <a:lnTo>
                  <a:pt x="8348599" y="0"/>
                </a:lnTo>
                <a:lnTo>
                  <a:pt x="0" y="0"/>
                </a:lnTo>
                <a:lnTo>
                  <a:pt x="0" y="379412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1460500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1460500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322262" y="259397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322262" y="259397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1157287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1157287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2066925" y="2593975"/>
            <a:ext cx="1214437" cy="911225"/>
          </a:xfrm>
          <a:custGeom>
            <a:avLst/>
            <a:gdLst/>
            <a:ahLst/>
            <a:cxnLst/>
            <a:rect l="l" t="t" r="r" b="b"/>
            <a:pathLst>
              <a:path w="1214437" h="911225">
                <a:moveTo>
                  <a:pt x="0" y="911225"/>
                </a:moveTo>
                <a:lnTo>
                  <a:pt x="1214437" y="911225"/>
                </a:lnTo>
                <a:lnTo>
                  <a:pt x="12144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2066925" y="2593975"/>
            <a:ext cx="1214437" cy="911225"/>
          </a:xfrm>
          <a:custGeom>
            <a:avLst/>
            <a:gdLst/>
            <a:ahLst/>
            <a:cxnLst/>
            <a:rect l="l" t="t" r="r" b="b"/>
            <a:pathLst>
              <a:path w="1214437" h="911225">
                <a:moveTo>
                  <a:pt x="0" y="911225"/>
                </a:moveTo>
                <a:lnTo>
                  <a:pt x="1214437" y="911225"/>
                </a:lnTo>
                <a:lnTo>
                  <a:pt x="12144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1763776" y="2594038"/>
            <a:ext cx="303212" cy="1138237"/>
          </a:xfrm>
          <a:custGeom>
            <a:avLst/>
            <a:gdLst/>
            <a:ahLst/>
            <a:cxnLst/>
            <a:rect l="l" t="t" r="r" b="b"/>
            <a:pathLst>
              <a:path w="303212" h="1138237">
                <a:moveTo>
                  <a:pt x="0" y="1138237"/>
                </a:moveTo>
                <a:lnTo>
                  <a:pt x="303212" y="1138237"/>
                </a:lnTo>
                <a:lnTo>
                  <a:pt x="303212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1763776" y="2594038"/>
            <a:ext cx="303212" cy="1138237"/>
          </a:xfrm>
          <a:custGeom>
            <a:avLst/>
            <a:gdLst/>
            <a:ahLst/>
            <a:cxnLst/>
            <a:rect l="l" t="t" r="r" b="b"/>
            <a:pathLst>
              <a:path w="303212" h="1138237">
                <a:moveTo>
                  <a:pt x="0" y="1138237"/>
                </a:moveTo>
                <a:lnTo>
                  <a:pt x="303212" y="1138237"/>
                </a:lnTo>
                <a:lnTo>
                  <a:pt x="303212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328142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328142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358622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358622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3889375" y="2593975"/>
            <a:ext cx="909637" cy="911225"/>
          </a:xfrm>
          <a:custGeom>
            <a:avLst/>
            <a:gdLst/>
            <a:ahLst/>
            <a:cxnLst/>
            <a:rect l="l" t="t" r="r" b="b"/>
            <a:pathLst>
              <a:path w="909637" h="911225">
                <a:moveTo>
                  <a:pt x="0" y="911225"/>
                </a:moveTo>
                <a:lnTo>
                  <a:pt x="909637" y="911225"/>
                </a:lnTo>
                <a:lnTo>
                  <a:pt x="9096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3889375" y="2593975"/>
            <a:ext cx="909637" cy="911225"/>
          </a:xfrm>
          <a:custGeom>
            <a:avLst/>
            <a:gdLst/>
            <a:ahLst/>
            <a:cxnLst/>
            <a:rect l="l" t="t" r="r" b="b"/>
            <a:pathLst>
              <a:path w="909637" h="911225">
                <a:moveTo>
                  <a:pt x="0" y="911225"/>
                </a:moveTo>
                <a:lnTo>
                  <a:pt x="909637" y="911225"/>
                </a:lnTo>
                <a:lnTo>
                  <a:pt x="9096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4800600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4800600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540702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540702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5710301" y="2593975"/>
            <a:ext cx="1063625" cy="911225"/>
          </a:xfrm>
          <a:custGeom>
            <a:avLst/>
            <a:gdLst/>
            <a:ahLst/>
            <a:cxnLst/>
            <a:rect l="l" t="t" r="r" b="b"/>
            <a:pathLst>
              <a:path w="1063625" h="911225">
                <a:moveTo>
                  <a:pt x="0" y="911225"/>
                </a:moveTo>
                <a:lnTo>
                  <a:pt x="1063625" y="911225"/>
                </a:lnTo>
                <a:lnTo>
                  <a:pt x="10636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5710301" y="2593975"/>
            <a:ext cx="1063625" cy="911225"/>
          </a:xfrm>
          <a:custGeom>
            <a:avLst/>
            <a:gdLst/>
            <a:ahLst/>
            <a:cxnLst/>
            <a:rect l="l" t="t" r="r" b="b"/>
            <a:pathLst>
              <a:path w="1063625" h="911225">
                <a:moveTo>
                  <a:pt x="0" y="911225"/>
                </a:moveTo>
                <a:lnTo>
                  <a:pt x="1063625" y="911225"/>
                </a:lnTo>
                <a:lnTo>
                  <a:pt x="10636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677392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677392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707707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707707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7380351" y="2593975"/>
            <a:ext cx="1290574" cy="911225"/>
          </a:xfrm>
          <a:custGeom>
            <a:avLst/>
            <a:gdLst/>
            <a:ahLst/>
            <a:cxnLst/>
            <a:rect l="l" t="t" r="r" b="b"/>
            <a:pathLst>
              <a:path w="1290574" h="911225">
                <a:moveTo>
                  <a:pt x="0" y="911225"/>
                </a:moveTo>
                <a:lnTo>
                  <a:pt x="1290574" y="911225"/>
                </a:lnTo>
                <a:lnTo>
                  <a:pt x="1290574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7380351" y="2593975"/>
            <a:ext cx="1290574" cy="911225"/>
          </a:xfrm>
          <a:custGeom>
            <a:avLst/>
            <a:gdLst/>
            <a:ahLst/>
            <a:cxnLst/>
            <a:rect l="l" t="t" r="r" b="b"/>
            <a:pathLst>
              <a:path w="1290574" h="911225">
                <a:moveTo>
                  <a:pt x="0" y="911225"/>
                </a:moveTo>
                <a:lnTo>
                  <a:pt x="1290574" y="911225"/>
                </a:lnTo>
                <a:lnTo>
                  <a:pt x="1290574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510387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510387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322262" y="395922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322262" y="395922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2066925" y="3960749"/>
            <a:ext cx="1214437" cy="911225"/>
          </a:xfrm>
          <a:custGeom>
            <a:avLst/>
            <a:gdLst/>
            <a:ahLst/>
            <a:cxnLst/>
            <a:rect l="l" t="t" r="r" b="b"/>
            <a:pathLst>
              <a:path w="1214437" h="911225">
                <a:moveTo>
                  <a:pt x="0" y="911225"/>
                </a:moveTo>
                <a:lnTo>
                  <a:pt x="1214437" y="911225"/>
                </a:lnTo>
                <a:lnTo>
                  <a:pt x="12144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2066925" y="3960749"/>
            <a:ext cx="1214437" cy="911225"/>
          </a:xfrm>
          <a:custGeom>
            <a:avLst/>
            <a:gdLst/>
            <a:ahLst/>
            <a:cxnLst/>
            <a:rect l="l" t="t" r="r" b="b"/>
            <a:pathLst>
              <a:path w="1214437" h="911225">
                <a:moveTo>
                  <a:pt x="0" y="911225"/>
                </a:moveTo>
                <a:lnTo>
                  <a:pt x="1214437" y="911225"/>
                </a:lnTo>
                <a:lnTo>
                  <a:pt x="12144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3889375" y="3960749"/>
            <a:ext cx="909637" cy="911225"/>
          </a:xfrm>
          <a:custGeom>
            <a:avLst/>
            <a:gdLst/>
            <a:ahLst/>
            <a:cxnLst/>
            <a:rect l="l" t="t" r="r" b="b"/>
            <a:pathLst>
              <a:path w="909637" h="911225">
                <a:moveTo>
                  <a:pt x="0" y="911225"/>
                </a:moveTo>
                <a:lnTo>
                  <a:pt x="909637" y="911225"/>
                </a:lnTo>
                <a:lnTo>
                  <a:pt x="9096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3889375" y="3960749"/>
            <a:ext cx="909637" cy="911225"/>
          </a:xfrm>
          <a:custGeom>
            <a:avLst/>
            <a:gdLst/>
            <a:ahLst/>
            <a:cxnLst/>
            <a:rect l="l" t="t" r="r" b="b"/>
            <a:pathLst>
              <a:path w="909637" h="911225">
                <a:moveTo>
                  <a:pt x="0" y="911225"/>
                </a:moveTo>
                <a:lnTo>
                  <a:pt x="909637" y="911225"/>
                </a:lnTo>
                <a:lnTo>
                  <a:pt x="9096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5710301" y="3960749"/>
            <a:ext cx="1062037" cy="911225"/>
          </a:xfrm>
          <a:custGeom>
            <a:avLst/>
            <a:gdLst/>
            <a:ahLst/>
            <a:cxnLst/>
            <a:rect l="l" t="t" r="r" b="b"/>
            <a:pathLst>
              <a:path w="1062037" h="911225">
                <a:moveTo>
                  <a:pt x="0" y="911225"/>
                </a:moveTo>
                <a:lnTo>
                  <a:pt x="1062037" y="911225"/>
                </a:lnTo>
                <a:lnTo>
                  <a:pt x="10620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5710301" y="3960749"/>
            <a:ext cx="1062037" cy="911225"/>
          </a:xfrm>
          <a:custGeom>
            <a:avLst/>
            <a:gdLst/>
            <a:ahLst/>
            <a:cxnLst/>
            <a:rect l="l" t="t" r="r" b="b"/>
            <a:pathLst>
              <a:path w="1062037" h="911225">
                <a:moveTo>
                  <a:pt x="0" y="911225"/>
                </a:moveTo>
                <a:lnTo>
                  <a:pt x="1062037" y="911225"/>
                </a:lnTo>
                <a:lnTo>
                  <a:pt x="10620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7380351" y="3960749"/>
            <a:ext cx="1290574" cy="911225"/>
          </a:xfrm>
          <a:custGeom>
            <a:avLst/>
            <a:gdLst/>
            <a:ahLst/>
            <a:cxnLst/>
            <a:rect l="l" t="t" r="r" b="b"/>
            <a:pathLst>
              <a:path w="1290574" h="911225">
                <a:moveTo>
                  <a:pt x="0" y="911225"/>
                </a:moveTo>
                <a:lnTo>
                  <a:pt x="1290574" y="911225"/>
                </a:lnTo>
                <a:lnTo>
                  <a:pt x="1290574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7380351" y="3960749"/>
            <a:ext cx="1290574" cy="911225"/>
          </a:xfrm>
          <a:custGeom>
            <a:avLst/>
            <a:gdLst/>
            <a:ahLst/>
            <a:cxnLst/>
            <a:rect l="l" t="t" r="r" b="b"/>
            <a:pathLst>
              <a:path w="1290574" h="911225">
                <a:moveTo>
                  <a:pt x="0" y="911225"/>
                </a:moveTo>
                <a:lnTo>
                  <a:pt x="1290574" y="911225"/>
                </a:lnTo>
                <a:lnTo>
                  <a:pt x="1290574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" name="object 72"/>
          <p:cNvSpPr/>
          <p:nvPr/>
        </p:nvSpPr>
        <p:spPr>
          <a:xfrm>
            <a:off x="1004887" y="5402262"/>
            <a:ext cx="6981825" cy="1138237"/>
          </a:xfrm>
          <a:custGeom>
            <a:avLst/>
            <a:gdLst/>
            <a:ahLst/>
            <a:cxnLst/>
            <a:rect l="l" t="t" r="r" b="b"/>
            <a:pathLst>
              <a:path w="6981825" h="1138237">
                <a:moveTo>
                  <a:pt x="0" y="1138237"/>
                </a:moveTo>
                <a:lnTo>
                  <a:pt x="6981825" y="1138237"/>
                </a:lnTo>
                <a:lnTo>
                  <a:pt x="6981825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3" name="object 73"/>
          <p:cNvSpPr/>
          <p:nvPr/>
        </p:nvSpPr>
        <p:spPr>
          <a:xfrm>
            <a:off x="1004887" y="5402262"/>
            <a:ext cx="6981825" cy="1138237"/>
          </a:xfrm>
          <a:custGeom>
            <a:avLst/>
            <a:gdLst/>
            <a:ahLst/>
            <a:cxnLst/>
            <a:rect l="l" t="t" r="r" b="b"/>
            <a:pathLst>
              <a:path w="6981825" h="1138237">
                <a:moveTo>
                  <a:pt x="0" y="1138237"/>
                </a:moveTo>
                <a:lnTo>
                  <a:pt x="6981825" y="1138237"/>
                </a:lnTo>
                <a:lnTo>
                  <a:pt x="6981825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" name="object 74"/>
          <p:cNvSpPr/>
          <p:nvPr/>
        </p:nvSpPr>
        <p:spPr>
          <a:xfrm>
            <a:off x="1858899" y="3732149"/>
            <a:ext cx="114300" cy="1670050"/>
          </a:xfrm>
          <a:custGeom>
            <a:avLst/>
            <a:gdLst/>
            <a:ahLst/>
            <a:cxnLst/>
            <a:rect l="l" t="t" r="r" b="b"/>
            <a:pathLst>
              <a:path w="114300" h="1670050">
                <a:moveTo>
                  <a:pt x="38100" y="1670050"/>
                </a:moveTo>
                <a:lnTo>
                  <a:pt x="76200" y="1670050"/>
                </a:lnTo>
                <a:lnTo>
                  <a:pt x="76200" y="95250"/>
                </a:lnTo>
                <a:lnTo>
                  <a:pt x="114300" y="114300"/>
                </a:lnTo>
                <a:lnTo>
                  <a:pt x="57150" y="0"/>
                </a:lnTo>
                <a:lnTo>
                  <a:pt x="38100" y="95250"/>
                </a:lnTo>
                <a:lnTo>
                  <a:pt x="38100" y="1670050"/>
                </a:lnTo>
                <a:close/>
              </a:path>
              <a:path w="114300" h="1670050">
                <a:moveTo>
                  <a:pt x="38100" y="95250"/>
                </a:moveTo>
                <a:lnTo>
                  <a:pt x="57150" y="0"/>
                </a:lnTo>
                <a:lnTo>
                  <a:pt x="0" y="114300"/>
                </a:lnTo>
                <a:lnTo>
                  <a:pt x="38100" y="114299"/>
                </a:lnTo>
                <a:lnTo>
                  <a:pt x="38100" y="95250"/>
                </a:lnTo>
                <a:close/>
              </a:path>
              <a:path w="114300" h="1670050">
                <a:moveTo>
                  <a:pt x="114300" y="114300"/>
                </a:moveTo>
                <a:lnTo>
                  <a:pt x="76200" y="95250"/>
                </a:lnTo>
                <a:lnTo>
                  <a:pt x="76200" y="114299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3533394" y="253800"/>
            <a:ext cx="1695844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Phase</a:t>
            </a:r>
            <a:endParaRPr sz="4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75468" y="253800"/>
            <a:ext cx="42048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3</a:t>
            </a:r>
            <a:endParaRPr sz="4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43606" y="924607"/>
            <a:ext cx="3341537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Res</a:t>
            </a:r>
            <a:r>
              <a:rPr dirty="0" smtClean="0" sz="4400" spc="14">
                <a:solidFill>
                  <a:srgbClr val="4FFFFF"/>
                </a:solidFill>
                <a:latin typeface="Arial"/>
                <a:cs typeface="Arial"/>
              </a:rPr>
              <a:t>i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stan</a:t>
            </a:r>
            <a:r>
              <a:rPr dirty="0" smtClean="0" sz="4400" spc="19">
                <a:solidFill>
                  <a:srgbClr val="4FFFFF"/>
                </a:solidFill>
                <a:latin typeface="Arial"/>
                <a:cs typeface="Arial"/>
              </a:rPr>
              <a:t>c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e</a:t>
            </a:r>
            <a:r>
              <a:rPr dirty="0" smtClean="0" sz="4400" spc="-29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2</a:t>
            </a:r>
            <a:endParaRPr sz="4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04887" y="5402262"/>
            <a:ext cx="6981825" cy="11382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200"/>
              </a:lnSpc>
              <a:spcBef>
                <a:spcPts val="30"/>
              </a:spcBef>
            </a:pPr>
            <a:endParaRPr sz="1200"/>
          </a:p>
          <a:p>
            <a:pPr marL="154180" marR="159988" algn="ctr">
              <a:lnSpc>
                <a:spcPct val="95825"/>
              </a:lnSpc>
            </a:pPr>
            <a:r>
              <a:rPr dirty="0" smtClean="0" sz="2800" spc="0">
                <a:latin typeface="Arial"/>
                <a:cs typeface="Arial"/>
              </a:rPr>
              <a:t>Start</a:t>
            </a:r>
            <a:r>
              <a:rPr dirty="0" smtClean="0" sz="2800" spc="-68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Enti</a:t>
            </a:r>
            <a:r>
              <a:rPr dirty="0" smtClean="0" sz="2800" spc="4">
                <a:latin typeface="Arial"/>
                <a:cs typeface="Arial"/>
              </a:rPr>
              <a:t>t</a:t>
            </a:r>
            <a:r>
              <a:rPr dirty="0" smtClean="0" sz="2800" spc="0">
                <a:latin typeface="Arial"/>
                <a:cs typeface="Arial"/>
              </a:rPr>
              <a:t>y</a:t>
            </a:r>
            <a:r>
              <a:rPr dirty="0" smtClean="0" sz="2800" spc="-13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Gath</a:t>
            </a:r>
            <a:r>
              <a:rPr dirty="0" smtClean="0" sz="2800" spc="9">
                <a:latin typeface="Arial"/>
                <a:cs typeface="Arial"/>
              </a:rPr>
              <a:t>e</a:t>
            </a:r>
            <a:r>
              <a:rPr dirty="0" smtClean="0" sz="2800" spc="0">
                <a:latin typeface="Arial"/>
                <a:cs typeface="Arial"/>
              </a:rPr>
              <a:t>ri</a:t>
            </a:r>
            <a:r>
              <a:rPr dirty="0" smtClean="0" sz="2800" spc="9">
                <a:latin typeface="Arial"/>
                <a:cs typeface="Arial"/>
              </a:rPr>
              <a:t>n</a:t>
            </a:r>
            <a:r>
              <a:rPr dirty="0" smtClean="0" sz="2800" spc="0">
                <a:latin typeface="Arial"/>
                <a:cs typeface="Arial"/>
              </a:rPr>
              <a:t>g</a:t>
            </a:r>
            <a:r>
              <a:rPr dirty="0" smtClean="0" sz="2800" spc="-102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&amp;</a:t>
            </a:r>
            <a:r>
              <a:rPr dirty="0" smtClean="0" sz="2800" spc="0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Coll</a:t>
            </a:r>
            <a:r>
              <a:rPr dirty="0" smtClean="0" sz="2800" spc="9">
                <a:latin typeface="Arial"/>
                <a:cs typeface="Arial"/>
              </a:rPr>
              <a:t>i</a:t>
            </a:r>
            <a:r>
              <a:rPr dirty="0" smtClean="0" sz="2800" spc="0">
                <a:latin typeface="Arial"/>
                <a:cs typeface="Arial"/>
              </a:rPr>
              <a:t>s</a:t>
            </a:r>
            <a:r>
              <a:rPr dirty="0" smtClean="0" sz="2800" spc="4">
                <a:latin typeface="Arial"/>
                <a:cs typeface="Arial"/>
              </a:rPr>
              <a:t>i</a:t>
            </a:r>
            <a:r>
              <a:rPr dirty="0" smtClean="0" sz="2800" spc="0">
                <a:latin typeface="Arial"/>
                <a:cs typeface="Arial"/>
              </a:rPr>
              <a:t>on</a:t>
            </a:r>
            <a:r>
              <a:rPr dirty="0" smtClean="0" sz="2800" spc="-85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Ca</a:t>
            </a:r>
            <a:r>
              <a:rPr dirty="0" smtClean="0" sz="2800" spc="4">
                <a:latin typeface="Arial"/>
                <a:cs typeface="Arial"/>
              </a:rPr>
              <a:t>c</a:t>
            </a:r>
            <a:r>
              <a:rPr dirty="0" smtClean="0" sz="2800" spc="0">
                <a:latin typeface="Arial"/>
                <a:cs typeface="Arial"/>
              </a:rPr>
              <a:t>h</a:t>
            </a:r>
            <a:r>
              <a:rPr dirty="0" smtClean="0" sz="2800" spc="4">
                <a:latin typeface="Arial"/>
                <a:cs typeface="Arial"/>
              </a:rPr>
              <a:t>i</a:t>
            </a:r>
            <a:r>
              <a:rPr dirty="0" smtClean="0" sz="2800" spc="0">
                <a:latin typeface="Arial"/>
                <a:cs typeface="Arial"/>
              </a:rPr>
              <a:t>ng</a:t>
            </a:r>
            <a:endParaRPr sz="2800">
              <a:latin typeface="Arial"/>
              <a:cs typeface="Arial"/>
            </a:endParaRPr>
          </a:p>
          <a:p>
            <a:pPr marL="1147292" marR="1151035" algn="ctr">
              <a:lnSpc>
                <a:spcPct val="95825"/>
              </a:lnSpc>
              <a:spcBef>
                <a:spcPts val="140"/>
              </a:spcBef>
            </a:pPr>
            <a:r>
              <a:rPr dirty="0" smtClean="0" sz="2800" spc="0">
                <a:latin typeface="Arial"/>
                <a:cs typeface="Arial"/>
              </a:rPr>
              <a:t>S</a:t>
            </a:r>
            <a:r>
              <a:rPr dirty="0" smtClean="0" sz="2800" spc="-9">
                <a:latin typeface="Arial"/>
                <a:cs typeface="Arial"/>
              </a:rPr>
              <a:t>P</a:t>
            </a:r>
            <a:r>
              <a:rPr dirty="0" smtClean="0" sz="2800" spc="0">
                <a:latin typeface="Arial"/>
                <a:cs typeface="Arial"/>
              </a:rPr>
              <a:t>U</a:t>
            </a:r>
            <a:r>
              <a:rPr dirty="0" smtClean="0" sz="2800" spc="-20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J</a:t>
            </a:r>
            <a:r>
              <a:rPr dirty="0" smtClean="0" sz="2800" spc="9">
                <a:latin typeface="Arial"/>
                <a:cs typeface="Arial"/>
              </a:rPr>
              <a:t>o</a:t>
            </a:r>
            <a:r>
              <a:rPr dirty="0" smtClean="0" sz="2800" spc="0">
                <a:latin typeface="Arial"/>
                <a:cs typeface="Arial"/>
              </a:rPr>
              <a:t>b</a:t>
            </a:r>
            <a:r>
              <a:rPr dirty="0" smtClean="0" sz="2800" spc="-45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[for</a:t>
            </a:r>
            <a:r>
              <a:rPr dirty="0" smtClean="0" sz="2800" spc="-30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imm</a:t>
            </a:r>
            <a:r>
              <a:rPr dirty="0" smtClean="0" sz="2800" spc="4">
                <a:latin typeface="Arial"/>
                <a:cs typeface="Arial"/>
              </a:rPr>
              <a:t>e</a:t>
            </a:r>
            <a:r>
              <a:rPr dirty="0" smtClean="0" sz="2800" spc="0">
                <a:latin typeface="Arial"/>
                <a:cs typeface="Arial"/>
              </a:rPr>
              <a:t>d</a:t>
            </a:r>
            <a:r>
              <a:rPr dirty="0" smtClean="0" sz="2800" spc="4">
                <a:latin typeface="Arial"/>
                <a:cs typeface="Arial"/>
              </a:rPr>
              <a:t>i</a:t>
            </a:r>
            <a:r>
              <a:rPr dirty="0" smtClean="0" sz="2800" spc="0">
                <a:latin typeface="Arial"/>
                <a:cs typeface="Arial"/>
              </a:rPr>
              <a:t>ate</a:t>
            </a:r>
            <a:r>
              <a:rPr dirty="0" smtClean="0" sz="2800" spc="-104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j</a:t>
            </a:r>
            <a:r>
              <a:rPr dirty="0" smtClean="0" sz="2800" spc="4">
                <a:latin typeface="Arial"/>
                <a:cs typeface="Arial"/>
              </a:rPr>
              <a:t>o</a:t>
            </a:r>
            <a:r>
              <a:rPr dirty="0" smtClean="0" sz="2800" spc="0">
                <a:latin typeface="Arial"/>
                <a:cs typeface="Arial"/>
              </a:rPr>
              <a:t>b</a:t>
            </a:r>
            <a:r>
              <a:rPr dirty="0" smtClean="0" sz="2800" spc="9">
                <a:latin typeface="Arial"/>
                <a:cs typeface="Arial"/>
              </a:rPr>
              <a:t>s</a:t>
            </a:r>
            <a:r>
              <a:rPr dirty="0" smtClean="0" sz="2800" spc="0">
                <a:latin typeface="Arial"/>
                <a:cs typeface="Arial"/>
              </a:rPr>
              <a:t>]</a:t>
            </a:r>
            <a:endParaRPr sz="2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380351" y="3960749"/>
            <a:ext cx="1290574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3" name="object 23"/>
          <p:cNvSpPr txBox="1"/>
          <p:nvPr/>
        </p:nvSpPr>
        <p:spPr>
          <a:xfrm>
            <a:off x="5710301" y="3960749"/>
            <a:ext cx="1062037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" name="object 22"/>
          <p:cNvSpPr txBox="1"/>
          <p:nvPr/>
        </p:nvSpPr>
        <p:spPr>
          <a:xfrm>
            <a:off x="3889375" y="3960749"/>
            <a:ext cx="909637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" name="object 21"/>
          <p:cNvSpPr txBox="1"/>
          <p:nvPr/>
        </p:nvSpPr>
        <p:spPr>
          <a:xfrm>
            <a:off x="2066925" y="3960749"/>
            <a:ext cx="1214437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" name="object 20"/>
          <p:cNvSpPr txBox="1"/>
          <p:nvPr/>
        </p:nvSpPr>
        <p:spPr>
          <a:xfrm>
            <a:off x="322262" y="3959225"/>
            <a:ext cx="835025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322262" y="2593975"/>
            <a:ext cx="835025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04457">
              <a:lnSpc>
                <a:spcPct val="95825"/>
              </a:lnSpc>
              <a:spcBef>
                <a:spcPts val="1242"/>
              </a:spcBef>
            </a:pPr>
            <a:r>
              <a:rPr dirty="0" smtClean="0" sz="2400" spc="-4">
                <a:latin typeface="Arial"/>
                <a:cs typeface="Arial"/>
              </a:rPr>
              <a:t>PPU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57287" y="2593975"/>
            <a:ext cx="3032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1460500" y="2593975"/>
            <a:ext cx="303244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9341" marR="29422" indent="6096" algn="just">
              <a:lnSpc>
                <a:spcPct val="100041"/>
              </a:lnSpc>
              <a:spcBef>
                <a:spcPts val="415"/>
              </a:spcBef>
            </a:pPr>
            <a:r>
              <a:rPr dirty="0" smtClean="0" sz="1800" spc="0">
                <a:latin typeface="Arial"/>
                <a:cs typeface="Arial"/>
              </a:rPr>
              <a:t>P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P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U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63744" y="2593975"/>
            <a:ext cx="303212" cy="11383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2066956" y="2593975"/>
            <a:ext cx="1214437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294989">
              <a:lnSpc>
                <a:spcPct val="95825"/>
              </a:lnSpc>
              <a:spcBef>
                <a:spcPts val="1242"/>
              </a:spcBef>
            </a:pPr>
            <a:r>
              <a:rPr dirty="0" smtClean="0" sz="2400" spc="-4">
                <a:latin typeface="Arial"/>
                <a:cs typeface="Arial"/>
              </a:rPr>
              <a:t>PPU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81394" y="2593975"/>
            <a:ext cx="304038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3585432" y="2593975"/>
            <a:ext cx="303974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3889406" y="2593975"/>
            <a:ext cx="910399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42843">
              <a:lnSpc>
                <a:spcPct val="95825"/>
              </a:lnSpc>
              <a:spcBef>
                <a:spcPts val="1242"/>
              </a:spcBef>
            </a:pPr>
            <a:r>
              <a:rPr dirty="0" smtClean="0" sz="2400" spc="-4">
                <a:latin typeface="Arial"/>
                <a:cs typeface="Arial"/>
              </a:rPr>
              <a:t>PPU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99806" y="2593975"/>
            <a:ext cx="304038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5103844" y="2593975"/>
            <a:ext cx="3032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9881" marR="28851" indent="6096" algn="just">
              <a:lnSpc>
                <a:spcPct val="100041"/>
              </a:lnSpc>
              <a:spcBef>
                <a:spcPts val="415"/>
              </a:spcBef>
            </a:pPr>
            <a:r>
              <a:rPr dirty="0" smtClean="0" sz="1800" spc="0">
                <a:latin typeface="Arial"/>
                <a:cs typeface="Arial"/>
              </a:rPr>
              <a:t>P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P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U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07056" y="2593975"/>
            <a:ext cx="3032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5710269" y="2593975"/>
            <a:ext cx="1063656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219614">
              <a:lnSpc>
                <a:spcPct val="95825"/>
              </a:lnSpc>
              <a:spcBef>
                <a:spcPts val="1242"/>
              </a:spcBef>
            </a:pPr>
            <a:r>
              <a:rPr dirty="0" smtClean="0" sz="2400" spc="-4">
                <a:latin typeface="Arial"/>
                <a:cs typeface="Arial"/>
              </a:rPr>
              <a:t>PPU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73926" y="2593975"/>
            <a:ext cx="303180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7077106" y="2593975"/>
            <a:ext cx="3032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380319" y="2593975"/>
            <a:ext cx="1290605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333914">
              <a:lnSpc>
                <a:spcPct val="95825"/>
              </a:lnSpc>
              <a:spcBef>
                <a:spcPts val="1242"/>
              </a:spcBef>
            </a:pPr>
            <a:r>
              <a:rPr dirty="0" smtClean="0" sz="2400" spc="-4">
                <a:latin typeface="Arial"/>
                <a:cs typeface="Arial"/>
              </a:rPr>
              <a:t>PPU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2262" y="3505200"/>
            <a:ext cx="1441481" cy="2270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2066956" y="3505200"/>
            <a:ext cx="6603968" cy="2270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322262" y="1835213"/>
            <a:ext cx="8348599" cy="379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0019" marR="2901671" algn="ctr">
              <a:lnSpc>
                <a:spcPts val="2990"/>
              </a:lnSpc>
              <a:spcBef>
                <a:spcPts val="149"/>
              </a:spcBef>
            </a:pP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Phy</a:t>
            </a:r>
            <a:r>
              <a:rPr dirty="0" smtClean="0" baseline="-3105" sz="4200" spc="9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i</a:t>
            </a:r>
            <a:r>
              <a:rPr dirty="0" smtClean="0" baseline="-3105" sz="4200" spc="4">
                <a:solidFill>
                  <a:srgbClr val="1F126B"/>
                </a:solidFill>
                <a:latin typeface="Arial"/>
                <a:cs typeface="Arial"/>
              </a:rPr>
              <a:t>c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baseline="-3105" sz="4200" spc="-106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Upd</a:t>
            </a:r>
            <a:r>
              <a:rPr dirty="0" smtClean="0" baseline="-3105" sz="4200" spc="9">
                <a:solidFill>
                  <a:srgbClr val="1F126B"/>
                </a:solidFill>
                <a:latin typeface="Arial"/>
                <a:cs typeface="Arial"/>
              </a:rPr>
              <a:t>a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te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322262" y="1835213"/>
            <a:ext cx="8348599" cy="379412"/>
          </a:xfrm>
          <a:custGeom>
            <a:avLst/>
            <a:gdLst/>
            <a:ahLst/>
            <a:cxnLst/>
            <a:rect l="l" t="t" r="r" b="b"/>
            <a:pathLst>
              <a:path w="8348599" h="379412">
                <a:moveTo>
                  <a:pt x="0" y="379412"/>
                </a:moveTo>
                <a:lnTo>
                  <a:pt x="8348599" y="379412"/>
                </a:lnTo>
                <a:lnTo>
                  <a:pt x="8348599" y="0"/>
                </a:lnTo>
                <a:lnTo>
                  <a:pt x="0" y="0"/>
                </a:lnTo>
                <a:lnTo>
                  <a:pt x="0" y="379412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322262" y="1835213"/>
            <a:ext cx="8348599" cy="379412"/>
          </a:xfrm>
          <a:custGeom>
            <a:avLst/>
            <a:gdLst/>
            <a:ahLst/>
            <a:cxnLst/>
            <a:rect l="l" t="t" r="r" b="b"/>
            <a:pathLst>
              <a:path w="8348599" h="379412">
                <a:moveTo>
                  <a:pt x="0" y="379412"/>
                </a:moveTo>
                <a:lnTo>
                  <a:pt x="8348599" y="379412"/>
                </a:lnTo>
                <a:lnTo>
                  <a:pt x="8348599" y="0"/>
                </a:lnTo>
                <a:lnTo>
                  <a:pt x="0" y="0"/>
                </a:lnTo>
                <a:lnTo>
                  <a:pt x="0" y="379412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1157287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1157287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176377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176377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328142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328142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358622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358622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4800600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4800600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540702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540702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677392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677392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707707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707707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322262" y="395922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322262" y="395922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2066925" y="3960812"/>
            <a:ext cx="1214437" cy="1062037"/>
          </a:xfrm>
          <a:custGeom>
            <a:avLst/>
            <a:gdLst/>
            <a:ahLst/>
            <a:cxnLst/>
            <a:rect l="l" t="t" r="r" b="b"/>
            <a:pathLst>
              <a:path w="1214437" h="1062037">
                <a:moveTo>
                  <a:pt x="0" y="1062037"/>
                </a:moveTo>
                <a:lnTo>
                  <a:pt x="1214437" y="1062037"/>
                </a:lnTo>
                <a:lnTo>
                  <a:pt x="1214437" y="0"/>
                </a:lnTo>
                <a:lnTo>
                  <a:pt x="0" y="0"/>
                </a:lnTo>
                <a:lnTo>
                  <a:pt x="0" y="1062037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2066925" y="3960812"/>
            <a:ext cx="1214437" cy="1062037"/>
          </a:xfrm>
          <a:custGeom>
            <a:avLst/>
            <a:gdLst/>
            <a:ahLst/>
            <a:cxnLst/>
            <a:rect l="l" t="t" r="r" b="b"/>
            <a:pathLst>
              <a:path w="1214437" h="1062037">
                <a:moveTo>
                  <a:pt x="0" y="1062037"/>
                </a:moveTo>
                <a:lnTo>
                  <a:pt x="1214437" y="1062037"/>
                </a:lnTo>
                <a:lnTo>
                  <a:pt x="1214437" y="0"/>
                </a:lnTo>
                <a:lnTo>
                  <a:pt x="0" y="0"/>
                </a:lnTo>
                <a:lnTo>
                  <a:pt x="0" y="106203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3889375" y="3960749"/>
            <a:ext cx="909637" cy="911225"/>
          </a:xfrm>
          <a:custGeom>
            <a:avLst/>
            <a:gdLst/>
            <a:ahLst/>
            <a:cxnLst/>
            <a:rect l="l" t="t" r="r" b="b"/>
            <a:pathLst>
              <a:path w="909637" h="911225">
                <a:moveTo>
                  <a:pt x="0" y="911225"/>
                </a:moveTo>
                <a:lnTo>
                  <a:pt x="909637" y="911225"/>
                </a:lnTo>
                <a:lnTo>
                  <a:pt x="9096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3889375" y="3960749"/>
            <a:ext cx="909637" cy="911225"/>
          </a:xfrm>
          <a:custGeom>
            <a:avLst/>
            <a:gdLst/>
            <a:ahLst/>
            <a:cxnLst/>
            <a:rect l="l" t="t" r="r" b="b"/>
            <a:pathLst>
              <a:path w="909637" h="911225">
                <a:moveTo>
                  <a:pt x="0" y="911225"/>
                </a:moveTo>
                <a:lnTo>
                  <a:pt x="909637" y="911225"/>
                </a:lnTo>
                <a:lnTo>
                  <a:pt x="9096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5710301" y="3960749"/>
            <a:ext cx="1062037" cy="911225"/>
          </a:xfrm>
          <a:custGeom>
            <a:avLst/>
            <a:gdLst/>
            <a:ahLst/>
            <a:cxnLst/>
            <a:rect l="l" t="t" r="r" b="b"/>
            <a:pathLst>
              <a:path w="1062037" h="911225">
                <a:moveTo>
                  <a:pt x="0" y="911225"/>
                </a:moveTo>
                <a:lnTo>
                  <a:pt x="1062037" y="911225"/>
                </a:lnTo>
                <a:lnTo>
                  <a:pt x="10620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5710301" y="3960749"/>
            <a:ext cx="1062037" cy="911225"/>
          </a:xfrm>
          <a:custGeom>
            <a:avLst/>
            <a:gdLst/>
            <a:ahLst/>
            <a:cxnLst/>
            <a:rect l="l" t="t" r="r" b="b"/>
            <a:pathLst>
              <a:path w="1062037" h="911225">
                <a:moveTo>
                  <a:pt x="0" y="911225"/>
                </a:moveTo>
                <a:lnTo>
                  <a:pt x="1062037" y="911225"/>
                </a:lnTo>
                <a:lnTo>
                  <a:pt x="10620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7380351" y="3960749"/>
            <a:ext cx="1290574" cy="911225"/>
          </a:xfrm>
          <a:custGeom>
            <a:avLst/>
            <a:gdLst/>
            <a:ahLst/>
            <a:cxnLst/>
            <a:rect l="l" t="t" r="r" b="b"/>
            <a:pathLst>
              <a:path w="1290574" h="911225">
                <a:moveTo>
                  <a:pt x="0" y="911225"/>
                </a:moveTo>
                <a:lnTo>
                  <a:pt x="1290574" y="911225"/>
                </a:lnTo>
                <a:lnTo>
                  <a:pt x="1290574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7380351" y="3960749"/>
            <a:ext cx="1290574" cy="911225"/>
          </a:xfrm>
          <a:custGeom>
            <a:avLst/>
            <a:gdLst/>
            <a:ahLst/>
            <a:cxnLst/>
            <a:rect l="l" t="t" r="r" b="b"/>
            <a:pathLst>
              <a:path w="1290574" h="911225">
                <a:moveTo>
                  <a:pt x="0" y="911225"/>
                </a:moveTo>
                <a:lnTo>
                  <a:pt x="1290574" y="911225"/>
                </a:lnTo>
                <a:lnTo>
                  <a:pt x="1290574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1004887" y="5402262"/>
            <a:ext cx="6981825" cy="1138237"/>
          </a:xfrm>
          <a:custGeom>
            <a:avLst/>
            <a:gdLst/>
            <a:ahLst/>
            <a:cxnLst/>
            <a:rect l="l" t="t" r="r" b="b"/>
            <a:pathLst>
              <a:path w="6981825" h="1138237">
                <a:moveTo>
                  <a:pt x="0" y="1138237"/>
                </a:moveTo>
                <a:lnTo>
                  <a:pt x="6981825" y="1138237"/>
                </a:lnTo>
                <a:lnTo>
                  <a:pt x="6981825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1004887" y="5402262"/>
            <a:ext cx="6981825" cy="1138237"/>
          </a:xfrm>
          <a:custGeom>
            <a:avLst/>
            <a:gdLst/>
            <a:ahLst/>
            <a:cxnLst/>
            <a:rect l="l" t="t" r="r" b="b"/>
            <a:pathLst>
              <a:path w="6981825" h="1138237">
                <a:moveTo>
                  <a:pt x="0" y="1138237"/>
                </a:moveTo>
                <a:lnTo>
                  <a:pt x="6981825" y="1138237"/>
                </a:lnTo>
                <a:lnTo>
                  <a:pt x="6981825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2617724" y="5022850"/>
            <a:ext cx="114300" cy="379349"/>
          </a:xfrm>
          <a:custGeom>
            <a:avLst/>
            <a:gdLst/>
            <a:ahLst/>
            <a:cxnLst/>
            <a:rect l="l" t="t" r="r" b="b"/>
            <a:pathLst>
              <a:path w="114300" h="379349">
                <a:moveTo>
                  <a:pt x="38100" y="379349"/>
                </a:moveTo>
                <a:lnTo>
                  <a:pt x="76200" y="379349"/>
                </a:lnTo>
                <a:lnTo>
                  <a:pt x="76200" y="95250"/>
                </a:lnTo>
                <a:lnTo>
                  <a:pt x="114300" y="114300"/>
                </a:lnTo>
                <a:lnTo>
                  <a:pt x="57150" y="0"/>
                </a:lnTo>
                <a:lnTo>
                  <a:pt x="38100" y="95250"/>
                </a:lnTo>
                <a:lnTo>
                  <a:pt x="38100" y="379349"/>
                </a:lnTo>
                <a:close/>
              </a:path>
              <a:path w="114300" h="379349">
                <a:moveTo>
                  <a:pt x="38100" y="95250"/>
                </a:moveTo>
                <a:lnTo>
                  <a:pt x="57150" y="0"/>
                </a:lnTo>
                <a:lnTo>
                  <a:pt x="0" y="114300"/>
                </a:lnTo>
                <a:lnTo>
                  <a:pt x="38100" y="114299"/>
                </a:lnTo>
                <a:lnTo>
                  <a:pt x="38100" y="95250"/>
                </a:lnTo>
                <a:close/>
              </a:path>
              <a:path w="114300" h="379349">
                <a:moveTo>
                  <a:pt x="114300" y="114300"/>
                </a:moveTo>
                <a:lnTo>
                  <a:pt x="76200" y="95250"/>
                </a:lnTo>
                <a:lnTo>
                  <a:pt x="76200" y="114299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1460500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1460500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322262" y="259397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322262" y="259397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2066925" y="2593975"/>
            <a:ext cx="1214437" cy="911225"/>
          </a:xfrm>
          <a:custGeom>
            <a:avLst/>
            <a:gdLst/>
            <a:ahLst/>
            <a:cxnLst/>
            <a:rect l="l" t="t" r="r" b="b"/>
            <a:pathLst>
              <a:path w="1214437" h="911225">
                <a:moveTo>
                  <a:pt x="0" y="911225"/>
                </a:moveTo>
                <a:lnTo>
                  <a:pt x="1214437" y="911225"/>
                </a:lnTo>
                <a:lnTo>
                  <a:pt x="12144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2066925" y="2593975"/>
            <a:ext cx="1214437" cy="911225"/>
          </a:xfrm>
          <a:custGeom>
            <a:avLst/>
            <a:gdLst/>
            <a:ahLst/>
            <a:cxnLst/>
            <a:rect l="l" t="t" r="r" b="b"/>
            <a:pathLst>
              <a:path w="1214437" h="911225">
                <a:moveTo>
                  <a:pt x="0" y="911225"/>
                </a:moveTo>
                <a:lnTo>
                  <a:pt x="1214437" y="911225"/>
                </a:lnTo>
                <a:lnTo>
                  <a:pt x="12144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3889375" y="2593975"/>
            <a:ext cx="909637" cy="911225"/>
          </a:xfrm>
          <a:custGeom>
            <a:avLst/>
            <a:gdLst/>
            <a:ahLst/>
            <a:cxnLst/>
            <a:rect l="l" t="t" r="r" b="b"/>
            <a:pathLst>
              <a:path w="909637" h="911225">
                <a:moveTo>
                  <a:pt x="0" y="911225"/>
                </a:moveTo>
                <a:lnTo>
                  <a:pt x="909637" y="911225"/>
                </a:lnTo>
                <a:lnTo>
                  <a:pt x="9096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3889375" y="2593975"/>
            <a:ext cx="909637" cy="911225"/>
          </a:xfrm>
          <a:custGeom>
            <a:avLst/>
            <a:gdLst/>
            <a:ahLst/>
            <a:cxnLst/>
            <a:rect l="l" t="t" r="r" b="b"/>
            <a:pathLst>
              <a:path w="909637" h="911225">
                <a:moveTo>
                  <a:pt x="0" y="911225"/>
                </a:moveTo>
                <a:lnTo>
                  <a:pt x="909637" y="911225"/>
                </a:lnTo>
                <a:lnTo>
                  <a:pt x="9096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5710301" y="2593975"/>
            <a:ext cx="1063625" cy="911225"/>
          </a:xfrm>
          <a:custGeom>
            <a:avLst/>
            <a:gdLst/>
            <a:ahLst/>
            <a:cxnLst/>
            <a:rect l="l" t="t" r="r" b="b"/>
            <a:pathLst>
              <a:path w="1063625" h="911225">
                <a:moveTo>
                  <a:pt x="0" y="911225"/>
                </a:moveTo>
                <a:lnTo>
                  <a:pt x="1063625" y="911225"/>
                </a:lnTo>
                <a:lnTo>
                  <a:pt x="10636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5710301" y="2593975"/>
            <a:ext cx="1063625" cy="911225"/>
          </a:xfrm>
          <a:custGeom>
            <a:avLst/>
            <a:gdLst/>
            <a:ahLst/>
            <a:cxnLst/>
            <a:rect l="l" t="t" r="r" b="b"/>
            <a:pathLst>
              <a:path w="1063625" h="911225">
                <a:moveTo>
                  <a:pt x="0" y="911225"/>
                </a:moveTo>
                <a:lnTo>
                  <a:pt x="1063625" y="911225"/>
                </a:lnTo>
                <a:lnTo>
                  <a:pt x="10636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7380351" y="2593975"/>
            <a:ext cx="1290574" cy="911225"/>
          </a:xfrm>
          <a:custGeom>
            <a:avLst/>
            <a:gdLst/>
            <a:ahLst/>
            <a:cxnLst/>
            <a:rect l="l" t="t" r="r" b="b"/>
            <a:pathLst>
              <a:path w="1290574" h="911225">
                <a:moveTo>
                  <a:pt x="0" y="911225"/>
                </a:moveTo>
                <a:lnTo>
                  <a:pt x="1290574" y="911225"/>
                </a:lnTo>
                <a:lnTo>
                  <a:pt x="1290574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7380351" y="2593975"/>
            <a:ext cx="1290574" cy="911225"/>
          </a:xfrm>
          <a:custGeom>
            <a:avLst/>
            <a:gdLst/>
            <a:ahLst/>
            <a:cxnLst/>
            <a:rect l="l" t="t" r="r" b="b"/>
            <a:pathLst>
              <a:path w="1290574" h="911225">
                <a:moveTo>
                  <a:pt x="0" y="911225"/>
                </a:moveTo>
                <a:lnTo>
                  <a:pt x="1290574" y="911225"/>
                </a:lnTo>
                <a:lnTo>
                  <a:pt x="1290574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510387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" name="object 72"/>
          <p:cNvSpPr/>
          <p:nvPr/>
        </p:nvSpPr>
        <p:spPr>
          <a:xfrm>
            <a:off x="510387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533394" y="253800"/>
            <a:ext cx="1695844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Phase</a:t>
            </a:r>
            <a:endParaRPr sz="4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275468" y="253800"/>
            <a:ext cx="42048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3</a:t>
            </a:r>
            <a:endParaRPr sz="4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43606" y="924607"/>
            <a:ext cx="3341537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Res</a:t>
            </a:r>
            <a:r>
              <a:rPr dirty="0" smtClean="0" sz="4400" spc="14">
                <a:solidFill>
                  <a:srgbClr val="4FFFFF"/>
                </a:solidFill>
                <a:latin typeface="Arial"/>
                <a:cs typeface="Arial"/>
              </a:rPr>
              <a:t>i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stan</a:t>
            </a:r>
            <a:r>
              <a:rPr dirty="0" smtClean="0" sz="4400" spc="19">
                <a:solidFill>
                  <a:srgbClr val="4FFFFF"/>
                </a:solidFill>
                <a:latin typeface="Arial"/>
                <a:cs typeface="Arial"/>
              </a:rPr>
              <a:t>c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e</a:t>
            </a:r>
            <a:r>
              <a:rPr dirty="0" smtClean="0" sz="4400" spc="-29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2</a:t>
            </a:r>
            <a:endParaRPr sz="4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04887" y="5402262"/>
            <a:ext cx="6981825" cy="11382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200"/>
              </a:lnSpc>
              <a:spcBef>
                <a:spcPts val="30"/>
              </a:spcBef>
            </a:pPr>
            <a:endParaRPr sz="1200"/>
          </a:p>
          <a:p>
            <a:pPr marL="2275306" marR="2276790" algn="ctr">
              <a:lnSpc>
                <a:spcPct val="95825"/>
              </a:lnSpc>
            </a:pPr>
            <a:r>
              <a:rPr dirty="0" smtClean="0" sz="2800" spc="0">
                <a:latin typeface="Arial"/>
                <a:cs typeface="Arial"/>
              </a:rPr>
              <a:t>Gat</a:t>
            </a:r>
            <a:r>
              <a:rPr dirty="0" smtClean="0" sz="2800" spc="9">
                <a:latin typeface="Arial"/>
                <a:cs typeface="Arial"/>
              </a:rPr>
              <a:t>h</a:t>
            </a:r>
            <a:r>
              <a:rPr dirty="0" smtClean="0" sz="2800" spc="0">
                <a:latin typeface="Arial"/>
                <a:cs typeface="Arial"/>
              </a:rPr>
              <a:t>er</a:t>
            </a:r>
            <a:r>
              <a:rPr dirty="0" smtClean="0" sz="2800" spc="-85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Enti</a:t>
            </a:r>
            <a:r>
              <a:rPr dirty="0" smtClean="0" sz="2800" spc="4">
                <a:latin typeface="Arial"/>
                <a:cs typeface="Arial"/>
              </a:rPr>
              <a:t>t</a:t>
            </a:r>
            <a:r>
              <a:rPr dirty="0" smtClean="0" sz="2800" spc="0">
                <a:latin typeface="Arial"/>
                <a:cs typeface="Arial"/>
              </a:rPr>
              <a:t>i</a:t>
            </a:r>
            <a:r>
              <a:rPr dirty="0" smtClean="0" sz="2800" spc="4">
                <a:latin typeface="Arial"/>
                <a:cs typeface="Arial"/>
              </a:rPr>
              <a:t>e</a:t>
            </a:r>
            <a:r>
              <a:rPr dirty="0" smtClean="0" sz="2800" spc="0"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  <a:p>
            <a:pPr marL="1273784" marR="1276624" algn="ctr">
              <a:lnSpc>
                <a:spcPct val="95825"/>
              </a:lnSpc>
              <a:spcBef>
                <a:spcPts val="140"/>
              </a:spcBef>
            </a:pPr>
            <a:r>
              <a:rPr dirty="0" smtClean="0" sz="2800" spc="0">
                <a:latin typeface="Arial"/>
                <a:cs typeface="Arial"/>
              </a:rPr>
              <a:t>Ca</a:t>
            </a:r>
            <a:r>
              <a:rPr dirty="0" smtClean="0" sz="2800" spc="4">
                <a:latin typeface="Arial"/>
                <a:cs typeface="Arial"/>
              </a:rPr>
              <a:t>c</a:t>
            </a:r>
            <a:r>
              <a:rPr dirty="0" smtClean="0" sz="2800" spc="0">
                <a:latin typeface="Arial"/>
                <a:cs typeface="Arial"/>
              </a:rPr>
              <a:t>he</a:t>
            </a:r>
            <a:r>
              <a:rPr dirty="0" smtClean="0" sz="2800" spc="-70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Co</a:t>
            </a:r>
            <a:r>
              <a:rPr dirty="0" smtClean="0" sz="2800" spc="4">
                <a:latin typeface="Arial"/>
                <a:cs typeface="Arial"/>
              </a:rPr>
              <a:t>l</a:t>
            </a:r>
            <a:r>
              <a:rPr dirty="0" smtClean="0" sz="2800" spc="0">
                <a:latin typeface="Arial"/>
                <a:cs typeface="Arial"/>
              </a:rPr>
              <a:t>li</a:t>
            </a:r>
            <a:r>
              <a:rPr dirty="0" smtClean="0" sz="2800" spc="9">
                <a:latin typeface="Arial"/>
                <a:cs typeface="Arial"/>
              </a:rPr>
              <a:t>s</a:t>
            </a:r>
            <a:r>
              <a:rPr dirty="0" smtClean="0" sz="2800" spc="0">
                <a:latin typeface="Arial"/>
                <a:cs typeface="Arial"/>
              </a:rPr>
              <a:t>i</a:t>
            </a:r>
            <a:r>
              <a:rPr dirty="0" smtClean="0" sz="2800" spc="4">
                <a:latin typeface="Arial"/>
                <a:cs typeface="Arial"/>
              </a:rPr>
              <a:t>o</a:t>
            </a:r>
            <a:r>
              <a:rPr dirty="0" smtClean="0" sz="2800" spc="0">
                <a:latin typeface="Arial"/>
                <a:cs typeface="Arial"/>
              </a:rPr>
              <a:t>n,</a:t>
            </a:r>
            <a:r>
              <a:rPr dirty="0" smtClean="0" sz="2800" spc="-103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Pr</a:t>
            </a:r>
            <a:r>
              <a:rPr dirty="0" smtClean="0" sz="2800" spc="29">
                <a:latin typeface="Arial"/>
                <a:cs typeface="Arial"/>
              </a:rPr>
              <a:t>e</a:t>
            </a:r>
            <a:r>
              <a:rPr dirty="0" smtClean="0" sz="2800" spc="4">
                <a:latin typeface="Arial"/>
                <a:cs typeface="Arial"/>
              </a:rPr>
              <a:t>-</a:t>
            </a:r>
            <a:r>
              <a:rPr dirty="0" smtClean="0" sz="2800" spc="0">
                <a:latin typeface="Arial"/>
                <a:cs typeface="Arial"/>
              </a:rPr>
              <a:t>c</a:t>
            </a:r>
            <a:r>
              <a:rPr dirty="0" smtClean="0" sz="2800" spc="9">
                <a:latin typeface="Arial"/>
                <a:cs typeface="Arial"/>
              </a:rPr>
              <a:t>u</a:t>
            </a:r>
            <a:r>
              <a:rPr dirty="0" smtClean="0" sz="2800" spc="0">
                <a:latin typeface="Arial"/>
                <a:cs typeface="Arial"/>
              </a:rPr>
              <a:t>ll</a:t>
            </a:r>
            <a:r>
              <a:rPr dirty="0" smtClean="0" sz="2800" spc="9">
                <a:latin typeface="Arial"/>
                <a:cs typeface="Arial"/>
              </a:rPr>
              <a:t>i</a:t>
            </a:r>
            <a:r>
              <a:rPr dirty="0" smtClean="0" sz="2800" spc="0">
                <a:latin typeface="Arial"/>
                <a:cs typeface="Arial"/>
              </a:rPr>
              <a:t>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380351" y="3960749"/>
            <a:ext cx="1290574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" name="object 21"/>
          <p:cNvSpPr txBox="1"/>
          <p:nvPr/>
        </p:nvSpPr>
        <p:spPr>
          <a:xfrm>
            <a:off x="5710301" y="3960749"/>
            <a:ext cx="1062037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" name="object 20"/>
          <p:cNvSpPr txBox="1"/>
          <p:nvPr/>
        </p:nvSpPr>
        <p:spPr>
          <a:xfrm>
            <a:off x="3889375" y="3960749"/>
            <a:ext cx="909637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2066925" y="3960812"/>
            <a:ext cx="1214437" cy="10620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322262" y="3959225"/>
            <a:ext cx="835025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322262" y="2593975"/>
            <a:ext cx="835025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04457">
              <a:lnSpc>
                <a:spcPct val="95825"/>
              </a:lnSpc>
              <a:spcBef>
                <a:spcPts val="1242"/>
              </a:spcBef>
            </a:pPr>
            <a:r>
              <a:rPr dirty="0" smtClean="0" sz="2400" spc="-4">
                <a:latin typeface="Arial"/>
                <a:cs typeface="Arial"/>
              </a:rPr>
              <a:t>PPU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57287" y="2593975"/>
            <a:ext cx="3032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1460500" y="2593975"/>
            <a:ext cx="303244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9341" marR="29422" indent="6096" algn="just">
              <a:lnSpc>
                <a:spcPct val="100041"/>
              </a:lnSpc>
              <a:spcBef>
                <a:spcPts val="415"/>
              </a:spcBef>
            </a:pPr>
            <a:r>
              <a:rPr dirty="0" smtClean="0" sz="1800" spc="0">
                <a:latin typeface="Arial"/>
                <a:cs typeface="Arial"/>
              </a:rPr>
              <a:t>P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P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U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63744" y="2593975"/>
            <a:ext cx="3032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2066956" y="2593975"/>
            <a:ext cx="1214437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294989">
              <a:lnSpc>
                <a:spcPct val="95825"/>
              </a:lnSpc>
              <a:spcBef>
                <a:spcPts val="1242"/>
              </a:spcBef>
            </a:pPr>
            <a:r>
              <a:rPr dirty="0" smtClean="0" sz="2400" spc="-4">
                <a:latin typeface="Arial"/>
                <a:cs typeface="Arial"/>
              </a:rPr>
              <a:t>PPU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81394" y="2593975"/>
            <a:ext cx="304038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3585432" y="2593975"/>
            <a:ext cx="303974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3889406" y="2593975"/>
            <a:ext cx="910399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42843">
              <a:lnSpc>
                <a:spcPct val="95825"/>
              </a:lnSpc>
              <a:spcBef>
                <a:spcPts val="1242"/>
              </a:spcBef>
            </a:pPr>
            <a:r>
              <a:rPr dirty="0" smtClean="0" sz="2400" spc="-4">
                <a:latin typeface="Arial"/>
                <a:cs typeface="Arial"/>
              </a:rPr>
              <a:t>PPU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99806" y="2593975"/>
            <a:ext cx="304038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5103844" y="2593975"/>
            <a:ext cx="3032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9881" marR="28851" indent="6096" algn="just">
              <a:lnSpc>
                <a:spcPct val="100041"/>
              </a:lnSpc>
              <a:spcBef>
                <a:spcPts val="415"/>
              </a:spcBef>
            </a:pPr>
            <a:r>
              <a:rPr dirty="0" smtClean="0" sz="1800" spc="0">
                <a:latin typeface="Arial"/>
                <a:cs typeface="Arial"/>
              </a:rPr>
              <a:t>P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P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U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07056" y="2593975"/>
            <a:ext cx="3032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5710269" y="2593975"/>
            <a:ext cx="1063656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219614">
              <a:lnSpc>
                <a:spcPct val="95825"/>
              </a:lnSpc>
              <a:spcBef>
                <a:spcPts val="1242"/>
              </a:spcBef>
            </a:pPr>
            <a:r>
              <a:rPr dirty="0" smtClean="0" sz="2400" spc="-4">
                <a:latin typeface="Arial"/>
                <a:cs typeface="Arial"/>
              </a:rPr>
              <a:t>PPU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73926" y="2593975"/>
            <a:ext cx="303180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7077106" y="2593975"/>
            <a:ext cx="3032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380319" y="2593975"/>
            <a:ext cx="1290605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333914">
              <a:lnSpc>
                <a:spcPct val="95825"/>
              </a:lnSpc>
              <a:spcBef>
                <a:spcPts val="1242"/>
              </a:spcBef>
            </a:pPr>
            <a:r>
              <a:rPr dirty="0" smtClean="0" sz="2400" spc="-4">
                <a:latin typeface="Arial"/>
                <a:cs typeface="Arial"/>
              </a:rPr>
              <a:t>PPU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22262" y="1835213"/>
            <a:ext cx="8348599" cy="379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0019" marR="2901671" algn="ctr">
              <a:lnSpc>
                <a:spcPts val="2990"/>
              </a:lnSpc>
              <a:spcBef>
                <a:spcPts val="149"/>
              </a:spcBef>
            </a:pP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Phy</a:t>
            </a:r>
            <a:r>
              <a:rPr dirty="0" smtClean="0" baseline="-3105" sz="4200" spc="9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i</a:t>
            </a:r>
            <a:r>
              <a:rPr dirty="0" smtClean="0" baseline="-3105" sz="4200" spc="4">
                <a:solidFill>
                  <a:srgbClr val="1F126B"/>
                </a:solidFill>
                <a:latin typeface="Arial"/>
                <a:cs typeface="Arial"/>
              </a:rPr>
              <a:t>c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baseline="-3105" sz="4200" spc="-106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Upd</a:t>
            </a:r>
            <a:r>
              <a:rPr dirty="0" smtClean="0" baseline="-3105" sz="4200" spc="9">
                <a:solidFill>
                  <a:srgbClr val="1F126B"/>
                </a:solidFill>
                <a:latin typeface="Arial"/>
                <a:cs typeface="Arial"/>
              </a:rPr>
              <a:t>a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te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322262" y="1835213"/>
            <a:ext cx="8348599" cy="379412"/>
          </a:xfrm>
          <a:custGeom>
            <a:avLst/>
            <a:gdLst/>
            <a:ahLst/>
            <a:cxnLst/>
            <a:rect l="l" t="t" r="r" b="b"/>
            <a:pathLst>
              <a:path w="8348599" h="379412">
                <a:moveTo>
                  <a:pt x="0" y="379412"/>
                </a:moveTo>
                <a:lnTo>
                  <a:pt x="8348599" y="379412"/>
                </a:lnTo>
                <a:lnTo>
                  <a:pt x="8348599" y="0"/>
                </a:lnTo>
                <a:lnTo>
                  <a:pt x="0" y="0"/>
                </a:lnTo>
                <a:lnTo>
                  <a:pt x="0" y="379412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322262" y="1835213"/>
            <a:ext cx="8348599" cy="379412"/>
          </a:xfrm>
          <a:custGeom>
            <a:avLst/>
            <a:gdLst/>
            <a:ahLst/>
            <a:cxnLst/>
            <a:rect l="l" t="t" r="r" b="b"/>
            <a:pathLst>
              <a:path w="8348599" h="379412">
                <a:moveTo>
                  <a:pt x="0" y="379412"/>
                </a:moveTo>
                <a:lnTo>
                  <a:pt x="8348599" y="379412"/>
                </a:lnTo>
                <a:lnTo>
                  <a:pt x="8348599" y="0"/>
                </a:lnTo>
                <a:lnTo>
                  <a:pt x="0" y="0"/>
                </a:lnTo>
                <a:lnTo>
                  <a:pt x="0" y="379412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1157287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1157287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176377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176377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3281426" y="2594038"/>
            <a:ext cx="303212" cy="1138237"/>
          </a:xfrm>
          <a:custGeom>
            <a:avLst/>
            <a:gdLst/>
            <a:ahLst/>
            <a:cxnLst/>
            <a:rect l="l" t="t" r="r" b="b"/>
            <a:pathLst>
              <a:path w="303212" h="1138237">
                <a:moveTo>
                  <a:pt x="0" y="1138237"/>
                </a:moveTo>
                <a:lnTo>
                  <a:pt x="303212" y="1138237"/>
                </a:lnTo>
                <a:lnTo>
                  <a:pt x="303212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3281426" y="2594038"/>
            <a:ext cx="303212" cy="1138237"/>
          </a:xfrm>
          <a:custGeom>
            <a:avLst/>
            <a:gdLst/>
            <a:ahLst/>
            <a:cxnLst/>
            <a:rect l="l" t="t" r="r" b="b"/>
            <a:pathLst>
              <a:path w="303212" h="1138237">
                <a:moveTo>
                  <a:pt x="0" y="1138237"/>
                </a:moveTo>
                <a:lnTo>
                  <a:pt x="303212" y="1138237"/>
                </a:lnTo>
                <a:lnTo>
                  <a:pt x="303212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358622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358622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4800600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4800600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540702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540702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677392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677392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707707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707707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322262" y="395922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322262" y="395922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2066925" y="3960812"/>
            <a:ext cx="1214437" cy="909637"/>
          </a:xfrm>
          <a:custGeom>
            <a:avLst/>
            <a:gdLst/>
            <a:ahLst/>
            <a:cxnLst/>
            <a:rect l="l" t="t" r="r" b="b"/>
            <a:pathLst>
              <a:path w="1214437" h="909637">
                <a:moveTo>
                  <a:pt x="0" y="909637"/>
                </a:moveTo>
                <a:lnTo>
                  <a:pt x="1214437" y="909637"/>
                </a:lnTo>
                <a:lnTo>
                  <a:pt x="1214437" y="0"/>
                </a:lnTo>
                <a:lnTo>
                  <a:pt x="0" y="0"/>
                </a:lnTo>
                <a:lnTo>
                  <a:pt x="0" y="909637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2066925" y="3960812"/>
            <a:ext cx="1214437" cy="909637"/>
          </a:xfrm>
          <a:custGeom>
            <a:avLst/>
            <a:gdLst/>
            <a:ahLst/>
            <a:cxnLst/>
            <a:rect l="l" t="t" r="r" b="b"/>
            <a:pathLst>
              <a:path w="1214437" h="909637">
                <a:moveTo>
                  <a:pt x="0" y="909637"/>
                </a:moveTo>
                <a:lnTo>
                  <a:pt x="1214437" y="909637"/>
                </a:lnTo>
                <a:lnTo>
                  <a:pt x="1214437" y="0"/>
                </a:lnTo>
                <a:lnTo>
                  <a:pt x="0" y="0"/>
                </a:lnTo>
                <a:lnTo>
                  <a:pt x="0" y="90963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3889375" y="3960749"/>
            <a:ext cx="909637" cy="911225"/>
          </a:xfrm>
          <a:custGeom>
            <a:avLst/>
            <a:gdLst/>
            <a:ahLst/>
            <a:cxnLst/>
            <a:rect l="l" t="t" r="r" b="b"/>
            <a:pathLst>
              <a:path w="909637" h="911225">
                <a:moveTo>
                  <a:pt x="0" y="911225"/>
                </a:moveTo>
                <a:lnTo>
                  <a:pt x="909637" y="911225"/>
                </a:lnTo>
                <a:lnTo>
                  <a:pt x="9096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3889375" y="3960749"/>
            <a:ext cx="909637" cy="911225"/>
          </a:xfrm>
          <a:custGeom>
            <a:avLst/>
            <a:gdLst/>
            <a:ahLst/>
            <a:cxnLst/>
            <a:rect l="l" t="t" r="r" b="b"/>
            <a:pathLst>
              <a:path w="909637" h="911225">
                <a:moveTo>
                  <a:pt x="0" y="911225"/>
                </a:moveTo>
                <a:lnTo>
                  <a:pt x="909637" y="911225"/>
                </a:lnTo>
                <a:lnTo>
                  <a:pt x="9096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5710301" y="3960749"/>
            <a:ext cx="1062037" cy="911225"/>
          </a:xfrm>
          <a:custGeom>
            <a:avLst/>
            <a:gdLst/>
            <a:ahLst/>
            <a:cxnLst/>
            <a:rect l="l" t="t" r="r" b="b"/>
            <a:pathLst>
              <a:path w="1062037" h="911225">
                <a:moveTo>
                  <a:pt x="0" y="911225"/>
                </a:moveTo>
                <a:lnTo>
                  <a:pt x="1062037" y="911225"/>
                </a:lnTo>
                <a:lnTo>
                  <a:pt x="10620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5710301" y="3960749"/>
            <a:ext cx="1062037" cy="911225"/>
          </a:xfrm>
          <a:custGeom>
            <a:avLst/>
            <a:gdLst/>
            <a:ahLst/>
            <a:cxnLst/>
            <a:rect l="l" t="t" r="r" b="b"/>
            <a:pathLst>
              <a:path w="1062037" h="911225">
                <a:moveTo>
                  <a:pt x="0" y="911225"/>
                </a:moveTo>
                <a:lnTo>
                  <a:pt x="1062037" y="911225"/>
                </a:lnTo>
                <a:lnTo>
                  <a:pt x="10620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7380351" y="3960749"/>
            <a:ext cx="1290574" cy="911225"/>
          </a:xfrm>
          <a:custGeom>
            <a:avLst/>
            <a:gdLst/>
            <a:ahLst/>
            <a:cxnLst/>
            <a:rect l="l" t="t" r="r" b="b"/>
            <a:pathLst>
              <a:path w="1290574" h="911225">
                <a:moveTo>
                  <a:pt x="0" y="911225"/>
                </a:moveTo>
                <a:lnTo>
                  <a:pt x="1290574" y="911225"/>
                </a:lnTo>
                <a:lnTo>
                  <a:pt x="1290574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7380351" y="3960749"/>
            <a:ext cx="1290574" cy="911225"/>
          </a:xfrm>
          <a:custGeom>
            <a:avLst/>
            <a:gdLst/>
            <a:ahLst/>
            <a:cxnLst/>
            <a:rect l="l" t="t" r="r" b="b"/>
            <a:pathLst>
              <a:path w="1290574" h="911225">
                <a:moveTo>
                  <a:pt x="0" y="911225"/>
                </a:moveTo>
                <a:lnTo>
                  <a:pt x="1290574" y="911225"/>
                </a:lnTo>
                <a:lnTo>
                  <a:pt x="1290574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1004887" y="5402262"/>
            <a:ext cx="6981825" cy="1138237"/>
          </a:xfrm>
          <a:custGeom>
            <a:avLst/>
            <a:gdLst/>
            <a:ahLst/>
            <a:cxnLst/>
            <a:rect l="l" t="t" r="r" b="b"/>
            <a:pathLst>
              <a:path w="6981825" h="1138237">
                <a:moveTo>
                  <a:pt x="0" y="1138237"/>
                </a:moveTo>
                <a:lnTo>
                  <a:pt x="6981825" y="1138237"/>
                </a:lnTo>
                <a:lnTo>
                  <a:pt x="6981825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1004887" y="5402262"/>
            <a:ext cx="6981825" cy="1138237"/>
          </a:xfrm>
          <a:custGeom>
            <a:avLst/>
            <a:gdLst/>
            <a:ahLst/>
            <a:cxnLst/>
            <a:rect l="l" t="t" r="r" b="b"/>
            <a:pathLst>
              <a:path w="6981825" h="1138237">
                <a:moveTo>
                  <a:pt x="0" y="1138237"/>
                </a:moveTo>
                <a:lnTo>
                  <a:pt x="6981825" y="1138237"/>
                </a:lnTo>
                <a:lnTo>
                  <a:pt x="6981825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3376549" y="3732149"/>
            <a:ext cx="114300" cy="1670050"/>
          </a:xfrm>
          <a:custGeom>
            <a:avLst/>
            <a:gdLst/>
            <a:ahLst/>
            <a:cxnLst/>
            <a:rect l="l" t="t" r="r" b="b"/>
            <a:pathLst>
              <a:path w="114300" h="1670050">
                <a:moveTo>
                  <a:pt x="38100" y="1670050"/>
                </a:moveTo>
                <a:lnTo>
                  <a:pt x="76200" y="1670050"/>
                </a:lnTo>
                <a:lnTo>
                  <a:pt x="76200" y="95250"/>
                </a:lnTo>
                <a:lnTo>
                  <a:pt x="114300" y="114300"/>
                </a:lnTo>
                <a:lnTo>
                  <a:pt x="57150" y="0"/>
                </a:lnTo>
                <a:lnTo>
                  <a:pt x="38100" y="95250"/>
                </a:lnTo>
                <a:lnTo>
                  <a:pt x="38100" y="1670050"/>
                </a:lnTo>
                <a:close/>
              </a:path>
              <a:path w="114300" h="1670050">
                <a:moveTo>
                  <a:pt x="38100" y="95250"/>
                </a:moveTo>
                <a:lnTo>
                  <a:pt x="57150" y="0"/>
                </a:lnTo>
                <a:lnTo>
                  <a:pt x="0" y="114300"/>
                </a:lnTo>
                <a:lnTo>
                  <a:pt x="38100" y="114299"/>
                </a:lnTo>
                <a:lnTo>
                  <a:pt x="38100" y="95250"/>
                </a:lnTo>
                <a:close/>
              </a:path>
              <a:path w="114300" h="1670050">
                <a:moveTo>
                  <a:pt x="114300" y="114300"/>
                </a:moveTo>
                <a:lnTo>
                  <a:pt x="76200" y="95250"/>
                </a:lnTo>
                <a:lnTo>
                  <a:pt x="76200" y="114299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1460500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1460500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322262" y="259397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322262" y="259397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2066925" y="2593975"/>
            <a:ext cx="1214437" cy="911225"/>
          </a:xfrm>
          <a:custGeom>
            <a:avLst/>
            <a:gdLst/>
            <a:ahLst/>
            <a:cxnLst/>
            <a:rect l="l" t="t" r="r" b="b"/>
            <a:pathLst>
              <a:path w="1214437" h="911225">
                <a:moveTo>
                  <a:pt x="0" y="911225"/>
                </a:moveTo>
                <a:lnTo>
                  <a:pt x="1214437" y="911225"/>
                </a:lnTo>
                <a:lnTo>
                  <a:pt x="12144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2066925" y="2593975"/>
            <a:ext cx="1214437" cy="911225"/>
          </a:xfrm>
          <a:custGeom>
            <a:avLst/>
            <a:gdLst/>
            <a:ahLst/>
            <a:cxnLst/>
            <a:rect l="l" t="t" r="r" b="b"/>
            <a:pathLst>
              <a:path w="1214437" h="911225">
                <a:moveTo>
                  <a:pt x="0" y="911225"/>
                </a:moveTo>
                <a:lnTo>
                  <a:pt x="1214437" y="911225"/>
                </a:lnTo>
                <a:lnTo>
                  <a:pt x="12144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3889375" y="2593975"/>
            <a:ext cx="909637" cy="911225"/>
          </a:xfrm>
          <a:custGeom>
            <a:avLst/>
            <a:gdLst/>
            <a:ahLst/>
            <a:cxnLst/>
            <a:rect l="l" t="t" r="r" b="b"/>
            <a:pathLst>
              <a:path w="909637" h="911225">
                <a:moveTo>
                  <a:pt x="0" y="911225"/>
                </a:moveTo>
                <a:lnTo>
                  <a:pt x="909637" y="911225"/>
                </a:lnTo>
                <a:lnTo>
                  <a:pt x="9096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3889375" y="2593975"/>
            <a:ext cx="909637" cy="911225"/>
          </a:xfrm>
          <a:custGeom>
            <a:avLst/>
            <a:gdLst/>
            <a:ahLst/>
            <a:cxnLst/>
            <a:rect l="l" t="t" r="r" b="b"/>
            <a:pathLst>
              <a:path w="909637" h="911225">
                <a:moveTo>
                  <a:pt x="0" y="911225"/>
                </a:moveTo>
                <a:lnTo>
                  <a:pt x="909637" y="911225"/>
                </a:lnTo>
                <a:lnTo>
                  <a:pt x="9096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5710301" y="2593975"/>
            <a:ext cx="1063625" cy="911225"/>
          </a:xfrm>
          <a:custGeom>
            <a:avLst/>
            <a:gdLst/>
            <a:ahLst/>
            <a:cxnLst/>
            <a:rect l="l" t="t" r="r" b="b"/>
            <a:pathLst>
              <a:path w="1063625" h="911225">
                <a:moveTo>
                  <a:pt x="0" y="911225"/>
                </a:moveTo>
                <a:lnTo>
                  <a:pt x="1063625" y="911225"/>
                </a:lnTo>
                <a:lnTo>
                  <a:pt x="10636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5710301" y="2593975"/>
            <a:ext cx="1063625" cy="911225"/>
          </a:xfrm>
          <a:custGeom>
            <a:avLst/>
            <a:gdLst/>
            <a:ahLst/>
            <a:cxnLst/>
            <a:rect l="l" t="t" r="r" b="b"/>
            <a:pathLst>
              <a:path w="1063625" h="911225">
                <a:moveTo>
                  <a:pt x="0" y="911225"/>
                </a:moveTo>
                <a:lnTo>
                  <a:pt x="1063625" y="911225"/>
                </a:lnTo>
                <a:lnTo>
                  <a:pt x="10636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7380351" y="2593975"/>
            <a:ext cx="1290574" cy="911225"/>
          </a:xfrm>
          <a:custGeom>
            <a:avLst/>
            <a:gdLst/>
            <a:ahLst/>
            <a:cxnLst/>
            <a:rect l="l" t="t" r="r" b="b"/>
            <a:pathLst>
              <a:path w="1290574" h="911225">
                <a:moveTo>
                  <a:pt x="0" y="911225"/>
                </a:moveTo>
                <a:lnTo>
                  <a:pt x="1290574" y="911225"/>
                </a:lnTo>
                <a:lnTo>
                  <a:pt x="1290574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" name="object 72"/>
          <p:cNvSpPr/>
          <p:nvPr/>
        </p:nvSpPr>
        <p:spPr>
          <a:xfrm>
            <a:off x="7380351" y="2593975"/>
            <a:ext cx="1290574" cy="911225"/>
          </a:xfrm>
          <a:custGeom>
            <a:avLst/>
            <a:gdLst/>
            <a:ahLst/>
            <a:cxnLst/>
            <a:rect l="l" t="t" r="r" b="b"/>
            <a:pathLst>
              <a:path w="1290574" h="911225">
                <a:moveTo>
                  <a:pt x="0" y="911225"/>
                </a:moveTo>
                <a:lnTo>
                  <a:pt x="1290574" y="911225"/>
                </a:lnTo>
                <a:lnTo>
                  <a:pt x="1290574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3" name="object 73"/>
          <p:cNvSpPr/>
          <p:nvPr/>
        </p:nvSpPr>
        <p:spPr>
          <a:xfrm>
            <a:off x="510387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" name="object 74"/>
          <p:cNvSpPr/>
          <p:nvPr/>
        </p:nvSpPr>
        <p:spPr>
          <a:xfrm>
            <a:off x="510387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3533394" y="253800"/>
            <a:ext cx="1695844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Phase</a:t>
            </a:r>
            <a:endParaRPr sz="4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75468" y="253800"/>
            <a:ext cx="42048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3</a:t>
            </a:r>
            <a:endParaRPr sz="4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43606" y="924607"/>
            <a:ext cx="3341537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Res</a:t>
            </a:r>
            <a:r>
              <a:rPr dirty="0" smtClean="0" sz="4400" spc="14">
                <a:solidFill>
                  <a:srgbClr val="4FFFFF"/>
                </a:solidFill>
                <a:latin typeface="Arial"/>
                <a:cs typeface="Arial"/>
              </a:rPr>
              <a:t>i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stan</a:t>
            </a:r>
            <a:r>
              <a:rPr dirty="0" smtClean="0" sz="4400" spc="19">
                <a:solidFill>
                  <a:srgbClr val="4FFFFF"/>
                </a:solidFill>
                <a:latin typeface="Arial"/>
                <a:cs typeface="Arial"/>
              </a:rPr>
              <a:t>c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e</a:t>
            </a:r>
            <a:r>
              <a:rPr dirty="0" smtClean="0" sz="4400" spc="-29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2</a:t>
            </a:r>
            <a:endParaRPr sz="4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04887" y="5402262"/>
            <a:ext cx="6981825" cy="11382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00"/>
              </a:lnSpc>
              <a:spcBef>
                <a:spcPts val="10"/>
              </a:spcBef>
            </a:pPr>
            <a:endParaRPr sz="900"/>
          </a:p>
          <a:p>
            <a:pPr marL="613600">
              <a:lnSpc>
                <a:spcPct val="95825"/>
              </a:lnSpc>
              <a:spcBef>
                <a:spcPts val="2000"/>
              </a:spcBef>
            </a:pPr>
            <a:r>
              <a:rPr dirty="0" smtClean="0" sz="2800" spc="0">
                <a:latin typeface="Arial"/>
                <a:cs typeface="Arial"/>
              </a:rPr>
              <a:t>Sync</a:t>
            </a:r>
            <a:r>
              <a:rPr dirty="0" smtClean="0" sz="2800" spc="-72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Gat</a:t>
            </a:r>
            <a:r>
              <a:rPr dirty="0" smtClean="0" sz="2800" spc="9">
                <a:latin typeface="Arial"/>
                <a:cs typeface="Arial"/>
              </a:rPr>
              <a:t>h</a:t>
            </a:r>
            <a:r>
              <a:rPr dirty="0" smtClean="0" sz="2800" spc="0">
                <a:latin typeface="Arial"/>
                <a:cs typeface="Arial"/>
              </a:rPr>
              <a:t>e</a:t>
            </a:r>
            <a:r>
              <a:rPr dirty="0" smtClean="0" sz="2800" spc="9">
                <a:latin typeface="Arial"/>
                <a:cs typeface="Arial"/>
              </a:rPr>
              <a:t>r</a:t>
            </a:r>
            <a:r>
              <a:rPr dirty="0" smtClean="0" sz="2800" spc="0">
                <a:latin typeface="Arial"/>
                <a:cs typeface="Arial"/>
              </a:rPr>
              <a:t>i</a:t>
            </a:r>
            <a:r>
              <a:rPr dirty="0" smtClean="0" sz="2800" spc="4">
                <a:latin typeface="Arial"/>
                <a:cs typeface="Arial"/>
              </a:rPr>
              <a:t>n</a:t>
            </a:r>
            <a:r>
              <a:rPr dirty="0" smtClean="0" sz="2800" spc="0">
                <a:latin typeface="Arial"/>
                <a:cs typeface="Arial"/>
              </a:rPr>
              <a:t>g</a:t>
            </a:r>
            <a:r>
              <a:rPr dirty="0" smtClean="0" sz="2800" spc="-102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J</a:t>
            </a:r>
            <a:r>
              <a:rPr dirty="0" smtClean="0" sz="2800" spc="9">
                <a:latin typeface="Arial"/>
                <a:cs typeface="Arial"/>
              </a:rPr>
              <a:t>o</a:t>
            </a:r>
            <a:r>
              <a:rPr dirty="0" smtClean="0" sz="2800" spc="0">
                <a:latin typeface="Arial"/>
                <a:cs typeface="Arial"/>
              </a:rPr>
              <a:t>bs</a:t>
            </a:r>
            <a:r>
              <a:rPr dirty="0" smtClean="0" sz="2800" spc="-59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[f</a:t>
            </a:r>
            <a:r>
              <a:rPr dirty="0" smtClean="0" sz="2800" spc="9">
                <a:latin typeface="Arial"/>
                <a:cs typeface="Arial"/>
              </a:rPr>
              <a:t>o</a:t>
            </a:r>
            <a:r>
              <a:rPr dirty="0" smtClean="0" sz="2800" spc="0">
                <a:latin typeface="Arial"/>
                <a:cs typeface="Arial"/>
              </a:rPr>
              <a:t>r</a:t>
            </a:r>
            <a:r>
              <a:rPr dirty="0" smtClean="0" sz="2800" spc="-9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immed</a:t>
            </a:r>
            <a:r>
              <a:rPr dirty="0" smtClean="0" sz="2800" spc="9">
                <a:latin typeface="Arial"/>
                <a:cs typeface="Arial"/>
              </a:rPr>
              <a:t>i</a:t>
            </a:r>
            <a:r>
              <a:rPr dirty="0" smtClean="0" sz="2800" spc="0">
                <a:latin typeface="Arial"/>
                <a:cs typeface="Arial"/>
              </a:rPr>
              <a:t>at</a:t>
            </a:r>
            <a:r>
              <a:rPr dirty="0" smtClean="0" sz="2800" spc="9">
                <a:latin typeface="Arial"/>
                <a:cs typeface="Arial"/>
              </a:rPr>
              <a:t>e</a:t>
            </a:r>
            <a:r>
              <a:rPr dirty="0" smtClean="0" sz="2800" spc="0">
                <a:latin typeface="Arial"/>
                <a:cs typeface="Arial"/>
              </a:rPr>
              <a:t>]</a:t>
            </a:r>
            <a:endParaRPr sz="2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380351" y="3960749"/>
            <a:ext cx="1290574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3" name="object 23"/>
          <p:cNvSpPr txBox="1"/>
          <p:nvPr/>
        </p:nvSpPr>
        <p:spPr>
          <a:xfrm>
            <a:off x="5710301" y="3960749"/>
            <a:ext cx="1062037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" name="object 22"/>
          <p:cNvSpPr txBox="1"/>
          <p:nvPr/>
        </p:nvSpPr>
        <p:spPr>
          <a:xfrm>
            <a:off x="3889375" y="3960749"/>
            <a:ext cx="909637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" name="object 21"/>
          <p:cNvSpPr txBox="1"/>
          <p:nvPr/>
        </p:nvSpPr>
        <p:spPr>
          <a:xfrm>
            <a:off x="2066925" y="3960812"/>
            <a:ext cx="1214437" cy="9096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" name="object 20"/>
          <p:cNvSpPr txBox="1"/>
          <p:nvPr/>
        </p:nvSpPr>
        <p:spPr>
          <a:xfrm>
            <a:off x="322262" y="3959225"/>
            <a:ext cx="835025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322262" y="2593975"/>
            <a:ext cx="835025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04457">
              <a:lnSpc>
                <a:spcPct val="95825"/>
              </a:lnSpc>
              <a:spcBef>
                <a:spcPts val="1242"/>
              </a:spcBef>
            </a:pPr>
            <a:r>
              <a:rPr dirty="0" smtClean="0" sz="2400" spc="-4">
                <a:latin typeface="Arial"/>
                <a:cs typeface="Arial"/>
              </a:rPr>
              <a:t>PPU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57287" y="2593975"/>
            <a:ext cx="3032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1460500" y="2593975"/>
            <a:ext cx="303244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9341" marR="29422" indent="6096" algn="just">
              <a:lnSpc>
                <a:spcPct val="100041"/>
              </a:lnSpc>
              <a:spcBef>
                <a:spcPts val="415"/>
              </a:spcBef>
            </a:pPr>
            <a:r>
              <a:rPr dirty="0" smtClean="0" sz="1800" spc="0">
                <a:latin typeface="Arial"/>
                <a:cs typeface="Arial"/>
              </a:rPr>
              <a:t>P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P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U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63744" y="2593975"/>
            <a:ext cx="3032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2066956" y="2593975"/>
            <a:ext cx="1214437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294989">
              <a:lnSpc>
                <a:spcPct val="95825"/>
              </a:lnSpc>
              <a:spcBef>
                <a:spcPts val="1242"/>
              </a:spcBef>
            </a:pPr>
            <a:r>
              <a:rPr dirty="0" smtClean="0" sz="2400" spc="-4">
                <a:latin typeface="Arial"/>
                <a:cs typeface="Arial"/>
              </a:rPr>
              <a:t>PPU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81394" y="2593975"/>
            <a:ext cx="304038" cy="11383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3585432" y="2593975"/>
            <a:ext cx="303974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3889406" y="2593975"/>
            <a:ext cx="910399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42843">
              <a:lnSpc>
                <a:spcPct val="95825"/>
              </a:lnSpc>
              <a:spcBef>
                <a:spcPts val="1242"/>
              </a:spcBef>
            </a:pPr>
            <a:r>
              <a:rPr dirty="0" smtClean="0" sz="2400" spc="-4">
                <a:latin typeface="Arial"/>
                <a:cs typeface="Arial"/>
              </a:rPr>
              <a:t>PPU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99806" y="2593975"/>
            <a:ext cx="304038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5103844" y="2593975"/>
            <a:ext cx="3032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9881" marR="28851" indent="6096" algn="just">
              <a:lnSpc>
                <a:spcPct val="100041"/>
              </a:lnSpc>
              <a:spcBef>
                <a:spcPts val="415"/>
              </a:spcBef>
            </a:pPr>
            <a:r>
              <a:rPr dirty="0" smtClean="0" sz="1800" spc="0">
                <a:latin typeface="Arial"/>
                <a:cs typeface="Arial"/>
              </a:rPr>
              <a:t>P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P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U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07056" y="2593975"/>
            <a:ext cx="3032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5710269" y="2593975"/>
            <a:ext cx="1063656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219614">
              <a:lnSpc>
                <a:spcPct val="95825"/>
              </a:lnSpc>
              <a:spcBef>
                <a:spcPts val="1242"/>
              </a:spcBef>
            </a:pPr>
            <a:r>
              <a:rPr dirty="0" smtClean="0" sz="2400" spc="-4">
                <a:latin typeface="Arial"/>
                <a:cs typeface="Arial"/>
              </a:rPr>
              <a:t>PPU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73926" y="2593975"/>
            <a:ext cx="303180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7077106" y="2593975"/>
            <a:ext cx="3032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380319" y="2593975"/>
            <a:ext cx="1290605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333914">
              <a:lnSpc>
                <a:spcPct val="95825"/>
              </a:lnSpc>
              <a:spcBef>
                <a:spcPts val="1242"/>
              </a:spcBef>
            </a:pPr>
            <a:r>
              <a:rPr dirty="0" smtClean="0" sz="2400" spc="-4">
                <a:latin typeface="Arial"/>
                <a:cs typeface="Arial"/>
              </a:rPr>
              <a:t>PPU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2262" y="3505200"/>
            <a:ext cx="2959131" cy="2270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3585432" y="3505200"/>
            <a:ext cx="5085492" cy="2270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322262" y="1835213"/>
            <a:ext cx="8348599" cy="379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0019" marR="2901671" algn="ctr">
              <a:lnSpc>
                <a:spcPts val="2990"/>
              </a:lnSpc>
              <a:spcBef>
                <a:spcPts val="149"/>
              </a:spcBef>
            </a:pP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Phy</a:t>
            </a:r>
            <a:r>
              <a:rPr dirty="0" smtClean="0" baseline="-3105" sz="4200" spc="9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i</a:t>
            </a:r>
            <a:r>
              <a:rPr dirty="0" smtClean="0" baseline="-3105" sz="4200" spc="4">
                <a:solidFill>
                  <a:srgbClr val="1F126B"/>
                </a:solidFill>
                <a:latin typeface="Arial"/>
                <a:cs typeface="Arial"/>
              </a:rPr>
              <a:t>c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baseline="-3105" sz="4200" spc="-106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Upd</a:t>
            </a:r>
            <a:r>
              <a:rPr dirty="0" smtClean="0" baseline="-3105" sz="4200" spc="9">
                <a:solidFill>
                  <a:srgbClr val="1F126B"/>
                </a:solidFill>
                <a:latin typeface="Arial"/>
                <a:cs typeface="Arial"/>
              </a:rPr>
              <a:t>a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te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322262" y="1835213"/>
            <a:ext cx="8348599" cy="379412"/>
          </a:xfrm>
          <a:custGeom>
            <a:avLst/>
            <a:gdLst/>
            <a:ahLst/>
            <a:cxnLst/>
            <a:rect l="l" t="t" r="r" b="b"/>
            <a:pathLst>
              <a:path w="8348599" h="379412">
                <a:moveTo>
                  <a:pt x="0" y="379412"/>
                </a:moveTo>
                <a:lnTo>
                  <a:pt x="8348599" y="379412"/>
                </a:lnTo>
                <a:lnTo>
                  <a:pt x="8348599" y="0"/>
                </a:lnTo>
                <a:lnTo>
                  <a:pt x="0" y="0"/>
                </a:lnTo>
                <a:lnTo>
                  <a:pt x="0" y="379412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322262" y="1835213"/>
            <a:ext cx="8348599" cy="379412"/>
          </a:xfrm>
          <a:custGeom>
            <a:avLst/>
            <a:gdLst/>
            <a:ahLst/>
            <a:cxnLst/>
            <a:rect l="l" t="t" r="r" b="b"/>
            <a:pathLst>
              <a:path w="8348599" h="379412">
                <a:moveTo>
                  <a:pt x="0" y="379412"/>
                </a:moveTo>
                <a:lnTo>
                  <a:pt x="8348599" y="379412"/>
                </a:lnTo>
                <a:lnTo>
                  <a:pt x="8348599" y="0"/>
                </a:lnTo>
                <a:lnTo>
                  <a:pt x="0" y="0"/>
                </a:lnTo>
                <a:lnTo>
                  <a:pt x="0" y="379412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1157287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1157287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176377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176377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328142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328142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3586226" y="2594038"/>
            <a:ext cx="303212" cy="1138237"/>
          </a:xfrm>
          <a:custGeom>
            <a:avLst/>
            <a:gdLst/>
            <a:ahLst/>
            <a:cxnLst/>
            <a:rect l="l" t="t" r="r" b="b"/>
            <a:pathLst>
              <a:path w="303212" h="1138237">
                <a:moveTo>
                  <a:pt x="0" y="1138237"/>
                </a:moveTo>
                <a:lnTo>
                  <a:pt x="303212" y="1138237"/>
                </a:lnTo>
                <a:lnTo>
                  <a:pt x="303212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3586226" y="2594038"/>
            <a:ext cx="303212" cy="1138237"/>
          </a:xfrm>
          <a:custGeom>
            <a:avLst/>
            <a:gdLst/>
            <a:ahLst/>
            <a:cxnLst/>
            <a:rect l="l" t="t" r="r" b="b"/>
            <a:pathLst>
              <a:path w="303212" h="1138237">
                <a:moveTo>
                  <a:pt x="0" y="1138237"/>
                </a:moveTo>
                <a:lnTo>
                  <a:pt x="303212" y="1138237"/>
                </a:lnTo>
                <a:lnTo>
                  <a:pt x="303212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4800600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4800600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540702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540702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677392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677392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707707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707707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322262" y="395922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322262" y="395922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2066925" y="3960812"/>
            <a:ext cx="1214437" cy="909637"/>
          </a:xfrm>
          <a:custGeom>
            <a:avLst/>
            <a:gdLst/>
            <a:ahLst/>
            <a:cxnLst/>
            <a:rect l="l" t="t" r="r" b="b"/>
            <a:pathLst>
              <a:path w="1214437" h="909637">
                <a:moveTo>
                  <a:pt x="0" y="909637"/>
                </a:moveTo>
                <a:lnTo>
                  <a:pt x="1214437" y="909637"/>
                </a:lnTo>
                <a:lnTo>
                  <a:pt x="1214437" y="0"/>
                </a:lnTo>
                <a:lnTo>
                  <a:pt x="0" y="0"/>
                </a:lnTo>
                <a:lnTo>
                  <a:pt x="0" y="909637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2066925" y="3960812"/>
            <a:ext cx="1214437" cy="909637"/>
          </a:xfrm>
          <a:custGeom>
            <a:avLst/>
            <a:gdLst/>
            <a:ahLst/>
            <a:cxnLst/>
            <a:rect l="l" t="t" r="r" b="b"/>
            <a:pathLst>
              <a:path w="1214437" h="909637">
                <a:moveTo>
                  <a:pt x="0" y="909637"/>
                </a:moveTo>
                <a:lnTo>
                  <a:pt x="1214437" y="909637"/>
                </a:lnTo>
                <a:lnTo>
                  <a:pt x="1214437" y="0"/>
                </a:lnTo>
                <a:lnTo>
                  <a:pt x="0" y="0"/>
                </a:lnTo>
                <a:lnTo>
                  <a:pt x="0" y="90963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3889375" y="3960749"/>
            <a:ext cx="909637" cy="911225"/>
          </a:xfrm>
          <a:custGeom>
            <a:avLst/>
            <a:gdLst/>
            <a:ahLst/>
            <a:cxnLst/>
            <a:rect l="l" t="t" r="r" b="b"/>
            <a:pathLst>
              <a:path w="909637" h="911225">
                <a:moveTo>
                  <a:pt x="0" y="911225"/>
                </a:moveTo>
                <a:lnTo>
                  <a:pt x="909637" y="911225"/>
                </a:lnTo>
                <a:lnTo>
                  <a:pt x="9096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3889375" y="3960749"/>
            <a:ext cx="909637" cy="911225"/>
          </a:xfrm>
          <a:custGeom>
            <a:avLst/>
            <a:gdLst/>
            <a:ahLst/>
            <a:cxnLst/>
            <a:rect l="l" t="t" r="r" b="b"/>
            <a:pathLst>
              <a:path w="909637" h="911225">
                <a:moveTo>
                  <a:pt x="0" y="911225"/>
                </a:moveTo>
                <a:lnTo>
                  <a:pt x="909637" y="911225"/>
                </a:lnTo>
                <a:lnTo>
                  <a:pt x="9096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5710301" y="3960749"/>
            <a:ext cx="1062037" cy="911225"/>
          </a:xfrm>
          <a:custGeom>
            <a:avLst/>
            <a:gdLst/>
            <a:ahLst/>
            <a:cxnLst/>
            <a:rect l="l" t="t" r="r" b="b"/>
            <a:pathLst>
              <a:path w="1062037" h="911225">
                <a:moveTo>
                  <a:pt x="0" y="911225"/>
                </a:moveTo>
                <a:lnTo>
                  <a:pt x="1062037" y="911225"/>
                </a:lnTo>
                <a:lnTo>
                  <a:pt x="10620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5710301" y="3960749"/>
            <a:ext cx="1062037" cy="911225"/>
          </a:xfrm>
          <a:custGeom>
            <a:avLst/>
            <a:gdLst/>
            <a:ahLst/>
            <a:cxnLst/>
            <a:rect l="l" t="t" r="r" b="b"/>
            <a:pathLst>
              <a:path w="1062037" h="911225">
                <a:moveTo>
                  <a:pt x="0" y="911225"/>
                </a:moveTo>
                <a:lnTo>
                  <a:pt x="1062037" y="911225"/>
                </a:lnTo>
                <a:lnTo>
                  <a:pt x="10620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7380351" y="3960749"/>
            <a:ext cx="1290574" cy="911225"/>
          </a:xfrm>
          <a:custGeom>
            <a:avLst/>
            <a:gdLst/>
            <a:ahLst/>
            <a:cxnLst/>
            <a:rect l="l" t="t" r="r" b="b"/>
            <a:pathLst>
              <a:path w="1290574" h="911225">
                <a:moveTo>
                  <a:pt x="0" y="911225"/>
                </a:moveTo>
                <a:lnTo>
                  <a:pt x="1290574" y="911225"/>
                </a:lnTo>
                <a:lnTo>
                  <a:pt x="1290574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7380351" y="3960749"/>
            <a:ext cx="1290574" cy="911225"/>
          </a:xfrm>
          <a:custGeom>
            <a:avLst/>
            <a:gdLst/>
            <a:ahLst/>
            <a:cxnLst/>
            <a:rect l="l" t="t" r="r" b="b"/>
            <a:pathLst>
              <a:path w="1290574" h="911225">
                <a:moveTo>
                  <a:pt x="0" y="911225"/>
                </a:moveTo>
                <a:lnTo>
                  <a:pt x="1290574" y="911225"/>
                </a:lnTo>
                <a:lnTo>
                  <a:pt x="1290574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1004887" y="5402262"/>
            <a:ext cx="6981825" cy="1138237"/>
          </a:xfrm>
          <a:custGeom>
            <a:avLst/>
            <a:gdLst/>
            <a:ahLst/>
            <a:cxnLst/>
            <a:rect l="l" t="t" r="r" b="b"/>
            <a:pathLst>
              <a:path w="6981825" h="1138237">
                <a:moveTo>
                  <a:pt x="0" y="1138237"/>
                </a:moveTo>
                <a:lnTo>
                  <a:pt x="6981825" y="1138237"/>
                </a:lnTo>
                <a:lnTo>
                  <a:pt x="6981825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1004887" y="5402262"/>
            <a:ext cx="6981825" cy="1138237"/>
          </a:xfrm>
          <a:custGeom>
            <a:avLst/>
            <a:gdLst/>
            <a:ahLst/>
            <a:cxnLst/>
            <a:rect l="l" t="t" r="r" b="b"/>
            <a:pathLst>
              <a:path w="6981825" h="1138237">
                <a:moveTo>
                  <a:pt x="0" y="1138237"/>
                </a:moveTo>
                <a:lnTo>
                  <a:pt x="6981825" y="1138237"/>
                </a:lnTo>
                <a:lnTo>
                  <a:pt x="6981825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3415029" y="3732149"/>
            <a:ext cx="357759" cy="1673478"/>
          </a:xfrm>
          <a:custGeom>
            <a:avLst/>
            <a:gdLst/>
            <a:ahLst/>
            <a:cxnLst/>
            <a:rect l="l" t="t" r="r" b="b"/>
            <a:pathLst>
              <a:path w="357759" h="1673478">
                <a:moveTo>
                  <a:pt x="0" y="1666748"/>
                </a:moveTo>
                <a:lnTo>
                  <a:pt x="37465" y="1673478"/>
                </a:lnTo>
                <a:lnTo>
                  <a:pt x="320315" y="115920"/>
                </a:lnTo>
                <a:lnTo>
                  <a:pt x="323723" y="97155"/>
                </a:lnTo>
                <a:lnTo>
                  <a:pt x="357759" y="122681"/>
                </a:lnTo>
                <a:lnTo>
                  <a:pt x="321945" y="0"/>
                </a:lnTo>
                <a:lnTo>
                  <a:pt x="286131" y="90424"/>
                </a:lnTo>
                <a:lnTo>
                  <a:pt x="282734" y="109133"/>
                </a:lnTo>
                <a:lnTo>
                  <a:pt x="0" y="1666748"/>
                </a:lnTo>
                <a:close/>
              </a:path>
              <a:path w="357759" h="1673478">
                <a:moveTo>
                  <a:pt x="286131" y="90424"/>
                </a:moveTo>
                <a:lnTo>
                  <a:pt x="321945" y="0"/>
                </a:lnTo>
                <a:lnTo>
                  <a:pt x="245237" y="102362"/>
                </a:lnTo>
                <a:lnTo>
                  <a:pt x="282734" y="109133"/>
                </a:lnTo>
                <a:lnTo>
                  <a:pt x="286131" y="90424"/>
                </a:lnTo>
                <a:close/>
              </a:path>
              <a:path w="357759" h="1673478">
                <a:moveTo>
                  <a:pt x="357759" y="122681"/>
                </a:moveTo>
                <a:lnTo>
                  <a:pt x="323723" y="97155"/>
                </a:lnTo>
                <a:lnTo>
                  <a:pt x="320315" y="115920"/>
                </a:lnTo>
                <a:lnTo>
                  <a:pt x="357759" y="1226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1460500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1460500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322262" y="259397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322262" y="259397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2066925" y="2593975"/>
            <a:ext cx="1214437" cy="911225"/>
          </a:xfrm>
          <a:custGeom>
            <a:avLst/>
            <a:gdLst/>
            <a:ahLst/>
            <a:cxnLst/>
            <a:rect l="l" t="t" r="r" b="b"/>
            <a:pathLst>
              <a:path w="1214437" h="911225">
                <a:moveTo>
                  <a:pt x="0" y="911225"/>
                </a:moveTo>
                <a:lnTo>
                  <a:pt x="1214437" y="911225"/>
                </a:lnTo>
                <a:lnTo>
                  <a:pt x="12144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2066925" y="2593975"/>
            <a:ext cx="1214437" cy="911225"/>
          </a:xfrm>
          <a:custGeom>
            <a:avLst/>
            <a:gdLst/>
            <a:ahLst/>
            <a:cxnLst/>
            <a:rect l="l" t="t" r="r" b="b"/>
            <a:pathLst>
              <a:path w="1214437" h="911225">
                <a:moveTo>
                  <a:pt x="0" y="911225"/>
                </a:moveTo>
                <a:lnTo>
                  <a:pt x="1214437" y="911225"/>
                </a:lnTo>
                <a:lnTo>
                  <a:pt x="12144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3889375" y="2593975"/>
            <a:ext cx="909637" cy="911225"/>
          </a:xfrm>
          <a:custGeom>
            <a:avLst/>
            <a:gdLst/>
            <a:ahLst/>
            <a:cxnLst/>
            <a:rect l="l" t="t" r="r" b="b"/>
            <a:pathLst>
              <a:path w="909637" h="911225">
                <a:moveTo>
                  <a:pt x="0" y="911225"/>
                </a:moveTo>
                <a:lnTo>
                  <a:pt x="909637" y="911225"/>
                </a:lnTo>
                <a:lnTo>
                  <a:pt x="9096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3889375" y="2593975"/>
            <a:ext cx="909637" cy="911225"/>
          </a:xfrm>
          <a:custGeom>
            <a:avLst/>
            <a:gdLst/>
            <a:ahLst/>
            <a:cxnLst/>
            <a:rect l="l" t="t" r="r" b="b"/>
            <a:pathLst>
              <a:path w="909637" h="911225">
                <a:moveTo>
                  <a:pt x="0" y="911225"/>
                </a:moveTo>
                <a:lnTo>
                  <a:pt x="909637" y="911225"/>
                </a:lnTo>
                <a:lnTo>
                  <a:pt x="9096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5710301" y="2593975"/>
            <a:ext cx="1063625" cy="911225"/>
          </a:xfrm>
          <a:custGeom>
            <a:avLst/>
            <a:gdLst/>
            <a:ahLst/>
            <a:cxnLst/>
            <a:rect l="l" t="t" r="r" b="b"/>
            <a:pathLst>
              <a:path w="1063625" h="911225">
                <a:moveTo>
                  <a:pt x="0" y="911225"/>
                </a:moveTo>
                <a:lnTo>
                  <a:pt x="1063625" y="911225"/>
                </a:lnTo>
                <a:lnTo>
                  <a:pt x="10636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5710301" y="2593975"/>
            <a:ext cx="1063625" cy="911225"/>
          </a:xfrm>
          <a:custGeom>
            <a:avLst/>
            <a:gdLst/>
            <a:ahLst/>
            <a:cxnLst/>
            <a:rect l="l" t="t" r="r" b="b"/>
            <a:pathLst>
              <a:path w="1063625" h="911225">
                <a:moveTo>
                  <a:pt x="0" y="911225"/>
                </a:moveTo>
                <a:lnTo>
                  <a:pt x="1063625" y="911225"/>
                </a:lnTo>
                <a:lnTo>
                  <a:pt x="10636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7380351" y="2593975"/>
            <a:ext cx="1290574" cy="911225"/>
          </a:xfrm>
          <a:custGeom>
            <a:avLst/>
            <a:gdLst/>
            <a:ahLst/>
            <a:cxnLst/>
            <a:rect l="l" t="t" r="r" b="b"/>
            <a:pathLst>
              <a:path w="1290574" h="911225">
                <a:moveTo>
                  <a:pt x="0" y="911225"/>
                </a:moveTo>
                <a:lnTo>
                  <a:pt x="1290574" y="911225"/>
                </a:lnTo>
                <a:lnTo>
                  <a:pt x="1290574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" name="object 72"/>
          <p:cNvSpPr/>
          <p:nvPr/>
        </p:nvSpPr>
        <p:spPr>
          <a:xfrm>
            <a:off x="7380351" y="2593975"/>
            <a:ext cx="1290574" cy="911225"/>
          </a:xfrm>
          <a:custGeom>
            <a:avLst/>
            <a:gdLst/>
            <a:ahLst/>
            <a:cxnLst/>
            <a:rect l="l" t="t" r="r" b="b"/>
            <a:pathLst>
              <a:path w="1290574" h="911225">
                <a:moveTo>
                  <a:pt x="0" y="911225"/>
                </a:moveTo>
                <a:lnTo>
                  <a:pt x="1290574" y="911225"/>
                </a:lnTo>
                <a:lnTo>
                  <a:pt x="1290574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3" name="object 73"/>
          <p:cNvSpPr/>
          <p:nvPr/>
        </p:nvSpPr>
        <p:spPr>
          <a:xfrm>
            <a:off x="510387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" name="object 74"/>
          <p:cNvSpPr/>
          <p:nvPr/>
        </p:nvSpPr>
        <p:spPr>
          <a:xfrm>
            <a:off x="510387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3533394" y="253800"/>
            <a:ext cx="1695844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Phase</a:t>
            </a:r>
            <a:endParaRPr sz="4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75468" y="253800"/>
            <a:ext cx="42048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3</a:t>
            </a:r>
            <a:endParaRPr sz="4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43606" y="924607"/>
            <a:ext cx="3341537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Res</a:t>
            </a:r>
            <a:r>
              <a:rPr dirty="0" smtClean="0" sz="4400" spc="14">
                <a:solidFill>
                  <a:srgbClr val="4FFFFF"/>
                </a:solidFill>
                <a:latin typeface="Arial"/>
                <a:cs typeface="Arial"/>
              </a:rPr>
              <a:t>i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stan</a:t>
            </a:r>
            <a:r>
              <a:rPr dirty="0" smtClean="0" sz="4400" spc="19">
                <a:solidFill>
                  <a:srgbClr val="4FFFFF"/>
                </a:solidFill>
                <a:latin typeface="Arial"/>
                <a:cs typeface="Arial"/>
              </a:rPr>
              <a:t>c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e</a:t>
            </a:r>
            <a:r>
              <a:rPr dirty="0" smtClean="0" sz="4400" spc="-29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2</a:t>
            </a:r>
            <a:endParaRPr sz="4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04887" y="5402262"/>
            <a:ext cx="6981825" cy="11382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00"/>
              </a:lnSpc>
              <a:spcBef>
                <a:spcPts val="10"/>
              </a:spcBef>
            </a:pPr>
            <a:endParaRPr sz="900"/>
          </a:p>
          <a:p>
            <a:pPr marL="1147000">
              <a:lnSpc>
                <a:spcPct val="95825"/>
              </a:lnSpc>
              <a:spcBef>
                <a:spcPts val="2000"/>
              </a:spcBef>
            </a:pPr>
            <a:r>
              <a:rPr dirty="0" smtClean="0" sz="2800" spc="0">
                <a:latin typeface="Arial"/>
                <a:cs typeface="Arial"/>
              </a:rPr>
              <a:t>Start</a:t>
            </a:r>
            <a:r>
              <a:rPr dirty="0" smtClean="0" sz="2800" spc="-68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Imme</a:t>
            </a:r>
            <a:r>
              <a:rPr dirty="0" smtClean="0" sz="2800" spc="9">
                <a:latin typeface="Arial"/>
                <a:cs typeface="Arial"/>
              </a:rPr>
              <a:t>d</a:t>
            </a:r>
            <a:r>
              <a:rPr dirty="0" smtClean="0" sz="2800" spc="0">
                <a:latin typeface="Arial"/>
                <a:cs typeface="Arial"/>
              </a:rPr>
              <a:t>i</a:t>
            </a:r>
            <a:r>
              <a:rPr dirty="0" smtClean="0" sz="2800" spc="4">
                <a:latin typeface="Arial"/>
                <a:cs typeface="Arial"/>
              </a:rPr>
              <a:t>a</a:t>
            </a:r>
            <a:r>
              <a:rPr dirty="0" smtClean="0" sz="2800" spc="0">
                <a:latin typeface="Arial"/>
                <a:cs typeface="Arial"/>
              </a:rPr>
              <a:t>te</a:t>
            </a:r>
            <a:r>
              <a:rPr dirty="0" smtClean="0" sz="2800" spc="-100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Phy</a:t>
            </a:r>
            <a:r>
              <a:rPr dirty="0" smtClean="0" sz="2800" spc="9">
                <a:latin typeface="Arial"/>
                <a:cs typeface="Arial"/>
              </a:rPr>
              <a:t>s</a:t>
            </a:r>
            <a:r>
              <a:rPr dirty="0" smtClean="0" sz="2800" spc="0">
                <a:latin typeface="Arial"/>
                <a:cs typeface="Arial"/>
              </a:rPr>
              <a:t>i</a:t>
            </a:r>
            <a:r>
              <a:rPr dirty="0" smtClean="0" sz="2800" spc="4">
                <a:latin typeface="Arial"/>
                <a:cs typeface="Arial"/>
              </a:rPr>
              <a:t>c</a:t>
            </a:r>
            <a:r>
              <a:rPr dirty="0" smtClean="0" sz="2800" spc="0">
                <a:latin typeface="Arial"/>
                <a:cs typeface="Arial"/>
              </a:rPr>
              <a:t>s</a:t>
            </a:r>
            <a:r>
              <a:rPr dirty="0" smtClean="0" sz="2800" spc="-106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J</a:t>
            </a:r>
            <a:r>
              <a:rPr dirty="0" smtClean="0" sz="2800" spc="9">
                <a:latin typeface="Arial"/>
                <a:cs typeface="Arial"/>
              </a:rPr>
              <a:t>o</a:t>
            </a:r>
            <a:r>
              <a:rPr dirty="0" smtClean="0" sz="2800" spc="0">
                <a:latin typeface="Arial"/>
                <a:cs typeface="Arial"/>
              </a:rPr>
              <a:t>bs</a:t>
            </a:r>
            <a:endParaRPr sz="2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380351" y="3960749"/>
            <a:ext cx="1290574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3" name="object 23"/>
          <p:cNvSpPr txBox="1"/>
          <p:nvPr/>
        </p:nvSpPr>
        <p:spPr>
          <a:xfrm>
            <a:off x="5710301" y="3960749"/>
            <a:ext cx="1062037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" name="object 22"/>
          <p:cNvSpPr txBox="1"/>
          <p:nvPr/>
        </p:nvSpPr>
        <p:spPr>
          <a:xfrm>
            <a:off x="3889375" y="3960749"/>
            <a:ext cx="909637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" name="object 21"/>
          <p:cNvSpPr txBox="1"/>
          <p:nvPr/>
        </p:nvSpPr>
        <p:spPr>
          <a:xfrm>
            <a:off x="2066925" y="3960812"/>
            <a:ext cx="1214437" cy="9096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" name="object 20"/>
          <p:cNvSpPr txBox="1"/>
          <p:nvPr/>
        </p:nvSpPr>
        <p:spPr>
          <a:xfrm>
            <a:off x="322262" y="3959225"/>
            <a:ext cx="835025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322262" y="2593975"/>
            <a:ext cx="835025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04457">
              <a:lnSpc>
                <a:spcPct val="95825"/>
              </a:lnSpc>
              <a:spcBef>
                <a:spcPts val="1242"/>
              </a:spcBef>
            </a:pPr>
            <a:r>
              <a:rPr dirty="0" smtClean="0" sz="2400" spc="-4">
                <a:latin typeface="Arial"/>
                <a:cs typeface="Arial"/>
              </a:rPr>
              <a:t>PPU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57287" y="2593975"/>
            <a:ext cx="3032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1460500" y="2593975"/>
            <a:ext cx="303244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9341" marR="29422" indent="6096" algn="just">
              <a:lnSpc>
                <a:spcPct val="100041"/>
              </a:lnSpc>
              <a:spcBef>
                <a:spcPts val="415"/>
              </a:spcBef>
            </a:pPr>
            <a:r>
              <a:rPr dirty="0" smtClean="0" sz="1800" spc="0">
                <a:latin typeface="Arial"/>
                <a:cs typeface="Arial"/>
              </a:rPr>
              <a:t>P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P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U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63744" y="2593975"/>
            <a:ext cx="3032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2066956" y="2593975"/>
            <a:ext cx="1214437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294989">
              <a:lnSpc>
                <a:spcPct val="95825"/>
              </a:lnSpc>
              <a:spcBef>
                <a:spcPts val="1242"/>
              </a:spcBef>
            </a:pPr>
            <a:r>
              <a:rPr dirty="0" smtClean="0" sz="2400" spc="-4">
                <a:latin typeface="Arial"/>
                <a:cs typeface="Arial"/>
              </a:rPr>
              <a:t>PPU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81394" y="2593975"/>
            <a:ext cx="304038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3585432" y="2593975"/>
            <a:ext cx="303974" cy="11383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3889406" y="2593975"/>
            <a:ext cx="910399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42843">
              <a:lnSpc>
                <a:spcPct val="95825"/>
              </a:lnSpc>
              <a:spcBef>
                <a:spcPts val="1242"/>
              </a:spcBef>
            </a:pPr>
            <a:r>
              <a:rPr dirty="0" smtClean="0" sz="2400" spc="-4">
                <a:latin typeface="Arial"/>
                <a:cs typeface="Arial"/>
              </a:rPr>
              <a:t>PPU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99806" y="2593975"/>
            <a:ext cx="304038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5103844" y="2593975"/>
            <a:ext cx="3032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9881" marR="28851" indent="6096" algn="just">
              <a:lnSpc>
                <a:spcPct val="100041"/>
              </a:lnSpc>
              <a:spcBef>
                <a:spcPts val="415"/>
              </a:spcBef>
            </a:pPr>
            <a:r>
              <a:rPr dirty="0" smtClean="0" sz="1800" spc="0">
                <a:latin typeface="Arial"/>
                <a:cs typeface="Arial"/>
              </a:rPr>
              <a:t>P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P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U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07056" y="2593975"/>
            <a:ext cx="3032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5710269" y="2593975"/>
            <a:ext cx="1063656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219614">
              <a:lnSpc>
                <a:spcPct val="95825"/>
              </a:lnSpc>
              <a:spcBef>
                <a:spcPts val="1242"/>
              </a:spcBef>
            </a:pPr>
            <a:r>
              <a:rPr dirty="0" smtClean="0" sz="2400" spc="-4">
                <a:latin typeface="Arial"/>
                <a:cs typeface="Arial"/>
              </a:rPr>
              <a:t>PPU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73926" y="2593975"/>
            <a:ext cx="303180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7077106" y="2593975"/>
            <a:ext cx="3032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380319" y="2593975"/>
            <a:ext cx="1290605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333914">
              <a:lnSpc>
                <a:spcPct val="95825"/>
              </a:lnSpc>
              <a:spcBef>
                <a:spcPts val="1242"/>
              </a:spcBef>
            </a:pPr>
            <a:r>
              <a:rPr dirty="0" smtClean="0" sz="2400" spc="-4">
                <a:latin typeface="Arial"/>
                <a:cs typeface="Arial"/>
              </a:rPr>
              <a:t>PPU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2262" y="3505200"/>
            <a:ext cx="3263169" cy="2270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3889406" y="3505200"/>
            <a:ext cx="4781518" cy="2270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322262" y="1835213"/>
            <a:ext cx="8348599" cy="379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0019" marR="2901671" algn="ctr">
              <a:lnSpc>
                <a:spcPts val="2990"/>
              </a:lnSpc>
              <a:spcBef>
                <a:spcPts val="149"/>
              </a:spcBef>
            </a:pP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Phy</a:t>
            </a:r>
            <a:r>
              <a:rPr dirty="0" smtClean="0" baseline="-3105" sz="4200" spc="9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i</a:t>
            </a:r>
            <a:r>
              <a:rPr dirty="0" smtClean="0" baseline="-3105" sz="4200" spc="4">
                <a:solidFill>
                  <a:srgbClr val="1F126B"/>
                </a:solidFill>
                <a:latin typeface="Arial"/>
                <a:cs typeface="Arial"/>
              </a:rPr>
              <a:t>c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baseline="-3105" sz="4200" spc="-106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Upd</a:t>
            </a:r>
            <a:r>
              <a:rPr dirty="0" smtClean="0" baseline="-3105" sz="4200" spc="9">
                <a:solidFill>
                  <a:srgbClr val="1F126B"/>
                </a:solidFill>
                <a:latin typeface="Arial"/>
                <a:cs typeface="Arial"/>
              </a:rPr>
              <a:t>a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te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322262" y="1835213"/>
            <a:ext cx="8348599" cy="379412"/>
          </a:xfrm>
          <a:custGeom>
            <a:avLst/>
            <a:gdLst/>
            <a:ahLst/>
            <a:cxnLst/>
            <a:rect l="l" t="t" r="r" b="b"/>
            <a:pathLst>
              <a:path w="8348599" h="379412">
                <a:moveTo>
                  <a:pt x="0" y="379412"/>
                </a:moveTo>
                <a:lnTo>
                  <a:pt x="8348599" y="379412"/>
                </a:lnTo>
                <a:lnTo>
                  <a:pt x="8348599" y="0"/>
                </a:lnTo>
                <a:lnTo>
                  <a:pt x="0" y="0"/>
                </a:lnTo>
                <a:lnTo>
                  <a:pt x="0" y="379412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322262" y="1835213"/>
            <a:ext cx="8348599" cy="379412"/>
          </a:xfrm>
          <a:custGeom>
            <a:avLst/>
            <a:gdLst/>
            <a:ahLst/>
            <a:cxnLst/>
            <a:rect l="l" t="t" r="r" b="b"/>
            <a:pathLst>
              <a:path w="8348599" h="379412">
                <a:moveTo>
                  <a:pt x="0" y="379412"/>
                </a:moveTo>
                <a:lnTo>
                  <a:pt x="8348599" y="379412"/>
                </a:lnTo>
                <a:lnTo>
                  <a:pt x="8348599" y="0"/>
                </a:lnTo>
                <a:lnTo>
                  <a:pt x="0" y="0"/>
                </a:lnTo>
                <a:lnTo>
                  <a:pt x="0" y="379412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1157287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1157287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176377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176377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328142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328142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358622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358622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4800600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4800600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540702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540702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677392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677392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707707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707707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322262" y="395922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322262" y="395922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2066925" y="3960812"/>
            <a:ext cx="1214437" cy="909637"/>
          </a:xfrm>
          <a:custGeom>
            <a:avLst/>
            <a:gdLst/>
            <a:ahLst/>
            <a:cxnLst/>
            <a:rect l="l" t="t" r="r" b="b"/>
            <a:pathLst>
              <a:path w="1214437" h="909637">
                <a:moveTo>
                  <a:pt x="0" y="909637"/>
                </a:moveTo>
                <a:lnTo>
                  <a:pt x="1214437" y="909637"/>
                </a:lnTo>
                <a:lnTo>
                  <a:pt x="1214437" y="0"/>
                </a:lnTo>
                <a:lnTo>
                  <a:pt x="0" y="0"/>
                </a:lnTo>
                <a:lnTo>
                  <a:pt x="0" y="909637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2066925" y="3960812"/>
            <a:ext cx="1214437" cy="909637"/>
          </a:xfrm>
          <a:custGeom>
            <a:avLst/>
            <a:gdLst/>
            <a:ahLst/>
            <a:cxnLst/>
            <a:rect l="l" t="t" r="r" b="b"/>
            <a:pathLst>
              <a:path w="1214437" h="909637">
                <a:moveTo>
                  <a:pt x="0" y="909637"/>
                </a:moveTo>
                <a:lnTo>
                  <a:pt x="1214437" y="909637"/>
                </a:lnTo>
                <a:lnTo>
                  <a:pt x="1214437" y="0"/>
                </a:lnTo>
                <a:lnTo>
                  <a:pt x="0" y="0"/>
                </a:lnTo>
                <a:lnTo>
                  <a:pt x="0" y="90963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3889375" y="3960812"/>
            <a:ext cx="909637" cy="1062037"/>
          </a:xfrm>
          <a:custGeom>
            <a:avLst/>
            <a:gdLst/>
            <a:ahLst/>
            <a:cxnLst/>
            <a:rect l="l" t="t" r="r" b="b"/>
            <a:pathLst>
              <a:path w="909637" h="1062037">
                <a:moveTo>
                  <a:pt x="0" y="1062037"/>
                </a:moveTo>
                <a:lnTo>
                  <a:pt x="909637" y="1062037"/>
                </a:lnTo>
                <a:lnTo>
                  <a:pt x="909637" y="0"/>
                </a:lnTo>
                <a:lnTo>
                  <a:pt x="0" y="0"/>
                </a:lnTo>
                <a:lnTo>
                  <a:pt x="0" y="1062037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3889375" y="3960812"/>
            <a:ext cx="909637" cy="1062037"/>
          </a:xfrm>
          <a:custGeom>
            <a:avLst/>
            <a:gdLst/>
            <a:ahLst/>
            <a:cxnLst/>
            <a:rect l="l" t="t" r="r" b="b"/>
            <a:pathLst>
              <a:path w="909637" h="1062037">
                <a:moveTo>
                  <a:pt x="0" y="1062037"/>
                </a:moveTo>
                <a:lnTo>
                  <a:pt x="909637" y="1062037"/>
                </a:lnTo>
                <a:lnTo>
                  <a:pt x="909637" y="0"/>
                </a:lnTo>
                <a:lnTo>
                  <a:pt x="0" y="0"/>
                </a:lnTo>
                <a:lnTo>
                  <a:pt x="0" y="106203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5710301" y="3960749"/>
            <a:ext cx="1062037" cy="911225"/>
          </a:xfrm>
          <a:custGeom>
            <a:avLst/>
            <a:gdLst/>
            <a:ahLst/>
            <a:cxnLst/>
            <a:rect l="l" t="t" r="r" b="b"/>
            <a:pathLst>
              <a:path w="1062037" h="911225">
                <a:moveTo>
                  <a:pt x="0" y="911225"/>
                </a:moveTo>
                <a:lnTo>
                  <a:pt x="1062037" y="911225"/>
                </a:lnTo>
                <a:lnTo>
                  <a:pt x="10620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5710301" y="3960749"/>
            <a:ext cx="1062037" cy="911225"/>
          </a:xfrm>
          <a:custGeom>
            <a:avLst/>
            <a:gdLst/>
            <a:ahLst/>
            <a:cxnLst/>
            <a:rect l="l" t="t" r="r" b="b"/>
            <a:pathLst>
              <a:path w="1062037" h="911225">
                <a:moveTo>
                  <a:pt x="0" y="911225"/>
                </a:moveTo>
                <a:lnTo>
                  <a:pt x="1062037" y="911225"/>
                </a:lnTo>
                <a:lnTo>
                  <a:pt x="10620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7380351" y="3960749"/>
            <a:ext cx="1290574" cy="911225"/>
          </a:xfrm>
          <a:custGeom>
            <a:avLst/>
            <a:gdLst/>
            <a:ahLst/>
            <a:cxnLst/>
            <a:rect l="l" t="t" r="r" b="b"/>
            <a:pathLst>
              <a:path w="1290574" h="911225">
                <a:moveTo>
                  <a:pt x="0" y="911225"/>
                </a:moveTo>
                <a:lnTo>
                  <a:pt x="1290574" y="911225"/>
                </a:lnTo>
                <a:lnTo>
                  <a:pt x="1290574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7380351" y="3960749"/>
            <a:ext cx="1290574" cy="911225"/>
          </a:xfrm>
          <a:custGeom>
            <a:avLst/>
            <a:gdLst/>
            <a:ahLst/>
            <a:cxnLst/>
            <a:rect l="l" t="t" r="r" b="b"/>
            <a:pathLst>
              <a:path w="1290574" h="911225">
                <a:moveTo>
                  <a:pt x="0" y="911225"/>
                </a:moveTo>
                <a:lnTo>
                  <a:pt x="1290574" y="911225"/>
                </a:lnTo>
                <a:lnTo>
                  <a:pt x="1290574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1004887" y="5402262"/>
            <a:ext cx="6981825" cy="1138237"/>
          </a:xfrm>
          <a:custGeom>
            <a:avLst/>
            <a:gdLst/>
            <a:ahLst/>
            <a:cxnLst/>
            <a:rect l="l" t="t" r="r" b="b"/>
            <a:pathLst>
              <a:path w="6981825" h="1138237">
                <a:moveTo>
                  <a:pt x="0" y="1138237"/>
                </a:moveTo>
                <a:lnTo>
                  <a:pt x="6981825" y="1138237"/>
                </a:lnTo>
                <a:lnTo>
                  <a:pt x="6981825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1004887" y="5402262"/>
            <a:ext cx="6981825" cy="1138237"/>
          </a:xfrm>
          <a:custGeom>
            <a:avLst/>
            <a:gdLst/>
            <a:ahLst/>
            <a:cxnLst/>
            <a:rect l="l" t="t" r="r" b="b"/>
            <a:pathLst>
              <a:path w="6981825" h="1138237">
                <a:moveTo>
                  <a:pt x="0" y="1138237"/>
                </a:moveTo>
                <a:lnTo>
                  <a:pt x="6981825" y="1138237"/>
                </a:lnTo>
                <a:lnTo>
                  <a:pt x="6981825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4174871" y="5022850"/>
            <a:ext cx="180593" cy="386461"/>
          </a:xfrm>
          <a:custGeom>
            <a:avLst/>
            <a:gdLst/>
            <a:ahLst/>
            <a:cxnLst/>
            <a:rect l="l" t="t" r="r" b="b"/>
            <a:pathLst>
              <a:path w="180593" h="386461">
                <a:moveTo>
                  <a:pt x="0" y="372363"/>
                </a:moveTo>
                <a:lnTo>
                  <a:pt x="35432" y="386461"/>
                </a:lnTo>
                <a:lnTo>
                  <a:pt x="145186" y="113150"/>
                </a:lnTo>
                <a:lnTo>
                  <a:pt x="152273" y="95504"/>
                </a:lnTo>
                <a:lnTo>
                  <a:pt x="180593" y="127381"/>
                </a:lnTo>
                <a:lnTo>
                  <a:pt x="170052" y="0"/>
                </a:lnTo>
                <a:lnTo>
                  <a:pt x="116966" y="81280"/>
                </a:lnTo>
                <a:lnTo>
                  <a:pt x="109864" y="98954"/>
                </a:lnTo>
                <a:lnTo>
                  <a:pt x="0" y="372363"/>
                </a:lnTo>
                <a:close/>
              </a:path>
              <a:path w="180593" h="386461">
                <a:moveTo>
                  <a:pt x="116966" y="81280"/>
                </a:moveTo>
                <a:lnTo>
                  <a:pt x="170052" y="0"/>
                </a:lnTo>
                <a:lnTo>
                  <a:pt x="74421" y="84708"/>
                </a:lnTo>
                <a:lnTo>
                  <a:pt x="109864" y="98954"/>
                </a:lnTo>
                <a:lnTo>
                  <a:pt x="116966" y="81280"/>
                </a:lnTo>
                <a:close/>
              </a:path>
              <a:path w="180593" h="386461">
                <a:moveTo>
                  <a:pt x="180593" y="127381"/>
                </a:moveTo>
                <a:lnTo>
                  <a:pt x="152273" y="95504"/>
                </a:lnTo>
                <a:lnTo>
                  <a:pt x="145186" y="113150"/>
                </a:lnTo>
                <a:lnTo>
                  <a:pt x="180593" y="1273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1460500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1460500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322262" y="259397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322262" y="259397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2066925" y="2593975"/>
            <a:ext cx="1214437" cy="911225"/>
          </a:xfrm>
          <a:custGeom>
            <a:avLst/>
            <a:gdLst/>
            <a:ahLst/>
            <a:cxnLst/>
            <a:rect l="l" t="t" r="r" b="b"/>
            <a:pathLst>
              <a:path w="1214437" h="911225">
                <a:moveTo>
                  <a:pt x="0" y="911225"/>
                </a:moveTo>
                <a:lnTo>
                  <a:pt x="1214437" y="911225"/>
                </a:lnTo>
                <a:lnTo>
                  <a:pt x="12144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2066925" y="2593975"/>
            <a:ext cx="1214437" cy="911225"/>
          </a:xfrm>
          <a:custGeom>
            <a:avLst/>
            <a:gdLst/>
            <a:ahLst/>
            <a:cxnLst/>
            <a:rect l="l" t="t" r="r" b="b"/>
            <a:pathLst>
              <a:path w="1214437" h="911225">
                <a:moveTo>
                  <a:pt x="0" y="911225"/>
                </a:moveTo>
                <a:lnTo>
                  <a:pt x="1214437" y="911225"/>
                </a:lnTo>
                <a:lnTo>
                  <a:pt x="12144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3889375" y="2593975"/>
            <a:ext cx="909637" cy="911225"/>
          </a:xfrm>
          <a:custGeom>
            <a:avLst/>
            <a:gdLst/>
            <a:ahLst/>
            <a:cxnLst/>
            <a:rect l="l" t="t" r="r" b="b"/>
            <a:pathLst>
              <a:path w="909637" h="911225">
                <a:moveTo>
                  <a:pt x="0" y="911225"/>
                </a:moveTo>
                <a:lnTo>
                  <a:pt x="909637" y="911225"/>
                </a:lnTo>
                <a:lnTo>
                  <a:pt x="9096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3889375" y="2593975"/>
            <a:ext cx="909637" cy="911225"/>
          </a:xfrm>
          <a:custGeom>
            <a:avLst/>
            <a:gdLst/>
            <a:ahLst/>
            <a:cxnLst/>
            <a:rect l="l" t="t" r="r" b="b"/>
            <a:pathLst>
              <a:path w="909637" h="911225">
                <a:moveTo>
                  <a:pt x="0" y="911225"/>
                </a:moveTo>
                <a:lnTo>
                  <a:pt x="909637" y="911225"/>
                </a:lnTo>
                <a:lnTo>
                  <a:pt x="9096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5710301" y="2593975"/>
            <a:ext cx="1063625" cy="911225"/>
          </a:xfrm>
          <a:custGeom>
            <a:avLst/>
            <a:gdLst/>
            <a:ahLst/>
            <a:cxnLst/>
            <a:rect l="l" t="t" r="r" b="b"/>
            <a:pathLst>
              <a:path w="1063625" h="911225">
                <a:moveTo>
                  <a:pt x="0" y="911225"/>
                </a:moveTo>
                <a:lnTo>
                  <a:pt x="1063625" y="911225"/>
                </a:lnTo>
                <a:lnTo>
                  <a:pt x="10636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5710301" y="2593975"/>
            <a:ext cx="1063625" cy="911225"/>
          </a:xfrm>
          <a:custGeom>
            <a:avLst/>
            <a:gdLst/>
            <a:ahLst/>
            <a:cxnLst/>
            <a:rect l="l" t="t" r="r" b="b"/>
            <a:pathLst>
              <a:path w="1063625" h="911225">
                <a:moveTo>
                  <a:pt x="0" y="911225"/>
                </a:moveTo>
                <a:lnTo>
                  <a:pt x="1063625" y="911225"/>
                </a:lnTo>
                <a:lnTo>
                  <a:pt x="10636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7380351" y="2593975"/>
            <a:ext cx="1290574" cy="911225"/>
          </a:xfrm>
          <a:custGeom>
            <a:avLst/>
            <a:gdLst/>
            <a:ahLst/>
            <a:cxnLst/>
            <a:rect l="l" t="t" r="r" b="b"/>
            <a:pathLst>
              <a:path w="1290574" h="911225">
                <a:moveTo>
                  <a:pt x="0" y="911225"/>
                </a:moveTo>
                <a:lnTo>
                  <a:pt x="1290574" y="911225"/>
                </a:lnTo>
                <a:lnTo>
                  <a:pt x="1290574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7380351" y="2593975"/>
            <a:ext cx="1290574" cy="911225"/>
          </a:xfrm>
          <a:custGeom>
            <a:avLst/>
            <a:gdLst/>
            <a:ahLst/>
            <a:cxnLst/>
            <a:rect l="l" t="t" r="r" b="b"/>
            <a:pathLst>
              <a:path w="1290574" h="911225">
                <a:moveTo>
                  <a:pt x="0" y="911225"/>
                </a:moveTo>
                <a:lnTo>
                  <a:pt x="1290574" y="911225"/>
                </a:lnTo>
                <a:lnTo>
                  <a:pt x="1290574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510387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" name="object 72"/>
          <p:cNvSpPr/>
          <p:nvPr/>
        </p:nvSpPr>
        <p:spPr>
          <a:xfrm>
            <a:off x="510387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533394" y="253800"/>
            <a:ext cx="1695844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Phase</a:t>
            </a:r>
            <a:endParaRPr sz="4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275468" y="253800"/>
            <a:ext cx="42048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3</a:t>
            </a:r>
            <a:endParaRPr sz="4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43606" y="924607"/>
            <a:ext cx="3341537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Res</a:t>
            </a:r>
            <a:r>
              <a:rPr dirty="0" smtClean="0" sz="4400" spc="14">
                <a:solidFill>
                  <a:srgbClr val="4FFFFF"/>
                </a:solidFill>
                <a:latin typeface="Arial"/>
                <a:cs typeface="Arial"/>
              </a:rPr>
              <a:t>i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stan</a:t>
            </a:r>
            <a:r>
              <a:rPr dirty="0" smtClean="0" sz="4400" spc="19">
                <a:solidFill>
                  <a:srgbClr val="4FFFFF"/>
                </a:solidFill>
                <a:latin typeface="Arial"/>
                <a:cs typeface="Arial"/>
              </a:rPr>
              <a:t>c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e</a:t>
            </a:r>
            <a:r>
              <a:rPr dirty="0" smtClean="0" sz="4400" spc="-29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2</a:t>
            </a:r>
            <a:endParaRPr sz="4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04887" y="5402262"/>
            <a:ext cx="6981825" cy="11382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00"/>
              </a:lnSpc>
              <a:spcBef>
                <a:spcPts val="10"/>
              </a:spcBef>
            </a:pPr>
            <a:endParaRPr sz="900"/>
          </a:p>
          <a:p>
            <a:pPr marL="947356">
              <a:lnSpc>
                <a:spcPct val="95825"/>
              </a:lnSpc>
              <a:spcBef>
                <a:spcPts val="2000"/>
              </a:spcBef>
            </a:pPr>
            <a:r>
              <a:rPr dirty="0" smtClean="0" sz="2800" spc="0">
                <a:latin typeface="Arial"/>
                <a:cs typeface="Arial"/>
              </a:rPr>
              <a:t>Upd</a:t>
            </a:r>
            <a:r>
              <a:rPr dirty="0" smtClean="0" sz="2800" spc="9">
                <a:latin typeface="Arial"/>
                <a:cs typeface="Arial"/>
              </a:rPr>
              <a:t>a</a:t>
            </a:r>
            <a:r>
              <a:rPr dirty="0" smtClean="0" sz="2800" spc="0">
                <a:latin typeface="Arial"/>
                <a:cs typeface="Arial"/>
              </a:rPr>
              <a:t>te</a:t>
            </a:r>
            <a:r>
              <a:rPr dirty="0" smtClean="0" sz="2800" spc="-80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Imme</a:t>
            </a:r>
            <a:r>
              <a:rPr dirty="0" smtClean="0" sz="2800" spc="9">
                <a:latin typeface="Arial"/>
                <a:cs typeface="Arial"/>
              </a:rPr>
              <a:t>d</a:t>
            </a:r>
            <a:r>
              <a:rPr dirty="0" smtClean="0" sz="2800" spc="0">
                <a:latin typeface="Arial"/>
                <a:cs typeface="Arial"/>
              </a:rPr>
              <a:t>i</a:t>
            </a:r>
            <a:r>
              <a:rPr dirty="0" smtClean="0" sz="2800" spc="4">
                <a:latin typeface="Arial"/>
                <a:cs typeface="Arial"/>
              </a:rPr>
              <a:t>a</a:t>
            </a:r>
            <a:r>
              <a:rPr dirty="0" smtClean="0" sz="2800" spc="0">
                <a:latin typeface="Arial"/>
                <a:cs typeface="Arial"/>
              </a:rPr>
              <a:t>te</a:t>
            </a:r>
            <a:r>
              <a:rPr dirty="0" smtClean="0" sz="2800" spc="-110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Phy</a:t>
            </a:r>
            <a:r>
              <a:rPr dirty="0" smtClean="0" sz="2800" spc="9">
                <a:latin typeface="Arial"/>
                <a:cs typeface="Arial"/>
              </a:rPr>
              <a:t>s</a:t>
            </a:r>
            <a:r>
              <a:rPr dirty="0" smtClean="0" sz="2800" spc="0">
                <a:latin typeface="Arial"/>
                <a:cs typeface="Arial"/>
              </a:rPr>
              <a:t>i</a:t>
            </a:r>
            <a:r>
              <a:rPr dirty="0" smtClean="0" sz="2800" spc="4">
                <a:latin typeface="Arial"/>
                <a:cs typeface="Arial"/>
              </a:rPr>
              <a:t>c</a:t>
            </a:r>
            <a:r>
              <a:rPr dirty="0" smtClean="0" sz="2800" spc="0">
                <a:latin typeface="Arial"/>
                <a:cs typeface="Arial"/>
              </a:rPr>
              <a:t>s</a:t>
            </a:r>
            <a:r>
              <a:rPr dirty="0" smtClean="0" sz="2800" spc="-96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Jo</a:t>
            </a:r>
            <a:r>
              <a:rPr dirty="0" smtClean="0" sz="2800" spc="9">
                <a:latin typeface="Arial"/>
                <a:cs typeface="Arial"/>
              </a:rPr>
              <a:t>b</a:t>
            </a:r>
            <a:r>
              <a:rPr dirty="0" smtClean="0" sz="2800" spc="0"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380351" y="3960749"/>
            <a:ext cx="1290574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" name="object 21"/>
          <p:cNvSpPr txBox="1"/>
          <p:nvPr/>
        </p:nvSpPr>
        <p:spPr>
          <a:xfrm>
            <a:off x="5710301" y="3960749"/>
            <a:ext cx="1062037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" name="object 20"/>
          <p:cNvSpPr txBox="1"/>
          <p:nvPr/>
        </p:nvSpPr>
        <p:spPr>
          <a:xfrm>
            <a:off x="3889375" y="3960812"/>
            <a:ext cx="909637" cy="10620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2066925" y="3960812"/>
            <a:ext cx="1214437" cy="9096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322262" y="3959225"/>
            <a:ext cx="835025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322262" y="2593975"/>
            <a:ext cx="835025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04457">
              <a:lnSpc>
                <a:spcPct val="95825"/>
              </a:lnSpc>
              <a:spcBef>
                <a:spcPts val="1242"/>
              </a:spcBef>
            </a:pPr>
            <a:r>
              <a:rPr dirty="0" smtClean="0" sz="2400" spc="-4">
                <a:latin typeface="Arial"/>
                <a:cs typeface="Arial"/>
              </a:rPr>
              <a:t>PPU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57287" y="2593975"/>
            <a:ext cx="3032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1460500" y="2593975"/>
            <a:ext cx="303244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9341" marR="29422" indent="6096" algn="just">
              <a:lnSpc>
                <a:spcPct val="100041"/>
              </a:lnSpc>
              <a:spcBef>
                <a:spcPts val="415"/>
              </a:spcBef>
            </a:pPr>
            <a:r>
              <a:rPr dirty="0" smtClean="0" sz="1800" spc="0">
                <a:latin typeface="Arial"/>
                <a:cs typeface="Arial"/>
              </a:rPr>
              <a:t>P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P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U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63744" y="2593975"/>
            <a:ext cx="3032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2066956" y="2593975"/>
            <a:ext cx="1214437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294989">
              <a:lnSpc>
                <a:spcPct val="95825"/>
              </a:lnSpc>
              <a:spcBef>
                <a:spcPts val="1242"/>
              </a:spcBef>
            </a:pPr>
            <a:r>
              <a:rPr dirty="0" smtClean="0" sz="2400" spc="-4">
                <a:latin typeface="Arial"/>
                <a:cs typeface="Arial"/>
              </a:rPr>
              <a:t>PPU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81394" y="2593975"/>
            <a:ext cx="304038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3585432" y="2593975"/>
            <a:ext cx="303974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3889406" y="2593975"/>
            <a:ext cx="910399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42843">
              <a:lnSpc>
                <a:spcPct val="95825"/>
              </a:lnSpc>
              <a:spcBef>
                <a:spcPts val="1242"/>
              </a:spcBef>
            </a:pPr>
            <a:r>
              <a:rPr dirty="0" smtClean="0" sz="2400" spc="-4">
                <a:latin typeface="Arial"/>
                <a:cs typeface="Arial"/>
              </a:rPr>
              <a:t>PPU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99806" y="2593975"/>
            <a:ext cx="304038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5103844" y="2593975"/>
            <a:ext cx="3032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9881" marR="28851" indent="6096" algn="just">
              <a:lnSpc>
                <a:spcPct val="100041"/>
              </a:lnSpc>
              <a:spcBef>
                <a:spcPts val="415"/>
              </a:spcBef>
            </a:pPr>
            <a:r>
              <a:rPr dirty="0" smtClean="0" sz="1800" spc="0">
                <a:latin typeface="Arial"/>
                <a:cs typeface="Arial"/>
              </a:rPr>
              <a:t>P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P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U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07056" y="2593975"/>
            <a:ext cx="3032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5710269" y="2593975"/>
            <a:ext cx="1063656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219614">
              <a:lnSpc>
                <a:spcPct val="95825"/>
              </a:lnSpc>
              <a:spcBef>
                <a:spcPts val="1242"/>
              </a:spcBef>
            </a:pPr>
            <a:r>
              <a:rPr dirty="0" smtClean="0" sz="2400" spc="-4">
                <a:latin typeface="Arial"/>
                <a:cs typeface="Arial"/>
              </a:rPr>
              <a:t>PPU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73926" y="2593975"/>
            <a:ext cx="303180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7077106" y="2593975"/>
            <a:ext cx="3032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380319" y="2593975"/>
            <a:ext cx="1290605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333914">
              <a:lnSpc>
                <a:spcPct val="95825"/>
              </a:lnSpc>
              <a:spcBef>
                <a:spcPts val="1242"/>
              </a:spcBef>
            </a:pPr>
            <a:r>
              <a:rPr dirty="0" smtClean="0" sz="2400" spc="-4">
                <a:latin typeface="Arial"/>
                <a:cs typeface="Arial"/>
              </a:rPr>
              <a:t>PPU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22262" y="1835213"/>
            <a:ext cx="8348599" cy="379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0019" marR="2901671" algn="ctr">
              <a:lnSpc>
                <a:spcPts val="2990"/>
              </a:lnSpc>
              <a:spcBef>
                <a:spcPts val="149"/>
              </a:spcBef>
            </a:pP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Phy</a:t>
            </a:r>
            <a:r>
              <a:rPr dirty="0" smtClean="0" baseline="-3105" sz="4200" spc="9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i</a:t>
            </a:r>
            <a:r>
              <a:rPr dirty="0" smtClean="0" baseline="-3105" sz="4200" spc="4">
                <a:solidFill>
                  <a:srgbClr val="1F126B"/>
                </a:solidFill>
                <a:latin typeface="Arial"/>
                <a:cs typeface="Arial"/>
              </a:rPr>
              <a:t>c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baseline="-3105" sz="4200" spc="-106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Upd</a:t>
            </a:r>
            <a:r>
              <a:rPr dirty="0" smtClean="0" baseline="-3105" sz="4200" spc="9">
                <a:solidFill>
                  <a:srgbClr val="1F126B"/>
                </a:solidFill>
                <a:latin typeface="Arial"/>
                <a:cs typeface="Arial"/>
              </a:rPr>
              <a:t>a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te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322262" y="1835213"/>
            <a:ext cx="8348599" cy="379412"/>
          </a:xfrm>
          <a:custGeom>
            <a:avLst/>
            <a:gdLst/>
            <a:ahLst/>
            <a:cxnLst/>
            <a:rect l="l" t="t" r="r" b="b"/>
            <a:pathLst>
              <a:path w="8348599" h="379412">
                <a:moveTo>
                  <a:pt x="0" y="379412"/>
                </a:moveTo>
                <a:lnTo>
                  <a:pt x="8348599" y="379412"/>
                </a:lnTo>
                <a:lnTo>
                  <a:pt x="8348599" y="0"/>
                </a:lnTo>
                <a:lnTo>
                  <a:pt x="0" y="0"/>
                </a:lnTo>
                <a:lnTo>
                  <a:pt x="0" y="379412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322262" y="1835213"/>
            <a:ext cx="8348599" cy="379412"/>
          </a:xfrm>
          <a:custGeom>
            <a:avLst/>
            <a:gdLst/>
            <a:ahLst/>
            <a:cxnLst/>
            <a:rect l="l" t="t" r="r" b="b"/>
            <a:pathLst>
              <a:path w="8348599" h="379412">
                <a:moveTo>
                  <a:pt x="0" y="379412"/>
                </a:moveTo>
                <a:lnTo>
                  <a:pt x="8348599" y="379412"/>
                </a:lnTo>
                <a:lnTo>
                  <a:pt x="8348599" y="0"/>
                </a:lnTo>
                <a:lnTo>
                  <a:pt x="0" y="0"/>
                </a:lnTo>
                <a:lnTo>
                  <a:pt x="0" y="379412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1157287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1157287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176377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176377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328142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328142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358622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358622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4800600" y="2594038"/>
            <a:ext cx="303212" cy="1138237"/>
          </a:xfrm>
          <a:custGeom>
            <a:avLst/>
            <a:gdLst/>
            <a:ahLst/>
            <a:cxnLst/>
            <a:rect l="l" t="t" r="r" b="b"/>
            <a:pathLst>
              <a:path w="303212" h="1138237">
                <a:moveTo>
                  <a:pt x="0" y="1138237"/>
                </a:moveTo>
                <a:lnTo>
                  <a:pt x="303212" y="1138237"/>
                </a:lnTo>
                <a:lnTo>
                  <a:pt x="303212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4800600" y="2594038"/>
            <a:ext cx="303212" cy="1138237"/>
          </a:xfrm>
          <a:custGeom>
            <a:avLst/>
            <a:gdLst/>
            <a:ahLst/>
            <a:cxnLst/>
            <a:rect l="l" t="t" r="r" b="b"/>
            <a:pathLst>
              <a:path w="303212" h="1138237">
                <a:moveTo>
                  <a:pt x="0" y="1138237"/>
                </a:moveTo>
                <a:lnTo>
                  <a:pt x="303212" y="1138237"/>
                </a:lnTo>
                <a:lnTo>
                  <a:pt x="303212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540702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540702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677392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677392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707707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707707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322262" y="395922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322262" y="395922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2066925" y="3960812"/>
            <a:ext cx="1214437" cy="909637"/>
          </a:xfrm>
          <a:custGeom>
            <a:avLst/>
            <a:gdLst/>
            <a:ahLst/>
            <a:cxnLst/>
            <a:rect l="l" t="t" r="r" b="b"/>
            <a:pathLst>
              <a:path w="1214437" h="909637">
                <a:moveTo>
                  <a:pt x="0" y="909637"/>
                </a:moveTo>
                <a:lnTo>
                  <a:pt x="1214437" y="909637"/>
                </a:lnTo>
                <a:lnTo>
                  <a:pt x="1214437" y="0"/>
                </a:lnTo>
                <a:lnTo>
                  <a:pt x="0" y="0"/>
                </a:lnTo>
                <a:lnTo>
                  <a:pt x="0" y="909637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2066925" y="3960812"/>
            <a:ext cx="1214437" cy="909637"/>
          </a:xfrm>
          <a:custGeom>
            <a:avLst/>
            <a:gdLst/>
            <a:ahLst/>
            <a:cxnLst/>
            <a:rect l="l" t="t" r="r" b="b"/>
            <a:pathLst>
              <a:path w="1214437" h="909637">
                <a:moveTo>
                  <a:pt x="0" y="909637"/>
                </a:moveTo>
                <a:lnTo>
                  <a:pt x="1214437" y="909637"/>
                </a:lnTo>
                <a:lnTo>
                  <a:pt x="1214437" y="0"/>
                </a:lnTo>
                <a:lnTo>
                  <a:pt x="0" y="0"/>
                </a:lnTo>
                <a:lnTo>
                  <a:pt x="0" y="90963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3889375" y="3960812"/>
            <a:ext cx="909637" cy="909637"/>
          </a:xfrm>
          <a:custGeom>
            <a:avLst/>
            <a:gdLst/>
            <a:ahLst/>
            <a:cxnLst/>
            <a:rect l="l" t="t" r="r" b="b"/>
            <a:pathLst>
              <a:path w="909637" h="909637">
                <a:moveTo>
                  <a:pt x="0" y="909637"/>
                </a:moveTo>
                <a:lnTo>
                  <a:pt x="909637" y="909637"/>
                </a:lnTo>
                <a:lnTo>
                  <a:pt x="909637" y="0"/>
                </a:lnTo>
                <a:lnTo>
                  <a:pt x="0" y="0"/>
                </a:lnTo>
                <a:lnTo>
                  <a:pt x="0" y="909637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3889375" y="3960812"/>
            <a:ext cx="909637" cy="909637"/>
          </a:xfrm>
          <a:custGeom>
            <a:avLst/>
            <a:gdLst/>
            <a:ahLst/>
            <a:cxnLst/>
            <a:rect l="l" t="t" r="r" b="b"/>
            <a:pathLst>
              <a:path w="909637" h="909637">
                <a:moveTo>
                  <a:pt x="0" y="909637"/>
                </a:moveTo>
                <a:lnTo>
                  <a:pt x="909637" y="909637"/>
                </a:lnTo>
                <a:lnTo>
                  <a:pt x="909637" y="0"/>
                </a:lnTo>
                <a:lnTo>
                  <a:pt x="0" y="0"/>
                </a:lnTo>
                <a:lnTo>
                  <a:pt x="0" y="90963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5710301" y="3960749"/>
            <a:ext cx="1062037" cy="911225"/>
          </a:xfrm>
          <a:custGeom>
            <a:avLst/>
            <a:gdLst/>
            <a:ahLst/>
            <a:cxnLst/>
            <a:rect l="l" t="t" r="r" b="b"/>
            <a:pathLst>
              <a:path w="1062037" h="911225">
                <a:moveTo>
                  <a:pt x="0" y="911225"/>
                </a:moveTo>
                <a:lnTo>
                  <a:pt x="1062037" y="911225"/>
                </a:lnTo>
                <a:lnTo>
                  <a:pt x="10620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5710301" y="3960749"/>
            <a:ext cx="1062037" cy="911225"/>
          </a:xfrm>
          <a:custGeom>
            <a:avLst/>
            <a:gdLst/>
            <a:ahLst/>
            <a:cxnLst/>
            <a:rect l="l" t="t" r="r" b="b"/>
            <a:pathLst>
              <a:path w="1062037" h="911225">
                <a:moveTo>
                  <a:pt x="0" y="911225"/>
                </a:moveTo>
                <a:lnTo>
                  <a:pt x="1062037" y="911225"/>
                </a:lnTo>
                <a:lnTo>
                  <a:pt x="10620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7380351" y="3960749"/>
            <a:ext cx="1290574" cy="911225"/>
          </a:xfrm>
          <a:custGeom>
            <a:avLst/>
            <a:gdLst/>
            <a:ahLst/>
            <a:cxnLst/>
            <a:rect l="l" t="t" r="r" b="b"/>
            <a:pathLst>
              <a:path w="1290574" h="911225">
                <a:moveTo>
                  <a:pt x="0" y="911225"/>
                </a:moveTo>
                <a:lnTo>
                  <a:pt x="1290574" y="911225"/>
                </a:lnTo>
                <a:lnTo>
                  <a:pt x="1290574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7380351" y="3960749"/>
            <a:ext cx="1290574" cy="911225"/>
          </a:xfrm>
          <a:custGeom>
            <a:avLst/>
            <a:gdLst/>
            <a:ahLst/>
            <a:cxnLst/>
            <a:rect l="l" t="t" r="r" b="b"/>
            <a:pathLst>
              <a:path w="1290574" h="911225">
                <a:moveTo>
                  <a:pt x="0" y="911225"/>
                </a:moveTo>
                <a:lnTo>
                  <a:pt x="1290574" y="911225"/>
                </a:lnTo>
                <a:lnTo>
                  <a:pt x="1290574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1004887" y="5402262"/>
            <a:ext cx="6981825" cy="1138237"/>
          </a:xfrm>
          <a:custGeom>
            <a:avLst/>
            <a:gdLst/>
            <a:ahLst/>
            <a:cxnLst/>
            <a:rect l="l" t="t" r="r" b="b"/>
            <a:pathLst>
              <a:path w="6981825" h="1138237">
                <a:moveTo>
                  <a:pt x="0" y="1138237"/>
                </a:moveTo>
                <a:lnTo>
                  <a:pt x="6981825" y="1138237"/>
                </a:lnTo>
                <a:lnTo>
                  <a:pt x="6981825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1004887" y="5402262"/>
            <a:ext cx="6981825" cy="1138237"/>
          </a:xfrm>
          <a:custGeom>
            <a:avLst/>
            <a:gdLst/>
            <a:ahLst/>
            <a:cxnLst/>
            <a:rect l="l" t="t" r="r" b="b"/>
            <a:pathLst>
              <a:path w="6981825" h="1138237">
                <a:moveTo>
                  <a:pt x="0" y="1138237"/>
                </a:moveTo>
                <a:lnTo>
                  <a:pt x="6981825" y="1138237"/>
                </a:lnTo>
                <a:lnTo>
                  <a:pt x="6981825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4894199" y="3732149"/>
            <a:ext cx="114300" cy="1670050"/>
          </a:xfrm>
          <a:custGeom>
            <a:avLst/>
            <a:gdLst/>
            <a:ahLst/>
            <a:cxnLst/>
            <a:rect l="l" t="t" r="r" b="b"/>
            <a:pathLst>
              <a:path w="114300" h="1670050">
                <a:moveTo>
                  <a:pt x="38100" y="1670050"/>
                </a:moveTo>
                <a:lnTo>
                  <a:pt x="76200" y="1670050"/>
                </a:lnTo>
                <a:lnTo>
                  <a:pt x="76200" y="95250"/>
                </a:lnTo>
                <a:lnTo>
                  <a:pt x="114300" y="114300"/>
                </a:lnTo>
                <a:lnTo>
                  <a:pt x="57150" y="0"/>
                </a:lnTo>
                <a:lnTo>
                  <a:pt x="38100" y="95250"/>
                </a:lnTo>
                <a:lnTo>
                  <a:pt x="38100" y="1670050"/>
                </a:lnTo>
                <a:close/>
              </a:path>
              <a:path w="114300" h="1670050">
                <a:moveTo>
                  <a:pt x="38100" y="95250"/>
                </a:moveTo>
                <a:lnTo>
                  <a:pt x="57150" y="0"/>
                </a:lnTo>
                <a:lnTo>
                  <a:pt x="0" y="114300"/>
                </a:lnTo>
                <a:lnTo>
                  <a:pt x="38100" y="114299"/>
                </a:lnTo>
                <a:lnTo>
                  <a:pt x="38100" y="95250"/>
                </a:lnTo>
                <a:close/>
              </a:path>
              <a:path w="114300" h="1670050">
                <a:moveTo>
                  <a:pt x="114300" y="114300"/>
                </a:moveTo>
                <a:lnTo>
                  <a:pt x="76200" y="95250"/>
                </a:lnTo>
                <a:lnTo>
                  <a:pt x="76200" y="114299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1460500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1460500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322262" y="259397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322262" y="259397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2066925" y="2593975"/>
            <a:ext cx="1214437" cy="911225"/>
          </a:xfrm>
          <a:custGeom>
            <a:avLst/>
            <a:gdLst/>
            <a:ahLst/>
            <a:cxnLst/>
            <a:rect l="l" t="t" r="r" b="b"/>
            <a:pathLst>
              <a:path w="1214437" h="911225">
                <a:moveTo>
                  <a:pt x="0" y="911225"/>
                </a:moveTo>
                <a:lnTo>
                  <a:pt x="1214437" y="911225"/>
                </a:lnTo>
                <a:lnTo>
                  <a:pt x="12144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2066925" y="2593975"/>
            <a:ext cx="1214437" cy="911225"/>
          </a:xfrm>
          <a:custGeom>
            <a:avLst/>
            <a:gdLst/>
            <a:ahLst/>
            <a:cxnLst/>
            <a:rect l="l" t="t" r="r" b="b"/>
            <a:pathLst>
              <a:path w="1214437" h="911225">
                <a:moveTo>
                  <a:pt x="0" y="911225"/>
                </a:moveTo>
                <a:lnTo>
                  <a:pt x="1214437" y="911225"/>
                </a:lnTo>
                <a:lnTo>
                  <a:pt x="12144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3889375" y="2593975"/>
            <a:ext cx="909637" cy="911225"/>
          </a:xfrm>
          <a:custGeom>
            <a:avLst/>
            <a:gdLst/>
            <a:ahLst/>
            <a:cxnLst/>
            <a:rect l="l" t="t" r="r" b="b"/>
            <a:pathLst>
              <a:path w="909637" h="911225">
                <a:moveTo>
                  <a:pt x="0" y="911225"/>
                </a:moveTo>
                <a:lnTo>
                  <a:pt x="909637" y="911225"/>
                </a:lnTo>
                <a:lnTo>
                  <a:pt x="9096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3889375" y="2593975"/>
            <a:ext cx="909637" cy="911225"/>
          </a:xfrm>
          <a:custGeom>
            <a:avLst/>
            <a:gdLst/>
            <a:ahLst/>
            <a:cxnLst/>
            <a:rect l="l" t="t" r="r" b="b"/>
            <a:pathLst>
              <a:path w="909637" h="911225">
                <a:moveTo>
                  <a:pt x="0" y="911225"/>
                </a:moveTo>
                <a:lnTo>
                  <a:pt x="909637" y="911225"/>
                </a:lnTo>
                <a:lnTo>
                  <a:pt x="9096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5710301" y="2593975"/>
            <a:ext cx="1063625" cy="911225"/>
          </a:xfrm>
          <a:custGeom>
            <a:avLst/>
            <a:gdLst/>
            <a:ahLst/>
            <a:cxnLst/>
            <a:rect l="l" t="t" r="r" b="b"/>
            <a:pathLst>
              <a:path w="1063625" h="911225">
                <a:moveTo>
                  <a:pt x="0" y="911225"/>
                </a:moveTo>
                <a:lnTo>
                  <a:pt x="1063625" y="911225"/>
                </a:lnTo>
                <a:lnTo>
                  <a:pt x="10636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5710301" y="2593975"/>
            <a:ext cx="1063625" cy="911225"/>
          </a:xfrm>
          <a:custGeom>
            <a:avLst/>
            <a:gdLst/>
            <a:ahLst/>
            <a:cxnLst/>
            <a:rect l="l" t="t" r="r" b="b"/>
            <a:pathLst>
              <a:path w="1063625" h="911225">
                <a:moveTo>
                  <a:pt x="0" y="911225"/>
                </a:moveTo>
                <a:lnTo>
                  <a:pt x="1063625" y="911225"/>
                </a:lnTo>
                <a:lnTo>
                  <a:pt x="10636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7380351" y="2593975"/>
            <a:ext cx="1290574" cy="911225"/>
          </a:xfrm>
          <a:custGeom>
            <a:avLst/>
            <a:gdLst/>
            <a:ahLst/>
            <a:cxnLst/>
            <a:rect l="l" t="t" r="r" b="b"/>
            <a:pathLst>
              <a:path w="1290574" h="911225">
                <a:moveTo>
                  <a:pt x="0" y="911225"/>
                </a:moveTo>
                <a:lnTo>
                  <a:pt x="1290574" y="911225"/>
                </a:lnTo>
                <a:lnTo>
                  <a:pt x="1290574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" name="object 72"/>
          <p:cNvSpPr/>
          <p:nvPr/>
        </p:nvSpPr>
        <p:spPr>
          <a:xfrm>
            <a:off x="7380351" y="2593975"/>
            <a:ext cx="1290574" cy="911225"/>
          </a:xfrm>
          <a:custGeom>
            <a:avLst/>
            <a:gdLst/>
            <a:ahLst/>
            <a:cxnLst/>
            <a:rect l="l" t="t" r="r" b="b"/>
            <a:pathLst>
              <a:path w="1290574" h="911225">
                <a:moveTo>
                  <a:pt x="0" y="911225"/>
                </a:moveTo>
                <a:lnTo>
                  <a:pt x="1290574" y="911225"/>
                </a:lnTo>
                <a:lnTo>
                  <a:pt x="1290574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3" name="object 73"/>
          <p:cNvSpPr/>
          <p:nvPr/>
        </p:nvSpPr>
        <p:spPr>
          <a:xfrm>
            <a:off x="510387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" name="object 74"/>
          <p:cNvSpPr/>
          <p:nvPr/>
        </p:nvSpPr>
        <p:spPr>
          <a:xfrm>
            <a:off x="510387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3533394" y="253800"/>
            <a:ext cx="1695844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Phase</a:t>
            </a:r>
            <a:endParaRPr sz="4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75468" y="253800"/>
            <a:ext cx="42048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3</a:t>
            </a:r>
            <a:endParaRPr sz="4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43606" y="924607"/>
            <a:ext cx="3341537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Res</a:t>
            </a:r>
            <a:r>
              <a:rPr dirty="0" smtClean="0" sz="4400" spc="14">
                <a:solidFill>
                  <a:srgbClr val="4FFFFF"/>
                </a:solidFill>
                <a:latin typeface="Arial"/>
                <a:cs typeface="Arial"/>
              </a:rPr>
              <a:t>i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stan</a:t>
            </a:r>
            <a:r>
              <a:rPr dirty="0" smtClean="0" sz="4400" spc="19">
                <a:solidFill>
                  <a:srgbClr val="4FFFFF"/>
                </a:solidFill>
                <a:latin typeface="Arial"/>
                <a:cs typeface="Arial"/>
              </a:rPr>
              <a:t>c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e</a:t>
            </a:r>
            <a:r>
              <a:rPr dirty="0" smtClean="0" sz="4400" spc="-29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2</a:t>
            </a:r>
            <a:endParaRPr sz="4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04887" y="5402262"/>
            <a:ext cx="6981825" cy="11382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00"/>
              </a:lnSpc>
              <a:spcBef>
                <a:spcPts val="10"/>
              </a:spcBef>
            </a:pPr>
            <a:endParaRPr sz="900"/>
          </a:p>
          <a:p>
            <a:pPr marL="1788604">
              <a:lnSpc>
                <a:spcPct val="95825"/>
              </a:lnSpc>
              <a:spcBef>
                <a:spcPts val="2000"/>
              </a:spcBef>
            </a:pPr>
            <a:r>
              <a:rPr dirty="0" smtClean="0" sz="2800" spc="0">
                <a:latin typeface="Arial"/>
                <a:cs typeface="Arial"/>
              </a:rPr>
              <a:t>Sync</a:t>
            </a:r>
            <a:r>
              <a:rPr dirty="0" smtClean="0" sz="2800" spc="-72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Imme</a:t>
            </a:r>
            <a:r>
              <a:rPr dirty="0" smtClean="0" sz="2800" spc="9">
                <a:latin typeface="Arial"/>
                <a:cs typeface="Arial"/>
              </a:rPr>
              <a:t>d</a:t>
            </a:r>
            <a:r>
              <a:rPr dirty="0" smtClean="0" sz="2800" spc="0">
                <a:latin typeface="Arial"/>
                <a:cs typeface="Arial"/>
              </a:rPr>
              <a:t>i</a:t>
            </a:r>
            <a:r>
              <a:rPr dirty="0" smtClean="0" sz="2800" spc="4">
                <a:latin typeface="Arial"/>
                <a:cs typeface="Arial"/>
              </a:rPr>
              <a:t>a</a:t>
            </a:r>
            <a:r>
              <a:rPr dirty="0" smtClean="0" sz="2800" spc="0">
                <a:latin typeface="Arial"/>
                <a:cs typeface="Arial"/>
              </a:rPr>
              <a:t>te</a:t>
            </a:r>
            <a:r>
              <a:rPr dirty="0" smtClean="0" sz="2800" spc="-100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J</a:t>
            </a:r>
            <a:r>
              <a:rPr dirty="0" smtClean="0" sz="2800" spc="9">
                <a:latin typeface="Arial"/>
                <a:cs typeface="Arial"/>
              </a:rPr>
              <a:t>o</a:t>
            </a:r>
            <a:r>
              <a:rPr dirty="0" smtClean="0" sz="2800" spc="0">
                <a:latin typeface="Arial"/>
                <a:cs typeface="Arial"/>
              </a:rPr>
              <a:t>bs</a:t>
            </a:r>
            <a:endParaRPr sz="2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380351" y="3960749"/>
            <a:ext cx="1290574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3" name="object 23"/>
          <p:cNvSpPr txBox="1"/>
          <p:nvPr/>
        </p:nvSpPr>
        <p:spPr>
          <a:xfrm>
            <a:off x="5710301" y="3960749"/>
            <a:ext cx="1062037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" name="object 22"/>
          <p:cNvSpPr txBox="1"/>
          <p:nvPr/>
        </p:nvSpPr>
        <p:spPr>
          <a:xfrm>
            <a:off x="3889375" y="3960812"/>
            <a:ext cx="909637" cy="9096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" name="object 21"/>
          <p:cNvSpPr txBox="1"/>
          <p:nvPr/>
        </p:nvSpPr>
        <p:spPr>
          <a:xfrm>
            <a:off x="2066925" y="3960812"/>
            <a:ext cx="1214437" cy="9096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" name="object 20"/>
          <p:cNvSpPr txBox="1"/>
          <p:nvPr/>
        </p:nvSpPr>
        <p:spPr>
          <a:xfrm>
            <a:off x="322262" y="3959225"/>
            <a:ext cx="835025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322262" y="2593975"/>
            <a:ext cx="835025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04457">
              <a:lnSpc>
                <a:spcPct val="95825"/>
              </a:lnSpc>
              <a:spcBef>
                <a:spcPts val="1242"/>
              </a:spcBef>
            </a:pPr>
            <a:r>
              <a:rPr dirty="0" smtClean="0" sz="2400" spc="-4">
                <a:latin typeface="Arial"/>
                <a:cs typeface="Arial"/>
              </a:rPr>
              <a:t>PPU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57287" y="2593975"/>
            <a:ext cx="3032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1460500" y="2593975"/>
            <a:ext cx="303244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9341" marR="29422" indent="6096" algn="just">
              <a:lnSpc>
                <a:spcPct val="100041"/>
              </a:lnSpc>
              <a:spcBef>
                <a:spcPts val="415"/>
              </a:spcBef>
            </a:pPr>
            <a:r>
              <a:rPr dirty="0" smtClean="0" sz="1800" spc="0">
                <a:latin typeface="Arial"/>
                <a:cs typeface="Arial"/>
              </a:rPr>
              <a:t>P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P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U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63744" y="2593975"/>
            <a:ext cx="3032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2066956" y="2593975"/>
            <a:ext cx="1214437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294989">
              <a:lnSpc>
                <a:spcPct val="95825"/>
              </a:lnSpc>
              <a:spcBef>
                <a:spcPts val="1242"/>
              </a:spcBef>
            </a:pPr>
            <a:r>
              <a:rPr dirty="0" smtClean="0" sz="2400" spc="-4">
                <a:latin typeface="Arial"/>
                <a:cs typeface="Arial"/>
              </a:rPr>
              <a:t>PPU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81394" y="2593975"/>
            <a:ext cx="304038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3585432" y="2593975"/>
            <a:ext cx="303974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3889406" y="2593975"/>
            <a:ext cx="910399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42843">
              <a:lnSpc>
                <a:spcPct val="95825"/>
              </a:lnSpc>
              <a:spcBef>
                <a:spcPts val="1242"/>
              </a:spcBef>
            </a:pPr>
            <a:r>
              <a:rPr dirty="0" smtClean="0" sz="2400" spc="-4">
                <a:latin typeface="Arial"/>
                <a:cs typeface="Arial"/>
              </a:rPr>
              <a:t>PPU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99806" y="2593975"/>
            <a:ext cx="304038" cy="11383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5103844" y="2593975"/>
            <a:ext cx="3032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9881" marR="28851" indent="6096" algn="just">
              <a:lnSpc>
                <a:spcPct val="100041"/>
              </a:lnSpc>
              <a:spcBef>
                <a:spcPts val="415"/>
              </a:spcBef>
            </a:pPr>
            <a:r>
              <a:rPr dirty="0" smtClean="0" sz="1800" spc="0">
                <a:latin typeface="Arial"/>
                <a:cs typeface="Arial"/>
              </a:rPr>
              <a:t>P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P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U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07056" y="2593975"/>
            <a:ext cx="3032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5710269" y="2593975"/>
            <a:ext cx="1063656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219614">
              <a:lnSpc>
                <a:spcPct val="95825"/>
              </a:lnSpc>
              <a:spcBef>
                <a:spcPts val="1242"/>
              </a:spcBef>
            </a:pPr>
            <a:r>
              <a:rPr dirty="0" smtClean="0" sz="2400" spc="-4">
                <a:latin typeface="Arial"/>
                <a:cs typeface="Arial"/>
              </a:rPr>
              <a:t>PPU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73926" y="2593975"/>
            <a:ext cx="303180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7077106" y="2593975"/>
            <a:ext cx="3032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380319" y="2593975"/>
            <a:ext cx="1290605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333914">
              <a:lnSpc>
                <a:spcPct val="95825"/>
              </a:lnSpc>
              <a:spcBef>
                <a:spcPts val="1242"/>
              </a:spcBef>
            </a:pPr>
            <a:r>
              <a:rPr dirty="0" smtClean="0" sz="2400" spc="-4">
                <a:latin typeface="Arial"/>
                <a:cs typeface="Arial"/>
              </a:rPr>
              <a:t>PPU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2262" y="3505200"/>
            <a:ext cx="4477543" cy="2270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5103844" y="3505200"/>
            <a:ext cx="3567080" cy="2270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322262" y="1835213"/>
            <a:ext cx="8348599" cy="379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0019" marR="2901671" algn="ctr">
              <a:lnSpc>
                <a:spcPts val="2990"/>
              </a:lnSpc>
              <a:spcBef>
                <a:spcPts val="149"/>
              </a:spcBef>
            </a:pP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Phy</a:t>
            </a:r>
            <a:r>
              <a:rPr dirty="0" smtClean="0" baseline="-3105" sz="4200" spc="9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i</a:t>
            </a:r>
            <a:r>
              <a:rPr dirty="0" smtClean="0" baseline="-3105" sz="4200" spc="4">
                <a:solidFill>
                  <a:srgbClr val="1F126B"/>
                </a:solidFill>
                <a:latin typeface="Arial"/>
                <a:cs typeface="Arial"/>
              </a:rPr>
              <a:t>c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baseline="-3105" sz="4200" spc="-106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Upd</a:t>
            </a:r>
            <a:r>
              <a:rPr dirty="0" smtClean="0" baseline="-3105" sz="4200" spc="9">
                <a:solidFill>
                  <a:srgbClr val="1F126B"/>
                </a:solidFill>
                <a:latin typeface="Arial"/>
                <a:cs typeface="Arial"/>
              </a:rPr>
              <a:t>a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te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322262" y="1835213"/>
            <a:ext cx="8348599" cy="379412"/>
          </a:xfrm>
          <a:custGeom>
            <a:avLst/>
            <a:gdLst/>
            <a:ahLst/>
            <a:cxnLst/>
            <a:rect l="l" t="t" r="r" b="b"/>
            <a:pathLst>
              <a:path w="8348599" h="379412">
                <a:moveTo>
                  <a:pt x="0" y="379412"/>
                </a:moveTo>
                <a:lnTo>
                  <a:pt x="8348599" y="379412"/>
                </a:lnTo>
                <a:lnTo>
                  <a:pt x="8348599" y="0"/>
                </a:lnTo>
                <a:lnTo>
                  <a:pt x="0" y="0"/>
                </a:lnTo>
                <a:lnTo>
                  <a:pt x="0" y="379412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322262" y="1835213"/>
            <a:ext cx="8348599" cy="379412"/>
          </a:xfrm>
          <a:custGeom>
            <a:avLst/>
            <a:gdLst/>
            <a:ahLst/>
            <a:cxnLst/>
            <a:rect l="l" t="t" r="r" b="b"/>
            <a:pathLst>
              <a:path w="8348599" h="379412">
                <a:moveTo>
                  <a:pt x="0" y="379412"/>
                </a:moveTo>
                <a:lnTo>
                  <a:pt x="8348599" y="379412"/>
                </a:lnTo>
                <a:lnTo>
                  <a:pt x="8348599" y="0"/>
                </a:lnTo>
                <a:lnTo>
                  <a:pt x="0" y="0"/>
                </a:lnTo>
                <a:lnTo>
                  <a:pt x="0" y="379412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701675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701675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2978150" y="2822575"/>
            <a:ext cx="227012" cy="1441450"/>
          </a:xfrm>
          <a:custGeom>
            <a:avLst/>
            <a:gdLst/>
            <a:ahLst/>
            <a:cxnLst/>
            <a:rect l="l" t="t" r="r" b="b"/>
            <a:pathLst>
              <a:path w="227012" h="1441450">
                <a:moveTo>
                  <a:pt x="0" y="1441450"/>
                </a:moveTo>
                <a:lnTo>
                  <a:pt x="227012" y="1441450"/>
                </a:lnTo>
                <a:lnTo>
                  <a:pt x="227012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2978150" y="2822575"/>
            <a:ext cx="227012" cy="1441450"/>
          </a:xfrm>
          <a:custGeom>
            <a:avLst/>
            <a:gdLst/>
            <a:ahLst/>
            <a:cxnLst/>
            <a:rect l="l" t="t" r="r" b="b"/>
            <a:pathLst>
              <a:path w="227012" h="1441450">
                <a:moveTo>
                  <a:pt x="0" y="1441450"/>
                </a:moveTo>
                <a:lnTo>
                  <a:pt x="227012" y="1441450"/>
                </a:lnTo>
                <a:lnTo>
                  <a:pt x="227012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4040251" y="2822575"/>
            <a:ext cx="833437" cy="1441450"/>
          </a:xfrm>
          <a:custGeom>
            <a:avLst/>
            <a:gdLst/>
            <a:ahLst/>
            <a:cxnLst/>
            <a:rect l="l" t="t" r="r" b="b"/>
            <a:pathLst>
              <a:path w="833437" h="1441450">
                <a:moveTo>
                  <a:pt x="0" y="1441450"/>
                </a:moveTo>
                <a:lnTo>
                  <a:pt x="833437" y="1441450"/>
                </a:lnTo>
                <a:lnTo>
                  <a:pt x="833437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4040251" y="2822575"/>
            <a:ext cx="833437" cy="1441450"/>
          </a:xfrm>
          <a:custGeom>
            <a:avLst/>
            <a:gdLst/>
            <a:ahLst/>
            <a:cxnLst/>
            <a:rect l="l" t="t" r="r" b="b"/>
            <a:pathLst>
              <a:path w="833437" h="1441450">
                <a:moveTo>
                  <a:pt x="0" y="1441450"/>
                </a:moveTo>
                <a:lnTo>
                  <a:pt x="833437" y="1441450"/>
                </a:lnTo>
                <a:lnTo>
                  <a:pt x="833437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3205226" y="2822575"/>
            <a:ext cx="835025" cy="1441450"/>
          </a:xfrm>
          <a:custGeom>
            <a:avLst/>
            <a:gdLst/>
            <a:ahLst/>
            <a:cxnLst/>
            <a:rect l="l" t="t" r="r" b="b"/>
            <a:pathLst>
              <a:path w="835025" h="1441450">
                <a:moveTo>
                  <a:pt x="0" y="1441450"/>
                </a:moveTo>
                <a:lnTo>
                  <a:pt x="835025" y="1441450"/>
                </a:lnTo>
                <a:lnTo>
                  <a:pt x="8350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3205226" y="2822575"/>
            <a:ext cx="835025" cy="1441450"/>
          </a:xfrm>
          <a:custGeom>
            <a:avLst/>
            <a:gdLst/>
            <a:ahLst/>
            <a:cxnLst/>
            <a:rect l="l" t="t" r="r" b="b"/>
            <a:pathLst>
              <a:path w="835025" h="1441450">
                <a:moveTo>
                  <a:pt x="0" y="1441450"/>
                </a:moveTo>
                <a:lnTo>
                  <a:pt x="835025" y="1441450"/>
                </a:lnTo>
                <a:lnTo>
                  <a:pt x="8350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5634101" y="2822575"/>
            <a:ext cx="228600" cy="1441450"/>
          </a:xfrm>
          <a:custGeom>
            <a:avLst/>
            <a:gdLst/>
            <a:ahLst/>
            <a:cxnLst/>
            <a:rect l="l" t="t" r="r" b="b"/>
            <a:pathLst>
              <a:path w="228600" h="1441450">
                <a:moveTo>
                  <a:pt x="0" y="1441450"/>
                </a:moveTo>
                <a:lnTo>
                  <a:pt x="228600" y="1441450"/>
                </a:lnTo>
                <a:lnTo>
                  <a:pt x="228600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5634101" y="2822575"/>
            <a:ext cx="228600" cy="1441450"/>
          </a:xfrm>
          <a:custGeom>
            <a:avLst/>
            <a:gdLst/>
            <a:ahLst/>
            <a:cxnLst/>
            <a:rect l="l" t="t" r="r" b="b"/>
            <a:pathLst>
              <a:path w="228600" h="1441450">
                <a:moveTo>
                  <a:pt x="0" y="1441450"/>
                </a:moveTo>
                <a:lnTo>
                  <a:pt x="228600" y="1441450"/>
                </a:lnTo>
                <a:lnTo>
                  <a:pt x="228600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2219325" y="2822575"/>
            <a:ext cx="758825" cy="1668526"/>
          </a:xfrm>
          <a:custGeom>
            <a:avLst/>
            <a:gdLst/>
            <a:ahLst/>
            <a:cxnLst/>
            <a:rect l="l" t="t" r="r" b="b"/>
            <a:pathLst>
              <a:path w="758825" h="1668526">
                <a:moveTo>
                  <a:pt x="0" y="1668526"/>
                </a:moveTo>
                <a:lnTo>
                  <a:pt x="758825" y="1668526"/>
                </a:lnTo>
                <a:lnTo>
                  <a:pt x="758825" y="0"/>
                </a:lnTo>
                <a:lnTo>
                  <a:pt x="0" y="0"/>
                </a:lnTo>
                <a:lnTo>
                  <a:pt x="0" y="1668526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2219325" y="2822575"/>
            <a:ext cx="758825" cy="1668526"/>
          </a:xfrm>
          <a:custGeom>
            <a:avLst/>
            <a:gdLst/>
            <a:ahLst/>
            <a:cxnLst/>
            <a:rect l="l" t="t" r="r" b="b"/>
            <a:pathLst>
              <a:path w="758825" h="1668526">
                <a:moveTo>
                  <a:pt x="0" y="1668526"/>
                </a:moveTo>
                <a:lnTo>
                  <a:pt x="758825" y="1668526"/>
                </a:lnTo>
                <a:lnTo>
                  <a:pt x="758825" y="0"/>
                </a:lnTo>
                <a:lnTo>
                  <a:pt x="0" y="0"/>
                </a:lnTo>
                <a:lnTo>
                  <a:pt x="0" y="1668526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1460500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1460500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6621526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6621526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5862701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5862701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7380351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7380351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2598674" y="4455668"/>
            <a:ext cx="2052954" cy="433450"/>
          </a:xfrm>
          <a:custGeom>
            <a:avLst/>
            <a:gdLst/>
            <a:ahLst/>
            <a:cxnLst/>
            <a:rect l="l" t="t" r="r" b="b"/>
            <a:pathLst>
              <a:path w="2052954" h="433450">
                <a:moveTo>
                  <a:pt x="109002" y="74962"/>
                </a:moveTo>
                <a:lnTo>
                  <a:pt x="2046097" y="433450"/>
                </a:lnTo>
                <a:lnTo>
                  <a:pt x="2052954" y="395985"/>
                </a:lnTo>
                <a:lnTo>
                  <a:pt x="115901" y="37505"/>
                </a:lnTo>
                <a:lnTo>
                  <a:pt x="97155" y="34035"/>
                </a:lnTo>
                <a:lnTo>
                  <a:pt x="90296" y="71500"/>
                </a:lnTo>
                <a:lnTo>
                  <a:pt x="109002" y="74962"/>
                </a:lnTo>
                <a:close/>
              </a:path>
              <a:path w="2052954" h="433450">
                <a:moveTo>
                  <a:pt x="115901" y="37505"/>
                </a:moveTo>
                <a:lnTo>
                  <a:pt x="122808" y="0"/>
                </a:lnTo>
                <a:lnTo>
                  <a:pt x="0" y="35305"/>
                </a:lnTo>
                <a:lnTo>
                  <a:pt x="102107" y="112394"/>
                </a:lnTo>
                <a:lnTo>
                  <a:pt x="109002" y="74962"/>
                </a:lnTo>
                <a:lnTo>
                  <a:pt x="90296" y="71500"/>
                </a:lnTo>
                <a:lnTo>
                  <a:pt x="97155" y="34035"/>
                </a:lnTo>
                <a:lnTo>
                  <a:pt x="115901" y="375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2371725" y="4870450"/>
            <a:ext cx="4476750" cy="1593850"/>
          </a:xfrm>
          <a:custGeom>
            <a:avLst/>
            <a:gdLst/>
            <a:ahLst/>
            <a:cxnLst/>
            <a:rect l="l" t="t" r="r" b="b"/>
            <a:pathLst>
              <a:path w="4476750" h="1593850">
                <a:moveTo>
                  <a:pt x="0" y="1593850"/>
                </a:moveTo>
                <a:lnTo>
                  <a:pt x="4476750" y="1593850"/>
                </a:lnTo>
                <a:lnTo>
                  <a:pt x="4476750" y="0"/>
                </a:lnTo>
                <a:lnTo>
                  <a:pt x="0" y="0"/>
                </a:lnTo>
                <a:lnTo>
                  <a:pt x="0" y="1593850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2371725" y="4870450"/>
            <a:ext cx="4476750" cy="1593850"/>
          </a:xfrm>
          <a:custGeom>
            <a:avLst/>
            <a:gdLst/>
            <a:ahLst/>
            <a:cxnLst/>
            <a:rect l="l" t="t" r="r" b="b"/>
            <a:pathLst>
              <a:path w="4476750" h="1593850">
                <a:moveTo>
                  <a:pt x="0" y="1593850"/>
                </a:moveTo>
                <a:lnTo>
                  <a:pt x="4476750" y="1593850"/>
                </a:lnTo>
                <a:lnTo>
                  <a:pt x="4476750" y="0"/>
                </a:lnTo>
                <a:lnTo>
                  <a:pt x="0" y="0"/>
                </a:lnTo>
                <a:lnTo>
                  <a:pt x="0" y="15938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4875276" y="2822575"/>
            <a:ext cx="758825" cy="758825"/>
          </a:xfrm>
          <a:custGeom>
            <a:avLst/>
            <a:gdLst/>
            <a:ahLst/>
            <a:cxnLst/>
            <a:rect l="l" t="t" r="r" b="b"/>
            <a:pathLst>
              <a:path w="758825" h="758825">
                <a:moveTo>
                  <a:pt x="0" y="758825"/>
                </a:moveTo>
                <a:lnTo>
                  <a:pt x="758825" y="758825"/>
                </a:lnTo>
                <a:lnTo>
                  <a:pt x="758825" y="0"/>
                </a:lnTo>
                <a:lnTo>
                  <a:pt x="0" y="0"/>
                </a:lnTo>
                <a:lnTo>
                  <a:pt x="0" y="758825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4875276" y="2822575"/>
            <a:ext cx="758825" cy="758825"/>
          </a:xfrm>
          <a:custGeom>
            <a:avLst/>
            <a:gdLst/>
            <a:ahLst/>
            <a:cxnLst/>
            <a:rect l="l" t="t" r="r" b="b"/>
            <a:pathLst>
              <a:path w="758825" h="758825">
                <a:moveTo>
                  <a:pt x="0" y="758825"/>
                </a:moveTo>
                <a:lnTo>
                  <a:pt x="758825" y="758825"/>
                </a:lnTo>
                <a:lnTo>
                  <a:pt x="758825" y="0"/>
                </a:lnTo>
                <a:lnTo>
                  <a:pt x="0" y="0"/>
                </a:lnTo>
                <a:lnTo>
                  <a:pt x="0" y="7588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4875276" y="3581400"/>
            <a:ext cx="758825" cy="682625"/>
          </a:xfrm>
          <a:custGeom>
            <a:avLst/>
            <a:gdLst/>
            <a:ahLst/>
            <a:cxnLst/>
            <a:rect l="l" t="t" r="r" b="b"/>
            <a:pathLst>
              <a:path w="758825" h="682625">
                <a:moveTo>
                  <a:pt x="0" y="682625"/>
                </a:moveTo>
                <a:lnTo>
                  <a:pt x="758825" y="682625"/>
                </a:lnTo>
                <a:lnTo>
                  <a:pt x="758825" y="0"/>
                </a:lnTo>
                <a:lnTo>
                  <a:pt x="0" y="0"/>
                </a:lnTo>
                <a:lnTo>
                  <a:pt x="0" y="6826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4875276" y="3581400"/>
            <a:ext cx="758825" cy="682625"/>
          </a:xfrm>
          <a:custGeom>
            <a:avLst/>
            <a:gdLst/>
            <a:ahLst/>
            <a:cxnLst/>
            <a:rect l="l" t="t" r="r" b="b"/>
            <a:pathLst>
              <a:path w="758825" h="682625">
                <a:moveTo>
                  <a:pt x="0" y="682625"/>
                </a:moveTo>
                <a:lnTo>
                  <a:pt x="758825" y="682625"/>
                </a:lnTo>
                <a:lnTo>
                  <a:pt x="758825" y="0"/>
                </a:lnTo>
                <a:lnTo>
                  <a:pt x="0" y="0"/>
                </a:lnTo>
                <a:lnTo>
                  <a:pt x="0" y="6826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906905" y="306455"/>
            <a:ext cx="5370305" cy="11427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9744" marR="916845" algn="ctr">
              <a:lnSpc>
                <a:spcPts val="4190"/>
              </a:lnSpc>
              <a:spcBef>
                <a:spcPts val="209"/>
              </a:spcBef>
            </a:pP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Original</a:t>
            </a:r>
            <a:r>
              <a:rPr dirty="0" smtClean="0" sz="4000" spc="-117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Design</a:t>
            </a:r>
            <a:endParaRPr sz="4000">
              <a:latin typeface="Arial"/>
              <a:cs typeface="Arial"/>
            </a:endParaRPr>
          </a:p>
          <a:p>
            <a:pPr algn="ctr">
              <a:lnSpc>
                <a:spcPct val="95825"/>
              </a:lnSpc>
            </a:pP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Resi</a:t>
            </a:r>
            <a:r>
              <a:rPr dirty="0" smtClean="0" sz="4000" spc="9">
                <a:solidFill>
                  <a:srgbClr val="4FFFFF"/>
                </a:solidFill>
                <a:latin typeface="Arial"/>
                <a:cs typeface="Arial"/>
              </a:rPr>
              <a:t>s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tan</a:t>
            </a:r>
            <a:r>
              <a:rPr dirty="0" smtClean="0" sz="4000" spc="9">
                <a:solidFill>
                  <a:srgbClr val="4FFFFF"/>
                </a:solidFill>
                <a:latin typeface="Arial"/>
                <a:cs typeface="Arial"/>
              </a:rPr>
              <a:t>c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e:</a:t>
            </a:r>
            <a:r>
              <a:rPr dirty="0" smtClean="0" sz="4000" spc="-175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Fall</a:t>
            </a:r>
            <a:r>
              <a:rPr dirty="0" smtClean="0" sz="4000" spc="-49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of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Man</a:t>
            </a:r>
            <a:endParaRPr sz="4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71725" y="4870450"/>
            <a:ext cx="4476750" cy="1593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1"/>
              </a:spcBef>
            </a:pPr>
            <a:endParaRPr sz="550"/>
          </a:p>
          <a:p>
            <a:pPr marL="1823554" marR="1820489" algn="ctr">
              <a:lnSpc>
                <a:spcPct val="95825"/>
              </a:lnSpc>
              <a:spcBef>
                <a:spcPts val="2000"/>
              </a:spcBef>
            </a:pPr>
            <a:r>
              <a:rPr dirty="0" smtClean="0" sz="3200" spc="0">
                <a:latin typeface="Arial"/>
                <a:cs typeface="Arial"/>
              </a:rPr>
              <a:t>Run</a:t>
            </a:r>
            <a:endParaRPr sz="3200">
              <a:latin typeface="Arial"/>
              <a:cs typeface="Arial"/>
            </a:endParaRPr>
          </a:p>
          <a:p>
            <a:pPr marL="468442" marR="467439" algn="ctr">
              <a:lnSpc>
                <a:spcPct val="95825"/>
              </a:lnSpc>
              <a:spcBef>
                <a:spcPts val="160"/>
              </a:spcBef>
            </a:pPr>
            <a:r>
              <a:rPr dirty="0" smtClean="0" sz="3200" spc="0">
                <a:latin typeface="Arial"/>
                <a:cs typeface="Arial"/>
              </a:rPr>
              <a:t>SPU</a:t>
            </a:r>
            <a:r>
              <a:rPr dirty="0" smtClean="0" sz="3200" spc="-14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Col</a:t>
            </a:r>
            <a:r>
              <a:rPr dirty="0" smtClean="0" sz="3200" spc="-14">
                <a:latin typeface="Arial"/>
                <a:cs typeface="Arial"/>
              </a:rPr>
              <a:t>l</a:t>
            </a:r>
            <a:r>
              <a:rPr dirty="0" smtClean="0" sz="3200" spc="0">
                <a:latin typeface="Arial"/>
                <a:cs typeface="Arial"/>
              </a:rPr>
              <a:t>ision</a:t>
            </a:r>
            <a:r>
              <a:rPr dirty="0" smtClean="0" sz="3200" spc="-9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Jo</a:t>
            </a:r>
            <a:r>
              <a:rPr dirty="0" smtClean="0" sz="3200" spc="-14">
                <a:latin typeface="Arial"/>
                <a:cs typeface="Arial"/>
              </a:rPr>
              <a:t>b</a:t>
            </a:r>
            <a:r>
              <a:rPr dirty="0" smtClean="0" sz="3200" spc="0"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1675" y="2822575"/>
            <a:ext cx="758825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1460500" y="2822575"/>
            <a:ext cx="758825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2219325" y="2822575"/>
            <a:ext cx="758825" cy="16685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2978150" y="2822575"/>
            <a:ext cx="227044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3205194" y="2822575"/>
            <a:ext cx="835056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4040251" y="2822575"/>
            <a:ext cx="833437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4873688" y="2822575"/>
            <a:ext cx="760412" cy="7588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5634101" y="2822575"/>
            <a:ext cx="228600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5862701" y="2822575"/>
            <a:ext cx="758825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6621526" y="2822575"/>
            <a:ext cx="758825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7380351" y="2822575"/>
            <a:ext cx="758825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4873688" y="3581400"/>
            <a:ext cx="760412" cy="6826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701675" y="4264025"/>
            <a:ext cx="1517650" cy="2270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2978150" y="4264025"/>
            <a:ext cx="5161026" cy="2270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322262" y="1835213"/>
            <a:ext cx="8348599" cy="379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0019" marR="2901671" algn="ctr">
              <a:lnSpc>
                <a:spcPts val="2990"/>
              </a:lnSpc>
              <a:spcBef>
                <a:spcPts val="149"/>
              </a:spcBef>
            </a:pP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Phy</a:t>
            </a:r>
            <a:r>
              <a:rPr dirty="0" smtClean="0" baseline="-3105" sz="4200" spc="9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i</a:t>
            </a:r>
            <a:r>
              <a:rPr dirty="0" smtClean="0" baseline="-3105" sz="4200" spc="4">
                <a:solidFill>
                  <a:srgbClr val="1F126B"/>
                </a:solidFill>
                <a:latin typeface="Arial"/>
                <a:cs typeface="Arial"/>
              </a:rPr>
              <a:t>c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baseline="-3105" sz="4200" spc="-106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Upd</a:t>
            </a:r>
            <a:r>
              <a:rPr dirty="0" smtClean="0" baseline="-3105" sz="4200" spc="9">
                <a:solidFill>
                  <a:srgbClr val="1F126B"/>
                </a:solidFill>
                <a:latin typeface="Arial"/>
                <a:cs typeface="Arial"/>
              </a:rPr>
              <a:t>a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te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322262" y="1835213"/>
            <a:ext cx="8348599" cy="379412"/>
          </a:xfrm>
          <a:custGeom>
            <a:avLst/>
            <a:gdLst/>
            <a:ahLst/>
            <a:cxnLst/>
            <a:rect l="l" t="t" r="r" b="b"/>
            <a:pathLst>
              <a:path w="8348599" h="379412">
                <a:moveTo>
                  <a:pt x="0" y="379412"/>
                </a:moveTo>
                <a:lnTo>
                  <a:pt x="8348599" y="379412"/>
                </a:lnTo>
                <a:lnTo>
                  <a:pt x="8348599" y="0"/>
                </a:lnTo>
                <a:lnTo>
                  <a:pt x="0" y="0"/>
                </a:lnTo>
                <a:lnTo>
                  <a:pt x="0" y="379412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322262" y="1835213"/>
            <a:ext cx="8348599" cy="379412"/>
          </a:xfrm>
          <a:custGeom>
            <a:avLst/>
            <a:gdLst/>
            <a:ahLst/>
            <a:cxnLst/>
            <a:rect l="l" t="t" r="r" b="b"/>
            <a:pathLst>
              <a:path w="8348599" h="379412">
                <a:moveTo>
                  <a:pt x="0" y="379412"/>
                </a:moveTo>
                <a:lnTo>
                  <a:pt x="8348599" y="379412"/>
                </a:lnTo>
                <a:lnTo>
                  <a:pt x="8348599" y="0"/>
                </a:lnTo>
                <a:lnTo>
                  <a:pt x="0" y="0"/>
                </a:lnTo>
                <a:lnTo>
                  <a:pt x="0" y="379412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1157287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1157287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176377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176377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328142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328142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358622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358622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4800600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4800600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540702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540702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677392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677392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707707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707707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322262" y="395922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322262" y="395922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2066925" y="3960812"/>
            <a:ext cx="1214437" cy="909637"/>
          </a:xfrm>
          <a:custGeom>
            <a:avLst/>
            <a:gdLst/>
            <a:ahLst/>
            <a:cxnLst/>
            <a:rect l="l" t="t" r="r" b="b"/>
            <a:pathLst>
              <a:path w="1214437" h="909637">
                <a:moveTo>
                  <a:pt x="0" y="909637"/>
                </a:moveTo>
                <a:lnTo>
                  <a:pt x="1214437" y="909637"/>
                </a:lnTo>
                <a:lnTo>
                  <a:pt x="1214437" y="0"/>
                </a:lnTo>
                <a:lnTo>
                  <a:pt x="0" y="0"/>
                </a:lnTo>
                <a:lnTo>
                  <a:pt x="0" y="909637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2066925" y="3960812"/>
            <a:ext cx="1214437" cy="909637"/>
          </a:xfrm>
          <a:custGeom>
            <a:avLst/>
            <a:gdLst/>
            <a:ahLst/>
            <a:cxnLst/>
            <a:rect l="l" t="t" r="r" b="b"/>
            <a:pathLst>
              <a:path w="1214437" h="909637">
                <a:moveTo>
                  <a:pt x="0" y="909637"/>
                </a:moveTo>
                <a:lnTo>
                  <a:pt x="1214437" y="909637"/>
                </a:lnTo>
                <a:lnTo>
                  <a:pt x="1214437" y="0"/>
                </a:lnTo>
                <a:lnTo>
                  <a:pt x="0" y="0"/>
                </a:lnTo>
                <a:lnTo>
                  <a:pt x="0" y="90963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3889375" y="3960812"/>
            <a:ext cx="909637" cy="909637"/>
          </a:xfrm>
          <a:custGeom>
            <a:avLst/>
            <a:gdLst/>
            <a:ahLst/>
            <a:cxnLst/>
            <a:rect l="l" t="t" r="r" b="b"/>
            <a:pathLst>
              <a:path w="909637" h="909637">
                <a:moveTo>
                  <a:pt x="0" y="909637"/>
                </a:moveTo>
                <a:lnTo>
                  <a:pt x="909637" y="909637"/>
                </a:lnTo>
                <a:lnTo>
                  <a:pt x="909637" y="0"/>
                </a:lnTo>
                <a:lnTo>
                  <a:pt x="0" y="0"/>
                </a:lnTo>
                <a:lnTo>
                  <a:pt x="0" y="909637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3889375" y="3960812"/>
            <a:ext cx="909637" cy="909637"/>
          </a:xfrm>
          <a:custGeom>
            <a:avLst/>
            <a:gdLst/>
            <a:ahLst/>
            <a:cxnLst/>
            <a:rect l="l" t="t" r="r" b="b"/>
            <a:pathLst>
              <a:path w="909637" h="909637">
                <a:moveTo>
                  <a:pt x="0" y="909637"/>
                </a:moveTo>
                <a:lnTo>
                  <a:pt x="909637" y="909637"/>
                </a:lnTo>
                <a:lnTo>
                  <a:pt x="909637" y="0"/>
                </a:lnTo>
                <a:lnTo>
                  <a:pt x="0" y="0"/>
                </a:lnTo>
                <a:lnTo>
                  <a:pt x="0" y="90963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5710301" y="3960749"/>
            <a:ext cx="1062037" cy="911225"/>
          </a:xfrm>
          <a:custGeom>
            <a:avLst/>
            <a:gdLst/>
            <a:ahLst/>
            <a:cxnLst/>
            <a:rect l="l" t="t" r="r" b="b"/>
            <a:pathLst>
              <a:path w="1062037" h="911225">
                <a:moveTo>
                  <a:pt x="0" y="911225"/>
                </a:moveTo>
                <a:lnTo>
                  <a:pt x="1062037" y="911225"/>
                </a:lnTo>
                <a:lnTo>
                  <a:pt x="10620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5710301" y="3960749"/>
            <a:ext cx="1062037" cy="911225"/>
          </a:xfrm>
          <a:custGeom>
            <a:avLst/>
            <a:gdLst/>
            <a:ahLst/>
            <a:cxnLst/>
            <a:rect l="l" t="t" r="r" b="b"/>
            <a:pathLst>
              <a:path w="1062037" h="911225">
                <a:moveTo>
                  <a:pt x="0" y="911225"/>
                </a:moveTo>
                <a:lnTo>
                  <a:pt x="1062037" y="911225"/>
                </a:lnTo>
                <a:lnTo>
                  <a:pt x="10620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7380351" y="3960749"/>
            <a:ext cx="1290574" cy="911225"/>
          </a:xfrm>
          <a:custGeom>
            <a:avLst/>
            <a:gdLst/>
            <a:ahLst/>
            <a:cxnLst/>
            <a:rect l="l" t="t" r="r" b="b"/>
            <a:pathLst>
              <a:path w="1290574" h="911225">
                <a:moveTo>
                  <a:pt x="0" y="911225"/>
                </a:moveTo>
                <a:lnTo>
                  <a:pt x="1290574" y="911225"/>
                </a:lnTo>
                <a:lnTo>
                  <a:pt x="1290574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7380351" y="3960749"/>
            <a:ext cx="1290574" cy="911225"/>
          </a:xfrm>
          <a:custGeom>
            <a:avLst/>
            <a:gdLst/>
            <a:ahLst/>
            <a:cxnLst/>
            <a:rect l="l" t="t" r="r" b="b"/>
            <a:pathLst>
              <a:path w="1290574" h="911225">
                <a:moveTo>
                  <a:pt x="0" y="911225"/>
                </a:moveTo>
                <a:lnTo>
                  <a:pt x="1290574" y="911225"/>
                </a:lnTo>
                <a:lnTo>
                  <a:pt x="1290574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1004887" y="5402262"/>
            <a:ext cx="6981825" cy="1138237"/>
          </a:xfrm>
          <a:custGeom>
            <a:avLst/>
            <a:gdLst/>
            <a:ahLst/>
            <a:cxnLst/>
            <a:rect l="l" t="t" r="r" b="b"/>
            <a:pathLst>
              <a:path w="6981825" h="1138237">
                <a:moveTo>
                  <a:pt x="0" y="1138237"/>
                </a:moveTo>
                <a:lnTo>
                  <a:pt x="6981825" y="1138237"/>
                </a:lnTo>
                <a:lnTo>
                  <a:pt x="6981825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1004887" y="5402262"/>
            <a:ext cx="6981825" cy="1138237"/>
          </a:xfrm>
          <a:custGeom>
            <a:avLst/>
            <a:gdLst/>
            <a:ahLst/>
            <a:cxnLst/>
            <a:rect l="l" t="t" r="r" b="b"/>
            <a:pathLst>
              <a:path w="6981825" h="1138237">
                <a:moveTo>
                  <a:pt x="0" y="1138237"/>
                </a:moveTo>
                <a:lnTo>
                  <a:pt x="6981825" y="1138237"/>
                </a:lnTo>
                <a:lnTo>
                  <a:pt x="6981825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5159375" y="3732149"/>
            <a:ext cx="147065" cy="1670939"/>
          </a:xfrm>
          <a:custGeom>
            <a:avLst/>
            <a:gdLst/>
            <a:ahLst/>
            <a:cxnLst/>
            <a:rect l="l" t="t" r="r" b="b"/>
            <a:pathLst>
              <a:path w="147065" h="1670939">
                <a:moveTo>
                  <a:pt x="0" y="1669288"/>
                </a:moveTo>
                <a:lnTo>
                  <a:pt x="38100" y="1670939"/>
                </a:lnTo>
                <a:lnTo>
                  <a:pt x="109116" y="115109"/>
                </a:lnTo>
                <a:lnTo>
                  <a:pt x="109982" y="96138"/>
                </a:lnTo>
                <a:lnTo>
                  <a:pt x="147065" y="116839"/>
                </a:lnTo>
                <a:lnTo>
                  <a:pt x="95250" y="0"/>
                </a:lnTo>
                <a:lnTo>
                  <a:pt x="71882" y="94361"/>
                </a:lnTo>
                <a:lnTo>
                  <a:pt x="71014" y="113371"/>
                </a:lnTo>
                <a:lnTo>
                  <a:pt x="0" y="1669288"/>
                </a:lnTo>
                <a:close/>
              </a:path>
              <a:path w="147065" h="1670939">
                <a:moveTo>
                  <a:pt x="71882" y="94361"/>
                </a:moveTo>
                <a:lnTo>
                  <a:pt x="95250" y="0"/>
                </a:lnTo>
                <a:lnTo>
                  <a:pt x="32892" y="111632"/>
                </a:lnTo>
                <a:lnTo>
                  <a:pt x="71014" y="113371"/>
                </a:lnTo>
                <a:lnTo>
                  <a:pt x="71882" y="94361"/>
                </a:lnTo>
                <a:close/>
              </a:path>
              <a:path w="147065" h="1670939">
                <a:moveTo>
                  <a:pt x="147065" y="116839"/>
                </a:moveTo>
                <a:lnTo>
                  <a:pt x="109982" y="96138"/>
                </a:lnTo>
                <a:lnTo>
                  <a:pt x="109116" y="115109"/>
                </a:lnTo>
                <a:lnTo>
                  <a:pt x="147065" y="116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1460500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1460500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322262" y="259397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322262" y="259397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2066925" y="2593975"/>
            <a:ext cx="1214437" cy="911225"/>
          </a:xfrm>
          <a:custGeom>
            <a:avLst/>
            <a:gdLst/>
            <a:ahLst/>
            <a:cxnLst/>
            <a:rect l="l" t="t" r="r" b="b"/>
            <a:pathLst>
              <a:path w="1214437" h="911225">
                <a:moveTo>
                  <a:pt x="0" y="911225"/>
                </a:moveTo>
                <a:lnTo>
                  <a:pt x="1214437" y="911225"/>
                </a:lnTo>
                <a:lnTo>
                  <a:pt x="12144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2066925" y="2593975"/>
            <a:ext cx="1214437" cy="911225"/>
          </a:xfrm>
          <a:custGeom>
            <a:avLst/>
            <a:gdLst/>
            <a:ahLst/>
            <a:cxnLst/>
            <a:rect l="l" t="t" r="r" b="b"/>
            <a:pathLst>
              <a:path w="1214437" h="911225">
                <a:moveTo>
                  <a:pt x="0" y="911225"/>
                </a:moveTo>
                <a:lnTo>
                  <a:pt x="1214437" y="911225"/>
                </a:lnTo>
                <a:lnTo>
                  <a:pt x="12144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3889375" y="2593975"/>
            <a:ext cx="909637" cy="911225"/>
          </a:xfrm>
          <a:custGeom>
            <a:avLst/>
            <a:gdLst/>
            <a:ahLst/>
            <a:cxnLst/>
            <a:rect l="l" t="t" r="r" b="b"/>
            <a:pathLst>
              <a:path w="909637" h="911225">
                <a:moveTo>
                  <a:pt x="0" y="911225"/>
                </a:moveTo>
                <a:lnTo>
                  <a:pt x="909637" y="911225"/>
                </a:lnTo>
                <a:lnTo>
                  <a:pt x="9096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3889375" y="2593975"/>
            <a:ext cx="909637" cy="911225"/>
          </a:xfrm>
          <a:custGeom>
            <a:avLst/>
            <a:gdLst/>
            <a:ahLst/>
            <a:cxnLst/>
            <a:rect l="l" t="t" r="r" b="b"/>
            <a:pathLst>
              <a:path w="909637" h="911225">
                <a:moveTo>
                  <a:pt x="0" y="911225"/>
                </a:moveTo>
                <a:lnTo>
                  <a:pt x="909637" y="911225"/>
                </a:lnTo>
                <a:lnTo>
                  <a:pt x="9096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5710301" y="2593975"/>
            <a:ext cx="1063625" cy="911225"/>
          </a:xfrm>
          <a:custGeom>
            <a:avLst/>
            <a:gdLst/>
            <a:ahLst/>
            <a:cxnLst/>
            <a:rect l="l" t="t" r="r" b="b"/>
            <a:pathLst>
              <a:path w="1063625" h="911225">
                <a:moveTo>
                  <a:pt x="0" y="911225"/>
                </a:moveTo>
                <a:lnTo>
                  <a:pt x="1063625" y="911225"/>
                </a:lnTo>
                <a:lnTo>
                  <a:pt x="10636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" name="object 72"/>
          <p:cNvSpPr/>
          <p:nvPr/>
        </p:nvSpPr>
        <p:spPr>
          <a:xfrm>
            <a:off x="5710301" y="2593975"/>
            <a:ext cx="1063625" cy="911225"/>
          </a:xfrm>
          <a:custGeom>
            <a:avLst/>
            <a:gdLst/>
            <a:ahLst/>
            <a:cxnLst/>
            <a:rect l="l" t="t" r="r" b="b"/>
            <a:pathLst>
              <a:path w="1063625" h="911225">
                <a:moveTo>
                  <a:pt x="0" y="911225"/>
                </a:moveTo>
                <a:lnTo>
                  <a:pt x="1063625" y="911225"/>
                </a:lnTo>
                <a:lnTo>
                  <a:pt x="10636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3" name="object 73"/>
          <p:cNvSpPr/>
          <p:nvPr/>
        </p:nvSpPr>
        <p:spPr>
          <a:xfrm>
            <a:off x="7380351" y="2593975"/>
            <a:ext cx="1290574" cy="911225"/>
          </a:xfrm>
          <a:custGeom>
            <a:avLst/>
            <a:gdLst/>
            <a:ahLst/>
            <a:cxnLst/>
            <a:rect l="l" t="t" r="r" b="b"/>
            <a:pathLst>
              <a:path w="1290574" h="911225">
                <a:moveTo>
                  <a:pt x="0" y="911225"/>
                </a:moveTo>
                <a:lnTo>
                  <a:pt x="1290574" y="911225"/>
                </a:lnTo>
                <a:lnTo>
                  <a:pt x="1290574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" name="object 74"/>
          <p:cNvSpPr/>
          <p:nvPr/>
        </p:nvSpPr>
        <p:spPr>
          <a:xfrm>
            <a:off x="7380351" y="2593975"/>
            <a:ext cx="1290574" cy="911225"/>
          </a:xfrm>
          <a:custGeom>
            <a:avLst/>
            <a:gdLst/>
            <a:ahLst/>
            <a:cxnLst/>
            <a:rect l="l" t="t" r="r" b="b"/>
            <a:pathLst>
              <a:path w="1290574" h="911225">
                <a:moveTo>
                  <a:pt x="0" y="911225"/>
                </a:moveTo>
                <a:lnTo>
                  <a:pt x="1290574" y="911225"/>
                </a:lnTo>
                <a:lnTo>
                  <a:pt x="1290574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5" name="object 75"/>
          <p:cNvSpPr/>
          <p:nvPr/>
        </p:nvSpPr>
        <p:spPr>
          <a:xfrm>
            <a:off x="5103876" y="2594038"/>
            <a:ext cx="303212" cy="1138237"/>
          </a:xfrm>
          <a:custGeom>
            <a:avLst/>
            <a:gdLst/>
            <a:ahLst/>
            <a:cxnLst/>
            <a:rect l="l" t="t" r="r" b="b"/>
            <a:pathLst>
              <a:path w="303212" h="1138237">
                <a:moveTo>
                  <a:pt x="0" y="1138237"/>
                </a:moveTo>
                <a:lnTo>
                  <a:pt x="303212" y="1138237"/>
                </a:lnTo>
                <a:lnTo>
                  <a:pt x="303212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6" name="object 76"/>
          <p:cNvSpPr/>
          <p:nvPr/>
        </p:nvSpPr>
        <p:spPr>
          <a:xfrm>
            <a:off x="5103876" y="2594038"/>
            <a:ext cx="303212" cy="1138237"/>
          </a:xfrm>
          <a:custGeom>
            <a:avLst/>
            <a:gdLst/>
            <a:ahLst/>
            <a:cxnLst/>
            <a:rect l="l" t="t" r="r" b="b"/>
            <a:pathLst>
              <a:path w="303212" h="1138237">
                <a:moveTo>
                  <a:pt x="0" y="1138237"/>
                </a:moveTo>
                <a:lnTo>
                  <a:pt x="303212" y="1138237"/>
                </a:lnTo>
                <a:lnTo>
                  <a:pt x="303212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3533394" y="253800"/>
            <a:ext cx="1695844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Phase</a:t>
            </a:r>
            <a:endParaRPr sz="4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275468" y="253800"/>
            <a:ext cx="42048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3</a:t>
            </a:r>
            <a:endParaRPr sz="4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943606" y="924607"/>
            <a:ext cx="2879548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Res</a:t>
            </a:r>
            <a:r>
              <a:rPr dirty="0" smtClean="0" sz="4400" spc="14">
                <a:solidFill>
                  <a:srgbClr val="4FFFFF"/>
                </a:solidFill>
                <a:latin typeface="Arial"/>
                <a:cs typeface="Arial"/>
              </a:rPr>
              <a:t>i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stan</a:t>
            </a:r>
            <a:r>
              <a:rPr dirty="0" smtClean="0" sz="4400" spc="19">
                <a:solidFill>
                  <a:srgbClr val="4FFFFF"/>
                </a:solidFill>
                <a:latin typeface="Arial"/>
                <a:cs typeface="Arial"/>
              </a:rPr>
              <a:t>c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e</a:t>
            </a:r>
            <a:endParaRPr sz="4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864871" y="924607"/>
            <a:ext cx="420271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2</a:t>
            </a:r>
            <a:endParaRPr sz="4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161026" y="3325550"/>
            <a:ext cx="22473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U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04887" y="5402262"/>
            <a:ext cx="6981825" cy="11382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00"/>
              </a:lnSpc>
              <a:spcBef>
                <a:spcPts val="10"/>
              </a:spcBef>
            </a:pPr>
            <a:endParaRPr sz="900"/>
          </a:p>
          <a:p>
            <a:pPr marL="1622488">
              <a:lnSpc>
                <a:spcPct val="95825"/>
              </a:lnSpc>
              <a:spcBef>
                <a:spcPts val="2000"/>
              </a:spcBef>
            </a:pPr>
            <a:r>
              <a:rPr dirty="0" smtClean="0" sz="2800" spc="0">
                <a:latin typeface="Arial"/>
                <a:cs typeface="Arial"/>
              </a:rPr>
              <a:t>Call</a:t>
            </a:r>
            <a:r>
              <a:rPr dirty="0" smtClean="0" sz="2800" spc="-48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Ev</a:t>
            </a:r>
            <a:r>
              <a:rPr dirty="0" smtClean="0" sz="2800" spc="4">
                <a:latin typeface="Arial"/>
                <a:cs typeface="Arial"/>
              </a:rPr>
              <a:t>e</a:t>
            </a:r>
            <a:r>
              <a:rPr dirty="0" smtClean="0" sz="2800" spc="0">
                <a:latin typeface="Arial"/>
                <a:cs typeface="Arial"/>
              </a:rPr>
              <a:t>nts</a:t>
            </a:r>
            <a:r>
              <a:rPr dirty="0" smtClean="0" sz="2800" spc="-85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[imm</a:t>
            </a:r>
            <a:r>
              <a:rPr dirty="0" smtClean="0" sz="2800" spc="4">
                <a:latin typeface="Arial"/>
                <a:cs typeface="Arial"/>
              </a:rPr>
              <a:t>e</a:t>
            </a:r>
            <a:r>
              <a:rPr dirty="0" smtClean="0" sz="2800" spc="0">
                <a:latin typeface="Arial"/>
                <a:cs typeface="Arial"/>
              </a:rPr>
              <a:t>d</a:t>
            </a:r>
            <a:r>
              <a:rPr dirty="0" smtClean="0" sz="2800" spc="4">
                <a:latin typeface="Arial"/>
                <a:cs typeface="Arial"/>
              </a:rPr>
              <a:t>i</a:t>
            </a:r>
            <a:r>
              <a:rPr dirty="0" smtClean="0" sz="2800" spc="0">
                <a:latin typeface="Arial"/>
                <a:cs typeface="Arial"/>
              </a:rPr>
              <a:t>at</a:t>
            </a:r>
            <a:r>
              <a:rPr dirty="0" smtClean="0" sz="2800" spc="9">
                <a:latin typeface="Arial"/>
                <a:cs typeface="Arial"/>
              </a:rPr>
              <a:t>e</a:t>
            </a:r>
            <a:r>
              <a:rPr dirty="0" smtClean="0" sz="2800" spc="0">
                <a:latin typeface="Arial"/>
                <a:cs typeface="Arial"/>
              </a:rPr>
              <a:t>]</a:t>
            </a:r>
            <a:endParaRPr sz="2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380351" y="3960749"/>
            <a:ext cx="1290574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3" name="object 23"/>
          <p:cNvSpPr txBox="1"/>
          <p:nvPr/>
        </p:nvSpPr>
        <p:spPr>
          <a:xfrm>
            <a:off x="5710301" y="3960749"/>
            <a:ext cx="1062037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" name="object 22"/>
          <p:cNvSpPr txBox="1"/>
          <p:nvPr/>
        </p:nvSpPr>
        <p:spPr>
          <a:xfrm>
            <a:off x="3889375" y="3960812"/>
            <a:ext cx="909637" cy="9096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" name="object 21"/>
          <p:cNvSpPr txBox="1"/>
          <p:nvPr/>
        </p:nvSpPr>
        <p:spPr>
          <a:xfrm>
            <a:off x="2066925" y="3960812"/>
            <a:ext cx="1214437" cy="9096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" name="object 20"/>
          <p:cNvSpPr txBox="1"/>
          <p:nvPr/>
        </p:nvSpPr>
        <p:spPr>
          <a:xfrm>
            <a:off x="322262" y="3959225"/>
            <a:ext cx="835025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322262" y="2593975"/>
            <a:ext cx="835025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04457">
              <a:lnSpc>
                <a:spcPct val="95825"/>
              </a:lnSpc>
              <a:spcBef>
                <a:spcPts val="1242"/>
              </a:spcBef>
            </a:pPr>
            <a:r>
              <a:rPr dirty="0" smtClean="0" sz="2400" spc="-4">
                <a:latin typeface="Arial"/>
                <a:cs typeface="Arial"/>
              </a:rPr>
              <a:t>PPU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57287" y="2593975"/>
            <a:ext cx="3032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1460500" y="2593975"/>
            <a:ext cx="303244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9341" marR="29422" indent="6096" algn="just">
              <a:lnSpc>
                <a:spcPct val="100041"/>
              </a:lnSpc>
              <a:spcBef>
                <a:spcPts val="415"/>
              </a:spcBef>
            </a:pPr>
            <a:r>
              <a:rPr dirty="0" smtClean="0" sz="1800" spc="0">
                <a:latin typeface="Arial"/>
                <a:cs typeface="Arial"/>
              </a:rPr>
              <a:t>P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P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U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63744" y="2593975"/>
            <a:ext cx="3032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2066956" y="2593975"/>
            <a:ext cx="1214437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294989">
              <a:lnSpc>
                <a:spcPct val="95825"/>
              </a:lnSpc>
              <a:spcBef>
                <a:spcPts val="1242"/>
              </a:spcBef>
            </a:pPr>
            <a:r>
              <a:rPr dirty="0" smtClean="0" sz="2400" spc="-4">
                <a:latin typeface="Arial"/>
                <a:cs typeface="Arial"/>
              </a:rPr>
              <a:t>PPU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81394" y="2593975"/>
            <a:ext cx="304038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3585432" y="2593975"/>
            <a:ext cx="303974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3889406" y="2593975"/>
            <a:ext cx="910399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42843">
              <a:lnSpc>
                <a:spcPct val="95825"/>
              </a:lnSpc>
              <a:spcBef>
                <a:spcPts val="1242"/>
              </a:spcBef>
            </a:pPr>
            <a:r>
              <a:rPr dirty="0" smtClean="0" sz="2400" spc="-4">
                <a:latin typeface="Arial"/>
                <a:cs typeface="Arial"/>
              </a:rPr>
              <a:t>PPU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99806" y="2593975"/>
            <a:ext cx="304038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5103844" y="2593975"/>
            <a:ext cx="303212" cy="11383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300"/>
              </a:lnSpc>
              <a:spcBef>
                <a:spcPts val="10"/>
              </a:spcBef>
            </a:pPr>
            <a:endParaRPr sz="1300"/>
          </a:p>
          <a:p>
            <a:pPr marL="75977" marR="23418">
              <a:lnSpc>
                <a:spcPct val="100041"/>
              </a:lnSpc>
            </a:pPr>
            <a:r>
              <a:rPr dirty="0" smtClean="0" sz="1800" spc="0">
                <a:latin typeface="Arial"/>
                <a:cs typeface="Arial"/>
              </a:rPr>
              <a:t>P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P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07056" y="2593975"/>
            <a:ext cx="3032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5710269" y="2593975"/>
            <a:ext cx="1063656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219614">
              <a:lnSpc>
                <a:spcPct val="95825"/>
              </a:lnSpc>
              <a:spcBef>
                <a:spcPts val="1242"/>
              </a:spcBef>
            </a:pPr>
            <a:r>
              <a:rPr dirty="0" smtClean="0" sz="2400" spc="-4">
                <a:latin typeface="Arial"/>
                <a:cs typeface="Arial"/>
              </a:rPr>
              <a:t>PPU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73926" y="2593975"/>
            <a:ext cx="303180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7077106" y="2593975"/>
            <a:ext cx="3032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380319" y="2593975"/>
            <a:ext cx="1290605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333914">
              <a:lnSpc>
                <a:spcPct val="95825"/>
              </a:lnSpc>
              <a:spcBef>
                <a:spcPts val="1242"/>
              </a:spcBef>
            </a:pPr>
            <a:r>
              <a:rPr dirty="0" smtClean="0" sz="2400" spc="-4">
                <a:latin typeface="Arial"/>
                <a:cs typeface="Arial"/>
              </a:rPr>
              <a:t>PPU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2262" y="3505200"/>
            <a:ext cx="4781581" cy="2270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5407056" y="3505200"/>
            <a:ext cx="3263868" cy="2270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322262" y="1835213"/>
            <a:ext cx="8348599" cy="379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0019" marR="2901671" algn="ctr">
              <a:lnSpc>
                <a:spcPts val="2990"/>
              </a:lnSpc>
              <a:spcBef>
                <a:spcPts val="149"/>
              </a:spcBef>
            </a:pP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Phy</a:t>
            </a:r>
            <a:r>
              <a:rPr dirty="0" smtClean="0" baseline="-3105" sz="4200" spc="9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i</a:t>
            </a:r>
            <a:r>
              <a:rPr dirty="0" smtClean="0" baseline="-3105" sz="4200" spc="4">
                <a:solidFill>
                  <a:srgbClr val="1F126B"/>
                </a:solidFill>
                <a:latin typeface="Arial"/>
                <a:cs typeface="Arial"/>
              </a:rPr>
              <a:t>c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baseline="-3105" sz="4200" spc="-106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Upd</a:t>
            </a:r>
            <a:r>
              <a:rPr dirty="0" smtClean="0" baseline="-3105" sz="4200" spc="9">
                <a:solidFill>
                  <a:srgbClr val="1F126B"/>
                </a:solidFill>
                <a:latin typeface="Arial"/>
                <a:cs typeface="Arial"/>
              </a:rPr>
              <a:t>a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te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322262" y="1835213"/>
            <a:ext cx="8348599" cy="379412"/>
          </a:xfrm>
          <a:custGeom>
            <a:avLst/>
            <a:gdLst/>
            <a:ahLst/>
            <a:cxnLst/>
            <a:rect l="l" t="t" r="r" b="b"/>
            <a:pathLst>
              <a:path w="8348599" h="379412">
                <a:moveTo>
                  <a:pt x="0" y="379412"/>
                </a:moveTo>
                <a:lnTo>
                  <a:pt x="8348599" y="379412"/>
                </a:lnTo>
                <a:lnTo>
                  <a:pt x="8348599" y="0"/>
                </a:lnTo>
                <a:lnTo>
                  <a:pt x="0" y="0"/>
                </a:lnTo>
                <a:lnTo>
                  <a:pt x="0" y="379412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322262" y="1835213"/>
            <a:ext cx="8348599" cy="379412"/>
          </a:xfrm>
          <a:custGeom>
            <a:avLst/>
            <a:gdLst/>
            <a:ahLst/>
            <a:cxnLst/>
            <a:rect l="l" t="t" r="r" b="b"/>
            <a:pathLst>
              <a:path w="8348599" h="379412">
                <a:moveTo>
                  <a:pt x="0" y="379412"/>
                </a:moveTo>
                <a:lnTo>
                  <a:pt x="8348599" y="379412"/>
                </a:lnTo>
                <a:lnTo>
                  <a:pt x="8348599" y="0"/>
                </a:lnTo>
                <a:lnTo>
                  <a:pt x="0" y="0"/>
                </a:lnTo>
                <a:lnTo>
                  <a:pt x="0" y="379412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1157287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1157287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176377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176377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328142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328142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358622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358622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4800600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4800600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5407025" y="2594038"/>
            <a:ext cx="303212" cy="1138237"/>
          </a:xfrm>
          <a:custGeom>
            <a:avLst/>
            <a:gdLst/>
            <a:ahLst/>
            <a:cxnLst/>
            <a:rect l="l" t="t" r="r" b="b"/>
            <a:pathLst>
              <a:path w="303212" h="1138237">
                <a:moveTo>
                  <a:pt x="0" y="1138237"/>
                </a:moveTo>
                <a:lnTo>
                  <a:pt x="303212" y="1138237"/>
                </a:lnTo>
                <a:lnTo>
                  <a:pt x="303212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5407025" y="2594038"/>
            <a:ext cx="303212" cy="1138237"/>
          </a:xfrm>
          <a:custGeom>
            <a:avLst/>
            <a:gdLst/>
            <a:ahLst/>
            <a:cxnLst/>
            <a:rect l="l" t="t" r="r" b="b"/>
            <a:pathLst>
              <a:path w="303212" h="1138237">
                <a:moveTo>
                  <a:pt x="0" y="1138237"/>
                </a:moveTo>
                <a:lnTo>
                  <a:pt x="303212" y="1138237"/>
                </a:lnTo>
                <a:lnTo>
                  <a:pt x="303212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677392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677392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707707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707707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322262" y="395922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322262" y="395922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2066925" y="3960812"/>
            <a:ext cx="1214437" cy="909637"/>
          </a:xfrm>
          <a:custGeom>
            <a:avLst/>
            <a:gdLst/>
            <a:ahLst/>
            <a:cxnLst/>
            <a:rect l="l" t="t" r="r" b="b"/>
            <a:pathLst>
              <a:path w="1214437" h="909637">
                <a:moveTo>
                  <a:pt x="0" y="909637"/>
                </a:moveTo>
                <a:lnTo>
                  <a:pt x="1214437" y="909637"/>
                </a:lnTo>
                <a:lnTo>
                  <a:pt x="1214437" y="0"/>
                </a:lnTo>
                <a:lnTo>
                  <a:pt x="0" y="0"/>
                </a:lnTo>
                <a:lnTo>
                  <a:pt x="0" y="909637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2066925" y="3960812"/>
            <a:ext cx="1214437" cy="909637"/>
          </a:xfrm>
          <a:custGeom>
            <a:avLst/>
            <a:gdLst/>
            <a:ahLst/>
            <a:cxnLst/>
            <a:rect l="l" t="t" r="r" b="b"/>
            <a:pathLst>
              <a:path w="1214437" h="909637">
                <a:moveTo>
                  <a:pt x="0" y="909637"/>
                </a:moveTo>
                <a:lnTo>
                  <a:pt x="1214437" y="909637"/>
                </a:lnTo>
                <a:lnTo>
                  <a:pt x="1214437" y="0"/>
                </a:lnTo>
                <a:lnTo>
                  <a:pt x="0" y="0"/>
                </a:lnTo>
                <a:lnTo>
                  <a:pt x="0" y="90963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3889375" y="3960812"/>
            <a:ext cx="909637" cy="909637"/>
          </a:xfrm>
          <a:custGeom>
            <a:avLst/>
            <a:gdLst/>
            <a:ahLst/>
            <a:cxnLst/>
            <a:rect l="l" t="t" r="r" b="b"/>
            <a:pathLst>
              <a:path w="909637" h="909637">
                <a:moveTo>
                  <a:pt x="0" y="909637"/>
                </a:moveTo>
                <a:lnTo>
                  <a:pt x="909637" y="909637"/>
                </a:lnTo>
                <a:lnTo>
                  <a:pt x="909637" y="0"/>
                </a:lnTo>
                <a:lnTo>
                  <a:pt x="0" y="0"/>
                </a:lnTo>
                <a:lnTo>
                  <a:pt x="0" y="909637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3889375" y="3960812"/>
            <a:ext cx="909637" cy="909637"/>
          </a:xfrm>
          <a:custGeom>
            <a:avLst/>
            <a:gdLst/>
            <a:ahLst/>
            <a:cxnLst/>
            <a:rect l="l" t="t" r="r" b="b"/>
            <a:pathLst>
              <a:path w="909637" h="909637">
                <a:moveTo>
                  <a:pt x="0" y="909637"/>
                </a:moveTo>
                <a:lnTo>
                  <a:pt x="909637" y="909637"/>
                </a:lnTo>
                <a:lnTo>
                  <a:pt x="909637" y="0"/>
                </a:lnTo>
                <a:lnTo>
                  <a:pt x="0" y="0"/>
                </a:lnTo>
                <a:lnTo>
                  <a:pt x="0" y="90963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5710301" y="3960749"/>
            <a:ext cx="1062037" cy="911225"/>
          </a:xfrm>
          <a:custGeom>
            <a:avLst/>
            <a:gdLst/>
            <a:ahLst/>
            <a:cxnLst/>
            <a:rect l="l" t="t" r="r" b="b"/>
            <a:pathLst>
              <a:path w="1062037" h="911225">
                <a:moveTo>
                  <a:pt x="0" y="911225"/>
                </a:moveTo>
                <a:lnTo>
                  <a:pt x="1062037" y="911225"/>
                </a:lnTo>
                <a:lnTo>
                  <a:pt x="10620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5710301" y="3960749"/>
            <a:ext cx="1062037" cy="911225"/>
          </a:xfrm>
          <a:custGeom>
            <a:avLst/>
            <a:gdLst/>
            <a:ahLst/>
            <a:cxnLst/>
            <a:rect l="l" t="t" r="r" b="b"/>
            <a:pathLst>
              <a:path w="1062037" h="911225">
                <a:moveTo>
                  <a:pt x="0" y="911225"/>
                </a:moveTo>
                <a:lnTo>
                  <a:pt x="1062037" y="911225"/>
                </a:lnTo>
                <a:lnTo>
                  <a:pt x="10620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7380351" y="3960749"/>
            <a:ext cx="1290574" cy="911225"/>
          </a:xfrm>
          <a:custGeom>
            <a:avLst/>
            <a:gdLst/>
            <a:ahLst/>
            <a:cxnLst/>
            <a:rect l="l" t="t" r="r" b="b"/>
            <a:pathLst>
              <a:path w="1290574" h="911225">
                <a:moveTo>
                  <a:pt x="0" y="911225"/>
                </a:moveTo>
                <a:lnTo>
                  <a:pt x="1290574" y="911225"/>
                </a:lnTo>
                <a:lnTo>
                  <a:pt x="1290574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7380351" y="3960749"/>
            <a:ext cx="1290574" cy="911225"/>
          </a:xfrm>
          <a:custGeom>
            <a:avLst/>
            <a:gdLst/>
            <a:ahLst/>
            <a:cxnLst/>
            <a:rect l="l" t="t" r="r" b="b"/>
            <a:pathLst>
              <a:path w="1290574" h="911225">
                <a:moveTo>
                  <a:pt x="0" y="911225"/>
                </a:moveTo>
                <a:lnTo>
                  <a:pt x="1290574" y="911225"/>
                </a:lnTo>
                <a:lnTo>
                  <a:pt x="1290574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5159883" y="3732149"/>
            <a:ext cx="428370" cy="1674367"/>
          </a:xfrm>
          <a:custGeom>
            <a:avLst/>
            <a:gdLst/>
            <a:ahLst/>
            <a:cxnLst/>
            <a:rect l="l" t="t" r="r" b="b"/>
            <a:pathLst>
              <a:path w="428370" h="1674367">
                <a:moveTo>
                  <a:pt x="0" y="1665859"/>
                </a:moveTo>
                <a:lnTo>
                  <a:pt x="37083" y="1674367"/>
                </a:lnTo>
                <a:lnTo>
                  <a:pt x="391252" y="115750"/>
                </a:lnTo>
                <a:lnTo>
                  <a:pt x="395477" y="97155"/>
                </a:lnTo>
                <a:lnTo>
                  <a:pt x="428370" y="124206"/>
                </a:lnTo>
                <a:lnTo>
                  <a:pt x="397890" y="0"/>
                </a:lnTo>
                <a:lnTo>
                  <a:pt x="358266" y="88773"/>
                </a:lnTo>
                <a:lnTo>
                  <a:pt x="354062" y="107279"/>
                </a:lnTo>
                <a:lnTo>
                  <a:pt x="0" y="1665859"/>
                </a:lnTo>
                <a:close/>
              </a:path>
              <a:path w="428370" h="1674367">
                <a:moveTo>
                  <a:pt x="358266" y="88773"/>
                </a:moveTo>
                <a:lnTo>
                  <a:pt x="397890" y="0"/>
                </a:lnTo>
                <a:lnTo>
                  <a:pt x="316864" y="98806"/>
                </a:lnTo>
                <a:lnTo>
                  <a:pt x="354062" y="107279"/>
                </a:lnTo>
                <a:lnTo>
                  <a:pt x="358266" y="88773"/>
                </a:lnTo>
                <a:close/>
              </a:path>
              <a:path w="428370" h="1674367">
                <a:moveTo>
                  <a:pt x="428370" y="124206"/>
                </a:moveTo>
                <a:lnTo>
                  <a:pt x="395477" y="97155"/>
                </a:lnTo>
                <a:lnTo>
                  <a:pt x="391252" y="115750"/>
                </a:lnTo>
                <a:lnTo>
                  <a:pt x="428370" y="1242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1004887" y="5402262"/>
            <a:ext cx="6981825" cy="1138237"/>
          </a:xfrm>
          <a:custGeom>
            <a:avLst/>
            <a:gdLst/>
            <a:ahLst/>
            <a:cxnLst/>
            <a:rect l="l" t="t" r="r" b="b"/>
            <a:pathLst>
              <a:path w="6981825" h="1138237">
                <a:moveTo>
                  <a:pt x="0" y="1138237"/>
                </a:moveTo>
                <a:lnTo>
                  <a:pt x="6981825" y="1138237"/>
                </a:lnTo>
                <a:lnTo>
                  <a:pt x="6981825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1004887" y="5402262"/>
            <a:ext cx="6981825" cy="1138237"/>
          </a:xfrm>
          <a:custGeom>
            <a:avLst/>
            <a:gdLst/>
            <a:ahLst/>
            <a:cxnLst/>
            <a:rect l="l" t="t" r="r" b="b"/>
            <a:pathLst>
              <a:path w="6981825" h="1138237">
                <a:moveTo>
                  <a:pt x="0" y="1138237"/>
                </a:moveTo>
                <a:lnTo>
                  <a:pt x="6981825" y="1138237"/>
                </a:lnTo>
                <a:lnTo>
                  <a:pt x="6981825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1460500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1460500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322262" y="259397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322262" y="259397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2066925" y="2593975"/>
            <a:ext cx="1214437" cy="911225"/>
          </a:xfrm>
          <a:custGeom>
            <a:avLst/>
            <a:gdLst/>
            <a:ahLst/>
            <a:cxnLst/>
            <a:rect l="l" t="t" r="r" b="b"/>
            <a:pathLst>
              <a:path w="1214437" h="911225">
                <a:moveTo>
                  <a:pt x="0" y="911225"/>
                </a:moveTo>
                <a:lnTo>
                  <a:pt x="1214437" y="911225"/>
                </a:lnTo>
                <a:lnTo>
                  <a:pt x="12144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2066925" y="2593975"/>
            <a:ext cx="1214437" cy="911225"/>
          </a:xfrm>
          <a:custGeom>
            <a:avLst/>
            <a:gdLst/>
            <a:ahLst/>
            <a:cxnLst/>
            <a:rect l="l" t="t" r="r" b="b"/>
            <a:pathLst>
              <a:path w="1214437" h="911225">
                <a:moveTo>
                  <a:pt x="0" y="911225"/>
                </a:moveTo>
                <a:lnTo>
                  <a:pt x="1214437" y="911225"/>
                </a:lnTo>
                <a:lnTo>
                  <a:pt x="12144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3889375" y="2593975"/>
            <a:ext cx="909637" cy="911225"/>
          </a:xfrm>
          <a:custGeom>
            <a:avLst/>
            <a:gdLst/>
            <a:ahLst/>
            <a:cxnLst/>
            <a:rect l="l" t="t" r="r" b="b"/>
            <a:pathLst>
              <a:path w="909637" h="911225">
                <a:moveTo>
                  <a:pt x="0" y="911225"/>
                </a:moveTo>
                <a:lnTo>
                  <a:pt x="909637" y="911225"/>
                </a:lnTo>
                <a:lnTo>
                  <a:pt x="9096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3889375" y="2593975"/>
            <a:ext cx="909637" cy="911225"/>
          </a:xfrm>
          <a:custGeom>
            <a:avLst/>
            <a:gdLst/>
            <a:ahLst/>
            <a:cxnLst/>
            <a:rect l="l" t="t" r="r" b="b"/>
            <a:pathLst>
              <a:path w="909637" h="911225">
                <a:moveTo>
                  <a:pt x="0" y="911225"/>
                </a:moveTo>
                <a:lnTo>
                  <a:pt x="909637" y="911225"/>
                </a:lnTo>
                <a:lnTo>
                  <a:pt x="9096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5710301" y="2593975"/>
            <a:ext cx="1063625" cy="911225"/>
          </a:xfrm>
          <a:custGeom>
            <a:avLst/>
            <a:gdLst/>
            <a:ahLst/>
            <a:cxnLst/>
            <a:rect l="l" t="t" r="r" b="b"/>
            <a:pathLst>
              <a:path w="1063625" h="911225">
                <a:moveTo>
                  <a:pt x="0" y="911225"/>
                </a:moveTo>
                <a:lnTo>
                  <a:pt x="1063625" y="911225"/>
                </a:lnTo>
                <a:lnTo>
                  <a:pt x="10636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5710301" y="2593975"/>
            <a:ext cx="1063625" cy="911225"/>
          </a:xfrm>
          <a:custGeom>
            <a:avLst/>
            <a:gdLst/>
            <a:ahLst/>
            <a:cxnLst/>
            <a:rect l="l" t="t" r="r" b="b"/>
            <a:pathLst>
              <a:path w="1063625" h="911225">
                <a:moveTo>
                  <a:pt x="0" y="911225"/>
                </a:moveTo>
                <a:lnTo>
                  <a:pt x="1063625" y="911225"/>
                </a:lnTo>
                <a:lnTo>
                  <a:pt x="10636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7380351" y="2593975"/>
            <a:ext cx="1290574" cy="911225"/>
          </a:xfrm>
          <a:custGeom>
            <a:avLst/>
            <a:gdLst/>
            <a:ahLst/>
            <a:cxnLst/>
            <a:rect l="l" t="t" r="r" b="b"/>
            <a:pathLst>
              <a:path w="1290574" h="911225">
                <a:moveTo>
                  <a:pt x="0" y="911225"/>
                </a:moveTo>
                <a:lnTo>
                  <a:pt x="1290574" y="911225"/>
                </a:lnTo>
                <a:lnTo>
                  <a:pt x="1290574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" name="object 72"/>
          <p:cNvSpPr/>
          <p:nvPr/>
        </p:nvSpPr>
        <p:spPr>
          <a:xfrm>
            <a:off x="7380351" y="2593975"/>
            <a:ext cx="1290574" cy="911225"/>
          </a:xfrm>
          <a:custGeom>
            <a:avLst/>
            <a:gdLst/>
            <a:ahLst/>
            <a:cxnLst/>
            <a:rect l="l" t="t" r="r" b="b"/>
            <a:pathLst>
              <a:path w="1290574" h="911225">
                <a:moveTo>
                  <a:pt x="0" y="911225"/>
                </a:moveTo>
                <a:lnTo>
                  <a:pt x="1290574" y="911225"/>
                </a:lnTo>
                <a:lnTo>
                  <a:pt x="1290574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3" name="object 73"/>
          <p:cNvSpPr/>
          <p:nvPr/>
        </p:nvSpPr>
        <p:spPr>
          <a:xfrm>
            <a:off x="510387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" name="object 74"/>
          <p:cNvSpPr/>
          <p:nvPr/>
        </p:nvSpPr>
        <p:spPr>
          <a:xfrm>
            <a:off x="510387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3533394" y="253800"/>
            <a:ext cx="1695844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Phase</a:t>
            </a:r>
            <a:endParaRPr sz="4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75468" y="253800"/>
            <a:ext cx="42048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3</a:t>
            </a:r>
            <a:endParaRPr sz="4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43606" y="924607"/>
            <a:ext cx="3341537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Res</a:t>
            </a:r>
            <a:r>
              <a:rPr dirty="0" smtClean="0" sz="4400" spc="14">
                <a:solidFill>
                  <a:srgbClr val="4FFFFF"/>
                </a:solidFill>
                <a:latin typeface="Arial"/>
                <a:cs typeface="Arial"/>
              </a:rPr>
              <a:t>i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stan</a:t>
            </a:r>
            <a:r>
              <a:rPr dirty="0" smtClean="0" sz="4400" spc="19">
                <a:solidFill>
                  <a:srgbClr val="4FFFFF"/>
                </a:solidFill>
                <a:latin typeface="Arial"/>
                <a:cs typeface="Arial"/>
              </a:rPr>
              <a:t>c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e</a:t>
            </a:r>
            <a:r>
              <a:rPr dirty="0" smtClean="0" sz="4400" spc="-29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2</a:t>
            </a:r>
            <a:endParaRPr sz="4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04887" y="5402262"/>
            <a:ext cx="6981825" cy="11382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200"/>
              </a:lnSpc>
              <a:spcBef>
                <a:spcPts val="30"/>
              </a:spcBef>
            </a:pPr>
            <a:endParaRPr sz="1200"/>
          </a:p>
          <a:p>
            <a:pPr marL="154180" marR="159988" algn="ctr">
              <a:lnSpc>
                <a:spcPct val="95825"/>
              </a:lnSpc>
            </a:pPr>
            <a:r>
              <a:rPr dirty="0" smtClean="0" sz="2800" spc="0">
                <a:latin typeface="Arial"/>
                <a:cs typeface="Arial"/>
              </a:rPr>
              <a:t>Start</a:t>
            </a:r>
            <a:r>
              <a:rPr dirty="0" smtClean="0" sz="2800" spc="-68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Enti</a:t>
            </a:r>
            <a:r>
              <a:rPr dirty="0" smtClean="0" sz="2800" spc="4">
                <a:latin typeface="Arial"/>
                <a:cs typeface="Arial"/>
              </a:rPr>
              <a:t>t</a:t>
            </a:r>
            <a:r>
              <a:rPr dirty="0" smtClean="0" sz="2800" spc="0">
                <a:latin typeface="Arial"/>
                <a:cs typeface="Arial"/>
              </a:rPr>
              <a:t>y</a:t>
            </a:r>
            <a:r>
              <a:rPr dirty="0" smtClean="0" sz="2800" spc="-13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Gath</a:t>
            </a:r>
            <a:r>
              <a:rPr dirty="0" smtClean="0" sz="2800" spc="9">
                <a:latin typeface="Arial"/>
                <a:cs typeface="Arial"/>
              </a:rPr>
              <a:t>e</a:t>
            </a:r>
            <a:r>
              <a:rPr dirty="0" smtClean="0" sz="2800" spc="0">
                <a:latin typeface="Arial"/>
                <a:cs typeface="Arial"/>
              </a:rPr>
              <a:t>ri</a:t>
            </a:r>
            <a:r>
              <a:rPr dirty="0" smtClean="0" sz="2800" spc="9">
                <a:latin typeface="Arial"/>
                <a:cs typeface="Arial"/>
              </a:rPr>
              <a:t>n</a:t>
            </a:r>
            <a:r>
              <a:rPr dirty="0" smtClean="0" sz="2800" spc="0">
                <a:latin typeface="Arial"/>
                <a:cs typeface="Arial"/>
              </a:rPr>
              <a:t>g</a:t>
            </a:r>
            <a:r>
              <a:rPr dirty="0" smtClean="0" sz="2800" spc="-102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&amp;</a:t>
            </a:r>
            <a:r>
              <a:rPr dirty="0" smtClean="0" sz="2800" spc="0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Coll</a:t>
            </a:r>
            <a:r>
              <a:rPr dirty="0" smtClean="0" sz="2800" spc="9">
                <a:latin typeface="Arial"/>
                <a:cs typeface="Arial"/>
              </a:rPr>
              <a:t>i</a:t>
            </a:r>
            <a:r>
              <a:rPr dirty="0" smtClean="0" sz="2800" spc="0">
                <a:latin typeface="Arial"/>
                <a:cs typeface="Arial"/>
              </a:rPr>
              <a:t>s</a:t>
            </a:r>
            <a:r>
              <a:rPr dirty="0" smtClean="0" sz="2800" spc="4">
                <a:latin typeface="Arial"/>
                <a:cs typeface="Arial"/>
              </a:rPr>
              <a:t>i</a:t>
            </a:r>
            <a:r>
              <a:rPr dirty="0" smtClean="0" sz="2800" spc="0">
                <a:latin typeface="Arial"/>
                <a:cs typeface="Arial"/>
              </a:rPr>
              <a:t>on</a:t>
            </a:r>
            <a:r>
              <a:rPr dirty="0" smtClean="0" sz="2800" spc="-85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Ca</a:t>
            </a:r>
            <a:r>
              <a:rPr dirty="0" smtClean="0" sz="2800" spc="4">
                <a:latin typeface="Arial"/>
                <a:cs typeface="Arial"/>
              </a:rPr>
              <a:t>c</a:t>
            </a:r>
            <a:r>
              <a:rPr dirty="0" smtClean="0" sz="2800" spc="0">
                <a:latin typeface="Arial"/>
                <a:cs typeface="Arial"/>
              </a:rPr>
              <a:t>h</a:t>
            </a:r>
            <a:r>
              <a:rPr dirty="0" smtClean="0" sz="2800" spc="4">
                <a:latin typeface="Arial"/>
                <a:cs typeface="Arial"/>
              </a:rPr>
              <a:t>i</a:t>
            </a:r>
            <a:r>
              <a:rPr dirty="0" smtClean="0" sz="2800" spc="0">
                <a:latin typeface="Arial"/>
                <a:cs typeface="Arial"/>
              </a:rPr>
              <a:t>ng</a:t>
            </a:r>
            <a:endParaRPr sz="2800">
              <a:latin typeface="Arial"/>
              <a:cs typeface="Arial"/>
            </a:endParaRPr>
          </a:p>
          <a:p>
            <a:pPr marL="1304264" marR="1309385" algn="ctr">
              <a:lnSpc>
                <a:spcPct val="95825"/>
              </a:lnSpc>
              <a:spcBef>
                <a:spcPts val="140"/>
              </a:spcBef>
            </a:pPr>
            <a:r>
              <a:rPr dirty="0" smtClean="0" sz="2800" spc="0">
                <a:latin typeface="Arial"/>
                <a:cs typeface="Arial"/>
              </a:rPr>
              <a:t>S</a:t>
            </a:r>
            <a:r>
              <a:rPr dirty="0" smtClean="0" sz="2800" spc="-9">
                <a:latin typeface="Arial"/>
                <a:cs typeface="Arial"/>
              </a:rPr>
              <a:t>P</a:t>
            </a:r>
            <a:r>
              <a:rPr dirty="0" smtClean="0" sz="2800" spc="0">
                <a:latin typeface="Arial"/>
                <a:cs typeface="Arial"/>
              </a:rPr>
              <a:t>U</a:t>
            </a:r>
            <a:r>
              <a:rPr dirty="0" smtClean="0" sz="2800" spc="-20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J</a:t>
            </a:r>
            <a:r>
              <a:rPr dirty="0" smtClean="0" sz="2800" spc="9">
                <a:latin typeface="Arial"/>
                <a:cs typeface="Arial"/>
              </a:rPr>
              <a:t>o</a:t>
            </a:r>
            <a:r>
              <a:rPr dirty="0" smtClean="0" sz="2800" spc="0">
                <a:latin typeface="Arial"/>
                <a:cs typeface="Arial"/>
              </a:rPr>
              <a:t>b</a:t>
            </a:r>
            <a:r>
              <a:rPr dirty="0" smtClean="0" sz="2800" spc="-45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[for</a:t>
            </a:r>
            <a:r>
              <a:rPr dirty="0" smtClean="0" sz="2800" spc="-30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d</a:t>
            </a:r>
            <a:r>
              <a:rPr dirty="0" smtClean="0" sz="2800" spc="9">
                <a:latin typeface="Arial"/>
                <a:cs typeface="Arial"/>
              </a:rPr>
              <a:t>e</a:t>
            </a:r>
            <a:r>
              <a:rPr dirty="0" smtClean="0" sz="2800" spc="0">
                <a:latin typeface="Arial"/>
                <a:cs typeface="Arial"/>
              </a:rPr>
              <a:t>fe</a:t>
            </a:r>
            <a:r>
              <a:rPr dirty="0" smtClean="0" sz="2800" spc="9">
                <a:latin typeface="Arial"/>
                <a:cs typeface="Arial"/>
              </a:rPr>
              <a:t>r</a:t>
            </a:r>
            <a:r>
              <a:rPr dirty="0" smtClean="0" sz="2800" spc="0">
                <a:latin typeface="Arial"/>
                <a:cs typeface="Arial"/>
              </a:rPr>
              <a:t>r</a:t>
            </a:r>
            <a:r>
              <a:rPr dirty="0" smtClean="0" sz="2800" spc="9">
                <a:latin typeface="Arial"/>
                <a:cs typeface="Arial"/>
              </a:rPr>
              <a:t>e</a:t>
            </a:r>
            <a:r>
              <a:rPr dirty="0" smtClean="0" sz="2800" spc="0">
                <a:latin typeface="Arial"/>
                <a:cs typeface="Arial"/>
              </a:rPr>
              <a:t>d</a:t>
            </a:r>
            <a:r>
              <a:rPr dirty="0" smtClean="0" sz="2800" spc="-104">
                <a:latin typeface="Arial"/>
                <a:cs typeface="Arial"/>
              </a:rPr>
              <a:t> </a:t>
            </a:r>
            <a:r>
              <a:rPr dirty="0" smtClean="0" sz="2800" spc="9">
                <a:latin typeface="Arial"/>
                <a:cs typeface="Arial"/>
              </a:rPr>
              <a:t>j</a:t>
            </a:r>
            <a:r>
              <a:rPr dirty="0" smtClean="0" sz="2800" spc="0">
                <a:latin typeface="Arial"/>
                <a:cs typeface="Arial"/>
              </a:rPr>
              <a:t>o</a:t>
            </a:r>
            <a:r>
              <a:rPr dirty="0" smtClean="0" sz="2800" spc="9">
                <a:latin typeface="Arial"/>
                <a:cs typeface="Arial"/>
              </a:rPr>
              <a:t>b</a:t>
            </a:r>
            <a:r>
              <a:rPr dirty="0" smtClean="0" sz="2800" spc="0">
                <a:latin typeface="Arial"/>
                <a:cs typeface="Arial"/>
              </a:rPr>
              <a:t>s]</a:t>
            </a:r>
            <a:endParaRPr sz="2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380351" y="3960749"/>
            <a:ext cx="1290574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3" name="object 23"/>
          <p:cNvSpPr txBox="1"/>
          <p:nvPr/>
        </p:nvSpPr>
        <p:spPr>
          <a:xfrm>
            <a:off x="5710301" y="3960749"/>
            <a:ext cx="1062037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" name="object 22"/>
          <p:cNvSpPr txBox="1"/>
          <p:nvPr/>
        </p:nvSpPr>
        <p:spPr>
          <a:xfrm>
            <a:off x="3889375" y="3960812"/>
            <a:ext cx="909637" cy="9096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" name="object 21"/>
          <p:cNvSpPr txBox="1"/>
          <p:nvPr/>
        </p:nvSpPr>
        <p:spPr>
          <a:xfrm>
            <a:off x="2066925" y="3960812"/>
            <a:ext cx="1214437" cy="9096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" name="object 20"/>
          <p:cNvSpPr txBox="1"/>
          <p:nvPr/>
        </p:nvSpPr>
        <p:spPr>
          <a:xfrm>
            <a:off x="322262" y="3959225"/>
            <a:ext cx="835025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322262" y="2593975"/>
            <a:ext cx="835025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04457">
              <a:lnSpc>
                <a:spcPct val="95825"/>
              </a:lnSpc>
              <a:spcBef>
                <a:spcPts val="1242"/>
              </a:spcBef>
            </a:pPr>
            <a:r>
              <a:rPr dirty="0" smtClean="0" sz="2400" spc="-4">
                <a:latin typeface="Arial"/>
                <a:cs typeface="Arial"/>
              </a:rPr>
              <a:t>PPU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57287" y="2593975"/>
            <a:ext cx="3032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1460500" y="2593975"/>
            <a:ext cx="303244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9341" marR="29422" indent="6096" algn="just">
              <a:lnSpc>
                <a:spcPct val="100041"/>
              </a:lnSpc>
              <a:spcBef>
                <a:spcPts val="415"/>
              </a:spcBef>
            </a:pPr>
            <a:r>
              <a:rPr dirty="0" smtClean="0" sz="1800" spc="0">
                <a:latin typeface="Arial"/>
                <a:cs typeface="Arial"/>
              </a:rPr>
              <a:t>P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P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U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63744" y="2593975"/>
            <a:ext cx="3032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2066956" y="2593975"/>
            <a:ext cx="1214437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294989">
              <a:lnSpc>
                <a:spcPct val="95825"/>
              </a:lnSpc>
              <a:spcBef>
                <a:spcPts val="1242"/>
              </a:spcBef>
            </a:pPr>
            <a:r>
              <a:rPr dirty="0" smtClean="0" sz="2400" spc="-4">
                <a:latin typeface="Arial"/>
                <a:cs typeface="Arial"/>
              </a:rPr>
              <a:t>PPU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81394" y="2593975"/>
            <a:ext cx="304038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3585432" y="2593975"/>
            <a:ext cx="303974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3889406" y="2593975"/>
            <a:ext cx="910399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42843">
              <a:lnSpc>
                <a:spcPct val="95825"/>
              </a:lnSpc>
              <a:spcBef>
                <a:spcPts val="1242"/>
              </a:spcBef>
            </a:pPr>
            <a:r>
              <a:rPr dirty="0" smtClean="0" sz="2400" spc="-4">
                <a:latin typeface="Arial"/>
                <a:cs typeface="Arial"/>
              </a:rPr>
              <a:t>PPU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99806" y="2593975"/>
            <a:ext cx="304038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5103844" y="2593975"/>
            <a:ext cx="3032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9881" marR="28851" indent="6096" algn="just">
              <a:lnSpc>
                <a:spcPct val="100041"/>
              </a:lnSpc>
              <a:spcBef>
                <a:spcPts val="415"/>
              </a:spcBef>
            </a:pPr>
            <a:r>
              <a:rPr dirty="0" smtClean="0" sz="1800" spc="0">
                <a:latin typeface="Arial"/>
                <a:cs typeface="Arial"/>
              </a:rPr>
              <a:t>P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P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U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07056" y="2593975"/>
            <a:ext cx="303212" cy="11383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5710269" y="2593975"/>
            <a:ext cx="1063656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219614">
              <a:lnSpc>
                <a:spcPct val="95825"/>
              </a:lnSpc>
              <a:spcBef>
                <a:spcPts val="1242"/>
              </a:spcBef>
            </a:pPr>
            <a:r>
              <a:rPr dirty="0" smtClean="0" sz="2400" spc="-4">
                <a:latin typeface="Arial"/>
                <a:cs typeface="Arial"/>
              </a:rPr>
              <a:t>PPU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73926" y="2593975"/>
            <a:ext cx="303180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7077106" y="2593975"/>
            <a:ext cx="3032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380319" y="2593975"/>
            <a:ext cx="1290605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333914">
              <a:lnSpc>
                <a:spcPct val="95825"/>
              </a:lnSpc>
              <a:spcBef>
                <a:spcPts val="1242"/>
              </a:spcBef>
            </a:pPr>
            <a:r>
              <a:rPr dirty="0" smtClean="0" sz="2400" spc="-4">
                <a:latin typeface="Arial"/>
                <a:cs typeface="Arial"/>
              </a:rPr>
              <a:t>PPU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2262" y="3505200"/>
            <a:ext cx="5084794" cy="2270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5710269" y="3505200"/>
            <a:ext cx="2960655" cy="2270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322262" y="1835213"/>
            <a:ext cx="8348599" cy="379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0019" marR="2901671" algn="ctr">
              <a:lnSpc>
                <a:spcPts val="2990"/>
              </a:lnSpc>
              <a:spcBef>
                <a:spcPts val="149"/>
              </a:spcBef>
            </a:pP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Phy</a:t>
            </a:r>
            <a:r>
              <a:rPr dirty="0" smtClean="0" baseline="-3105" sz="4200" spc="9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i</a:t>
            </a:r>
            <a:r>
              <a:rPr dirty="0" smtClean="0" baseline="-3105" sz="4200" spc="4">
                <a:solidFill>
                  <a:srgbClr val="1F126B"/>
                </a:solidFill>
                <a:latin typeface="Arial"/>
                <a:cs typeface="Arial"/>
              </a:rPr>
              <a:t>c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baseline="-3105" sz="4200" spc="-106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Upd</a:t>
            </a:r>
            <a:r>
              <a:rPr dirty="0" smtClean="0" baseline="-3105" sz="4200" spc="9">
                <a:solidFill>
                  <a:srgbClr val="1F126B"/>
                </a:solidFill>
                <a:latin typeface="Arial"/>
                <a:cs typeface="Arial"/>
              </a:rPr>
              <a:t>a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te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322262" y="1835213"/>
            <a:ext cx="8348599" cy="379412"/>
          </a:xfrm>
          <a:custGeom>
            <a:avLst/>
            <a:gdLst/>
            <a:ahLst/>
            <a:cxnLst/>
            <a:rect l="l" t="t" r="r" b="b"/>
            <a:pathLst>
              <a:path w="8348599" h="379412">
                <a:moveTo>
                  <a:pt x="0" y="379412"/>
                </a:moveTo>
                <a:lnTo>
                  <a:pt x="8348599" y="379412"/>
                </a:lnTo>
                <a:lnTo>
                  <a:pt x="8348599" y="0"/>
                </a:lnTo>
                <a:lnTo>
                  <a:pt x="0" y="0"/>
                </a:lnTo>
                <a:lnTo>
                  <a:pt x="0" y="379412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322262" y="1835213"/>
            <a:ext cx="8348599" cy="379412"/>
          </a:xfrm>
          <a:custGeom>
            <a:avLst/>
            <a:gdLst/>
            <a:ahLst/>
            <a:cxnLst/>
            <a:rect l="l" t="t" r="r" b="b"/>
            <a:pathLst>
              <a:path w="8348599" h="379412">
                <a:moveTo>
                  <a:pt x="0" y="379412"/>
                </a:moveTo>
                <a:lnTo>
                  <a:pt x="8348599" y="379412"/>
                </a:lnTo>
                <a:lnTo>
                  <a:pt x="8348599" y="0"/>
                </a:lnTo>
                <a:lnTo>
                  <a:pt x="0" y="0"/>
                </a:lnTo>
                <a:lnTo>
                  <a:pt x="0" y="379412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1157287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1157287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176377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176377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328142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328142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358622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358622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4800600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4800600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540702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540702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677392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677392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707707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707707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322262" y="395922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322262" y="395922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2066925" y="3960812"/>
            <a:ext cx="1214437" cy="909637"/>
          </a:xfrm>
          <a:custGeom>
            <a:avLst/>
            <a:gdLst/>
            <a:ahLst/>
            <a:cxnLst/>
            <a:rect l="l" t="t" r="r" b="b"/>
            <a:pathLst>
              <a:path w="1214437" h="909637">
                <a:moveTo>
                  <a:pt x="0" y="909637"/>
                </a:moveTo>
                <a:lnTo>
                  <a:pt x="1214437" y="909637"/>
                </a:lnTo>
                <a:lnTo>
                  <a:pt x="1214437" y="0"/>
                </a:lnTo>
                <a:lnTo>
                  <a:pt x="0" y="0"/>
                </a:lnTo>
                <a:lnTo>
                  <a:pt x="0" y="909637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2066925" y="3960812"/>
            <a:ext cx="1214437" cy="909637"/>
          </a:xfrm>
          <a:custGeom>
            <a:avLst/>
            <a:gdLst/>
            <a:ahLst/>
            <a:cxnLst/>
            <a:rect l="l" t="t" r="r" b="b"/>
            <a:pathLst>
              <a:path w="1214437" h="909637">
                <a:moveTo>
                  <a:pt x="0" y="909637"/>
                </a:moveTo>
                <a:lnTo>
                  <a:pt x="1214437" y="909637"/>
                </a:lnTo>
                <a:lnTo>
                  <a:pt x="1214437" y="0"/>
                </a:lnTo>
                <a:lnTo>
                  <a:pt x="0" y="0"/>
                </a:lnTo>
                <a:lnTo>
                  <a:pt x="0" y="90963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3889375" y="3960812"/>
            <a:ext cx="909637" cy="909637"/>
          </a:xfrm>
          <a:custGeom>
            <a:avLst/>
            <a:gdLst/>
            <a:ahLst/>
            <a:cxnLst/>
            <a:rect l="l" t="t" r="r" b="b"/>
            <a:pathLst>
              <a:path w="909637" h="909637">
                <a:moveTo>
                  <a:pt x="0" y="909637"/>
                </a:moveTo>
                <a:lnTo>
                  <a:pt x="909637" y="909637"/>
                </a:lnTo>
                <a:lnTo>
                  <a:pt x="909637" y="0"/>
                </a:lnTo>
                <a:lnTo>
                  <a:pt x="0" y="0"/>
                </a:lnTo>
                <a:lnTo>
                  <a:pt x="0" y="909637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3889375" y="3960812"/>
            <a:ext cx="909637" cy="909637"/>
          </a:xfrm>
          <a:custGeom>
            <a:avLst/>
            <a:gdLst/>
            <a:ahLst/>
            <a:cxnLst/>
            <a:rect l="l" t="t" r="r" b="b"/>
            <a:pathLst>
              <a:path w="909637" h="909637">
                <a:moveTo>
                  <a:pt x="0" y="909637"/>
                </a:moveTo>
                <a:lnTo>
                  <a:pt x="909637" y="909637"/>
                </a:lnTo>
                <a:lnTo>
                  <a:pt x="909637" y="0"/>
                </a:lnTo>
                <a:lnTo>
                  <a:pt x="0" y="0"/>
                </a:lnTo>
                <a:lnTo>
                  <a:pt x="0" y="90963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5710301" y="3960812"/>
            <a:ext cx="1062037" cy="1062037"/>
          </a:xfrm>
          <a:custGeom>
            <a:avLst/>
            <a:gdLst/>
            <a:ahLst/>
            <a:cxnLst/>
            <a:rect l="l" t="t" r="r" b="b"/>
            <a:pathLst>
              <a:path w="1062037" h="1062037">
                <a:moveTo>
                  <a:pt x="0" y="1062037"/>
                </a:moveTo>
                <a:lnTo>
                  <a:pt x="1062037" y="1062037"/>
                </a:lnTo>
                <a:lnTo>
                  <a:pt x="1062037" y="0"/>
                </a:lnTo>
                <a:lnTo>
                  <a:pt x="0" y="0"/>
                </a:lnTo>
                <a:lnTo>
                  <a:pt x="0" y="1062037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5710301" y="3960812"/>
            <a:ext cx="1062037" cy="1062037"/>
          </a:xfrm>
          <a:custGeom>
            <a:avLst/>
            <a:gdLst/>
            <a:ahLst/>
            <a:cxnLst/>
            <a:rect l="l" t="t" r="r" b="b"/>
            <a:pathLst>
              <a:path w="1062037" h="1062037">
                <a:moveTo>
                  <a:pt x="0" y="1062037"/>
                </a:moveTo>
                <a:lnTo>
                  <a:pt x="1062037" y="1062037"/>
                </a:lnTo>
                <a:lnTo>
                  <a:pt x="1062037" y="0"/>
                </a:lnTo>
                <a:lnTo>
                  <a:pt x="0" y="0"/>
                </a:lnTo>
                <a:lnTo>
                  <a:pt x="0" y="106203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7380351" y="3960749"/>
            <a:ext cx="1290574" cy="911225"/>
          </a:xfrm>
          <a:custGeom>
            <a:avLst/>
            <a:gdLst/>
            <a:ahLst/>
            <a:cxnLst/>
            <a:rect l="l" t="t" r="r" b="b"/>
            <a:pathLst>
              <a:path w="1290574" h="911225">
                <a:moveTo>
                  <a:pt x="0" y="911225"/>
                </a:moveTo>
                <a:lnTo>
                  <a:pt x="1290574" y="911225"/>
                </a:lnTo>
                <a:lnTo>
                  <a:pt x="1290574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7380351" y="3960749"/>
            <a:ext cx="1290574" cy="911225"/>
          </a:xfrm>
          <a:custGeom>
            <a:avLst/>
            <a:gdLst/>
            <a:ahLst/>
            <a:cxnLst/>
            <a:rect l="l" t="t" r="r" b="b"/>
            <a:pathLst>
              <a:path w="1290574" h="911225">
                <a:moveTo>
                  <a:pt x="0" y="911225"/>
                </a:moveTo>
                <a:lnTo>
                  <a:pt x="1290574" y="911225"/>
                </a:lnTo>
                <a:lnTo>
                  <a:pt x="1290574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5774182" y="5022850"/>
            <a:ext cx="467867" cy="394081"/>
          </a:xfrm>
          <a:custGeom>
            <a:avLst/>
            <a:gdLst/>
            <a:ahLst/>
            <a:cxnLst/>
            <a:rect l="l" t="t" r="r" b="b"/>
            <a:pathLst>
              <a:path w="467867" h="394080">
                <a:moveTo>
                  <a:pt x="0" y="364744"/>
                </a:moveTo>
                <a:lnTo>
                  <a:pt x="24383" y="394081"/>
                </a:lnTo>
                <a:lnTo>
                  <a:pt x="392192" y="87818"/>
                </a:lnTo>
                <a:lnTo>
                  <a:pt x="406907" y="75564"/>
                </a:lnTo>
                <a:lnTo>
                  <a:pt x="416559" y="117093"/>
                </a:lnTo>
                <a:lnTo>
                  <a:pt x="467867" y="0"/>
                </a:lnTo>
                <a:lnTo>
                  <a:pt x="382523" y="46355"/>
                </a:lnTo>
                <a:lnTo>
                  <a:pt x="367847" y="58571"/>
                </a:lnTo>
                <a:lnTo>
                  <a:pt x="0" y="364744"/>
                </a:lnTo>
                <a:close/>
              </a:path>
              <a:path w="467867" h="394080">
                <a:moveTo>
                  <a:pt x="382523" y="46355"/>
                </a:moveTo>
                <a:lnTo>
                  <a:pt x="467867" y="0"/>
                </a:lnTo>
                <a:lnTo>
                  <a:pt x="343407" y="29210"/>
                </a:lnTo>
                <a:lnTo>
                  <a:pt x="367847" y="58571"/>
                </a:lnTo>
                <a:lnTo>
                  <a:pt x="382523" y="46355"/>
                </a:lnTo>
                <a:close/>
              </a:path>
              <a:path w="467867" h="394080">
                <a:moveTo>
                  <a:pt x="416559" y="117093"/>
                </a:moveTo>
                <a:lnTo>
                  <a:pt x="406907" y="75564"/>
                </a:lnTo>
                <a:lnTo>
                  <a:pt x="392192" y="87818"/>
                </a:lnTo>
                <a:lnTo>
                  <a:pt x="416559" y="1170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1004887" y="5402262"/>
            <a:ext cx="6981825" cy="1138237"/>
          </a:xfrm>
          <a:custGeom>
            <a:avLst/>
            <a:gdLst/>
            <a:ahLst/>
            <a:cxnLst/>
            <a:rect l="l" t="t" r="r" b="b"/>
            <a:pathLst>
              <a:path w="6981825" h="1138237">
                <a:moveTo>
                  <a:pt x="0" y="1138237"/>
                </a:moveTo>
                <a:lnTo>
                  <a:pt x="6981825" y="1138237"/>
                </a:lnTo>
                <a:lnTo>
                  <a:pt x="6981825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1004887" y="5402262"/>
            <a:ext cx="6981825" cy="1138237"/>
          </a:xfrm>
          <a:custGeom>
            <a:avLst/>
            <a:gdLst/>
            <a:ahLst/>
            <a:cxnLst/>
            <a:rect l="l" t="t" r="r" b="b"/>
            <a:pathLst>
              <a:path w="6981825" h="1138237">
                <a:moveTo>
                  <a:pt x="0" y="1138237"/>
                </a:moveTo>
                <a:lnTo>
                  <a:pt x="6981825" y="1138237"/>
                </a:lnTo>
                <a:lnTo>
                  <a:pt x="6981825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1460500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1460500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322262" y="259397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322262" y="259397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2066925" y="2593975"/>
            <a:ext cx="1214437" cy="911225"/>
          </a:xfrm>
          <a:custGeom>
            <a:avLst/>
            <a:gdLst/>
            <a:ahLst/>
            <a:cxnLst/>
            <a:rect l="l" t="t" r="r" b="b"/>
            <a:pathLst>
              <a:path w="1214437" h="911225">
                <a:moveTo>
                  <a:pt x="0" y="911225"/>
                </a:moveTo>
                <a:lnTo>
                  <a:pt x="1214437" y="911225"/>
                </a:lnTo>
                <a:lnTo>
                  <a:pt x="12144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2066925" y="2593975"/>
            <a:ext cx="1214437" cy="911225"/>
          </a:xfrm>
          <a:custGeom>
            <a:avLst/>
            <a:gdLst/>
            <a:ahLst/>
            <a:cxnLst/>
            <a:rect l="l" t="t" r="r" b="b"/>
            <a:pathLst>
              <a:path w="1214437" h="911225">
                <a:moveTo>
                  <a:pt x="0" y="911225"/>
                </a:moveTo>
                <a:lnTo>
                  <a:pt x="1214437" y="911225"/>
                </a:lnTo>
                <a:lnTo>
                  <a:pt x="12144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3889375" y="2593975"/>
            <a:ext cx="909637" cy="911225"/>
          </a:xfrm>
          <a:custGeom>
            <a:avLst/>
            <a:gdLst/>
            <a:ahLst/>
            <a:cxnLst/>
            <a:rect l="l" t="t" r="r" b="b"/>
            <a:pathLst>
              <a:path w="909637" h="911225">
                <a:moveTo>
                  <a:pt x="0" y="911225"/>
                </a:moveTo>
                <a:lnTo>
                  <a:pt x="909637" y="911225"/>
                </a:lnTo>
                <a:lnTo>
                  <a:pt x="9096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3889375" y="2593975"/>
            <a:ext cx="909637" cy="911225"/>
          </a:xfrm>
          <a:custGeom>
            <a:avLst/>
            <a:gdLst/>
            <a:ahLst/>
            <a:cxnLst/>
            <a:rect l="l" t="t" r="r" b="b"/>
            <a:pathLst>
              <a:path w="909637" h="911225">
                <a:moveTo>
                  <a:pt x="0" y="911225"/>
                </a:moveTo>
                <a:lnTo>
                  <a:pt x="909637" y="911225"/>
                </a:lnTo>
                <a:lnTo>
                  <a:pt x="9096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5710301" y="2593975"/>
            <a:ext cx="1063625" cy="911225"/>
          </a:xfrm>
          <a:custGeom>
            <a:avLst/>
            <a:gdLst/>
            <a:ahLst/>
            <a:cxnLst/>
            <a:rect l="l" t="t" r="r" b="b"/>
            <a:pathLst>
              <a:path w="1063625" h="911225">
                <a:moveTo>
                  <a:pt x="0" y="911225"/>
                </a:moveTo>
                <a:lnTo>
                  <a:pt x="1063625" y="911225"/>
                </a:lnTo>
                <a:lnTo>
                  <a:pt x="10636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5710301" y="2593975"/>
            <a:ext cx="1063625" cy="911225"/>
          </a:xfrm>
          <a:custGeom>
            <a:avLst/>
            <a:gdLst/>
            <a:ahLst/>
            <a:cxnLst/>
            <a:rect l="l" t="t" r="r" b="b"/>
            <a:pathLst>
              <a:path w="1063625" h="911225">
                <a:moveTo>
                  <a:pt x="0" y="911225"/>
                </a:moveTo>
                <a:lnTo>
                  <a:pt x="1063625" y="911225"/>
                </a:lnTo>
                <a:lnTo>
                  <a:pt x="10636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7380351" y="2593975"/>
            <a:ext cx="1290574" cy="911225"/>
          </a:xfrm>
          <a:custGeom>
            <a:avLst/>
            <a:gdLst/>
            <a:ahLst/>
            <a:cxnLst/>
            <a:rect l="l" t="t" r="r" b="b"/>
            <a:pathLst>
              <a:path w="1290574" h="911225">
                <a:moveTo>
                  <a:pt x="0" y="911225"/>
                </a:moveTo>
                <a:lnTo>
                  <a:pt x="1290574" y="911225"/>
                </a:lnTo>
                <a:lnTo>
                  <a:pt x="1290574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7380351" y="2593975"/>
            <a:ext cx="1290574" cy="911225"/>
          </a:xfrm>
          <a:custGeom>
            <a:avLst/>
            <a:gdLst/>
            <a:ahLst/>
            <a:cxnLst/>
            <a:rect l="l" t="t" r="r" b="b"/>
            <a:pathLst>
              <a:path w="1290574" h="911225">
                <a:moveTo>
                  <a:pt x="0" y="911225"/>
                </a:moveTo>
                <a:lnTo>
                  <a:pt x="1290574" y="911225"/>
                </a:lnTo>
                <a:lnTo>
                  <a:pt x="1290574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510387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" name="object 72"/>
          <p:cNvSpPr/>
          <p:nvPr/>
        </p:nvSpPr>
        <p:spPr>
          <a:xfrm>
            <a:off x="510387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533394" y="253800"/>
            <a:ext cx="1695844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Phase</a:t>
            </a:r>
            <a:endParaRPr sz="4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275468" y="253800"/>
            <a:ext cx="42048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3</a:t>
            </a:r>
            <a:endParaRPr sz="4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43606" y="924607"/>
            <a:ext cx="3341537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Res</a:t>
            </a:r>
            <a:r>
              <a:rPr dirty="0" smtClean="0" sz="4400" spc="14">
                <a:solidFill>
                  <a:srgbClr val="4FFFFF"/>
                </a:solidFill>
                <a:latin typeface="Arial"/>
                <a:cs typeface="Arial"/>
              </a:rPr>
              <a:t>i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stan</a:t>
            </a:r>
            <a:r>
              <a:rPr dirty="0" smtClean="0" sz="4400" spc="19">
                <a:solidFill>
                  <a:srgbClr val="4FFFFF"/>
                </a:solidFill>
                <a:latin typeface="Arial"/>
                <a:cs typeface="Arial"/>
              </a:rPr>
              <a:t>c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e</a:t>
            </a:r>
            <a:r>
              <a:rPr dirty="0" smtClean="0" sz="4400" spc="-29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2</a:t>
            </a:r>
            <a:endParaRPr sz="4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04887" y="5402262"/>
            <a:ext cx="6981825" cy="11382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200"/>
              </a:lnSpc>
              <a:spcBef>
                <a:spcPts val="30"/>
              </a:spcBef>
            </a:pPr>
            <a:endParaRPr sz="1200"/>
          </a:p>
          <a:p>
            <a:pPr marL="2275306" marR="2276790" algn="ctr">
              <a:lnSpc>
                <a:spcPct val="95825"/>
              </a:lnSpc>
            </a:pPr>
            <a:r>
              <a:rPr dirty="0" smtClean="0" sz="2800" spc="0">
                <a:latin typeface="Arial"/>
                <a:cs typeface="Arial"/>
              </a:rPr>
              <a:t>Gat</a:t>
            </a:r>
            <a:r>
              <a:rPr dirty="0" smtClean="0" sz="2800" spc="9">
                <a:latin typeface="Arial"/>
                <a:cs typeface="Arial"/>
              </a:rPr>
              <a:t>h</a:t>
            </a:r>
            <a:r>
              <a:rPr dirty="0" smtClean="0" sz="2800" spc="0">
                <a:latin typeface="Arial"/>
                <a:cs typeface="Arial"/>
              </a:rPr>
              <a:t>er</a:t>
            </a:r>
            <a:r>
              <a:rPr dirty="0" smtClean="0" sz="2800" spc="-85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Enti</a:t>
            </a:r>
            <a:r>
              <a:rPr dirty="0" smtClean="0" sz="2800" spc="4">
                <a:latin typeface="Arial"/>
                <a:cs typeface="Arial"/>
              </a:rPr>
              <a:t>t</a:t>
            </a:r>
            <a:r>
              <a:rPr dirty="0" smtClean="0" sz="2800" spc="0">
                <a:latin typeface="Arial"/>
                <a:cs typeface="Arial"/>
              </a:rPr>
              <a:t>i</a:t>
            </a:r>
            <a:r>
              <a:rPr dirty="0" smtClean="0" sz="2800" spc="4">
                <a:latin typeface="Arial"/>
                <a:cs typeface="Arial"/>
              </a:rPr>
              <a:t>e</a:t>
            </a:r>
            <a:r>
              <a:rPr dirty="0" smtClean="0" sz="2800" spc="0"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  <a:p>
            <a:pPr marL="1273784" marR="1276624" algn="ctr">
              <a:lnSpc>
                <a:spcPct val="95825"/>
              </a:lnSpc>
              <a:spcBef>
                <a:spcPts val="140"/>
              </a:spcBef>
            </a:pPr>
            <a:r>
              <a:rPr dirty="0" smtClean="0" sz="2800" spc="0">
                <a:latin typeface="Arial"/>
                <a:cs typeface="Arial"/>
              </a:rPr>
              <a:t>Ca</a:t>
            </a:r>
            <a:r>
              <a:rPr dirty="0" smtClean="0" sz="2800" spc="4">
                <a:latin typeface="Arial"/>
                <a:cs typeface="Arial"/>
              </a:rPr>
              <a:t>c</a:t>
            </a:r>
            <a:r>
              <a:rPr dirty="0" smtClean="0" sz="2800" spc="0">
                <a:latin typeface="Arial"/>
                <a:cs typeface="Arial"/>
              </a:rPr>
              <a:t>he</a:t>
            </a:r>
            <a:r>
              <a:rPr dirty="0" smtClean="0" sz="2800" spc="-70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Co</a:t>
            </a:r>
            <a:r>
              <a:rPr dirty="0" smtClean="0" sz="2800" spc="4">
                <a:latin typeface="Arial"/>
                <a:cs typeface="Arial"/>
              </a:rPr>
              <a:t>l</a:t>
            </a:r>
            <a:r>
              <a:rPr dirty="0" smtClean="0" sz="2800" spc="0">
                <a:latin typeface="Arial"/>
                <a:cs typeface="Arial"/>
              </a:rPr>
              <a:t>li</a:t>
            </a:r>
            <a:r>
              <a:rPr dirty="0" smtClean="0" sz="2800" spc="9">
                <a:latin typeface="Arial"/>
                <a:cs typeface="Arial"/>
              </a:rPr>
              <a:t>s</a:t>
            </a:r>
            <a:r>
              <a:rPr dirty="0" smtClean="0" sz="2800" spc="0">
                <a:latin typeface="Arial"/>
                <a:cs typeface="Arial"/>
              </a:rPr>
              <a:t>i</a:t>
            </a:r>
            <a:r>
              <a:rPr dirty="0" smtClean="0" sz="2800" spc="4">
                <a:latin typeface="Arial"/>
                <a:cs typeface="Arial"/>
              </a:rPr>
              <a:t>o</a:t>
            </a:r>
            <a:r>
              <a:rPr dirty="0" smtClean="0" sz="2800" spc="0">
                <a:latin typeface="Arial"/>
                <a:cs typeface="Arial"/>
              </a:rPr>
              <a:t>n,</a:t>
            </a:r>
            <a:r>
              <a:rPr dirty="0" smtClean="0" sz="2800" spc="-103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Pr</a:t>
            </a:r>
            <a:r>
              <a:rPr dirty="0" smtClean="0" sz="2800" spc="29">
                <a:latin typeface="Arial"/>
                <a:cs typeface="Arial"/>
              </a:rPr>
              <a:t>e</a:t>
            </a:r>
            <a:r>
              <a:rPr dirty="0" smtClean="0" sz="2800" spc="4">
                <a:latin typeface="Arial"/>
                <a:cs typeface="Arial"/>
              </a:rPr>
              <a:t>-</a:t>
            </a:r>
            <a:r>
              <a:rPr dirty="0" smtClean="0" sz="2800" spc="0">
                <a:latin typeface="Arial"/>
                <a:cs typeface="Arial"/>
              </a:rPr>
              <a:t>c</a:t>
            </a:r>
            <a:r>
              <a:rPr dirty="0" smtClean="0" sz="2800" spc="9">
                <a:latin typeface="Arial"/>
                <a:cs typeface="Arial"/>
              </a:rPr>
              <a:t>u</a:t>
            </a:r>
            <a:r>
              <a:rPr dirty="0" smtClean="0" sz="2800" spc="0">
                <a:latin typeface="Arial"/>
                <a:cs typeface="Arial"/>
              </a:rPr>
              <a:t>ll</a:t>
            </a:r>
            <a:r>
              <a:rPr dirty="0" smtClean="0" sz="2800" spc="9">
                <a:latin typeface="Arial"/>
                <a:cs typeface="Arial"/>
              </a:rPr>
              <a:t>i</a:t>
            </a:r>
            <a:r>
              <a:rPr dirty="0" smtClean="0" sz="2800" spc="0">
                <a:latin typeface="Arial"/>
                <a:cs typeface="Arial"/>
              </a:rPr>
              <a:t>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380351" y="3960749"/>
            <a:ext cx="1290574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" name="object 21"/>
          <p:cNvSpPr txBox="1"/>
          <p:nvPr/>
        </p:nvSpPr>
        <p:spPr>
          <a:xfrm>
            <a:off x="5710301" y="3960812"/>
            <a:ext cx="1062037" cy="10620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" name="object 20"/>
          <p:cNvSpPr txBox="1"/>
          <p:nvPr/>
        </p:nvSpPr>
        <p:spPr>
          <a:xfrm>
            <a:off x="3889375" y="3960812"/>
            <a:ext cx="909637" cy="9096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2066925" y="3960812"/>
            <a:ext cx="1214437" cy="9096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322262" y="3959225"/>
            <a:ext cx="835025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322262" y="2593975"/>
            <a:ext cx="835025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04457">
              <a:lnSpc>
                <a:spcPct val="95825"/>
              </a:lnSpc>
              <a:spcBef>
                <a:spcPts val="1242"/>
              </a:spcBef>
            </a:pPr>
            <a:r>
              <a:rPr dirty="0" smtClean="0" sz="2400" spc="-4">
                <a:latin typeface="Arial"/>
                <a:cs typeface="Arial"/>
              </a:rPr>
              <a:t>PPU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57287" y="2593975"/>
            <a:ext cx="3032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1460500" y="2593975"/>
            <a:ext cx="303244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9341" marR="29422" indent="6096" algn="just">
              <a:lnSpc>
                <a:spcPct val="100041"/>
              </a:lnSpc>
              <a:spcBef>
                <a:spcPts val="415"/>
              </a:spcBef>
            </a:pPr>
            <a:r>
              <a:rPr dirty="0" smtClean="0" sz="1800" spc="0">
                <a:latin typeface="Arial"/>
                <a:cs typeface="Arial"/>
              </a:rPr>
              <a:t>P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P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U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63744" y="2593975"/>
            <a:ext cx="3032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2066956" y="2593975"/>
            <a:ext cx="1214437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294989">
              <a:lnSpc>
                <a:spcPct val="95825"/>
              </a:lnSpc>
              <a:spcBef>
                <a:spcPts val="1242"/>
              </a:spcBef>
            </a:pPr>
            <a:r>
              <a:rPr dirty="0" smtClean="0" sz="2400" spc="-4">
                <a:latin typeface="Arial"/>
                <a:cs typeface="Arial"/>
              </a:rPr>
              <a:t>PPU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81394" y="2593975"/>
            <a:ext cx="304038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3585432" y="2593975"/>
            <a:ext cx="303974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3889406" y="2593975"/>
            <a:ext cx="910399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42843">
              <a:lnSpc>
                <a:spcPct val="95825"/>
              </a:lnSpc>
              <a:spcBef>
                <a:spcPts val="1242"/>
              </a:spcBef>
            </a:pPr>
            <a:r>
              <a:rPr dirty="0" smtClean="0" sz="2400" spc="-4">
                <a:latin typeface="Arial"/>
                <a:cs typeface="Arial"/>
              </a:rPr>
              <a:t>PPU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99806" y="2593975"/>
            <a:ext cx="304038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5103844" y="2593975"/>
            <a:ext cx="3032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9881" marR="28851" indent="6096" algn="just">
              <a:lnSpc>
                <a:spcPct val="100041"/>
              </a:lnSpc>
              <a:spcBef>
                <a:spcPts val="415"/>
              </a:spcBef>
            </a:pPr>
            <a:r>
              <a:rPr dirty="0" smtClean="0" sz="1800" spc="0">
                <a:latin typeface="Arial"/>
                <a:cs typeface="Arial"/>
              </a:rPr>
              <a:t>P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P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U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07056" y="2593975"/>
            <a:ext cx="3032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5710269" y="2593975"/>
            <a:ext cx="1063656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219614">
              <a:lnSpc>
                <a:spcPct val="95825"/>
              </a:lnSpc>
              <a:spcBef>
                <a:spcPts val="1242"/>
              </a:spcBef>
            </a:pPr>
            <a:r>
              <a:rPr dirty="0" smtClean="0" sz="2400" spc="-4">
                <a:latin typeface="Arial"/>
                <a:cs typeface="Arial"/>
              </a:rPr>
              <a:t>PPU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73926" y="2593975"/>
            <a:ext cx="303180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7077106" y="2593975"/>
            <a:ext cx="3032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380319" y="2593975"/>
            <a:ext cx="1290605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333914">
              <a:lnSpc>
                <a:spcPct val="95825"/>
              </a:lnSpc>
              <a:spcBef>
                <a:spcPts val="1242"/>
              </a:spcBef>
            </a:pPr>
            <a:r>
              <a:rPr dirty="0" smtClean="0" sz="2400" spc="-4">
                <a:latin typeface="Arial"/>
                <a:cs typeface="Arial"/>
              </a:rPr>
              <a:t>PPU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22262" y="1835213"/>
            <a:ext cx="8348599" cy="379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0019" marR="2901671" algn="ctr">
              <a:lnSpc>
                <a:spcPts val="2990"/>
              </a:lnSpc>
              <a:spcBef>
                <a:spcPts val="149"/>
              </a:spcBef>
            </a:pP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Phy</a:t>
            </a:r>
            <a:r>
              <a:rPr dirty="0" smtClean="0" baseline="-3105" sz="4200" spc="9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i</a:t>
            </a:r>
            <a:r>
              <a:rPr dirty="0" smtClean="0" baseline="-3105" sz="4200" spc="4">
                <a:solidFill>
                  <a:srgbClr val="1F126B"/>
                </a:solidFill>
                <a:latin typeface="Arial"/>
                <a:cs typeface="Arial"/>
              </a:rPr>
              <a:t>c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baseline="-3105" sz="4200" spc="-106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Upd</a:t>
            </a:r>
            <a:r>
              <a:rPr dirty="0" smtClean="0" baseline="-3105" sz="4200" spc="9">
                <a:solidFill>
                  <a:srgbClr val="1F126B"/>
                </a:solidFill>
                <a:latin typeface="Arial"/>
                <a:cs typeface="Arial"/>
              </a:rPr>
              <a:t>a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te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322262" y="1835213"/>
            <a:ext cx="8348599" cy="379412"/>
          </a:xfrm>
          <a:custGeom>
            <a:avLst/>
            <a:gdLst/>
            <a:ahLst/>
            <a:cxnLst/>
            <a:rect l="l" t="t" r="r" b="b"/>
            <a:pathLst>
              <a:path w="8348599" h="379412">
                <a:moveTo>
                  <a:pt x="0" y="379412"/>
                </a:moveTo>
                <a:lnTo>
                  <a:pt x="8348599" y="379412"/>
                </a:lnTo>
                <a:lnTo>
                  <a:pt x="8348599" y="0"/>
                </a:lnTo>
                <a:lnTo>
                  <a:pt x="0" y="0"/>
                </a:lnTo>
                <a:lnTo>
                  <a:pt x="0" y="379412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322262" y="1835213"/>
            <a:ext cx="8348599" cy="379412"/>
          </a:xfrm>
          <a:custGeom>
            <a:avLst/>
            <a:gdLst/>
            <a:ahLst/>
            <a:cxnLst/>
            <a:rect l="l" t="t" r="r" b="b"/>
            <a:pathLst>
              <a:path w="8348599" h="379412">
                <a:moveTo>
                  <a:pt x="0" y="379412"/>
                </a:moveTo>
                <a:lnTo>
                  <a:pt x="8348599" y="379412"/>
                </a:lnTo>
                <a:lnTo>
                  <a:pt x="8348599" y="0"/>
                </a:lnTo>
                <a:lnTo>
                  <a:pt x="0" y="0"/>
                </a:lnTo>
                <a:lnTo>
                  <a:pt x="0" y="379412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1157287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1157287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176377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176377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328142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328142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358622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358622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4800600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4800600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540702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540702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6773926" y="2594038"/>
            <a:ext cx="303212" cy="1138237"/>
          </a:xfrm>
          <a:custGeom>
            <a:avLst/>
            <a:gdLst/>
            <a:ahLst/>
            <a:cxnLst/>
            <a:rect l="l" t="t" r="r" b="b"/>
            <a:pathLst>
              <a:path w="303212" h="1138237">
                <a:moveTo>
                  <a:pt x="0" y="1138237"/>
                </a:moveTo>
                <a:lnTo>
                  <a:pt x="303212" y="1138237"/>
                </a:lnTo>
                <a:lnTo>
                  <a:pt x="303212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6773926" y="2594038"/>
            <a:ext cx="303212" cy="1138237"/>
          </a:xfrm>
          <a:custGeom>
            <a:avLst/>
            <a:gdLst/>
            <a:ahLst/>
            <a:cxnLst/>
            <a:rect l="l" t="t" r="r" b="b"/>
            <a:pathLst>
              <a:path w="303212" h="1138237">
                <a:moveTo>
                  <a:pt x="0" y="1138237"/>
                </a:moveTo>
                <a:lnTo>
                  <a:pt x="303212" y="1138237"/>
                </a:lnTo>
                <a:lnTo>
                  <a:pt x="303212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707707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707707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322262" y="395922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322262" y="395922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2066925" y="3960812"/>
            <a:ext cx="1214437" cy="909637"/>
          </a:xfrm>
          <a:custGeom>
            <a:avLst/>
            <a:gdLst/>
            <a:ahLst/>
            <a:cxnLst/>
            <a:rect l="l" t="t" r="r" b="b"/>
            <a:pathLst>
              <a:path w="1214437" h="909637">
                <a:moveTo>
                  <a:pt x="0" y="909637"/>
                </a:moveTo>
                <a:lnTo>
                  <a:pt x="1214437" y="909637"/>
                </a:lnTo>
                <a:lnTo>
                  <a:pt x="1214437" y="0"/>
                </a:lnTo>
                <a:lnTo>
                  <a:pt x="0" y="0"/>
                </a:lnTo>
                <a:lnTo>
                  <a:pt x="0" y="909637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2066925" y="3960812"/>
            <a:ext cx="1214437" cy="909637"/>
          </a:xfrm>
          <a:custGeom>
            <a:avLst/>
            <a:gdLst/>
            <a:ahLst/>
            <a:cxnLst/>
            <a:rect l="l" t="t" r="r" b="b"/>
            <a:pathLst>
              <a:path w="1214437" h="909637">
                <a:moveTo>
                  <a:pt x="0" y="909637"/>
                </a:moveTo>
                <a:lnTo>
                  <a:pt x="1214437" y="909637"/>
                </a:lnTo>
                <a:lnTo>
                  <a:pt x="1214437" y="0"/>
                </a:lnTo>
                <a:lnTo>
                  <a:pt x="0" y="0"/>
                </a:lnTo>
                <a:lnTo>
                  <a:pt x="0" y="90963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3889375" y="3960812"/>
            <a:ext cx="909637" cy="909637"/>
          </a:xfrm>
          <a:custGeom>
            <a:avLst/>
            <a:gdLst/>
            <a:ahLst/>
            <a:cxnLst/>
            <a:rect l="l" t="t" r="r" b="b"/>
            <a:pathLst>
              <a:path w="909637" h="909637">
                <a:moveTo>
                  <a:pt x="0" y="909637"/>
                </a:moveTo>
                <a:lnTo>
                  <a:pt x="909637" y="909637"/>
                </a:lnTo>
                <a:lnTo>
                  <a:pt x="909637" y="0"/>
                </a:lnTo>
                <a:lnTo>
                  <a:pt x="0" y="0"/>
                </a:lnTo>
                <a:lnTo>
                  <a:pt x="0" y="909637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3889375" y="3960812"/>
            <a:ext cx="909637" cy="909637"/>
          </a:xfrm>
          <a:custGeom>
            <a:avLst/>
            <a:gdLst/>
            <a:ahLst/>
            <a:cxnLst/>
            <a:rect l="l" t="t" r="r" b="b"/>
            <a:pathLst>
              <a:path w="909637" h="909637">
                <a:moveTo>
                  <a:pt x="0" y="909637"/>
                </a:moveTo>
                <a:lnTo>
                  <a:pt x="909637" y="909637"/>
                </a:lnTo>
                <a:lnTo>
                  <a:pt x="909637" y="0"/>
                </a:lnTo>
                <a:lnTo>
                  <a:pt x="0" y="0"/>
                </a:lnTo>
                <a:lnTo>
                  <a:pt x="0" y="90963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5710301" y="3960812"/>
            <a:ext cx="1062037" cy="909637"/>
          </a:xfrm>
          <a:custGeom>
            <a:avLst/>
            <a:gdLst/>
            <a:ahLst/>
            <a:cxnLst/>
            <a:rect l="l" t="t" r="r" b="b"/>
            <a:pathLst>
              <a:path w="1062037" h="909637">
                <a:moveTo>
                  <a:pt x="0" y="909637"/>
                </a:moveTo>
                <a:lnTo>
                  <a:pt x="1062037" y="909637"/>
                </a:lnTo>
                <a:lnTo>
                  <a:pt x="1062037" y="0"/>
                </a:lnTo>
                <a:lnTo>
                  <a:pt x="0" y="0"/>
                </a:lnTo>
                <a:lnTo>
                  <a:pt x="0" y="909637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5710301" y="3960812"/>
            <a:ext cx="1062037" cy="909637"/>
          </a:xfrm>
          <a:custGeom>
            <a:avLst/>
            <a:gdLst/>
            <a:ahLst/>
            <a:cxnLst/>
            <a:rect l="l" t="t" r="r" b="b"/>
            <a:pathLst>
              <a:path w="1062037" h="909637">
                <a:moveTo>
                  <a:pt x="0" y="909637"/>
                </a:moveTo>
                <a:lnTo>
                  <a:pt x="1062037" y="909637"/>
                </a:lnTo>
                <a:lnTo>
                  <a:pt x="1062037" y="0"/>
                </a:lnTo>
                <a:lnTo>
                  <a:pt x="0" y="0"/>
                </a:lnTo>
                <a:lnTo>
                  <a:pt x="0" y="90963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7380351" y="3960749"/>
            <a:ext cx="1290574" cy="911225"/>
          </a:xfrm>
          <a:custGeom>
            <a:avLst/>
            <a:gdLst/>
            <a:ahLst/>
            <a:cxnLst/>
            <a:rect l="l" t="t" r="r" b="b"/>
            <a:pathLst>
              <a:path w="1290574" h="911225">
                <a:moveTo>
                  <a:pt x="0" y="911225"/>
                </a:moveTo>
                <a:lnTo>
                  <a:pt x="1290574" y="911225"/>
                </a:lnTo>
                <a:lnTo>
                  <a:pt x="1290574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7380351" y="3960749"/>
            <a:ext cx="1290574" cy="911225"/>
          </a:xfrm>
          <a:custGeom>
            <a:avLst/>
            <a:gdLst/>
            <a:ahLst/>
            <a:cxnLst/>
            <a:rect l="l" t="t" r="r" b="b"/>
            <a:pathLst>
              <a:path w="1290574" h="911225">
                <a:moveTo>
                  <a:pt x="0" y="911225"/>
                </a:moveTo>
                <a:lnTo>
                  <a:pt x="1290574" y="911225"/>
                </a:lnTo>
                <a:lnTo>
                  <a:pt x="1290574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6829425" y="3732149"/>
            <a:ext cx="147066" cy="1670939"/>
          </a:xfrm>
          <a:custGeom>
            <a:avLst/>
            <a:gdLst/>
            <a:ahLst/>
            <a:cxnLst/>
            <a:rect l="l" t="t" r="r" b="b"/>
            <a:pathLst>
              <a:path w="147066" h="1670939">
                <a:moveTo>
                  <a:pt x="0" y="1669288"/>
                </a:moveTo>
                <a:lnTo>
                  <a:pt x="38100" y="1670939"/>
                </a:lnTo>
                <a:lnTo>
                  <a:pt x="109116" y="115109"/>
                </a:lnTo>
                <a:lnTo>
                  <a:pt x="109981" y="96138"/>
                </a:lnTo>
                <a:lnTo>
                  <a:pt x="147066" y="116839"/>
                </a:lnTo>
                <a:lnTo>
                  <a:pt x="95250" y="0"/>
                </a:lnTo>
                <a:lnTo>
                  <a:pt x="71881" y="94361"/>
                </a:lnTo>
                <a:lnTo>
                  <a:pt x="71014" y="113371"/>
                </a:lnTo>
                <a:lnTo>
                  <a:pt x="0" y="1669288"/>
                </a:lnTo>
                <a:close/>
              </a:path>
              <a:path w="147066" h="1670939">
                <a:moveTo>
                  <a:pt x="71881" y="94361"/>
                </a:moveTo>
                <a:lnTo>
                  <a:pt x="95250" y="0"/>
                </a:lnTo>
                <a:lnTo>
                  <a:pt x="32893" y="111632"/>
                </a:lnTo>
                <a:lnTo>
                  <a:pt x="71014" y="113371"/>
                </a:lnTo>
                <a:lnTo>
                  <a:pt x="71881" y="94361"/>
                </a:lnTo>
                <a:close/>
              </a:path>
              <a:path w="147066" h="1670939">
                <a:moveTo>
                  <a:pt x="147066" y="116839"/>
                </a:moveTo>
                <a:lnTo>
                  <a:pt x="109981" y="96138"/>
                </a:lnTo>
                <a:lnTo>
                  <a:pt x="109116" y="115109"/>
                </a:lnTo>
                <a:lnTo>
                  <a:pt x="147066" y="116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1004887" y="5402262"/>
            <a:ext cx="6981825" cy="1138237"/>
          </a:xfrm>
          <a:custGeom>
            <a:avLst/>
            <a:gdLst/>
            <a:ahLst/>
            <a:cxnLst/>
            <a:rect l="l" t="t" r="r" b="b"/>
            <a:pathLst>
              <a:path w="6981825" h="1138237">
                <a:moveTo>
                  <a:pt x="0" y="1138237"/>
                </a:moveTo>
                <a:lnTo>
                  <a:pt x="6981825" y="1138237"/>
                </a:lnTo>
                <a:lnTo>
                  <a:pt x="6981825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1004887" y="5402262"/>
            <a:ext cx="6981825" cy="1138237"/>
          </a:xfrm>
          <a:custGeom>
            <a:avLst/>
            <a:gdLst/>
            <a:ahLst/>
            <a:cxnLst/>
            <a:rect l="l" t="t" r="r" b="b"/>
            <a:pathLst>
              <a:path w="6981825" h="1138237">
                <a:moveTo>
                  <a:pt x="0" y="1138237"/>
                </a:moveTo>
                <a:lnTo>
                  <a:pt x="6981825" y="1138237"/>
                </a:lnTo>
                <a:lnTo>
                  <a:pt x="6981825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1460500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1460500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322262" y="259397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322262" y="259397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2066925" y="2593975"/>
            <a:ext cx="1214437" cy="911225"/>
          </a:xfrm>
          <a:custGeom>
            <a:avLst/>
            <a:gdLst/>
            <a:ahLst/>
            <a:cxnLst/>
            <a:rect l="l" t="t" r="r" b="b"/>
            <a:pathLst>
              <a:path w="1214437" h="911225">
                <a:moveTo>
                  <a:pt x="0" y="911225"/>
                </a:moveTo>
                <a:lnTo>
                  <a:pt x="1214437" y="911225"/>
                </a:lnTo>
                <a:lnTo>
                  <a:pt x="12144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2066925" y="2593975"/>
            <a:ext cx="1214437" cy="911225"/>
          </a:xfrm>
          <a:custGeom>
            <a:avLst/>
            <a:gdLst/>
            <a:ahLst/>
            <a:cxnLst/>
            <a:rect l="l" t="t" r="r" b="b"/>
            <a:pathLst>
              <a:path w="1214437" h="911225">
                <a:moveTo>
                  <a:pt x="0" y="911225"/>
                </a:moveTo>
                <a:lnTo>
                  <a:pt x="1214437" y="911225"/>
                </a:lnTo>
                <a:lnTo>
                  <a:pt x="12144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3889375" y="2593975"/>
            <a:ext cx="909637" cy="911225"/>
          </a:xfrm>
          <a:custGeom>
            <a:avLst/>
            <a:gdLst/>
            <a:ahLst/>
            <a:cxnLst/>
            <a:rect l="l" t="t" r="r" b="b"/>
            <a:pathLst>
              <a:path w="909637" h="911225">
                <a:moveTo>
                  <a:pt x="0" y="911225"/>
                </a:moveTo>
                <a:lnTo>
                  <a:pt x="909637" y="911225"/>
                </a:lnTo>
                <a:lnTo>
                  <a:pt x="9096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3889375" y="2593975"/>
            <a:ext cx="909637" cy="911225"/>
          </a:xfrm>
          <a:custGeom>
            <a:avLst/>
            <a:gdLst/>
            <a:ahLst/>
            <a:cxnLst/>
            <a:rect l="l" t="t" r="r" b="b"/>
            <a:pathLst>
              <a:path w="909637" h="911225">
                <a:moveTo>
                  <a:pt x="0" y="911225"/>
                </a:moveTo>
                <a:lnTo>
                  <a:pt x="909637" y="911225"/>
                </a:lnTo>
                <a:lnTo>
                  <a:pt x="9096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5710301" y="2593975"/>
            <a:ext cx="1063625" cy="911225"/>
          </a:xfrm>
          <a:custGeom>
            <a:avLst/>
            <a:gdLst/>
            <a:ahLst/>
            <a:cxnLst/>
            <a:rect l="l" t="t" r="r" b="b"/>
            <a:pathLst>
              <a:path w="1063625" h="911225">
                <a:moveTo>
                  <a:pt x="0" y="911225"/>
                </a:moveTo>
                <a:lnTo>
                  <a:pt x="1063625" y="911225"/>
                </a:lnTo>
                <a:lnTo>
                  <a:pt x="10636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5710301" y="2593975"/>
            <a:ext cx="1063625" cy="911225"/>
          </a:xfrm>
          <a:custGeom>
            <a:avLst/>
            <a:gdLst/>
            <a:ahLst/>
            <a:cxnLst/>
            <a:rect l="l" t="t" r="r" b="b"/>
            <a:pathLst>
              <a:path w="1063625" h="911225">
                <a:moveTo>
                  <a:pt x="0" y="911225"/>
                </a:moveTo>
                <a:lnTo>
                  <a:pt x="1063625" y="911225"/>
                </a:lnTo>
                <a:lnTo>
                  <a:pt x="10636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7380351" y="2593975"/>
            <a:ext cx="1290574" cy="911225"/>
          </a:xfrm>
          <a:custGeom>
            <a:avLst/>
            <a:gdLst/>
            <a:ahLst/>
            <a:cxnLst/>
            <a:rect l="l" t="t" r="r" b="b"/>
            <a:pathLst>
              <a:path w="1290574" h="911225">
                <a:moveTo>
                  <a:pt x="0" y="911225"/>
                </a:moveTo>
                <a:lnTo>
                  <a:pt x="1290574" y="911225"/>
                </a:lnTo>
                <a:lnTo>
                  <a:pt x="1290574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" name="object 72"/>
          <p:cNvSpPr/>
          <p:nvPr/>
        </p:nvSpPr>
        <p:spPr>
          <a:xfrm>
            <a:off x="7380351" y="2593975"/>
            <a:ext cx="1290574" cy="911225"/>
          </a:xfrm>
          <a:custGeom>
            <a:avLst/>
            <a:gdLst/>
            <a:ahLst/>
            <a:cxnLst/>
            <a:rect l="l" t="t" r="r" b="b"/>
            <a:pathLst>
              <a:path w="1290574" h="911225">
                <a:moveTo>
                  <a:pt x="0" y="911225"/>
                </a:moveTo>
                <a:lnTo>
                  <a:pt x="1290574" y="911225"/>
                </a:lnTo>
                <a:lnTo>
                  <a:pt x="1290574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3" name="object 73"/>
          <p:cNvSpPr/>
          <p:nvPr/>
        </p:nvSpPr>
        <p:spPr>
          <a:xfrm>
            <a:off x="510387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" name="object 74"/>
          <p:cNvSpPr/>
          <p:nvPr/>
        </p:nvSpPr>
        <p:spPr>
          <a:xfrm>
            <a:off x="510387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3533394" y="253800"/>
            <a:ext cx="1695844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Phase</a:t>
            </a:r>
            <a:endParaRPr sz="4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75468" y="253800"/>
            <a:ext cx="42048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3</a:t>
            </a:r>
            <a:endParaRPr sz="4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43606" y="924607"/>
            <a:ext cx="3341537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Res</a:t>
            </a:r>
            <a:r>
              <a:rPr dirty="0" smtClean="0" sz="4400" spc="14">
                <a:solidFill>
                  <a:srgbClr val="4FFFFF"/>
                </a:solidFill>
                <a:latin typeface="Arial"/>
                <a:cs typeface="Arial"/>
              </a:rPr>
              <a:t>i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stan</a:t>
            </a:r>
            <a:r>
              <a:rPr dirty="0" smtClean="0" sz="4400" spc="19">
                <a:solidFill>
                  <a:srgbClr val="4FFFFF"/>
                </a:solidFill>
                <a:latin typeface="Arial"/>
                <a:cs typeface="Arial"/>
              </a:rPr>
              <a:t>c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e</a:t>
            </a:r>
            <a:r>
              <a:rPr dirty="0" smtClean="0" sz="4400" spc="-29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2</a:t>
            </a:r>
            <a:endParaRPr sz="4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04887" y="5402262"/>
            <a:ext cx="6981825" cy="11382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00"/>
              </a:lnSpc>
              <a:spcBef>
                <a:spcPts val="10"/>
              </a:spcBef>
            </a:pPr>
            <a:endParaRPr sz="900"/>
          </a:p>
          <a:p>
            <a:pPr marL="770572">
              <a:lnSpc>
                <a:spcPct val="95825"/>
              </a:lnSpc>
              <a:spcBef>
                <a:spcPts val="2000"/>
              </a:spcBef>
            </a:pPr>
            <a:r>
              <a:rPr dirty="0" smtClean="0" sz="2800" spc="0">
                <a:latin typeface="Arial"/>
                <a:cs typeface="Arial"/>
              </a:rPr>
              <a:t>Sync</a:t>
            </a:r>
            <a:r>
              <a:rPr dirty="0" smtClean="0" sz="2800" spc="-72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Gat</a:t>
            </a:r>
            <a:r>
              <a:rPr dirty="0" smtClean="0" sz="2800" spc="9">
                <a:latin typeface="Arial"/>
                <a:cs typeface="Arial"/>
              </a:rPr>
              <a:t>h</a:t>
            </a:r>
            <a:r>
              <a:rPr dirty="0" smtClean="0" sz="2800" spc="0">
                <a:latin typeface="Arial"/>
                <a:cs typeface="Arial"/>
              </a:rPr>
              <a:t>e</a:t>
            </a:r>
            <a:r>
              <a:rPr dirty="0" smtClean="0" sz="2800" spc="9">
                <a:latin typeface="Arial"/>
                <a:cs typeface="Arial"/>
              </a:rPr>
              <a:t>r</a:t>
            </a:r>
            <a:r>
              <a:rPr dirty="0" smtClean="0" sz="2800" spc="0">
                <a:latin typeface="Arial"/>
                <a:cs typeface="Arial"/>
              </a:rPr>
              <a:t>i</a:t>
            </a:r>
            <a:r>
              <a:rPr dirty="0" smtClean="0" sz="2800" spc="4">
                <a:latin typeface="Arial"/>
                <a:cs typeface="Arial"/>
              </a:rPr>
              <a:t>n</a:t>
            </a:r>
            <a:r>
              <a:rPr dirty="0" smtClean="0" sz="2800" spc="0">
                <a:latin typeface="Arial"/>
                <a:cs typeface="Arial"/>
              </a:rPr>
              <a:t>g</a:t>
            </a:r>
            <a:r>
              <a:rPr dirty="0" smtClean="0" sz="2800" spc="-102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J</a:t>
            </a:r>
            <a:r>
              <a:rPr dirty="0" smtClean="0" sz="2800" spc="9">
                <a:latin typeface="Arial"/>
                <a:cs typeface="Arial"/>
              </a:rPr>
              <a:t>o</a:t>
            </a:r>
            <a:r>
              <a:rPr dirty="0" smtClean="0" sz="2800" spc="0">
                <a:latin typeface="Arial"/>
                <a:cs typeface="Arial"/>
              </a:rPr>
              <a:t>bs</a:t>
            </a:r>
            <a:r>
              <a:rPr dirty="0" smtClean="0" sz="2800" spc="-59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[f</a:t>
            </a:r>
            <a:r>
              <a:rPr dirty="0" smtClean="0" sz="2800" spc="9">
                <a:latin typeface="Arial"/>
                <a:cs typeface="Arial"/>
              </a:rPr>
              <a:t>o</a:t>
            </a:r>
            <a:r>
              <a:rPr dirty="0" smtClean="0" sz="2800" spc="0">
                <a:latin typeface="Arial"/>
                <a:cs typeface="Arial"/>
              </a:rPr>
              <a:t>r</a:t>
            </a:r>
            <a:r>
              <a:rPr dirty="0" smtClean="0" sz="2800" spc="-9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de</a:t>
            </a:r>
            <a:r>
              <a:rPr dirty="0" smtClean="0" sz="2800" spc="4">
                <a:latin typeface="Arial"/>
                <a:cs typeface="Arial"/>
              </a:rPr>
              <a:t>f</a:t>
            </a:r>
            <a:r>
              <a:rPr dirty="0" smtClean="0" sz="2800" spc="0">
                <a:latin typeface="Arial"/>
                <a:cs typeface="Arial"/>
              </a:rPr>
              <a:t>e</a:t>
            </a:r>
            <a:r>
              <a:rPr dirty="0" smtClean="0" sz="2800" spc="9">
                <a:latin typeface="Arial"/>
                <a:cs typeface="Arial"/>
              </a:rPr>
              <a:t>r</a:t>
            </a:r>
            <a:r>
              <a:rPr dirty="0" smtClean="0" sz="2800" spc="0">
                <a:latin typeface="Arial"/>
                <a:cs typeface="Arial"/>
              </a:rPr>
              <a:t>r</a:t>
            </a:r>
            <a:r>
              <a:rPr dirty="0" smtClean="0" sz="2800" spc="9">
                <a:latin typeface="Arial"/>
                <a:cs typeface="Arial"/>
              </a:rPr>
              <a:t>e</a:t>
            </a:r>
            <a:r>
              <a:rPr dirty="0" smtClean="0" sz="2800" spc="0">
                <a:latin typeface="Arial"/>
                <a:cs typeface="Arial"/>
              </a:rPr>
              <a:t>d]</a:t>
            </a:r>
            <a:endParaRPr sz="2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380351" y="3960749"/>
            <a:ext cx="1290574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3" name="object 23"/>
          <p:cNvSpPr txBox="1"/>
          <p:nvPr/>
        </p:nvSpPr>
        <p:spPr>
          <a:xfrm>
            <a:off x="5710301" y="3960812"/>
            <a:ext cx="1062037" cy="9096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" name="object 22"/>
          <p:cNvSpPr txBox="1"/>
          <p:nvPr/>
        </p:nvSpPr>
        <p:spPr>
          <a:xfrm>
            <a:off x="3889375" y="3960812"/>
            <a:ext cx="909637" cy="9096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" name="object 21"/>
          <p:cNvSpPr txBox="1"/>
          <p:nvPr/>
        </p:nvSpPr>
        <p:spPr>
          <a:xfrm>
            <a:off x="2066925" y="3960812"/>
            <a:ext cx="1214437" cy="9096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" name="object 20"/>
          <p:cNvSpPr txBox="1"/>
          <p:nvPr/>
        </p:nvSpPr>
        <p:spPr>
          <a:xfrm>
            <a:off x="322262" y="3959225"/>
            <a:ext cx="835025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322262" y="2593975"/>
            <a:ext cx="835025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04457">
              <a:lnSpc>
                <a:spcPct val="95825"/>
              </a:lnSpc>
              <a:spcBef>
                <a:spcPts val="1242"/>
              </a:spcBef>
            </a:pPr>
            <a:r>
              <a:rPr dirty="0" smtClean="0" sz="2400" spc="-4">
                <a:latin typeface="Arial"/>
                <a:cs typeface="Arial"/>
              </a:rPr>
              <a:t>PPU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57287" y="2593975"/>
            <a:ext cx="3032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1460500" y="2593975"/>
            <a:ext cx="303244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9341" marR="29422" indent="6096" algn="just">
              <a:lnSpc>
                <a:spcPct val="100041"/>
              </a:lnSpc>
              <a:spcBef>
                <a:spcPts val="415"/>
              </a:spcBef>
            </a:pPr>
            <a:r>
              <a:rPr dirty="0" smtClean="0" sz="1800" spc="0">
                <a:latin typeface="Arial"/>
                <a:cs typeface="Arial"/>
              </a:rPr>
              <a:t>P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P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U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63744" y="2593975"/>
            <a:ext cx="3032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2066956" y="2593975"/>
            <a:ext cx="1214437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294989">
              <a:lnSpc>
                <a:spcPct val="95825"/>
              </a:lnSpc>
              <a:spcBef>
                <a:spcPts val="1242"/>
              </a:spcBef>
            </a:pPr>
            <a:r>
              <a:rPr dirty="0" smtClean="0" sz="2400" spc="-4">
                <a:latin typeface="Arial"/>
                <a:cs typeface="Arial"/>
              </a:rPr>
              <a:t>PPU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81394" y="2593975"/>
            <a:ext cx="304038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3585432" y="2593975"/>
            <a:ext cx="303974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3889406" y="2593975"/>
            <a:ext cx="910399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42843">
              <a:lnSpc>
                <a:spcPct val="95825"/>
              </a:lnSpc>
              <a:spcBef>
                <a:spcPts val="1242"/>
              </a:spcBef>
            </a:pPr>
            <a:r>
              <a:rPr dirty="0" smtClean="0" sz="2400" spc="-4">
                <a:latin typeface="Arial"/>
                <a:cs typeface="Arial"/>
              </a:rPr>
              <a:t>PPU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99806" y="2593975"/>
            <a:ext cx="304038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5103844" y="2593975"/>
            <a:ext cx="3032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9881" marR="28851" indent="6096" algn="just">
              <a:lnSpc>
                <a:spcPct val="100041"/>
              </a:lnSpc>
              <a:spcBef>
                <a:spcPts val="415"/>
              </a:spcBef>
            </a:pPr>
            <a:r>
              <a:rPr dirty="0" smtClean="0" sz="1800" spc="0">
                <a:latin typeface="Arial"/>
                <a:cs typeface="Arial"/>
              </a:rPr>
              <a:t>P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P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U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07056" y="2593975"/>
            <a:ext cx="3032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5710269" y="2593975"/>
            <a:ext cx="1063656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219614">
              <a:lnSpc>
                <a:spcPct val="95825"/>
              </a:lnSpc>
              <a:spcBef>
                <a:spcPts val="1242"/>
              </a:spcBef>
            </a:pPr>
            <a:r>
              <a:rPr dirty="0" smtClean="0" sz="2400" spc="-4">
                <a:latin typeface="Arial"/>
                <a:cs typeface="Arial"/>
              </a:rPr>
              <a:t>PPU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73926" y="2593975"/>
            <a:ext cx="303180" cy="11383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7077106" y="2593975"/>
            <a:ext cx="3032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380319" y="2593975"/>
            <a:ext cx="1290605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333914">
              <a:lnSpc>
                <a:spcPct val="95825"/>
              </a:lnSpc>
              <a:spcBef>
                <a:spcPts val="1242"/>
              </a:spcBef>
            </a:pPr>
            <a:r>
              <a:rPr dirty="0" smtClean="0" sz="2400" spc="-4">
                <a:latin typeface="Arial"/>
                <a:cs typeface="Arial"/>
              </a:rPr>
              <a:t>PPU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2262" y="3505200"/>
            <a:ext cx="6451663" cy="2270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077106" y="3505200"/>
            <a:ext cx="1593818" cy="2270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322262" y="1835213"/>
            <a:ext cx="8348599" cy="379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0019" marR="2901671" algn="ctr">
              <a:lnSpc>
                <a:spcPts val="2990"/>
              </a:lnSpc>
              <a:spcBef>
                <a:spcPts val="149"/>
              </a:spcBef>
            </a:pP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Phy</a:t>
            </a:r>
            <a:r>
              <a:rPr dirty="0" smtClean="0" baseline="-3105" sz="4200" spc="9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i</a:t>
            </a:r>
            <a:r>
              <a:rPr dirty="0" smtClean="0" baseline="-3105" sz="4200" spc="4">
                <a:solidFill>
                  <a:srgbClr val="1F126B"/>
                </a:solidFill>
                <a:latin typeface="Arial"/>
                <a:cs typeface="Arial"/>
              </a:rPr>
              <a:t>c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baseline="-3105" sz="4200" spc="-106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Upd</a:t>
            </a:r>
            <a:r>
              <a:rPr dirty="0" smtClean="0" baseline="-3105" sz="4200" spc="9">
                <a:solidFill>
                  <a:srgbClr val="1F126B"/>
                </a:solidFill>
                <a:latin typeface="Arial"/>
                <a:cs typeface="Arial"/>
              </a:rPr>
              <a:t>a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te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322262" y="1835213"/>
            <a:ext cx="8348599" cy="379412"/>
          </a:xfrm>
          <a:custGeom>
            <a:avLst/>
            <a:gdLst/>
            <a:ahLst/>
            <a:cxnLst/>
            <a:rect l="l" t="t" r="r" b="b"/>
            <a:pathLst>
              <a:path w="8348599" h="379412">
                <a:moveTo>
                  <a:pt x="0" y="379412"/>
                </a:moveTo>
                <a:lnTo>
                  <a:pt x="8348599" y="379412"/>
                </a:lnTo>
                <a:lnTo>
                  <a:pt x="8348599" y="0"/>
                </a:lnTo>
                <a:lnTo>
                  <a:pt x="0" y="0"/>
                </a:lnTo>
                <a:lnTo>
                  <a:pt x="0" y="379412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322262" y="1835213"/>
            <a:ext cx="8348599" cy="379412"/>
          </a:xfrm>
          <a:custGeom>
            <a:avLst/>
            <a:gdLst/>
            <a:ahLst/>
            <a:cxnLst/>
            <a:rect l="l" t="t" r="r" b="b"/>
            <a:pathLst>
              <a:path w="8348599" h="379412">
                <a:moveTo>
                  <a:pt x="0" y="379412"/>
                </a:moveTo>
                <a:lnTo>
                  <a:pt x="8348599" y="379412"/>
                </a:lnTo>
                <a:lnTo>
                  <a:pt x="8348599" y="0"/>
                </a:lnTo>
                <a:lnTo>
                  <a:pt x="0" y="0"/>
                </a:lnTo>
                <a:lnTo>
                  <a:pt x="0" y="379412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1157287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1157287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176377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176377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328142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328142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358622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358622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4800600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4800600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540702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540702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677392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677392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7077075" y="2594038"/>
            <a:ext cx="303212" cy="1138237"/>
          </a:xfrm>
          <a:custGeom>
            <a:avLst/>
            <a:gdLst/>
            <a:ahLst/>
            <a:cxnLst/>
            <a:rect l="l" t="t" r="r" b="b"/>
            <a:pathLst>
              <a:path w="303212" h="1138237">
                <a:moveTo>
                  <a:pt x="0" y="1138237"/>
                </a:moveTo>
                <a:lnTo>
                  <a:pt x="303212" y="1138237"/>
                </a:lnTo>
                <a:lnTo>
                  <a:pt x="303212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7077075" y="2594038"/>
            <a:ext cx="303212" cy="1138237"/>
          </a:xfrm>
          <a:custGeom>
            <a:avLst/>
            <a:gdLst/>
            <a:ahLst/>
            <a:cxnLst/>
            <a:rect l="l" t="t" r="r" b="b"/>
            <a:pathLst>
              <a:path w="303212" h="1138237">
                <a:moveTo>
                  <a:pt x="0" y="1138237"/>
                </a:moveTo>
                <a:lnTo>
                  <a:pt x="303212" y="1138237"/>
                </a:lnTo>
                <a:lnTo>
                  <a:pt x="303212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322262" y="395922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322262" y="395922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2066925" y="3960812"/>
            <a:ext cx="1214437" cy="909637"/>
          </a:xfrm>
          <a:custGeom>
            <a:avLst/>
            <a:gdLst/>
            <a:ahLst/>
            <a:cxnLst/>
            <a:rect l="l" t="t" r="r" b="b"/>
            <a:pathLst>
              <a:path w="1214437" h="909637">
                <a:moveTo>
                  <a:pt x="0" y="909637"/>
                </a:moveTo>
                <a:lnTo>
                  <a:pt x="1214437" y="909637"/>
                </a:lnTo>
                <a:lnTo>
                  <a:pt x="1214437" y="0"/>
                </a:lnTo>
                <a:lnTo>
                  <a:pt x="0" y="0"/>
                </a:lnTo>
                <a:lnTo>
                  <a:pt x="0" y="909637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2066925" y="3960812"/>
            <a:ext cx="1214437" cy="909637"/>
          </a:xfrm>
          <a:custGeom>
            <a:avLst/>
            <a:gdLst/>
            <a:ahLst/>
            <a:cxnLst/>
            <a:rect l="l" t="t" r="r" b="b"/>
            <a:pathLst>
              <a:path w="1214437" h="909637">
                <a:moveTo>
                  <a:pt x="0" y="909637"/>
                </a:moveTo>
                <a:lnTo>
                  <a:pt x="1214437" y="909637"/>
                </a:lnTo>
                <a:lnTo>
                  <a:pt x="1214437" y="0"/>
                </a:lnTo>
                <a:lnTo>
                  <a:pt x="0" y="0"/>
                </a:lnTo>
                <a:lnTo>
                  <a:pt x="0" y="90963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3889375" y="3960812"/>
            <a:ext cx="909637" cy="909637"/>
          </a:xfrm>
          <a:custGeom>
            <a:avLst/>
            <a:gdLst/>
            <a:ahLst/>
            <a:cxnLst/>
            <a:rect l="l" t="t" r="r" b="b"/>
            <a:pathLst>
              <a:path w="909637" h="909637">
                <a:moveTo>
                  <a:pt x="0" y="909637"/>
                </a:moveTo>
                <a:lnTo>
                  <a:pt x="909637" y="909637"/>
                </a:lnTo>
                <a:lnTo>
                  <a:pt x="909637" y="0"/>
                </a:lnTo>
                <a:lnTo>
                  <a:pt x="0" y="0"/>
                </a:lnTo>
                <a:lnTo>
                  <a:pt x="0" y="909637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3889375" y="3960812"/>
            <a:ext cx="909637" cy="909637"/>
          </a:xfrm>
          <a:custGeom>
            <a:avLst/>
            <a:gdLst/>
            <a:ahLst/>
            <a:cxnLst/>
            <a:rect l="l" t="t" r="r" b="b"/>
            <a:pathLst>
              <a:path w="909637" h="909637">
                <a:moveTo>
                  <a:pt x="0" y="909637"/>
                </a:moveTo>
                <a:lnTo>
                  <a:pt x="909637" y="909637"/>
                </a:lnTo>
                <a:lnTo>
                  <a:pt x="909637" y="0"/>
                </a:lnTo>
                <a:lnTo>
                  <a:pt x="0" y="0"/>
                </a:lnTo>
                <a:lnTo>
                  <a:pt x="0" y="90963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5710301" y="3960812"/>
            <a:ext cx="1062037" cy="909637"/>
          </a:xfrm>
          <a:custGeom>
            <a:avLst/>
            <a:gdLst/>
            <a:ahLst/>
            <a:cxnLst/>
            <a:rect l="l" t="t" r="r" b="b"/>
            <a:pathLst>
              <a:path w="1062037" h="909637">
                <a:moveTo>
                  <a:pt x="0" y="909637"/>
                </a:moveTo>
                <a:lnTo>
                  <a:pt x="1062037" y="909637"/>
                </a:lnTo>
                <a:lnTo>
                  <a:pt x="1062037" y="0"/>
                </a:lnTo>
                <a:lnTo>
                  <a:pt x="0" y="0"/>
                </a:lnTo>
                <a:lnTo>
                  <a:pt x="0" y="909637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5710301" y="3960812"/>
            <a:ext cx="1062037" cy="909637"/>
          </a:xfrm>
          <a:custGeom>
            <a:avLst/>
            <a:gdLst/>
            <a:ahLst/>
            <a:cxnLst/>
            <a:rect l="l" t="t" r="r" b="b"/>
            <a:pathLst>
              <a:path w="1062037" h="909637">
                <a:moveTo>
                  <a:pt x="0" y="909637"/>
                </a:moveTo>
                <a:lnTo>
                  <a:pt x="1062037" y="909637"/>
                </a:lnTo>
                <a:lnTo>
                  <a:pt x="1062037" y="0"/>
                </a:lnTo>
                <a:lnTo>
                  <a:pt x="0" y="0"/>
                </a:lnTo>
                <a:lnTo>
                  <a:pt x="0" y="90963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7380351" y="3960749"/>
            <a:ext cx="1290574" cy="911225"/>
          </a:xfrm>
          <a:custGeom>
            <a:avLst/>
            <a:gdLst/>
            <a:ahLst/>
            <a:cxnLst/>
            <a:rect l="l" t="t" r="r" b="b"/>
            <a:pathLst>
              <a:path w="1290574" h="911225">
                <a:moveTo>
                  <a:pt x="0" y="911225"/>
                </a:moveTo>
                <a:lnTo>
                  <a:pt x="1290574" y="911225"/>
                </a:lnTo>
                <a:lnTo>
                  <a:pt x="1290574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7380351" y="3960749"/>
            <a:ext cx="1290574" cy="911225"/>
          </a:xfrm>
          <a:custGeom>
            <a:avLst/>
            <a:gdLst/>
            <a:ahLst/>
            <a:cxnLst/>
            <a:rect l="l" t="t" r="r" b="b"/>
            <a:pathLst>
              <a:path w="1290574" h="911225">
                <a:moveTo>
                  <a:pt x="0" y="911225"/>
                </a:moveTo>
                <a:lnTo>
                  <a:pt x="1290574" y="911225"/>
                </a:lnTo>
                <a:lnTo>
                  <a:pt x="1290574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6829933" y="3732149"/>
            <a:ext cx="428371" cy="1674367"/>
          </a:xfrm>
          <a:custGeom>
            <a:avLst/>
            <a:gdLst/>
            <a:ahLst/>
            <a:cxnLst/>
            <a:rect l="l" t="t" r="r" b="b"/>
            <a:pathLst>
              <a:path w="428371" h="1674367">
                <a:moveTo>
                  <a:pt x="0" y="1665859"/>
                </a:moveTo>
                <a:lnTo>
                  <a:pt x="37084" y="1674367"/>
                </a:lnTo>
                <a:lnTo>
                  <a:pt x="391252" y="115750"/>
                </a:lnTo>
                <a:lnTo>
                  <a:pt x="395477" y="97155"/>
                </a:lnTo>
                <a:lnTo>
                  <a:pt x="428371" y="124206"/>
                </a:lnTo>
                <a:lnTo>
                  <a:pt x="397891" y="0"/>
                </a:lnTo>
                <a:lnTo>
                  <a:pt x="358267" y="88773"/>
                </a:lnTo>
                <a:lnTo>
                  <a:pt x="354062" y="107279"/>
                </a:lnTo>
                <a:lnTo>
                  <a:pt x="0" y="1665859"/>
                </a:lnTo>
                <a:close/>
              </a:path>
              <a:path w="428371" h="1674367">
                <a:moveTo>
                  <a:pt x="358267" y="88773"/>
                </a:moveTo>
                <a:lnTo>
                  <a:pt x="397891" y="0"/>
                </a:lnTo>
                <a:lnTo>
                  <a:pt x="316865" y="98806"/>
                </a:lnTo>
                <a:lnTo>
                  <a:pt x="354062" y="107279"/>
                </a:lnTo>
                <a:lnTo>
                  <a:pt x="358267" y="88773"/>
                </a:lnTo>
                <a:close/>
              </a:path>
              <a:path w="428371" h="1674367">
                <a:moveTo>
                  <a:pt x="428371" y="124206"/>
                </a:moveTo>
                <a:lnTo>
                  <a:pt x="395477" y="97155"/>
                </a:lnTo>
                <a:lnTo>
                  <a:pt x="391252" y="115750"/>
                </a:lnTo>
                <a:lnTo>
                  <a:pt x="428371" y="1242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1004887" y="5402262"/>
            <a:ext cx="6981825" cy="1138237"/>
          </a:xfrm>
          <a:custGeom>
            <a:avLst/>
            <a:gdLst/>
            <a:ahLst/>
            <a:cxnLst/>
            <a:rect l="l" t="t" r="r" b="b"/>
            <a:pathLst>
              <a:path w="6981825" h="1138237">
                <a:moveTo>
                  <a:pt x="0" y="1138237"/>
                </a:moveTo>
                <a:lnTo>
                  <a:pt x="6981825" y="1138237"/>
                </a:lnTo>
                <a:lnTo>
                  <a:pt x="6981825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1004887" y="5402262"/>
            <a:ext cx="6981825" cy="1138237"/>
          </a:xfrm>
          <a:custGeom>
            <a:avLst/>
            <a:gdLst/>
            <a:ahLst/>
            <a:cxnLst/>
            <a:rect l="l" t="t" r="r" b="b"/>
            <a:pathLst>
              <a:path w="6981825" h="1138237">
                <a:moveTo>
                  <a:pt x="0" y="1138237"/>
                </a:moveTo>
                <a:lnTo>
                  <a:pt x="6981825" y="1138237"/>
                </a:lnTo>
                <a:lnTo>
                  <a:pt x="6981825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1460500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1460500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322262" y="259397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322262" y="259397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2066925" y="2593975"/>
            <a:ext cx="1214437" cy="911225"/>
          </a:xfrm>
          <a:custGeom>
            <a:avLst/>
            <a:gdLst/>
            <a:ahLst/>
            <a:cxnLst/>
            <a:rect l="l" t="t" r="r" b="b"/>
            <a:pathLst>
              <a:path w="1214437" h="911225">
                <a:moveTo>
                  <a:pt x="0" y="911225"/>
                </a:moveTo>
                <a:lnTo>
                  <a:pt x="1214437" y="911225"/>
                </a:lnTo>
                <a:lnTo>
                  <a:pt x="12144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2066925" y="2593975"/>
            <a:ext cx="1214437" cy="911225"/>
          </a:xfrm>
          <a:custGeom>
            <a:avLst/>
            <a:gdLst/>
            <a:ahLst/>
            <a:cxnLst/>
            <a:rect l="l" t="t" r="r" b="b"/>
            <a:pathLst>
              <a:path w="1214437" h="911225">
                <a:moveTo>
                  <a:pt x="0" y="911225"/>
                </a:moveTo>
                <a:lnTo>
                  <a:pt x="1214437" y="911225"/>
                </a:lnTo>
                <a:lnTo>
                  <a:pt x="12144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3889375" y="2593975"/>
            <a:ext cx="909637" cy="911225"/>
          </a:xfrm>
          <a:custGeom>
            <a:avLst/>
            <a:gdLst/>
            <a:ahLst/>
            <a:cxnLst/>
            <a:rect l="l" t="t" r="r" b="b"/>
            <a:pathLst>
              <a:path w="909637" h="911225">
                <a:moveTo>
                  <a:pt x="0" y="911225"/>
                </a:moveTo>
                <a:lnTo>
                  <a:pt x="909637" y="911225"/>
                </a:lnTo>
                <a:lnTo>
                  <a:pt x="9096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3889375" y="2593975"/>
            <a:ext cx="909637" cy="911225"/>
          </a:xfrm>
          <a:custGeom>
            <a:avLst/>
            <a:gdLst/>
            <a:ahLst/>
            <a:cxnLst/>
            <a:rect l="l" t="t" r="r" b="b"/>
            <a:pathLst>
              <a:path w="909637" h="911225">
                <a:moveTo>
                  <a:pt x="0" y="911225"/>
                </a:moveTo>
                <a:lnTo>
                  <a:pt x="909637" y="911225"/>
                </a:lnTo>
                <a:lnTo>
                  <a:pt x="9096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5710301" y="2593975"/>
            <a:ext cx="1063625" cy="911225"/>
          </a:xfrm>
          <a:custGeom>
            <a:avLst/>
            <a:gdLst/>
            <a:ahLst/>
            <a:cxnLst/>
            <a:rect l="l" t="t" r="r" b="b"/>
            <a:pathLst>
              <a:path w="1063625" h="911225">
                <a:moveTo>
                  <a:pt x="0" y="911225"/>
                </a:moveTo>
                <a:lnTo>
                  <a:pt x="1063625" y="911225"/>
                </a:lnTo>
                <a:lnTo>
                  <a:pt x="10636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5710301" y="2593975"/>
            <a:ext cx="1063625" cy="911225"/>
          </a:xfrm>
          <a:custGeom>
            <a:avLst/>
            <a:gdLst/>
            <a:ahLst/>
            <a:cxnLst/>
            <a:rect l="l" t="t" r="r" b="b"/>
            <a:pathLst>
              <a:path w="1063625" h="911225">
                <a:moveTo>
                  <a:pt x="0" y="911225"/>
                </a:moveTo>
                <a:lnTo>
                  <a:pt x="1063625" y="911225"/>
                </a:lnTo>
                <a:lnTo>
                  <a:pt x="10636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7380351" y="2593975"/>
            <a:ext cx="1290574" cy="911225"/>
          </a:xfrm>
          <a:custGeom>
            <a:avLst/>
            <a:gdLst/>
            <a:ahLst/>
            <a:cxnLst/>
            <a:rect l="l" t="t" r="r" b="b"/>
            <a:pathLst>
              <a:path w="1290574" h="911225">
                <a:moveTo>
                  <a:pt x="0" y="911225"/>
                </a:moveTo>
                <a:lnTo>
                  <a:pt x="1290574" y="911225"/>
                </a:lnTo>
                <a:lnTo>
                  <a:pt x="1290574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" name="object 72"/>
          <p:cNvSpPr/>
          <p:nvPr/>
        </p:nvSpPr>
        <p:spPr>
          <a:xfrm>
            <a:off x="7380351" y="2593975"/>
            <a:ext cx="1290574" cy="911225"/>
          </a:xfrm>
          <a:custGeom>
            <a:avLst/>
            <a:gdLst/>
            <a:ahLst/>
            <a:cxnLst/>
            <a:rect l="l" t="t" r="r" b="b"/>
            <a:pathLst>
              <a:path w="1290574" h="911225">
                <a:moveTo>
                  <a:pt x="0" y="911225"/>
                </a:moveTo>
                <a:lnTo>
                  <a:pt x="1290574" y="911225"/>
                </a:lnTo>
                <a:lnTo>
                  <a:pt x="1290574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3" name="object 73"/>
          <p:cNvSpPr/>
          <p:nvPr/>
        </p:nvSpPr>
        <p:spPr>
          <a:xfrm>
            <a:off x="510387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" name="object 74"/>
          <p:cNvSpPr/>
          <p:nvPr/>
        </p:nvSpPr>
        <p:spPr>
          <a:xfrm>
            <a:off x="510387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3533394" y="253800"/>
            <a:ext cx="1695844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Phase</a:t>
            </a:r>
            <a:endParaRPr sz="4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75468" y="253800"/>
            <a:ext cx="42048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3</a:t>
            </a:r>
            <a:endParaRPr sz="4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43606" y="924607"/>
            <a:ext cx="3341537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Res</a:t>
            </a:r>
            <a:r>
              <a:rPr dirty="0" smtClean="0" sz="4400" spc="14">
                <a:solidFill>
                  <a:srgbClr val="4FFFFF"/>
                </a:solidFill>
                <a:latin typeface="Arial"/>
                <a:cs typeface="Arial"/>
              </a:rPr>
              <a:t>i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stan</a:t>
            </a:r>
            <a:r>
              <a:rPr dirty="0" smtClean="0" sz="4400" spc="19">
                <a:solidFill>
                  <a:srgbClr val="4FFFFF"/>
                </a:solidFill>
                <a:latin typeface="Arial"/>
                <a:cs typeface="Arial"/>
              </a:rPr>
              <a:t>c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e</a:t>
            </a:r>
            <a:r>
              <a:rPr dirty="0" smtClean="0" sz="4400" spc="-29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2</a:t>
            </a:r>
            <a:endParaRPr sz="4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04887" y="5402262"/>
            <a:ext cx="6981825" cy="11382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00"/>
              </a:lnSpc>
              <a:spcBef>
                <a:spcPts val="10"/>
              </a:spcBef>
            </a:pPr>
            <a:endParaRPr sz="900"/>
          </a:p>
          <a:p>
            <a:pPr marL="1947354">
              <a:lnSpc>
                <a:spcPct val="95825"/>
              </a:lnSpc>
              <a:spcBef>
                <a:spcPts val="2000"/>
              </a:spcBef>
            </a:pPr>
            <a:r>
              <a:rPr dirty="0" smtClean="0" sz="2800" spc="0">
                <a:latin typeface="Arial"/>
                <a:cs typeface="Arial"/>
              </a:rPr>
              <a:t>Start</a:t>
            </a:r>
            <a:r>
              <a:rPr dirty="0" smtClean="0" sz="2800" spc="-68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Def</a:t>
            </a:r>
            <a:r>
              <a:rPr dirty="0" smtClean="0" sz="2800" spc="9">
                <a:latin typeface="Arial"/>
                <a:cs typeface="Arial"/>
              </a:rPr>
              <a:t>e</a:t>
            </a:r>
            <a:r>
              <a:rPr dirty="0" smtClean="0" sz="2800" spc="0">
                <a:latin typeface="Arial"/>
                <a:cs typeface="Arial"/>
              </a:rPr>
              <a:t>r</a:t>
            </a:r>
            <a:r>
              <a:rPr dirty="0" smtClean="0" sz="2800" spc="9">
                <a:latin typeface="Arial"/>
                <a:cs typeface="Arial"/>
              </a:rPr>
              <a:t>r</a:t>
            </a:r>
            <a:r>
              <a:rPr dirty="0" smtClean="0" sz="2800" spc="0">
                <a:latin typeface="Arial"/>
                <a:cs typeface="Arial"/>
              </a:rPr>
              <a:t>ed</a:t>
            </a:r>
            <a:r>
              <a:rPr dirty="0" smtClean="0" sz="2800" spc="-88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J</a:t>
            </a:r>
            <a:r>
              <a:rPr dirty="0" smtClean="0" sz="2800" spc="9">
                <a:latin typeface="Arial"/>
                <a:cs typeface="Arial"/>
              </a:rPr>
              <a:t>o</a:t>
            </a:r>
            <a:r>
              <a:rPr dirty="0" smtClean="0" sz="2800" spc="0">
                <a:latin typeface="Arial"/>
                <a:cs typeface="Arial"/>
              </a:rPr>
              <a:t>bs</a:t>
            </a:r>
            <a:endParaRPr sz="2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380351" y="3960749"/>
            <a:ext cx="1290574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3" name="object 23"/>
          <p:cNvSpPr txBox="1"/>
          <p:nvPr/>
        </p:nvSpPr>
        <p:spPr>
          <a:xfrm>
            <a:off x="5710301" y="3960812"/>
            <a:ext cx="1062037" cy="9096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" name="object 22"/>
          <p:cNvSpPr txBox="1"/>
          <p:nvPr/>
        </p:nvSpPr>
        <p:spPr>
          <a:xfrm>
            <a:off x="3889375" y="3960812"/>
            <a:ext cx="909637" cy="9096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" name="object 21"/>
          <p:cNvSpPr txBox="1"/>
          <p:nvPr/>
        </p:nvSpPr>
        <p:spPr>
          <a:xfrm>
            <a:off x="2066925" y="3960812"/>
            <a:ext cx="1214437" cy="9096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" name="object 20"/>
          <p:cNvSpPr txBox="1"/>
          <p:nvPr/>
        </p:nvSpPr>
        <p:spPr>
          <a:xfrm>
            <a:off x="322262" y="3959225"/>
            <a:ext cx="835025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322262" y="2593975"/>
            <a:ext cx="835025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04457">
              <a:lnSpc>
                <a:spcPct val="95825"/>
              </a:lnSpc>
              <a:spcBef>
                <a:spcPts val="1242"/>
              </a:spcBef>
            </a:pPr>
            <a:r>
              <a:rPr dirty="0" smtClean="0" sz="2400" spc="-4">
                <a:latin typeface="Arial"/>
                <a:cs typeface="Arial"/>
              </a:rPr>
              <a:t>PPU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57287" y="2593975"/>
            <a:ext cx="3032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1460500" y="2593975"/>
            <a:ext cx="303244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9341" marR="29422" indent="6096" algn="just">
              <a:lnSpc>
                <a:spcPct val="100041"/>
              </a:lnSpc>
              <a:spcBef>
                <a:spcPts val="415"/>
              </a:spcBef>
            </a:pPr>
            <a:r>
              <a:rPr dirty="0" smtClean="0" sz="1800" spc="0">
                <a:latin typeface="Arial"/>
                <a:cs typeface="Arial"/>
              </a:rPr>
              <a:t>P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P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U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63744" y="2593975"/>
            <a:ext cx="3032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2066956" y="2593975"/>
            <a:ext cx="1214437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294989">
              <a:lnSpc>
                <a:spcPct val="95825"/>
              </a:lnSpc>
              <a:spcBef>
                <a:spcPts val="1242"/>
              </a:spcBef>
            </a:pPr>
            <a:r>
              <a:rPr dirty="0" smtClean="0" sz="2400" spc="-4">
                <a:latin typeface="Arial"/>
                <a:cs typeface="Arial"/>
              </a:rPr>
              <a:t>PPU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81394" y="2593975"/>
            <a:ext cx="304038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3585432" y="2593975"/>
            <a:ext cx="303974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3889406" y="2593975"/>
            <a:ext cx="910399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42843">
              <a:lnSpc>
                <a:spcPct val="95825"/>
              </a:lnSpc>
              <a:spcBef>
                <a:spcPts val="1242"/>
              </a:spcBef>
            </a:pPr>
            <a:r>
              <a:rPr dirty="0" smtClean="0" sz="2400" spc="-4">
                <a:latin typeface="Arial"/>
                <a:cs typeface="Arial"/>
              </a:rPr>
              <a:t>PPU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99806" y="2593975"/>
            <a:ext cx="304038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5103844" y="2593975"/>
            <a:ext cx="3032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9881" marR="28851" indent="6096" algn="just">
              <a:lnSpc>
                <a:spcPct val="100041"/>
              </a:lnSpc>
              <a:spcBef>
                <a:spcPts val="415"/>
              </a:spcBef>
            </a:pPr>
            <a:r>
              <a:rPr dirty="0" smtClean="0" sz="1800" spc="0">
                <a:latin typeface="Arial"/>
                <a:cs typeface="Arial"/>
              </a:rPr>
              <a:t>P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P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U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07056" y="2593975"/>
            <a:ext cx="3032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5710269" y="2593975"/>
            <a:ext cx="1063656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219614">
              <a:lnSpc>
                <a:spcPct val="95825"/>
              </a:lnSpc>
              <a:spcBef>
                <a:spcPts val="1242"/>
              </a:spcBef>
            </a:pPr>
            <a:r>
              <a:rPr dirty="0" smtClean="0" sz="2400" spc="-4">
                <a:latin typeface="Arial"/>
                <a:cs typeface="Arial"/>
              </a:rPr>
              <a:t>PPU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73926" y="2593975"/>
            <a:ext cx="303180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7077106" y="2593975"/>
            <a:ext cx="303212" cy="11383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380319" y="2593975"/>
            <a:ext cx="1290605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333914">
              <a:lnSpc>
                <a:spcPct val="95825"/>
              </a:lnSpc>
              <a:spcBef>
                <a:spcPts val="1242"/>
              </a:spcBef>
            </a:pPr>
            <a:r>
              <a:rPr dirty="0" smtClean="0" sz="2400" spc="-4">
                <a:latin typeface="Arial"/>
                <a:cs typeface="Arial"/>
              </a:rPr>
              <a:t>PPU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2262" y="3505200"/>
            <a:ext cx="6754844" cy="2270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380319" y="3505200"/>
            <a:ext cx="1290605" cy="2270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322262" y="1835213"/>
            <a:ext cx="8348599" cy="379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0019" marR="2901671" algn="ctr">
              <a:lnSpc>
                <a:spcPts val="2990"/>
              </a:lnSpc>
              <a:spcBef>
                <a:spcPts val="149"/>
              </a:spcBef>
            </a:pP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Phy</a:t>
            </a:r>
            <a:r>
              <a:rPr dirty="0" smtClean="0" baseline="-3105" sz="4200" spc="9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i</a:t>
            </a:r>
            <a:r>
              <a:rPr dirty="0" smtClean="0" baseline="-3105" sz="4200" spc="4">
                <a:solidFill>
                  <a:srgbClr val="1F126B"/>
                </a:solidFill>
                <a:latin typeface="Arial"/>
                <a:cs typeface="Arial"/>
              </a:rPr>
              <a:t>c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baseline="-3105" sz="4200" spc="-106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Upd</a:t>
            </a:r>
            <a:r>
              <a:rPr dirty="0" smtClean="0" baseline="-3105" sz="4200" spc="9">
                <a:solidFill>
                  <a:srgbClr val="1F126B"/>
                </a:solidFill>
                <a:latin typeface="Arial"/>
                <a:cs typeface="Arial"/>
              </a:rPr>
              <a:t>a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te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322262" y="1835213"/>
            <a:ext cx="8348599" cy="379412"/>
          </a:xfrm>
          <a:custGeom>
            <a:avLst/>
            <a:gdLst/>
            <a:ahLst/>
            <a:cxnLst/>
            <a:rect l="l" t="t" r="r" b="b"/>
            <a:pathLst>
              <a:path w="8348599" h="379412">
                <a:moveTo>
                  <a:pt x="0" y="379412"/>
                </a:moveTo>
                <a:lnTo>
                  <a:pt x="8348599" y="379412"/>
                </a:lnTo>
                <a:lnTo>
                  <a:pt x="8348599" y="0"/>
                </a:lnTo>
                <a:lnTo>
                  <a:pt x="0" y="0"/>
                </a:lnTo>
                <a:lnTo>
                  <a:pt x="0" y="379412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322262" y="1835213"/>
            <a:ext cx="8348599" cy="379412"/>
          </a:xfrm>
          <a:custGeom>
            <a:avLst/>
            <a:gdLst/>
            <a:ahLst/>
            <a:cxnLst/>
            <a:rect l="l" t="t" r="r" b="b"/>
            <a:pathLst>
              <a:path w="8348599" h="379412">
                <a:moveTo>
                  <a:pt x="0" y="379412"/>
                </a:moveTo>
                <a:lnTo>
                  <a:pt x="8348599" y="379412"/>
                </a:lnTo>
                <a:lnTo>
                  <a:pt x="8348599" y="0"/>
                </a:lnTo>
                <a:lnTo>
                  <a:pt x="0" y="0"/>
                </a:lnTo>
                <a:lnTo>
                  <a:pt x="0" y="379412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1157287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1157287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176377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176377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328142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328142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358622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358622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4800600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4800600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540702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540702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677392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677392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707707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707707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322262" y="3959225"/>
            <a:ext cx="835025" cy="1063625"/>
          </a:xfrm>
          <a:custGeom>
            <a:avLst/>
            <a:gdLst/>
            <a:ahLst/>
            <a:cxnLst/>
            <a:rect l="l" t="t" r="r" b="b"/>
            <a:pathLst>
              <a:path w="835025" h="1063625">
                <a:moveTo>
                  <a:pt x="0" y="1063625"/>
                </a:moveTo>
                <a:lnTo>
                  <a:pt x="835025" y="1063625"/>
                </a:lnTo>
                <a:lnTo>
                  <a:pt x="835025" y="0"/>
                </a:lnTo>
                <a:lnTo>
                  <a:pt x="0" y="0"/>
                </a:lnTo>
                <a:lnTo>
                  <a:pt x="0" y="10636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322262" y="3959225"/>
            <a:ext cx="835025" cy="1063625"/>
          </a:xfrm>
          <a:custGeom>
            <a:avLst/>
            <a:gdLst/>
            <a:ahLst/>
            <a:cxnLst/>
            <a:rect l="l" t="t" r="r" b="b"/>
            <a:pathLst>
              <a:path w="835025" h="1063625">
                <a:moveTo>
                  <a:pt x="0" y="1063625"/>
                </a:moveTo>
                <a:lnTo>
                  <a:pt x="835025" y="1063625"/>
                </a:lnTo>
                <a:lnTo>
                  <a:pt x="835025" y="0"/>
                </a:lnTo>
                <a:lnTo>
                  <a:pt x="0" y="0"/>
                </a:lnTo>
                <a:lnTo>
                  <a:pt x="0" y="10636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2066925" y="3960812"/>
            <a:ext cx="1214437" cy="909637"/>
          </a:xfrm>
          <a:custGeom>
            <a:avLst/>
            <a:gdLst/>
            <a:ahLst/>
            <a:cxnLst/>
            <a:rect l="l" t="t" r="r" b="b"/>
            <a:pathLst>
              <a:path w="1214437" h="909637">
                <a:moveTo>
                  <a:pt x="0" y="909637"/>
                </a:moveTo>
                <a:lnTo>
                  <a:pt x="1214437" y="909637"/>
                </a:lnTo>
                <a:lnTo>
                  <a:pt x="1214437" y="0"/>
                </a:lnTo>
                <a:lnTo>
                  <a:pt x="0" y="0"/>
                </a:lnTo>
                <a:lnTo>
                  <a:pt x="0" y="909637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2066925" y="3960812"/>
            <a:ext cx="1214437" cy="909637"/>
          </a:xfrm>
          <a:custGeom>
            <a:avLst/>
            <a:gdLst/>
            <a:ahLst/>
            <a:cxnLst/>
            <a:rect l="l" t="t" r="r" b="b"/>
            <a:pathLst>
              <a:path w="1214437" h="909637">
                <a:moveTo>
                  <a:pt x="0" y="909637"/>
                </a:moveTo>
                <a:lnTo>
                  <a:pt x="1214437" y="909637"/>
                </a:lnTo>
                <a:lnTo>
                  <a:pt x="1214437" y="0"/>
                </a:lnTo>
                <a:lnTo>
                  <a:pt x="0" y="0"/>
                </a:lnTo>
                <a:lnTo>
                  <a:pt x="0" y="90963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3889375" y="3960812"/>
            <a:ext cx="909637" cy="909637"/>
          </a:xfrm>
          <a:custGeom>
            <a:avLst/>
            <a:gdLst/>
            <a:ahLst/>
            <a:cxnLst/>
            <a:rect l="l" t="t" r="r" b="b"/>
            <a:pathLst>
              <a:path w="909637" h="909637">
                <a:moveTo>
                  <a:pt x="0" y="909637"/>
                </a:moveTo>
                <a:lnTo>
                  <a:pt x="909637" y="909637"/>
                </a:lnTo>
                <a:lnTo>
                  <a:pt x="909637" y="0"/>
                </a:lnTo>
                <a:lnTo>
                  <a:pt x="0" y="0"/>
                </a:lnTo>
                <a:lnTo>
                  <a:pt x="0" y="909637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3889375" y="3960812"/>
            <a:ext cx="909637" cy="909637"/>
          </a:xfrm>
          <a:custGeom>
            <a:avLst/>
            <a:gdLst/>
            <a:ahLst/>
            <a:cxnLst/>
            <a:rect l="l" t="t" r="r" b="b"/>
            <a:pathLst>
              <a:path w="909637" h="909637">
                <a:moveTo>
                  <a:pt x="0" y="909637"/>
                </a:moveTo>
                <a:lnTo>
                  <a:pt x="909637" y="909637"/>
                </a:lnTo>
                <a:lnTo>
                  <a:pt x="909637" y="0"/>
                </a:lnTo>
                <a:lnTo>
                  <a:pt x="0" y="0"/>
                </a:lnTo>
                <a:lnTo>
                  <a:pt x="0" y="90963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5710301" y="3960812"/>
            <a:ext cx="1062037" cy="909637"/>
          </a:xfrm>
          <a:custGeom>
            <a:avLst/>
            <a:gdLst/>
            <a:ahLst/>
            <a:cxnLst/>
            <a:rect l="l" t="t" r="r" b="b"/>
            <a:pathLst>
              <a:path w="1062037" h="909637">
                <a:moveTo>
                  <a:pt x="0" y="909637"/>
                </a:moveTo>
                <a:lnTo>
                  <a:pt x="1062037" y="909637"/>
                </a:lnTo>
                <a:lnTo>
                  <a:pt x="1062037" y="0"/>
                </a:lnTo>
                <a:lnTo>
                  <a:pt x="0" y="0"/>
                </a:lnTo>
                <a:lnTo>
                  <a:pt x="0" y="909637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5710301" y="3960812"/>
            <a:ext cx="1062037" cy="909637"/>
          </a:xfrm>
          <a:custGeom>
            <a:avLst/>
            <a:gdLst/>
            <a:ahLst/>
            <a:cxnLst/>
            <a:rect l="l" t="t" r="r" b="b"/>
            <a:pathLst>
              <a:path w="1062037" h="909637">
                <a:moveTo>
                  <a:pt x="0" y="909637"/>
                </a:moveTo>
                <a:lnTo>
                  <a:pt x="1062037" y="909637"/>
                </a:lnTo>
                <a:lnTo>
                  <a:pt x="1062037" y="0"/>
                </a:lnTo>
                <a:lnTo>
                  <a:pt x="0" y="0"/>
                </a:lnTo>
                <a:lnTo>
                  <a:pt x="0" y="90963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7380351" y="3960812"/>
            <a:ext cx="1290574" cy="1062037"/>
          </a:xfrm>
          <a:custGeom>
            <a:avLst/>
            <a:gdLst/>
            <a:ahLst/>
            <a:cxnLst/>
            <a:rect l="l" t="t" r="r" b="b"/>
            <a:pathLst>
              <a:path w="1290574" h="1062037">
                <a:moveTo>
                  <a:pt x="0" y="1062037"/>
                </a:moveTo>
                <a:lnTo>
                  <a:pt x="1290574" y="1062037"/>
                </a:lnTo>
                <a:lnTo>
                  <a:pt x="1290574" y="0"/>
                </a:lnTo>
                <a:lnTo>
                  <a:pt x="0" y="0"/>
                </a:lnTo>
                <a:lnTo>
                  <a:pt x="0" y="1062037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7380351" y="3960812"/>
            <a:ext cx="1290574" cy="1062037"/>
          </a:xfrm>
          <a:custGeom>
            <a:avLst/>
            <a:gdLst/>
            <a:ahLst/>
            <a:cxnLst/>
            <a:rect l="l" t="t" r="r" b="b"/>
            <a:pathLst>
              <a:path w="1290574" h="1062037">
                <a:moveTo>
                  <a:pt x="0" y="1062037"/>
                </a:moveTo>
                <a:lnTo>
                  <a:pt x="1290574" y="1062037"/>
                </a:lnTo>
                <a:lnTo>
                  <a:pt x="1290574" y="0"/>
                </a:lnTo>
                <a:lnTo>
                  <a:pt x="0" y="0"/>
                </a:lnTo>
                <a:lnTo>
                  <a:pt x="0" y="106203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701675" y="5022850"/>
            <a:ext cx="767334" cy="396494"/>
          </a:xfrm>
          <a:custGeom>
            <a:avLst/>
            <a:gdLst/>
            <a:ahLst/>
            <a:cxnLst/>
            <a:rect l="l" t="t" r="r" b="b"/>
            <a:pathLst>
              <a:path w="767334" h="396494">
                <a:moveTo>
                  <a:pt x="76669" y="59689"/>
                </a:moveTo>
                <a:lnTo>
                  <a:pt x="0" y="0"/>
                </a:lnTo>
                <a:lnTo>
                  <a:pt x="76669" y="102235"/>
                </a:lnTo>
                <a:lnTo>
                  <a:pt x="93688" y="68198"/>
                </a:lnTo>
                <a:lnTo>
                  <a:pt x="76669" y="59689"/>
                </a:lnTo>
                <a:close/>
              </a:path>
              <a:path w="767334" h="396494">
                <a:moveTo>
                  <a:pt x="93713" y="25526"/>
                </a:moveTo>
                <a:lnTo>
                  <a:pt x="93688" y="68198"/>
                </a:lnTo>
                <a:lnTo>
                  <a:pt x="750316" y="396494"/>
                </a:lnTo>
                <a:lnTo>
                  <a:pt x="767334" y="362331"/>
                </a:lnTo>
                <a:lnTo>
                  <a:pt x="110761" y="34051"/>
                </a:lnTo>
                <a:lnTo>
                  <a:pt x="127787" y="0"/>
                </a:lnTo>
                <a:lnTo>
                  <a:pt x="0" y="0"/>
                </a:lnTo>
                <a:lnTo>
                  <a:pt x="76669" y="59689"/>
                </a:lnTo>
                <a:lnTo>
                  <a:pt x="93688" y="68198"/>
                </a:lnTo>
                <a:lnTo>
                  <a:pt x="93713" y="255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1004887" y="5402262"/>
            <a:ext cx="6981825" cy="1138237"/>
          </a:xfrm>
          <a:custGeom>
            <a:avLst/>
            <a:gdLst/>
            <a:ahLst/>
            <a:cxnLst/>
            <a:rect l="l" t="t" r="r" b="b"/>
            <a:pathLst>
              <a:path w="6981825" h="1138237">
                <a:moveTo>
                  <a:pt x="0" y="1138237"/>
                </a:moveTo>
                <a:lnTo>
                  <a:pt x="6981825" y="1138237"/>
                </a:lnTo>
                <a:lnTo>
                  <a:pt x="6981825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1004887" y="5402262"/>
            <a:ext cx="6981825" cy="1138237"/>
          </a:xfrm>
          <a:custGeom>
            <a:avLst/>
            <a:gdLst/>
            <a:ahLst/>
            <a:cxnLst/>
            <a:rect l="l" t="t" r="r" b="b"/>
            <a:pathLst>
              <a:path w="6981825" h="1138237">
                <a:moveTo>
                  <a:pt x="0" y="1138237"/>
                </a:moveTo>
                <a:lnTo>
                  <a:pt x="6981825" y="1138237"/>
                </a:lnTo>
                <a:lnTo>
                  <a:pt x="6981825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7445375" y="5022850"/>
            <a:ext cx="541274" cy="394843"/>
          </a:xfrm>
          <a:custGeom>
            <a:avLst/>
            <a:gdLst/>
            <a:ahLst/>
            <a:cxnLst/>
            <a:rect l="l" t="t" r="r" b="b"/>
            <a:pathLst>
              <a:path w="541274" h="394843">
                <a:moveTo>
                  <a:pt x="0" y="363981"/>
                </a:moveTo>
                <a:lnTo>
                  <a:pt x="22225" y="394843"/>
                </a:lnTo>
                <a:lnTo>
                  <a:pt x="459415" y="82003"/>
                </a:lnTo>
                <a:lnTo>
                  <a:pt x="474979" y="70866"/>
                </a:lnTo>
                <a:lnTo>
                  <a:pt x="481583" y="113030"/>
                </a:lnTo>
                <a:lnTo>
                  <a:pt x="541274" y="0"/>
                </a:lnTo>
                <a:lnTo>
                  <a:pt x="452754" y="39877"/>
                </a:lnTo>
                <a:lnTo>
                  <a:pt x="437248" y="50977"/>
                </a:lnTo>
                <a:lnTo>
                  <a:pt x="0" y="363981"/>
                </a:lnTo>
                <a:close/>
              </a:path>
              <a:path w="541274" h="394843">
                <a:moveTo>
                  <a:pt x="452754" y="39877"/>
                </a:moveTo>
                <a:lnTo>
                  <a:pt x="541274" y="0"/>
                </a:lnTo>
                <a:lnTo>
                  <a:pt x="415163" y="20066"/>
                </a:lnTo>
                <a:lnTo>
                  <a:pt x="437248" y="50977"/>
                </a:lnTo>
                <a:lnTo>
                  <a:pt x="452754" y="39877"/>
                </a:lnTo>
                <a:close/>
              </a:path>
              <a:path w="541274" h="394843">
                <a:moveTo>
                  <a:pt x="481583" y="113030"/>
                </a:moveTo>
                <a:lnTo>
                  <a:pt x="474979" y="70866"/>
                </a:lnTo>
                <a:lnTo>
                  <a:pt x="459415" y="82003"/>
                </a:lnTo>
                <a:lnTo>
                  <a:pt x="481583" y="1130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1460500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1460500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322262" y="259397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322262" y="259397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2066925" y="2593975"/>
            <a:ext cx="1214437" cy="911225"/>
          </a:xfrm>
          <a:custGeom>
            <a:avLst/>
            <a:gdLst/>
            <a:ahLst/>
            <a:cxnLst/>
            <a:rect l="l" t="t" r="r" b="b"/>
            <a:pathLst>
              <a:path w="1214437" h="911225">
                <a:moveTo>
                  <a:pt x="0" y="911225"/>
                </a:moveTo>
                <a:lnTo>
                  <a:pt x="1214437" y="911225"/>
                </a:lnTo>
                <a:lnTo>
                  <a:pt x="12144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2066925" y="2593975"/>
            <a:ext cx="1214437" cy="911225"/>
          </a:xfrm>
          <a:custGeom>
            <a:avLst/>
            <a:gdLst/>
            <a:ahLst/>
            <a:cxnLst/>
            <a:rect l="l" t="t" r="r" b="b"/>
            <a:pathLst>
              <a:path w="1214437" h="911225">
                <a:moveTo>
                  <a:pt x="0" y="911225"/>
                </a:moveTo>
                <a:lnTo>
                  <a:pt x="1214437" y="911225"/>
                </a:lnTo>
                <a:lnTo>
                  <a:pt x="12144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3889375" y="2593975"/>
            <a:ext cx="909637" cy="911225"/>
          </a:xfrm>
          <a:custGeom>
            <a:avLst/>
            <a:gdLst/>
            <a:ahLst/>
            <a:cxnLst/>
            <a:rect l="l" t="t" r="r" b="b"/>
            <a:pathLst>
              <a:path w="909637" h="911225">
                <a:moveTo>
                  <a:pt x="0" y="911225"/>
                </a:moveTo>
                <a:lnTo>
                  <a:pt x="909637" y="911225"/>
                </a:lnTo>
                <a:lnTo>
                  <a:pt x="9096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3889375" y="2593975"/>
            <a:ext cx="909637" cy="911225"/>
          </a:xfrm>
          <a:custGeom>
            <a:avLst/>
            <a:gdLst/>
            <a:ahLst/>
            <a:cxnLst/>
            <a:rect l="l" t="t" r="r" b="b"/>
            <a:pathLst>
              <a:path w="909637" h="911225">
                <a:moveTo>
                  <a:pt x="0" y="911225"/>
                </a:moveTo>
                <a:lnTo>
                  <a:pt x="909637" y="911225"/>
                </a:lnTo>
                <a:lnTo>
                  <a:pt x="9096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5710301" y="2593975"/>
            <a:ext cx="1063625" cy="911225"/>
          </a:xfrm>
          <a:custGeom>
            <a:avLst/>
            <a:gdLst/>
            <a:ahLst/>
            <a:cxnLst/>
            <a:rect l="l" t="t" r="r" b="b"/>
            <a:pathLst>
              <a:path w="1063625" h="911225">
                <a:moveTo>
                  <a:pt x="0" y="911225"/>
                </a:moveTo>
                <a:lnTo>
                  <a:pt x="1063625" y="911225"/>
                </a:lnTo>
                <a:lnTo>
                  <a:pt x="10636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5710301" y="2593975"/>
            <a:ext cx="1063625" cy="911225"/>
          </a:xfrm>
          <a:custGeom>
            <a:avLst/>
            <a:gdLst/>
            <a:ahLst/>
            <a:cxnLst/>
            <a:rect l="l" t="t" r="r" b="b"/>
            <a:pathLst>
              <a:path w="1063625" h="911225">
                <a:moveTo>
                  <a:pt x="0" y="911225"/>
                </a:moveTo>
                <a:lnTo>
                  <a:pt x="1063625" y="911225"/>
                </a:lnTo>
                <a:lnTo>
                  <a:pt x="10636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7380351" y="2593975"/>
            <a:ext cx="1290574" cy="911225"/>
          </a:xfrm>
          <a:custGeom>
            <a:avLst/>
            <a:gdLst/>
            <a:ahLst/>
            <a:cxnLst/>
            <a:rect l="l" t="t" r="r" b="b"/>
            <a:pathLst>
              <a:path w="1290574" h="911225">
                <a:moveTo>
                  <a:pt x="0" y="911225"/>
                </a:moveTo>
                <a:lnTo>
                  <a:pt x="1290574" y="911225"/>
                </a:lnTo>
                <a:lnTo>
                  <a:pt x="1290574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7380351" y="2593975"/>
            <a:ext cx="1290574" cy="911225"/>
          </a:xfrm>
          <a:custGeom>
            <a:avLst/>
            <a:gdLst/>
            <a:ahLst/>
            <a:cxnLst/>
            <a:rect l="l" t="t" r="r" b="b"/>
            <a:pathLst>
              <a:path w="1290574" h="911225">
                <a:moveTo>
                  <a:pt x="0" y="911225"/>
                </a:moveTo>
                <a:lnTo>
                  <a:pt x="1290574" y="911225"/>
                </a:lnTo>
                <a:lnTo>
                  <a:pt x="1290574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" name="object 72"/>
          <p:cNvSpPr/>
          <p:nvPr/>
        </p:nvSpPr>
        <p:spPr>
          <a:xfrm>
            <a:off x="510387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3" name="object 73"/>
          <p:cNvSpPr/>
          <p:nvPr/>
        </p:nvSpPr>
        <p:spPr>
          <a:xfrm>
            <a:off x="510387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533394" y="253800"/>
            <a:ext cx="1695844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Phase</a:t>
            </a:r>
            <a:endParaRPr sz="4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275468" y="253800"/>
            <a:ext cx="42048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3</a:t>
            </a:r>
            <a:endParaRPr sz="4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43606" y="924607"/>
            <a:ext cx="3341537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Res</a:t>
            </a:r>
            <a:r>
              <a:rPr dirty="0" smtClean="0" sz="4400" spc="14">
                <a:solidFill>
                  <a:srgbClr val="4FFFFF"/>
                </a:solidFill>
                <a:latin typeface="Arial"/>
                <a:cs typeface="Arial"/>
              </a:rPr>
              <a:t>i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stan</a:t>
            </a:r>
            <a:r>
              <a:rPr dirty="0" smtClean="0" sz="4400" spc="19">
                <a:solidFill>
                  <a:srgbClr val="4FFFFF"/>
                </a:solidFill>
                <a:latin typeface="Arial"/>
                <a:cs typeface="Arial"/>
              </a:rPr>
              <a:t>c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e</a:t>
            </a:r>
            <a:r>
              <a:rPr dirty="0" smtClean="0" sz="4400" spc="-29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2</a:t>
            </a:r>
            <a:endParaRPr sz="4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04887" y="5402262"/>
            <a:ext cx="6981825" cy="11382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00"/>
              </a:lnSpc>
              <a:spcBef>
                <a:spcPts val="10"/>
              </a:spcBef>
            </a:pPr>
            <a:endParaRPr sz="900"/>
          </a:p>
          <a:p>
            <a:pPr marL="1747456">
              <a:lnSpc>
                <a:spcPct val="95825"/>
              </a:lnSpc>
              <a:spcBef>
                <a:spcPts val="2000"/>
              </a:spcBef>
            </a:pPr>
            <a:r>
              <a:rPr dirty="0" smtClean="0" sz="2800" spc="0">
                <a:latin typeface="Arial"/>
                <a:cs typeface="Arial"/>
              </a:rPr>
              <a:t>Upd</a:t>
            </a:r>
            <a:r>
              <a:rPr dirty="0" smtClean="0" sz="2800" spc="9">
                <a:latin typeface="Arial"/>
                <a:cs typeface="Arial"/>
              </a:rPr>
              <a:t>a</a:t>
            </a:r>
            <a:r>
              <a:rPr dirty="0" smtClean="0" sz="2800" spc="0">
                <a:latin typeface="Arial"/>
                <a:cs typeface="Arial"/>
              </a:rPr>
              <a:t>te</a:t>
            </a:r>
            <a:r>
              <a:rPr dirty="0" smtClean="0" sz="2800" spc="-80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Def</a:t>
            </a:r>
            <a:r>
              <a:rPr dirty="0" smtClean="0" sz="2800" spc="9">
                <a:latin typeface="Arial"/>
                <a:cs typeface="Arial"/>
              </a:rPr>
              <a:t>e</a:t>
            </a:r>
            <a:r>
              <a:rPr dirty="0" smtClean="0" sz="2800" spc="0">
                <a:latin typeface="Arial"/>
                <a:cs typeface="Arial"/>
              </a:rPr>
              <a:t>r</a:t>
            </a:r>
            <a:r>
              <a:rPr dirty="0" smtClean="0" sz="2800" spc="9">
                <a:latin typeface="Arial"/>
                <a:cs typeface="Arial"/>
              </a:rPr>
              <a:t>r</a:t>
            </a:r>
            <a:r>
              <a:rPr dirty="0" smtClean="0" sz="2800" spc="0">
                <a:latin typeface="Arial"/>
                <a:cs typeface="Arial"/>
              </a:rPr>
              <a:t>ed</a:t>
            </a:r>
            <a:r>
              <a:rPr dirty="0" smtClean="0" sz="2800" spc="-88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J</a:t>
            </a:r>
            <a:r>
              <a:rPr dirty="0" smtClean="0" sz="2800" spc="9">
                <a:latin typeface="Arial"/>
                <a:cs typeface="Arial"/>
              </a:rPr>
              <a:t>o</a:t>
            </a:r>
            <a:r>
              <a:rPr dirty="0" smtClean="0" sz="2800" spc="0">
                <a:latin typeface="Arial"/>
                <a:cs typeface="Arial"/>
              </a:rPr>
              <a:t>bs</a:t>
            </a:r>
            <a:endParaRPr sz="2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380351" y="3960812"/>
            <a:ext cx="1290574" cy="10620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" name="object 21"/>
          <p:cNvSpPr txBox="1"/>
          <p:nvPr/>
        </p:nvSpPr>
        <p:spPr>
          <a:xfrm>
            <a:off x="5710301" y="3960812"/>
            <a:ext cx="1062037" cy="9096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" name="object 20"/>
          <p:cNvSpPr txBox="1"/>
          <p:nvPr/>
        </p:nvSpPr>
        <p:spPr>
          <a:xfrm>
            <a:off x="3889375" y="3960812"/>
            <a:ext cx="909637" cy="9096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2066925" y="3960812"/>
            <a:ext cx="1214437" cy="9096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322262" y="3959225"/>
            <a:ext cx="835025" cy="10636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322262" y="2593975"/>
            <a:ext cx="835025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04457">
              <a:lnSpc>
                <a:spcPct val="95825"/>
              </a:lnSpc>
              <a:spcBef>
                <a:spcPts val="1242"/>
              </a:spcBef>
            </a:pPr>
            <a:r>
              <a:rPr dirty="0" smtClean="0" sz="2400" spc="-4">
                <a:latin typeface="Arial"/>
                <a:cs typeface="Arial"/>
              </a:rPr>
              <a:t>PPU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57287" y="2593975"/>
            <a:ext cx="3032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1460500" y="2593975"/>
            <a:ext cx="303244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9341" marR="29422" indent="6096" algn="just">
              <a:lnSpc>
                <a:spcPct val="100041"/>
              </a:lnSpc>
              <a:spcBef>
                <a:spcPts val="415"/>
              </a:spcBef>
            </a:pPr>
            <a:r>
              <a:rPr dirty="0" smtClean="0" sz="1800" spc="0">
                <a:latin typeface="Arial"/>
                <a:cs typeface="Arial"/>
              </a:rPr>
              <a:t>P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P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U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63744" y="2593975"/>
            <a:ext cx="3032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2066956" y="2593975"/>
            <a:ext cx="1214437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294989">
              <a:lnSpc>
                <a:spcPct val="95825"/>
              </a:lnSpc>
              <a:spcBef>
                <a:spcPts val="1242"/>
              </a:spcBef>
            </a:pPr>
            <a:r>
              <a:rPr dirty="0" smtClean="0" sz="2400" spc="-4">
                <a:latin typeface="Arial"/>
                <a:cs typeface="Arial"/>
              </a:rPr>
              <a:t>PPU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81394" y="2593975"/>
            <a:ext cx="304038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3585432" y="2593975"/>
            <a:ext cx="303974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3889406" y="2593975"/>
            <a:ext cx="910399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42843">
              <a:lnSpc>
                <a:spcPct val="95825"/>
              </a:lnSpc>
              <a:spcBef>
                <a:spcPts val="1242"/>
              </a:spcBef>
            </a:pPr>
            <a:r>
              <a:rPr dirty="0" smtClean="0" sz="2400" spc="-4">
                <a:latin typeface="Arial"/>
                <a:cs typeface="Arial"/>
              </a:rPr>
              <a:t>PPU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99806" y="2593975"/>
            <a:ext cx="304038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5103844" y="2593975"/>
            <a:ext cx="3032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9881" marR="28851" indent="6096" algn="just">
              <a:lnSpc>
                <a:spcPct val="100041"/>
              </a:lnSpc>
              <a:spcBef>
                <a:spcPts val="415"/>
              </a:spcBef>
            </a:pPr>
            <a:r>
              <a:rPr dirty="0" smtClean="0" sz="1800" spc="0">
                <a:latin typeface="Arial"/>
                <a:cs typeface="Arial"/>
              </a:rPr>
              <a:t>P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P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U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07056" y="2593975"/>
            <a:ext cx="3032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5710269" y="2593975"/>
            <a:ext cx="1063656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219614">
              <a:lnSpc>
                <a:spcPct val="95825"/>
              </a:lnSpc>
              <a:spcBef>
                <a:spcPts val="1242"/>
              </a:spcBef>
            </a:pPr>
            <a:r>
              <a:rPr dirty="0" smtClean="0" sz="2400" spc="-4">
                <a:latin typeface="Arial"/>
                <a:cs typeface="Arial"/>
              </a:rPr>
              <a:t>PPU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73926" y="2593975"/>
            <a:ext cx="303180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7077106" y="2593975"/>
            <a:ext cx="3032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380319" y="2593975"/>
            <a:ext cx="1290605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333914">
              <a:lnSpc>
                <a:spcPct val="95825"/>
              </a:lnSpc>
              <a:spcBef>
                <a:spcPts val="1242"/>
              </a:spcBef>
            </a:pPr>
            <a:r>
              <a:rPr dirty="0" smtClean="0" sz="2400" spc="-4">
                <a:latin typeface="Arial"/>
                <a:cs typeface="Arial"/>
              </a:rPr>
              <a:t>PPU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22262" y="1835213"/>
            <a:ext cx="8348599" cy="379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0019" marR="2901671" algn="ctr">
              <a:lnSpc>
                <a:spcPts val="2990"/>
              </a:lnSpc>
              <a:spcBef>
                <a:spcPts val="149"/>
              </a:spcBef>
            </a:pP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Phy</a:t>
            </a:r>
            <a:r>
              <a:rPr dirty="0" smtClean="0" baseline="-3105" sz="4200" spc="9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i</a:t>
            </a:r>
            <a:r>
              <a:rPr dirty="0" smtClean="0" baseline="-3105" sz="4200" spc="4">
                <a:solidFill>
                  <a:srgbClr val="1F126B"/>
                </a:solidFill>
                <a:latin typeface="Arial"/>
                <a:cs typeface="Arial"/>
              </a:rPr>
              <a:t>c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baseline="-3105" sz="4200" spc="-106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Upd</a:t>
            </a:r>
            <a:r>
              <a:rPr dirty="0" smtClean="0" baseline="-3105" sz="4200" spc="9">
                <a:solidFill>
                  <a:srgbClr val="1F126B"/>
                </a:solidFill>
                <a:latin typeface="Arial"/>
                <a:cs typeface="Arial"/>
              </a:rPr>
              <a:t>a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te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322262" y="1835213"/>
            <a:ext cx="8348599" cy="379412"/>
          </a:xfrm>
          <a:custGeom>
            <a:avLst/>
            <a:gdLst/>
            <a:ahLst/>
            <a:cxnLst/>
            <a:rect l="l" t="t" r="r" b="b"/>
            <a:pathLst>
              <a:path w="8348599" h="379412">
                <a:moveTo>
                  <a:pt x="0" y="379412"/>
                </a:moveTo>
                <a:lnTo>
                  <a:pt x="8348599" y="379412"/>
                </a:lnTo>
                <a:lnTo>
                  <a:pt x="8348599" y="0"/>
                </a:lnTo>
                <a:lnTo>
                  <a:pt x="0" y="0"/>
                </a:lnTo>
                <a:lnTo>
                  <a:pt x="0" y="379412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322262" y="1835213"/>
            <a:ext cx="8348599" cy="379412"/>
          </a:xfrm>
          <a:custGeom>
            <a:avLst/>
            <a:gdLst/>
            <a:ahLst/>
            <a:cxnLst/>
            <a:rect l="l" t="t" r="r" b="b"/>
            <a:pathLst>
              <a:path w="8348599" h="379412">
                <a:moveTo>
                  <a:pt x="0" y="379412"/>
                </a:moveTo>
                <a:lnTo>
                  <a:pt x="8348599" y="379412"/>
                </a:lnTo>
                <a:lnTo>
                  <a:pt x="8348599" y="0"/>
                </a:lnTo>
                <a:lnTo>
                  <a:pt x="0" y="0"/>
                </a:lnTo>
                <a:lnTo>
                  <a:pt x="0" y="379412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1157287" y="2594038"/>
            <a:ext cx="303212" cy="1138237"/>
          </a:xfrm>
          <a:custGeom>
            <a:avLst/>
            <a:gdLst/>
            <a:ahLst/>
            <a:cxnLst/>
            <a:rect l="l" t="t" r="r" b="b"/>
            <a:pathLst>
              <a:path w="303212" h="1138237">
                <a:moveTo>
                  <a:pt x="0" y="1138237"/>
                </a:moveTo>
                <a:lnTo>
                  <a:pt x="303212" y="1138237"/>
                </a:lnTo>
                <a:lnTo>
                  <a:pt x="303212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1157287" y="2594038"/>
            <a:ext cx="303212" cy="1138237"/>
          </a:xfrm>
          <a:custGeom>
            <a:avLst/>
            <a:gdLst/>
            <a:ahLst/>
            <a:cxnLst/>
            <a:rect l="l" t="t" r="r" b="b"/>
            <a:pathLst>
              <a:path w="303212" h="1138237">
                <a:moveTo>
                  <a:pt x="0" y="1138237"/>
                </a:moveTo>
                <a:lnTo>
                  <a:pt x="303212" y="1138237"/>
                </a:lnTo>
                <a:lnTo>
                  <a:pt x="303212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176377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176377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328142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328142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358622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358622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4800600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4800600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540702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540702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677392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677392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707707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707707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322262" y="395922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322262" y="395922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2066925" y="3960812"/>
            <a:ext cx="1214437" cy="909637"/>
          </a:xfrm>
          <a:custGeom>
            <a:avLst/>
            <a:gdLst/>
            <a:ahLst/>
            <a:cxnLst/>
            <a:rect l="l" t="t" r="r" b="b"/>
            <a:pathLst>
              <a:path w="1214437" h="909637">
                <a:moveTo>
                  <a:pt x="0" y="909637"/>
                </a:moveTo>
                <a:lnTo>
                  <a:pt x="1214437" y="909637"/>
                </a:lnTo>
                <a:lnTo>
                  <a:pt x="1214437" y="0"/>
                </a:lnTo>
                <a:lnTo>
                  <a:pt x="0" y="0"/>
                </a:lnTo>
                <a:lnTo>
                  <a:pt x="0" y="909637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2066925" y="3960812"/>
            <a:ext cx="1214437" cy="909637"/>
          </a:xfrm>
          <a:custGeom>
            <a:avLst/>
            <a:gdLst/>
            <a:ahLst/>
            <a:cxnLst/>
            <a:rect l="l" t="t" r="r" b="b"/>
            <a:pathLst>
              <a:path w="1214437" h="909637">
                <a:moveTo>
                  <a:pt x="0" y="909637"/>
                </a:moveTo>
                <a:lnTo>
                  <a:pt x="1214437" y="909637"/>
                </a:lnTo>
                <a:lnTo>
                  <a:pt x="1214437" y="0"/>
                </a:lnTo>
                <a:lnTo>
                  <a:pt x="0" y="0"/>
                </a:lnTo>
                <a:lnTo>
                  <a:pt x="0" y="90963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3889375" y="3960812"/>
            <a:ext cx="909637" cy="909637"/>
          </a:xfrm>
          <a:custGeom>
            <a:avLst/>
            <a:gdLst/>
            <a:ahLst/>
            <a:cxnLst/>
            <a:rect l="l" t="t" r="r" b="b"/>
            <a:pathLst>
              <a:path w="909637" h="909637">
                <a:moveTo>
                  <a:pt x="0" y="909637"/>
                </a:moveTo>
                <a:lnTo>
                  <a:pt x="909637" y="909637"/>
                </a:lnTo>
                <a:lnTo>
                  <a:pt x="909637" y="0"/>
                </a:lnTo>
                <a:lnTo>
                  <a:pt x="0" y="0"/>
                </a:lnTo>
                <a:lnTo>
                  <a:pt x="0" y="909637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3889375" y="3960812"/>
            <a:ext cx="909637" cy="909637"/>
          </a:xfrm>
          <a:custGeom>
            <a:avLst/>
            <a:gdLst/>
            <a:ahLst/>
            <a:cxnLst/>
            <a:rect l="l" t="t" r="r" b="b"/>
            <a:pathLst>
              <a:path w="909637" h="909637">
                <a:moveTo>
                  <a:pt x="0" y="909637"/>
                </a:moveTo>
                <a:lnTo>
                  <a:pt x="909637" y="909637"/>
                </a:lnTo>
                <a:lnTo>
                  <a:pt x="909637" y="0"/>
                </a:lnTo>
                <a:lnTo>
                  <a:pt x="0" y="0"/>
                </a:lnTo>
                <a:lnTo>
                  <a:pt x="0" y="90963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5710301" y="3960812"/>
            <a:ext cx="1062037" cy="909637"/>
          </a:xfrm>
          <a:custGeom>
            <a:avLst/>
            <a:gdLst/>
            <a:ahLst/>
            <a:cxnLst/>
            <a:rect l="l" t="t" r="r" b="b"/>
            <a:pathLst>
              <a:path w="1062037" h="909637">
                <a:moveTo>
                  <a:pt x="0" y="909637"/>
                </a:moveTo>
                <a:lnTo>
                  <a:pt x="1062037" y="909637"/>
                </a:lnTo>
                <a:lnTo>
                  <a:pt x="1062037" y="0"/>
                </a:lnTo>
                <a:lnTo>
                  <a:pt x="0" y="0"/>
                </a:lnTo>
                <a:lnTo>
                  <a:pt x="0" y="909637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5710301" y="3960812"/>
            <a:ext cx="1062037" cy="909637"/>
          </a:xfrm>
          <a:custGeom>
            <a:avLst/>
            <a:gdLst/>
            <a:ahLst/>
            <a:cxnLst/>
            <a:rect l="l" t="t" r="r" b="b"/>
            <a:pathLst>
              <a:path w="1062037" h="909637">
                <a:moveTo>
                  <a:pt x="0" y="909637"/>
                </a:moveTo>
                <a:lnTo>
                  <a:pt x="1062037" y="909637"/>
                </a:lnTo>
                <a:lnTo>
                  <a:pt x="1062037" y="0"/>
                </a:lnTo>
                <a:lnTo>
                  <a:pt x="0" y="0"/>
                </a:lnTo>
                <a:lnTo>
                  <a:pt x="0" y="90963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7380351" y="3960812"/>
            <a:ext cx="1290574" cy="909637"/>
          </a:xfrm>
          <a:custGeom>
            <a:avLst/>
            <a:gdLst/>
            <a:ahLst/>
            <a:cxnLst/>
            <a:rect l="l" t="t" r="r" b="b"/>
            <a:pathLst>
              <a:path w="1290574" h="909637">
                <a:moveTo>
                  <a:pt x="0" y="909637"/>
                </a:moveTo>
                <a:lnTo>
                  <a:pt x="1290574" y="909637"/>
                </a:lnTo>
                <a:lnTo>
                  <a:pt x="1290574" y="0"/>
                </a:lnTo>
                <a:lnTo>
                  <a:pt x="0" y="0"/>
                </a:lnTo>
                <a:lnTo>
                  <a:pt x="0" y="909637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7380351" y="3960812"/>
            <a:ext cx="1290574" cy="909637"/>
          </a:xfrm>
          <a:custGeom>
            <a:avLst/>
            <a:gdLst/>
            <a:ahLst/>
            <a:cxnLst/>
            <a:rect l="l" t="t" r="r" b="b"/>
            <a:pathLst>
              <a:path w="1290574" h="909637">
                <a:moveTo>
                  <a:pt x="0" y="909637"/>
                </a:moveTo>
                <a:lnTo>
                  <a:pt x="1290574" y="909637"/>
                </a:lnTo>
                <a:lnTo>
                  <a:pt x="1290574" y="0"/>
                </a:lnTo>
                <a:lnTo>
                  <a:pt x="0" y="0"/>
                </a:lnTo>
                <a:lnTo>
                  <a:pt x="0" y="90963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1004887" y="5402262"/>
            <a:ext cx="6981825" cy="1138237"/>
          </a:xfrm>
          <a:custGeom>
            <a:avLst/>
            <a:gdLst/>
            <a:ahLst/>
            <a:cxnLst/>
            <a:rect l="l" t="t" r="r" b="b"/>
            <a:pathLst>
              <a:path w="6981825" h="1138237">
                <a:moveTo>
                  <a:pt x="0" y="1138237"/>
                </a:moveTo>
                <a:lnTo>
                  <a:pt x="6981825" y="1138237"/>
                </a:lnTo>
                <a:lnTo>
                  <a:pt x="6981825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1004887" y="5402262"/>
            <a:ext cx="6981825" cy="1138237"/>
          </a:xfrm>
          <a:custGeom>
            <a:avLst/>
            <a:gdLst/>
            <a:ahLst/>
            <a:cxnLst/>
            <a:rect l="l" t="t" r="r" b="b"/>
            <a:pathLst>
              <a:path w="6981825" h="1138237">
                <a:moveTo>
                  <a:pt x="0" y="1138237"/>
                </a:moveTo>
                <a:lnTo>
                  <a:pt x="6981825" y="1138237"/>
                </a:lnTo>
                <a:lnTo>
                  <a:pt x="6981825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1266977" y="3732149"/>
            <a:ext cx="113258" cy="1672716"/>
          </a:xfrm>
          <a:custGeom>
            <a:avLst/>
            <a:gdLst/>
            <a:ahLst/>
            <a:cxnLst/>
            <a:rect l="l" t="t" r="r" b="b"/>
            <a:pathLst>
              <a:path w="113258" h="1672716">
                <a:moveTo>
                  <a:pt x="41122" y="0"/>
                </a:moveTo>
                <a:lnTo>
                  <a:pt x="35153" y="97027"/>
                </a:lnTo>
                <a:lnTo>
                  <a:pt x="72872" y="91820"/>
                </a:lnTo>
                <a:lnTo>
                  <a:pt x="113258" y="105537"/>
                </a:lnTo>
                <a:lnTo>
                  <a:pt x="41122" y="0"/>
                </a:lnTo>
                <a:close/>
              </a:path>
              <a:path w="113258" h="1672716">
                <a:moveTo>
                  <a:pt x="41122" y="0"/>
                </a:moveTo>
                <a:lnTo>
                  <a:pt x="0" y="121031"/>
                </a:lnTo>
                <a:lnTo>
                  <a:pt x="37732" y="115869"/>
                </a:lnTo>
                <a:lnTo>
                  <a:pt x="250799" y="1672716"/>
                </a:lnTo>
                <a:lnTo>
                  <a:pt x="288645" y="1667510"/>
                </a:lnTo>
                <a:lnTo>
                  <a:pt x="75458" y="110708"/>
                </a:lnTo>
                <a:lnTo>
                  <a:pt x="113258" y="105537"/>
                </a:lnTo>
                <a:lnTo>
                  <a:pt x="72872" y="91820"/>
                </a:lnTo>
                <a:lnTo>
                  <a:pt x="35153" y="97027"/>
                </a:lnTo>
                <a:lnTo>
                  <a:pt x="411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1460500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1460500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322262" y="259397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322262" y="259397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2066925" y="2593975"/>
            <a:ext cx="1214437" cy="911225"/>
          </a:xfrm>
          <a:custGeom>
            <a:avLst/>
            <a:gdLst/>
            <a:ahLst/>
            <a:cxnLst/>
            <a:rect l="l" t="t" r="r" b="b"/>
            <a:pathLst>
              <a:path w="1214437" h="911225">
                <a:moveTo>
                  <a:pt x="0" y="911225"/>
                </a:moveTo>
                <a:lnTo>
                  <a:pt x="1214437" y="911225"/>
                </a:lnTo>
                <a:lnTo>
                  <a:pt x="12144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2066925" y="2593975"/>
            <a:ext cx="1214437" cy="911225"/>
          </a:xfrm>
          <a:custGeom>
            <a:avLst/>
            <a:gdLst/>
            <a:ahLst/>
            <a:cxnLst/>
            <a:rect l="l" t="t" r="r" b="b"/>
            <a:pathLst>
              <a:path w="1214437" h="911225">
                <a:moveTo>
                  <a:pt x="0" y="911225"/>
                </a:moveTo>
                <a:lnTo>
                  <a:pt x="1214437" y="911225"/>
                </a:lnTo>
                <a:lnTo>
                  <a:pt x="12144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3889375" y="2593975"/>
            <a:ext cx="909637" cy="911225"/>
          </a:xfrm>
          <a:custGeom>
            <a:avLst/>
            <a:gdLst/>
            <a:ahLst/>
            <a:cxnLst/>
            <a:rect l="l" t="t" r="r" b="b"/>
            <a:pathLst>
              <a:path w="909637" h="911225">
                <a:moveTo>
                  <a:pt x="0" y="911225"/>
                </a:moveTo>
                <a:lnTo>
                  <a:pt x="909637" y="911225"/>
                </a:lnTo>
                <a:lnTo>
                  <a:pt x="9096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3889375" y="2593975"/>
            <a:ext cx="909637" cy="911225"/>
          </a:xfrm>
          <a:custGeom>
            <a:avLst/>
            <a:gdLst/>
            <a:ahLst/>
            <a:cxnLst/>
            <a:rect l="l" t="t" r="r" b="b"/>
            <a:pathLst>
              <a:path w="909637" h="911225">
                <a:moveTo>
                  <a:pt x="0" y="911225"/>
                </a:moveTo>
                <a:lnTo>
                  <a:pt x="909637" y="911225"/>
                </a:lnTo>
                <a:lnTo>
                  <a:pt x="9096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5710301" y="2593975"/>
            <a:ext cx="1063625" cy="911225"/>
          </a:xfrm>
          <a:custGeom>
            <a:avLst/>
            <a:gdLst/>
            <a:ahLst/>
            <a:cxnLst/>
            <a:rect l="l" t="t" r="r" b="b"/>
            <a:pathLst>
              <a:path w="1063625" h="911225">
                <a:moveTo>
                  <a:pt x="0" y="911225"/>
                </a:moveTo>
                <a:lnTo>
                  <a:pt x="1063625" y="911225"/>
                </a:lnTo>
                <a:lnTo>
                  <a:pt x="10636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5710301" y="2593975"/>
            <a:ext cx="1063625" cy="911225"/>
          </a:xfrm>
          <a:custGeom>
            <a:avLst/>
            <a:gdLst/>
            <a:ahLst/>
            <a:cxnLst/>
            <a:rect l="l" t="t" r="r" b="b"/>
            <a:pathLst>
              <a:path w="1063625" h="911225">
                <a:moveTo>
                  <a:pt x="0" y="911225"/>
                </a:moveTo>
                <a:lnTo>
                  <a:pt x="1063625" y="911225"/>
                </a:lnTo>
                <a:lnTo>
                  <a:pt x="10636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7380351" y="2593975"/>
            <a:ext cx="1290574" cy="911225"/>
          </a:xfrm>
          <a:custGeom>
            <a:avLst/>
            <a:gdLst/>
            <a:ahLst/>
            <a:cxnLst/>
            <a:rect l="l" t="t" r="r" b="b"/>
            <a:pathLst>
              <a:path w="1290574" h="911225">
                <a:moveTo>
                  <a:pt x="0" y="911225"/>
                </a:moveTo>
                <a:lnTo>
                  <a:pt x="1290574" y="911225"/>
                </a:lnTo>
                <a:lnTo>
                  <a:pt x="1290574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" name="object 72"/>
          <p:cNvSpPr/>
          <p:nvPr/>
        </p:nvSpPr>
        <p:spPr>
          <a:xfrm>
            <a:off x="7380351" y="2593975"/>
            <a:ext cx="1290574" cy="911225"/>
          </a:xfrm>
          <a:custGeom>
            <a:avLst/>
            <a:gdLst/>
            <a:ahLst/>
            <a:cxnLst/>
            <a:rect l="l" t="t" r="r" b="b"/>
            <a:pathLst>
              <a:path w="1290574" h="911225">
                <a:moveTo>
                  <a:pt x="0" y="911225"/>
                </a:moveTo>
                <a:lnTo>
                  <a:pt x="1290574" y="911225"/>
                </a:lnTo>
                <a:lnTo>
                  <a:pt x="1290574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3" name="object 73"/>
          <p:cNvSpPr/>
          <p:nvPr/>
        </p:nvSpPr>
        <p:spPr>
          <a:xfrm>
            <a:off x="510387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" name="object 74"/>
          <p:cNvSpPr/>
          <p:nvPr/>
        </p:nvSpPr>
        <p:spPr>
          <a:xfrm>
            <a:off x="510387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3533394" y="253800"/>
            <a:ext cx="1695844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Phase</a:t>
            </a:r>
            <a:endParaRPr sz="4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75468" y="253800"/>
            <a:ext cx="42048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3</a:t>
            </a:r>
            <a:endParaRPr sz="4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43606" y="924607"/>
            <a:ext cx="3341537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Res</a:t>
            </a:r>
            <a:r>
              <a:rPr dirty="0" smtClean="0" sz="4400" spc="14">
                <a:solidFill>
                  <a:srgbClr val="4FFFFF"/>
                </a:solidFill>
                <a:latin typeface="Arial"/>
                <a:cs typeface="Arial"/>
              </a:rPr>
              <a:t>i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stan</a:t>
            </a:r>
            <a:r>
              <a:rPr dirty="0" smtClean="0" sz="4400" spc="19">
                <a:solidFill>
                  <a:srgbClr val="4FFFFF"/>
                </a:solidFill>
                <a:latin typeface="Arial"/>
                <a:cs typeface="Arial"/>
              </a:rPr>
              <a:t>c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e</a:t>
            </a:r>
            <a:r>
              <a:rPr dirty="0" smtClean="0" sz="4400" spc="-29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2</a:t>
            </a:r>
            <a:endParaRPr sz="4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04887" y="5402262"/>
            <a:ext cx="6981825" cy="11382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00"/>
              </a:lnSpc>
              <a:spcBef>
                <a:spcPts val="10"/>
              </a:spcBef>
            </a:pPr>
            <a:endParaRPr sz="900"/>
          </a:p>
          <a:p>
            <a:pPr marL="1927288">
              <a:lnSpc>
                <a:spcPct val="95825"/>
              </a:lnSpc>
              <a:spcBef>
                <a:spcPts val="2000"/>
              </a:spcBef>
            </a:pPr>
            <a:r>
              <a:rPr dirty="0" smtClean="0" sz="2800" spc="0">
                <a:latin typeface="Arial"/>
                <a:cs typeface="Arial"/>
              </a:rPr>
              <a:t>Sync</a:t>
            </a:r>
            <a:r>
              <a:rPr dirty="0" smtClean="0" sz="2800" spc="-72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Def</a:t>
            </a:r>
            <a:r>
              <a:rPr dirty="0" smtClean="0" sz="2800" spc="9">
                <a:latin typeface="Arial"/>
                <a:cs typeface="Arial"/>
              </a:rPr>
              <a:t>e</a:t>
            </a:r>
            <a:r>
              <a:rPr dirty="0" smtClean="0" sz="2800" spc="0">
                <a:latin typeface="Arial"/>
                <a:cs typeface="Arial"/>
              </a:rPr>
              <a:t>r</a:t>
            </a:r>
            <a:r>
              <a:rPr dirty="0" smtClean="0" sz="2800" spc="9">
                <a:latin typeface="Arial"/>
                <a:cs typeface="Arial"/>
              </a:rPr>
              <a:t>r</a:t>
            </a:r>
            <a:r>
              <a:rPr dirty="0" smtClean="0" sz="2800" spc="0">
                <a:latin typeface="Arial"/>
                <a:cs typeface="Arial"/>
              </a:rPr>
              <a:t>ed</a:t>
            </a:r>
            <a:r>
              <a:rPr dirty="0" smtClean="0" sz="2800" spc="-88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J</a:t>
            </a:r>
            <a:r>
              <a:rPr dirty="0" smtClean="0" sz="2800" spc="9">
                <a:latin typeface="Arial"/>
                <a:cs typeface="Arial"/>
              </a:rPr>
              <a:t>o</a:t>
            </a:r>
            <a:r>
              <a:rPr dirty="0" smtClean="0" sz="2800" spc="0">
                <a:latin typeface="Arial"/>
                <a:cs typeface="Arial"/>
              </a:rPr>
              <a:t>bs</a:t>
            </a:r>
            <a:endParaRPr sz="2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380351" y="3960812"/>
            <a:ext cx="1290574" cy="9096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3" name="object 23"/>
          <p:cNvSpPr txBox="1"/>
          <p:nvPr/>
        </p:nvSpPr>
        <p:spPr>
          <a:xfrm>
            <a:off x="5710301" y="3960812"/>
            <a:ext cx="1062037" cy="9096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" name="object 22"/>
          <p:cNvSpPr txBox="1"/>
          <p:nvPr/>
        </p:nvSpPr>
        <p:spPr>
          <a:xfrm>
            <a:off x="3889375" y="3960812"/>
            <a:ext cx="909637" cy="9096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" name="object 21"/>
          <p:cNvSpPr txBox="1"/>
          <p:nvPr/>
        </p:nvSpPr>
        <p:spPr>
          <a:xfrm>
            <a:off x="2066925" y="3960812"/>
            <a:ext cx="1214437" cy="9096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" name="object 20"/>
          <p:cNvSpPr txBox="1"/>
          <p:nvPr/>
        </p:nvSpPr>
        <p:spPr>
          <a:xfrm>
            <a:off x="322262" y="3959225"/>
            <a:ext cx="835025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322262" y="2593975"/>
            <a:ext cx="835025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04457">
              <a:lnSpc>
                <a:spcPct val="95825"/>
              </a:lnSpc>
              <a:spcBef>
                <a:spcPts val="1242"/>
              </a:spcBef>
            </a:pPr>
            <a:r>
              <a:rPr dirty="0" smtClean="0" sz="2400" spc="-4">
                <a:latin typeface="Arial"/>
                <a:cs typeface="Arial"/>
              </a:rPr>
              <a:t>PPU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57287" y="2593975"/>
            <a:ext cx="303212" cy="11383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1460500" y="2593975"/>
            <a:ext cx="303244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9341" marR="29422" indent="6096" algn="just">
              <a:lnSpc>
                <a:spcPct val="100041"/>
              </a:lnSpc>
              <a:spcBef>
                <a:spcPts val="415"/>
              </a:spcBef>
            </a:pPr>
            <a:r>
              <a:rPr dirty="0" smtClean="0" sz="1800" spc="0">
                <a:latin typeface="Arial"/>
                <a:cs typeface="Arial"/>
              </a:rPr>
              <a:t>P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P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U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63744" y="2593975"/>
            <a:ext cx="3032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2066956" y="2593975"/>
            <a:ext cx="1214437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294989">
              <a:lnSpc>
                <a:spcPct val="95825"/>
              </a:lnSpc>
              <a:spcBef>
                <a:spcPts val="1242"/>
              </a:spcBef>
            </a:pPr>
            <a:r>
              <a:rPr dirty="0" smtClean="0" sz="2400" spc="-4">
                <a:latin typeface="Arial"/>
                <a:cs typeface="Arial"/>
              </a:rPr>
              <a:t>PPU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81394" y="2593975"/>
            <a:ext cx="304038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3585432" y="2593975"/>
            <a:ext cx="303974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3889406" y="2593975"/>
            <a:ext cx="910399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42843">
              <a:lnSpc>
                <a:spcPct val="95825"/>
              </a:lnSpc>
              <a:spcBef>
                <a:spcPts val="1242"/>
              </a:spcBef>
            </a:pPr>
            <a:r>
              <a:rPr dirty="0" smtClean="0" sz="2400" spc="-4">
                <a:latin typeface="Arial"/>
                <a:cs typeface="Arial"/>
              </a:rPr>
              <a:t>PPU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99806" y="2593975"/>
            <a:ext cx="304038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5103844" y="2593975"/>
            <a:ext cx="3032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9881" marR="28851" indent="6096" algn="just">
              <a:lnSpc>
                <a:spcPct val="100041"/>
              </a:lnSpc>
              <a:spcBef>
                <a:spcPts val="415"/>
              </a:spcBef>
            </a:pPr>
            <a:r>
              <a:rPr dirty="0" smtClean="0" sz="1800" spc="0">
                <a:latin typeface="Arial"/>
                <a:cs typeface="Arial"/>
              </a:rPr>
              <a:t>P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P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U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07056" y="2593975"/>
            <a:ext cx="3032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5710269" y="2593975"/>
            <a:ext cx="1063656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219614">
              <a:lnSpc>
                <a:spcPct val="95825"/>
              </a:lnSpc>
              <a:spcBef>
                <a:spcPts val="1242"/>
              </a:spcBef>
            </a:pPr>
            <a:r>
              <a:rPr dirty="0" smtClean="0" sz="2400" spc="-4">
                <a:latin typeface="Arial"/>
                <a:cs typeface="Arial"/>
              </a:rPr>
              <a:t>PPU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73926" y="2593975"/>
            <a:ext cx="303180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7077106" y="2593975"/>
            <a:ext cx="3032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380319" y="2593975"/>
            <a:ext cx="1290605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333914">
              <a:lnSpc>
                <a:spcPct val="95825"/>
              </a:lnSpc>
              <a:spcBef>
                <a:spcPts val="1242"/>
              </a:spcBef>
            </a:pPr>
            <a:r>
              <a:rPr dirty="0" smtClean="0" sz="2400" spc="-4">
                <a:latin typeface="Arial"/>
                <a:cs typeface="Arial"/>
              </a:rPr>
              <a:t>PPU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2262" y="3505200"/>
            <a:ext cx="835025" cy="2270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460500" y="3505200"/>
            <a:ext cx="7210425" cy="2270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322262" y="1835213"/>
            <a:ext cx="8348599" cy="379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0019" marR="2901671" algn="ctr">
              <a:lnSpc>
                <a:spcPts val="2990"/>
              </a:lnSpc>
              <a:spcBef>
                <a:spcPts val="149"/>
              </a:spcBef>
            </a:pP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Phy</a:t>
            </a:r>
            <a:r>
              <a:rPr dirty="0" smtClean="0" baseline="-3105" sz="4200" spc="9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i</a:t>
            </a:r>
            <a:r>
              <a:rPr dirty="0" smtClean="0" baseline="-3105" sz="4200" spc="4">
                <a:solidFill>
                  <a:srgbClr val="1F126B"/>
                </a:solidFill>
                <a:latin typeface="Arial"/>
                <a:cs typeface="Arial"/>
              </a:rPr>
              <a:t>c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baseline="-3105" sz="4200" spc="-106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Upd</a:t>
            </a:r>
            <a:r>
              <a:rPr dirty="0" smtClean="0" baseline="-3105" sz="4200" spc="9">
                <a:solidFill>
                  <a:srgbClr val="1F126B"/>
                </a:solidFill>
                <a:latin typeface="Arial"/>
                <a:cs typeface="Arial"/>
              </a:rPr>
              <a:t>a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te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322262" y="1835213"/>
            <a:ext cx="8348599" cy="379412"/>
          </a:xfrm>
          <a:custGeom>
            <a:avLst/>
            <a:gdLst/>
            <a:ahLst/>
            <a:cxnLst/>
            <a:rect l="l" t="t" r="r" b="b"/>
            <a:pathLst>
              <a:path w="8348599" h="379412">
                <a:moveTo>
                  <a:pt x="0" y="379412"/>
                </a:moveTo>
                <a:lnTo>
                  <a:pt x="8348599" y="379412"/>
                </a:lnTo>
                <a:lnTo>
                  <a:pt x="8348599" y="0"/>
                </a:lnTo>
                <a:lnTo>
                  <a:pt x="0" y="0"/>
                </a:lnTo>
                <a:lnTo>
                  <a:pt x="0" y="379412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322262" y="1835213"/>
            <a:ext cx="8348599" cy="379412"/>
          </a:xfrm>
          <a:custGeom>
            <a:avLst/>
            <a:gdLst/>
            <a:ahLst/>
            <a:cxnLst/>
            <a:rect l="l" t="t" r="r" b="b"/>
            <a:pathLst>
              <a:path w="8348599" h="379412">
                <a:moveTo>
                  <a:pt x="0" y="379412"/>
                </a:moveTo>
                <a:lnTo>
                  <a:pt x="8348599" y="379412"/>
                </a:lnTo>
                <a:lnTo>
                  <a:pt x="8348599" y="0"/>
                </a:lnTo>
                <a:lnTo>
                  <a:pt x="0" y="0"/>
                </a:lnTo>
                <a:lnTo>
                  <a:pt x="0" y="379412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1157287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1157287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176377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176377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328142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328142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358622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358622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4800600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4800600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540702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540702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677392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677392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707707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7077075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322262" y="395922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322262" y="395922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2066925" y="3960812"/>
            <a:ext cx="1214437" cy="909637"/>
          </a:xfrm>
          <a:custGeom>
            <a:avLst/>
            <a:gdLst/>
            <a:ahLst/>
            <a:cxnLst/>
            <a:rect l="l" t="t" r="r" b="b"/>
            <a:pathLst>
              <a:path w="1214437" h="909637">
                <a:moveTo>
                  <a:pt x="0" y="909637"/>
                </a:moveTo>
                <a:lnTo>
                  <a:pt x="1214437" y="909637"/>
                </a:lnTo>
                <a:lnTo>
                  <a:pt x="1214437" y="0"/>
                </a:lnTo>
                <a:lnTo>
                  <a:pt x="0" y="0"/>
                </a:lnTo>
                <a:lnTo>
                  <a:pt x="0" y="909637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2066925" y="3960812"/>
            <a:ext cx="1214437" cy="909637"/>
          </a:xfrm>
          <a:custGeom>
            <a:avLst/>
            <a:gdLst/>
            <a:ahLst/>
            <a:cxnLst/>
            <a:rect l="l" t="t" r="r" b="b"/>
            <a:pathLst>
              <a:path w="1214437" h="909637">
                <a:moveTo>
                  <a:pt x="0" y="909637"/>
                </a:moveTo>
                <a:lnTo>
                  <a:pt x="1214437" y="909637"/>
                </a:lnTo>
                <a:lnTo>
                  <a:pt x="1214437" y="0"/>
                </a:lnTo>
                <a:lnTo>
                  <a:pt x="0" y="0"/>
                </a:lnTo>
                <a:lnTo>
                  <a:pt x="0" y="90963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3889375" y="3960812"/>
            <a:ext cx="909637" cy="909637"/>
          </a:xfrm>
          <a:custGeom>
            <a:avLst/>
            <a:gdLst/>
            <a:ahLst/>
            <a:cxnLst/>
            <a:rect l="l" t="t" r="r" b="b"/>
            <a:pathLst>
              <a:path w="909637" h="909637">
                <a:moveTo>
                  <a:pt x="0" y="909637"/>
                </a:moveTo>
                <a:lnTo>
                  <a:pt x="909637" y="909637"/>
                </a:lnTo>
                <a:lnTo>
                  <a:pt x="909637" y="0"/>
                </a:lnTo>
                <a:lnTo>
                  <a:pt x="0" y="0"/>
                </a:lnTo>
                <a:lnTo>
                  <a:pt x="0" y="909637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3889375" y="3960812"/>
            <a:ext cx="909637" cy="909637"/>
          </a:xfrm>
          <a:custGeom>
            <a:avLst/>
            <a:gdLst/>
            <a:ahLst/>
            <a:cxnLst/>
            <a:rect l="l" t="t" r="r" b="b"/>
            <a:pathLst>
              <a:path w="909637" h="909637">
                <a:moveTo>
                  <a:pt x="0" y="909637"/>
                </a:moveTo>
                <a:lnTo>
                  <a:pt x="909637" y="909637"/>
                </a:lnTo>
                <a:lnTo>
                  <a:pt x="909637" y="0"/>
                </a:lnTo>
                <a:lnTo>
                  <a:pt x="0" y="0"/>
                </a:lnTo>
                <a:lnTo>
                  <a:pt x="0" y="90963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5710301" y="3960812"/>
            <a:ext cx="1062037" cy="909637"/>
          </a:xfrm>
          <a:custGeom>
            <a:avLst/>
            <a:gdLst/>
            <a:ahLst/>
            <a:cxnLst/>
            <a:rect l="l" t="t" r="r" b="b"/>
            <a:pathLst>
              <a:path w="1062037" h="909637">
                <a:moveTo>
                  <a:pt x="0" y="909637"/>
                </a:moveTo>
                <a:lnTo>
                  <a:pt x="1062037" y="909637"/>
                </a:lnTo>
                <a:lnTo>
                  <a:pt x="1062037" y="0"/>
                </a:lnTo>
                <a:lnTo>
                  <a:pt x="0" y="0"/>
                </a:lnTo>
                <a:lnTo>
                  <a:pt x="0" y="909637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5710301" y="3960812"/>
            <a:ext cx="1062037" cy="909637"/>
          </a:xfrm>
          <a:custGeom>
            <a:avLst/>
            <a:gdLst/>
            <a:ahLst/>
            <a:cxnLst/>
            <a:rect l="l" t="t" r="r" b="b"/>
            <a:pathLst>
              <a:path w="1062037" h="909637">
                <a:moveTo>
                  <a:pt x="0" y="909637"/>
                </a:moveTo>
                <a:lnTo>
                  <a:pt x="1062037" y="909637"/>
                </a:lnTo>
                <a:lnTo>
                  <a:pt x="1062037" y="0"/>
                </a:lnTo>
                <a:lnTo>
                  <a:pt x="0" y="0"/>
                </a:lnTo>
                <a:lnTo>
                  <a:pt x="0" y="90963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7380351" y="3960812"/>
            <a:ext cx="1290574" cy="909637"/>
          </a:xfrm>
          <a:custGeom>
            <a:avLst/>
            <a:gdLst/>
            <a:ahLst/>
            <a:cxnLst/>
            <a:rect l="l" t="t" r="r" b="b"/>
            <a:pathLst>
              <a:path w="1290574" h="909637">
                <a:moveTo>
                  <a:pt x="0" y="909637"/>
                </a:moveTo>
                <a:lnTo>
                  <a:pt x="1290574" y="909637"/>
                </a:lnTo>
                <a:lnTo>
                  <a:pt x="1290574" y="0"/>
                </a:lnTo>
                <a:lnTo>
                  <a:pt x="0" y="0"/>
                </a:lnTo>
                <a:lnTo>
                  <a:pt x="0" y="909637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7380351" y="3960812"/>
            <a:ext cx="1290574" cy="909637"/>
          </a:xfrm>
          <a:custGeom>
            <a:avLst/>
            <a:gdLst/>
            <a:ahLst/>
            <a:cxnLst/>
            <a:rect l="l" t="t" r="r" b="b"/>
            <a:pathLst>
              <a:path w="1290574" h="909637">
                <a:moveTo>
                  <a:pt x="0" y="909637"/>
                </a:moveTo>
                <a:lnTo>
                  <a:pt x="1290574" y="909637"/>
                </a:lnTo>
                <a:lnTo>
                  <a:pt x="1290574" y="0"/>
                </a:lnTo>
                <a:lnTo>
                  <a:pt x="0" y="0"/>
                </a:lnTo>
                <a:lnTo>
                  <a:pt x="0" y="90963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1555750" y="3732149"/>
            <a:ext cx="114300" cy="1670050"/>
          </a:xfrm>
          <a:custGeom>
            <a:avLst/>
            <a:gdLst/>
            <a:ahLst/>
            <a:cxnLst/>
            <a:rect l="l" t="t" r="r" b="b"/>
            <a:pathLst>
              <a:path w="114300" h="1670050">
                <a:moveTo>
                  <a:pt x="38100" y="1670050"/>
                </a:moveTo>
                <a:lnTo>
                  <a:pt x="76200" y="1670050"/>
                </a:lnTo>
                <a:lnTo>
                  <a:pt x="76200" y="95250"/>
                </a:lnTo>
                <a:lnTo>
                  <a:pt x="114300" y="114300"/>
                </a:lnTo>
                <a:lnTo>
                  <a:pt x="57150" y="0"/>
                </a:lnTo>
                <a:lnTo>
                  <a:pt x="38100" y="95250"/>
                </a:lnTo>
                <a:lnTo>
                  <a:pt x="38100" y="1670050"/>
                </a:lnTo>
                <a:close/>
              </a:path>
              <a:path w="114300" h="1670050">
                <a:moveTo>
                  <a:pt x="38100" y="95250"/>
                </a:moveTo>
                <a:lnTo>
                  <a:pt x="57150" y="0"/>
                </a:lnTo>
                <a:lnTo>
                  <a:pt x="0" y="114300"/>
                </a:lnTo>
                <a:lnTo>
                  <a:pt x="38100" y="114299"/>
                </a:lnTo>
                <a:lnTo>
                  <a:pt x="38100" y="95250"/>
                </a:lnTo>
                <a:close/>
              </a:path>
              <a:path w="114300" h="1670050">
                <a:moveTo>
                  <a:pt x="114300" y="114300"/>
                </a:moveTo>
                <a:lnTo>
                  <a:pt x="76200" y="95250"/>
                </a:lnTo>
                <a:lnTo>
                  <a:pt x="76200" y="114299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1004887" y="5402262"/>
            <a:ext cx="6981825" cy="1138237"/>
          </a:xfrm>
          <a:custGeom>
            <a:avLst/>
            <a:gdLst/>
            <a:ahLst/>
            <a:cxnLst/>
            <a:rect l="l" t="t" r="r" b="b"/>
            <a:pathLst>
              <a:path w="6981825" h="1138237">
                <a:moveTo>
                  <a:pt x="0" y="1138237"/>
                </a:moveTo>
                <a:lnTo>
                  <a:pt x="6981825" y="1138237"/>
                </a:lnTo>
                <a:lnTo>
                  <a:pt x="6981825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1004887" y="5402262"/>
            <a:ext cx="6981825" cy="1138237"/>
          </a:xfrm>
          <a:custGeom>
            <a:avLst/>
            <a:gdLst/>
            <a:ahLst/>
            <a:cxnLst/>
            <a:rect l="l" t="t" r="r" b="b"/>
            <a:pathLst>
              <a:path w="6981825" h="1138237">
                <a:moveTo>
                  <a:pt x="0" y="1138237"/>
                </a:moveTo>
                <a:lnTo>
                  <a:pt x="6981825" y="1138237"/>
                </a:lnTo>
                <a:lnTo>
                  <a:pt x="6981825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1460500" y="2594038"/>
            <a:ext cx="303212" cy="1138237"/>
          </a:xfrm>
          <a:custGeom>
            <a:avLst/>
            <a:gdLst/>
            <a:ahLst/>
            <a:cxnLst/>
            <a:rect l="l" t="t" r="r" b="b"/>
            <a:pathLst>
              <a:path w="303212" h="1138237">
                <a:moveTo>
                  <a:pt x="0" y="1138237"/>
                </a:moveTo>
                <a:lnTo>
                  <a:pt x="303212" y="1138237"/>
                </a:lnTo>
                <a:lnTo>
                  <a:pt x="303212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1460500" y="2594038"/>
            <a:ext cx="303212" cy="1138237"/>
          </a:xfrm>
          <a:custGeom>
            <a:avLst/>
            <a:gdLst/>
            <a:ahLst/>
            <a:cxnLst/>
            <a:rect l="l" t="t" r="r" b="b"/>
            <a:pathLst>
              <a:path w="303212" h="1138237">
                <a:moveTo>
                  <a:pt x="0" y="1138237"/>
                </a:moveTo>
                <a:lnTo>
                  <a:pt x="303212" y="1138237"/>
                </a:lnTo>
                <a:lnTo>
                  <a:pt x="303212" y="0"/>
                </a:lnTo>
                <a:lnTo>
                  <a:pt x="0" y="0"/>
                </a:lnTo>
                <a:lnTo>
                  <a:pt x="0" y="113823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322262" y="259397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322262" y="2593975"/>
            <a:ext cx="835025" cy="911225"/>
          </a:xfrm>
          <a:custGeom>
            <a:avLst/>
            <a:gdLst/>
            <a:ahLst/>
            <a:cxnLst/>
            <a:rect l="l" t="t" r="r" b="b"/>
            <a:pathLst>
              <a:path w="835025" h="911225">
                <a:moveTo>
                  <a:pt x="0" y="911225"/>
                </a:moveTo>
                <a:lnTo>
                  <a:pt x="835025" y="911225"/>
                </a:lnTo>
                <a:lnTo>
                  <a:pt x="8350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2066925" y="2593975"/>
            <a:ext cx="1214437" cy="911225"/>
          </a:xfrm>
          <a:custGeom>
            <a:avLst/>
            <a:gdLst/>
            <a:ahLst/>
            <a:cxnLst/>
            <a:rect l="l" t="t" r="r" b="b"/>
            <a:pathLst>
              <a:path w="1214437" h="911225">
                <a:moveTo>
                  <a:pt x="0" y="911225"/>
                </a:moveTo>
                <a:lnTo>
                  <a:pt x="1214437" y="911225"/>
                </a:lnTo>
                <a:lnTo>
                  <a:pt x="12144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2066925" y="2593975"/>
            <a:ext cx="1214437" cy="911225"/>
          </a:xfrm>
          <a:custGeom>
            <a:avLst/>
            <a:gdLst/>
            <a:ahLst/>
            <a:cxnLst/>
            <a:rect l="l" t="t" r="r" b="b"/>
            <a:pathLst>
              <a:path w="1214437" h="911225">
                <a:moveTo>
                  <a:pt x="0" y="911225"/>
                </a:moveTo>
                <a:lnTo>
                  <a:pt x="1214437" y="911225"/>
                </a:lnTo>
                <a:lnTo>
                  <a:pt x="12144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3889375" y="2593975"/>
            <a:ext cx="909637" cy="911225"/>
          </a:xfrm>
          <a:custGeom>
            <a:avLst/>
            <a:gdLst/>
            <a:ahLst/>
            <a:cxnLst/>
            <a:rect l="l" t="t" r="r" b="b"/>
            <a:pathLst>
              <a:path w="909637" h="911225">
                <a:moveTo>
                  <a:pt x="0" y="911225"/>
                </a:moveTo>
                <a:lnTo>
                  <a:pt x="909637" y="911225"/>
                </a:lnTo>
                <a:lnTo>
                  <a:pt x="9096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3889375" y="2593975"/>
            <a:ext cx="909637" cy="911225"/>
          </a:xfrm>
          <a:custGeom>
            <a:avLst/>
            <a:gdLst/>
            <a:ahLst/>
            <a:cxnLst/>
            <a:rect l="l" t="t" r="r" b="b"/>
            <a:pathLst>
              <a:path w="909637" h="911225">
                <a:moveTo>
                  <a:pt x="0" y="911225"/>
                </a:moveTo>
                <a:lnTo>
                  <a:pt x="909637" y="911225"/>
                </a:lnTo>
                <a:lnTo>
                  <a:pt x="909637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5710301" y="2593975"/>
            <a:ext cx="1063625" cy="911225"/>
          </a:xfrm>
          <a:custGeom>
            <a:avLst/>
            <a:gdLst/>
            <a:ahLst/>
            <a:cxnLst/>
            <a:rect l="l" t="t" r="r" b="b"/>
            <a:pathLst>
              <a:path w="1063625" h="911225">
                <a:moveTo>
                  <a:pt x="0" y="911225"/>
                </a:moveTo>
                <a:lnTo>
                  <a:pt x="1063625" y="911225"/>
                </a:lnTo>
                <a:lnTo>
                  <a:pt x="10636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5710301" y="2593975"/>
            <a:ext cx="1063625" cy="911225"/>
          </a:xfrm>
          <a:custGeom>
            <a:avLst/>
            <a:gdLst/>
            <a:ahLst/>
            <a:cxnLst/>
            <a:rect l="l" t="t" r="r" b="b"/>
            <a:pathLst>
              <a:path w="1063625" h="911225">
                <a:moveTo>
                  <a:pt x="0" y="911225"/>
                </a:moveTo>
                <a:lnTo>
                  <a:pt x="1063625" y="911225"/>
                </a:lnTo>
                <a:lnTo>
                  <a:pt x="1063625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7380351" y="2593975"/>
            <a:ext cx="1290574" cy="911225"/>
          </a:xfrm>
          <a:custGeom>
            <a:avLst/>
            <a:gdLst/>
            <a:ahLst/>
            <a:cxnLst/>
            <a:rect l="l" t="t" r="r" b="b"/>
            <a:pathLst>
              <a:path w="1290574" h="911225">
                <a:moveTo>
                  <a:pt x="0" y="911225"/>
                </a:moveTo>
                <a:lnTo>
                  <a:pt x="1290574" y="911225"/>
                </a:lnTo>
                <a:lnTo>
                  <a:pt x="1290574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" name="object 72"/>
          <p:cNvSpPr/>
          <p:nvPr/>
        </p:nvSpPr>
        <p:spPr>
          <a:xfrm>
            <a:off x="7380351" y="2593975"/>
            <a:ext cx="1290574" cy="911225"/>
          </a:xfrm>
          <a:custGeom>
            <a:avLst/>
            <a:gdLst/>
            <a:ahLst/>
            <a:cxnLst/>
            <a:rect l="l" t="t" r="r" b="b"/>
            <a:pathLst>
              <a:path w="1290574" h="911225">
                <a:moveTo>
                  <a:pt x="0" y="911225"/>
                </a:moveTo>
                <a:lnTo>
                  <a:pt x="1290574" y="911225"/>
                </a:lnTo>
                <a:lnTo>
                  <a:pt x="1290574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3" name="object 73"/>
          <p:cNvSpPr/>
          <p:nvPr/>
        </p:nvSpPr>
        <p:spPr>
          <a:xfrm>
            <a:off x="510387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" name="object 74"/>
          <p:cNvSpPr/>
          <p:nvPr/>
        </p:nvSpPr>
        <p:spPr>
          <a:xfrm>
            <a:off x="5103876" y="2593975"/>
            <a:ext cx="303212" cy="911225"/>
          </a:xfrm>
          <a:custGeom>
            <a:avLst/>
            <a:gdLst/>
            <a:ahLst/>
            <a:cxnLst/>
            <a:rect l="l" t="t" r="r" b="b"/>
            <a:pathLst>
              <a:path w="303212" h="911225">
                <a:moveTo>
                  <a:pt x="0" y="911225"/>
                </a:moveTo>
                <a:lnTo>
                  <a:pt x="303212" y="911225"/>
                </a:lnTo>
                <a:lnTo>
                  <a:pt x="303212" y="0"/>
                </a:lnTo>
                <a:lnTo>
                  <a:pt x="0" y="0"/>
                </a:lnTo>
                <a:lnTo>
                  <a:pt x="0" y="9112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3533394" y="253800"/>
            <a:ext cx="1695844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Phase</a:t>
            </a:r>
            <a:endParaRPr sz="4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75468" y="253800"/>
            <a:ext cx="42048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3</a:t>
            </a:r>
            <a:endParaRPr sz="4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43606" y="924607"/>
            <a:ext cx="3341537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Res</a:t>
            </a:r>
            <a:r>
              <a:rPr dirty="0" smtClean="0" sz="4400" spc="14">
                <a:solidFill>
                  <a:srgbClr val="4FFFFF"/>
                </a:solidFill>
                <a:latin typeface="Arial"/>
                <a:cs typeface="Arial"/>
              </a:rPr>
              <a:t>i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stan</a:t>
            </a:r>
            <a:r>
              <a:rPr dirty="0" smtClean="0" sz="4400" spc="19">
                <a:solidFill>
                  <a:srgbClr val="4FFFFF"/>
                </a:solidFill>
                <a:latin typeface="Arial"/>
                <a:cs typeface="Arial"/>
              </a:rPr>
              <a:t>c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e</a:t>
            </a:r>
            <a:r>
              <a:rPr dirty="0" smtClean="0" sz="4400" spc="-29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2</a:t>
            </a:r>
            <a:endParaRPr sz="4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04887" y="5402262"/>
            <a:ext cx="6981825" cy="11382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00"/>
              </a:lnSpc>
              <a:spcBef>
                <a:spcPts val="10"/>
              </a:spcBef>
            </a:pPr>
            <a:endParaRPr sz="900"/>
          </a:p>
          <a:p>
            <a:pPr marL="1779460">
              <a:lnSpc>
                <a:spcPct val="95825"/>
              </a:lnSpc>
              <a:spcBef>
                <a:spcPts val="2000"/>
              </a:spcBef>
            </a:pPr>
            <a:r>
              <a:rPr dirty="0" smtClean="0" sz="2800" spc="0">
                <a:latin typeface="Arial"/>
                <a:cs typeface="Arial"/>
              </a:rPr>
              <a:t>Call</a:t>
            </a:r>
            <a:r>
              <a:rPr dirty="0" smtClean="0" sz="2800" spc="-48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Ev</a:t>
            </a:r>
            <a:r>
              <a:rPr dirty="0" smtClean="0" sz="2800" spc="4">
                <a:latin typeface="Arial"/>
                <a:cs typeface="Arial"/>
              </a:rPr>
              <a:t>e</a:t>
            </a:r>
            <a:r>
              <a:rPr dirty="0" smtClean="0" sz="2800" spc="0">
                <a:latin typeface="Arial"/>
                <a:cs typeface="Arial"/>
              </a:rPr>
              <a:t>nts</a:t>
            </a:r>
            <a:r>
              <a:rPr dirty="0" smtClean="0" sz="2800" spc="-85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[d</a:t>
            </a:r>
            <a:r>
              <a:rPr dirty="0" smtClean="0" sz="2800" spc="9">
                <a:latin typeface="Arial"/>
                <a:cs typeface="Arial"/>
              </a:rPr>
              <a:t>e</a:t>
            </a:r>
            <a:r>
              <a:rPr dirty="0" smtClean="0" sz="2800" spc="0">
                <a:latin typeface="Arial"/>
                <a:cs typeface="Arial"/>
              </a:rPr>
              <a:t>fe</a:t>
            </a:r>
            <a:r>
              <a:rPr dirty="0" smtClean="0" sz="2800" spc="9">
                <a:latin typeface="Arial"/>
                <a:cs typeface="Arial"/>
              </a:rPr>
              <a:t>r</a:t>
            </a:r>
            <a:r>
              <a:rPr dirty="0" smtClean="0" sz="2800" spc="0">
                <a:latin typeface="Arial"/>
                <a:cs typeface="Arial"/>
              </a:rPr>
              <a:t>r</a:t>
            </a:r>
            <a:r>
              <a:rPr dirty="0" smtClean="0" sz="2800" spc="9">
                <a:latin typeface="Arial"/>
                <a:cs typeface="Arial"/>
              </a:rPr>
              <a:t>e</a:t>
            </a:r>
            <a:r>
              <a:rPr dirty="0" smtClean="0" sz="2800" spc="0">
                <a:latin typeface="Arial"/>
                <a:cs typeface="Arial"/>
              </a:rPr>
              <a:t>d]</a:t>
            </a:r>
            <a:endParaRPr sz="2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380351" y="3960812"/>
            <a:ext cx="1290574" cy="9096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3" name="object 23"/>
          <p:cNvSpPr txBox="1"/>
          <p:nvPr/>
        </p:nvSpPr>
        <p:spPr>
          <a:xfrm>
            <a:off x="5710301" y="3960812"/>
            <a:ext cx="1062037" cy="9096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" name="object 22"/>
          <p:cNvSpPr txBox="1"/>
          <p:nvPr/>
        </p:nvSpPr>
        <p:spPr>
          <a:xfrm>
            <a:off x="3889375" y="3960812"/>
            <a:ext cx="909637" cy="9096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" name="object 21"/>
          <p:cNvSpPr txBox="1"/>
          <p:nvPr/>
        </p:nvSpPr>
        <p:spPr>
          <a:xfrm>
            <a:off x="2066925" y="3960812"/>
            <a:ext cx="1214437" cy="9096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" name="object 20"/>
          <p:cNvSpPr txBox="1"/>
          <p:nvPr/>
        </p:nvSpPr>
        <p:spPr>
          <a:xfrm>
            <a:off x="322262" y="3959225"/>
            <a:ext cx="835025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322262" y="2593975"/>
            <a:ext cx="835025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04457">
              <a:lnSpc>
                <a:spcPct val="95825"/>
              </a:lnSpc>
              <a:spcBef>
                <a:spcPts val="1242"/>
              </a:spcBef>
            </a:pPr>
            <a:r>
              <a:rPr dirty="0" smtClean="0" sz="2400" spc="-4">
                <a:latin typeface="Arial"/>
                <a:cs typeface="Arial"/>
              </a:rPr>
              <a:t>PPU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57287" y="2593975"/>
            <a:ext cx="3032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1460500" y="2593975"/>
            <a:ext cx="303244" cy="11383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300"/>
              </a:lnSpc>
              <a:spcBef>
                <a:spcPts val="10"/>
              </a:spcBef>
            </a:pPr>
            <a:endParaRPr sz="1300"/>
          </a:p>
          <a:p>
            <a:pPr marL="69341" marR="29422" indent="6096" algn="just">
              <a:lnSpc>
                <a:spcPct val="100041"/>
              </a:lnSpc>
            </a:pPr>
            <a:r>
              <a:rPr dirty="0" smtClean="0" sz="1800" spc="0">
                <a:latin typeface="Arial"/>
                <a:cs typeface="Arial"/>
              </a:rPr>
              <a:t>P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P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U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63744" y="2593975"/>
            <a:ext cx="3032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2066956" y="2593975"/>
            <a:ext cx="1214437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294989">
              <a:lnSpc>
                <a:spcPct val="95825"/>
              </a:lnSpc>
              <a:spcBef>
                <a:spcPts val="1242"/>
              </a:spcBef>
            </a:pPr>
            <a:r>
              <a:rPr dirty="0" smtClean="0" sz="2400" spc="-4">
                <a:latin typeface="Arial"/>
                <a:cs typeface="Arial"/>
              </a:rPr>
              <a:t>PPU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81394" y="2593975"/>
            <a:ext cx="304038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3585432" y="2593975"/>
            <a:ext cx="303974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3889406" y="2593975"/>
            <a:ext cx="910399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42843">
              <a:lnSpc>
                <a:spcPct val="95825"/>
              </a:lnSpc>
              <a:spcBef>
                <a:spcPts val="1242"/>
              </a:spcBef>
            </a:pPr>
            <a:r>
              <a:rPr dirty="0" smtClean="0" sz="2400" spc="-4">
                <a:latin typeface="Arial"/>
                <a:cs typeface="Arial"/>
              </a:rPr>
              <a:t>PPU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99806" y="2593975"/>
            <a:ext cx="304038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5103844" y="2593975"/>
            <a:ext cx="3032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9881" marR="16941" indent="6096" algn="just">
              <a:lnSpc>
                <a:spcPct val="100041"/>
              </a:lnSpc>
              <a:spcBef>
                <a:spcPts val="415"/>
              </a:spcBef>
            </a:pPr>
            <a:r>
              <a:rPr dirty="0" smtClean="0" sz="1800" spc="0">
                <a:latin typeface="Arial"/>
                <a:cs typeface="Arial"/>
              </a:rPr>
              <a:t>P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P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U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07056" y="2593975"/>
            <a:ext cx="3032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5710269" y="2593975"/>
            <a:ext cx="1063656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219614">
              <a:lnSpc>
                <a:spcPct val="95825"/>
              </a:lnSpc>
              <a:spcBef>
                <a:spcPts val="1242"/>
              </a:spcBef>
            </a:pPr>
            <a:r>
              <a:rPr dirty="0" smtClean="0" sz="2400" spc="-4">
                <a:latin typeface="Arial"/>
                <a:cs typeface="Arial"/>
              </a:rPr>
              <a:t>PPU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73926" y="2593975"/>
            <a:ext cx="303180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7077106" y="2593975"/>
            <a:ext cx="303212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380319" y="2593975"/>
            <a:ext cx="1290605" cy="911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333914">
              <a:lnSpc>
                <a:spcPct val="95825"/>
              </a:lnSpc>
              <a:spcBef>
                <a:spcPts val="1242"/>
              </a:spcBef>
            </a:pPr>
            <a:r>
              <a:rPr dirty="0" smtClean="0" sz="2400" spc="-4">
                <a:latin typeface="Arial"/>
                <a:cs typeface="Arial"/>
              </a:rPr>
              <a:t>PPU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2262" y="3505200"/>
            <a:ext cx="1138237" cy="2270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763744" y="3505200"/>
            <a:ext cx="6907180" cy="2270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322262" y="1835213"/>
            <a:ext cx="8348599" cy="379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0019" marR="2901671" algn="ctr">
              <a:lnSpc>
                <a:spcPts val="2990"/>
              </a:lnSpc>
              <a:spcBef>
                <a:spcPts val="149"/>
              </a:spcBef>
            </a:pP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Phy</a:t>
            </a:r>
            <a:r>
              <a:rPr dirty="0" smtClean="0" baseline="-3105" sz="4200" spc="9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i</a:t>
            </a:r>
            <a:r>
              <a:rPr dirty="0" smtClean="0" baseline="-3105" sz="4200" spc="4">
                <a:solidFill>
                  <a:srgbClr val="1F126B"/>
                </a:solidFill>
                <a:latin typeface="Arial"/>
                <a:cs typeface="Arial"/>
              </a:rPr>
              <a:t>c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baseline="-3105" sz="4200" spc="-106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Upd</a:t>
            </a:r>
            <a:r>
              <a:rPr dirty="0" smtClean="0" baseline="-3105" sz="4200" spc="9">
                <a:solidFill>
                  <a:srgbClr val="1F126B"/>
                </a:solidFill>
                <a:latin typeface="Arial"/>
                <a:cs typeface="Arial"/>
              </a:rPr>
              <a:t>a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te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025777" y="589080"/>
            <a:ext cx="3868820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Build</a:t>
            </a:r>
            <a:r>
              <a:rPr dirty="0" smtClean="0" sz="4400" spc="9">
                <a:solidFill>
                  <a:srgbClr val="4FFFFF"/>
                </a:solidFill>
                <a:latin typeface="Arial"/>
                <a:cs typeface="Arial"/>
              </a:rPr>
              <a:t>i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ng</a:t>
            </a:r>
            <a:r>
              <a:rPr dirty="0" smtClean="0" sz="4400" spc="-34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Object</a:t>
            </a:r>
            <a:endParaRPr sz="4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40828" y="589080"/>
            <a:ext cx="1259905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Lists</a:t>
            </a:r>
            <a:endParaRPr sz="4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5940" y="1698600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8840" y="1698600"/>
            <a:ext cx="3426034" cy="31642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6422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Obj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ct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list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g</a:t>
            </a:r>
            <a:endParaRPr sz="3200">
              <a:latin typeface="Arial"/>
              <a:cs typeface="Arial"/>
            </a:endParaRPr>
          </a:p>
          <a:p>
            <a:pPr marL="12700" marR="61081">
              <a:lnSpc>
                <a:spcPct val="95825"/>
              </a:lnSpc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ti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  <a:p>
            <a:pPr marL="12700" marR="49315">
              <a:lnSpc>
                <a:spcPct val="100041"/>
              </a:lnSpc>
              <a:spcBef>
                <a:spcPts val="930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Cachi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32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etry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on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the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PPU</a:t>
            </a:r>
            <a:endParaRPr sz="3200">
              <a:latin typeface="Arial"/>
              <a:cs typeface="Arial"/>
            </a:endParaRPr>
          </a:p>
          <a:p>
            <a:pPr marL="12700" marR="61081">
              <a:lnSpc>
                <a:spcPct val="95825"/>
              </a:lnSpc>
              <a:spcBef>
                <a:spcPts val="771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Very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exp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nsive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931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Now</a:t>
            </a:r>
            <a:r>
              <a:rPr dirty="0" smtClean="0" sz="3200" spc="-2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ob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j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ect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lists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83953" y="1698600"/>
            <a:ext cx="8105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was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19146" y="1698600"/>
            <a:ext cx="3360065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king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val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le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2771997"/>
            <a:ext cx="228853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82218" y="2771997"/>
            <a:ext cx="809918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was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17193" y="2771997"/>
            <a:ext cx="1826374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locked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67404" y="2771997"/>
            <a:ext cx="1509800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pr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cess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3844893"/>
            <a:ext cx="229006" cy="10179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762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31597" y="4430243"/>
            <a:ext cx="764084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nd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18739" y="4430243"/>
            <a:ext cx="1779265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ry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23506" y="4430243"/>
            <a:ext cx="1375310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cach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78840" y="4918170"/>
            <a:ext cx="4799244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are</a:t>
            </a:r>
            <a:r>
              <a:rPr dirty="0" smtClean="0" sz="32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rat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025777" y="589080"/>
            <a:ext cx="3868820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Build</a:t>
            </a:r>
            <a:r>
              <a:rPr dirty="0" smtClean="0" sz="4400" spc="9">
                <a:solidFill>
                  <a:srgbClr val="4FFFFF"/>
                </a:solidFill>
                <a:latin typeface="Arial"/>
                <a:cs typeface="Arial"/>
              </a:rPr>
              <a:t>i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ng</a:t>
            </a:r>
            <a:r>
              <a:rPr dirty="0" smtClean="0" sz="4400" spc="-34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Object</a:t>
            </a:r>
            <a:endParaRPr sz="4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40828" y="589080"/>
            <a:ext cx="1259905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Lists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698600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40" y="1698600"/>
            <a:ext cx="7503172" cy="35543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7398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rg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ysi</a:t>
            </a:r>
            <a:r>
              <a:rPr dirty="0" smtClean="0" sz="3200" spc="4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32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typ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or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ized</a:t>
            </a:r>
            <a:r>
              <a:rPr dirty="0" smtClean="0" sz="3200" spc="-2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endParaRPr sz="3200">
              <a:latin typeface="Arial"/>
              <a:cs typeface="Arial"/>
            </a:endParaRPr>
          </a:p>
          <a:p>
            <a:pPr marL="12700" marR="57398">
              <a:lnSpc>
                <a:spcPct val="95825"/>
              </a:lnSpc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strea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ing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41"/>
              </a:lnSpc>
              <a:spcBef>
                <a:spcPts val="930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Gen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rat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ng</a:t>
            </a:r>
            <a:r>
              <a:rPr dirty="0" smtClean="0" sz="32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ject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lists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re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q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uir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ll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cati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of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ta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structures</a:t>
            </a:r>
            <a:r>
              <a:rPr dirty="0" smtClean="0" sz="3200" spc="-3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from</a:t>
            </a:r>
            <a:r>
              <a:rPr dirty="0" smtClean="0" sz="3200" spc="-2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the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PPU</a:t>
            </a:r>
            <a:endParaRPr sz="3200">
              <a:latin typeface="Arial"/>
              <a:cs typeface="Arial"/>
            </a:endParaRPr>
          </a:p>
          <a:p>
            <a:pPr marL="12700" marR="21566">
              <a:lnSpc>
                <a:spcPct val="100041"/>
              </a:lnSpc>
              <a:spcBef>
                <a:spcPts val="771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Th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incl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ll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cati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scratch</a:t>
            </a:r>
            <a:r>
              <a:rPr dirty="0" smtClean="0" sz="3200" spc="-3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space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for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j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3200" spc="-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-or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er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ng</a:t>
            </a:r>
            <a:r>
              <a:rPr dirty="0" smtClean="0" sz="3200" spc="-2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cked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ri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id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y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ta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771997"/>
            <a:ext cx="228853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3844893"/>
            <a:ext cx="228854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322262" y="1835213"/>
            <a:ext cx="8348599" cy="379412"/>
          </a:xfrm>
          <a:custGeom>
            <a:avLst/>
            <a:gdLst/>
            <a:ahLst/>
            <a:cxnLst/>
            <a:rect l="l" t="t" r="r" b="b"/>
            <a:pathLst>
              <a:path w="8348599" h="379412">
                <a:moveTo>
                  <a:pt x="0" y="379412"/>
                </a:moveTo>
                <a:lnTo>
                  <a:pt x="8348599" y="379412"/>
                </a:lnTo>
                <a:lnTo>
                  <a:pt x="8348599" y="0"/>
                </a:lnTo>
                <a:lnTo>
                  <a:pt x="0" y="0"/>
                </a:lnTo>
                <a:lnTo>
                  <a:pt x="0" y="379412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322262" y="1835213"/>
            <a:ext cx="8348599" cy="379412"/>
          </a:xfrm>
          <a:custGeom>
            <a:avLst/>
            <a:gdLst/>
            <a:ahLst/>
            <a:cxnLst/>
            <a:rect l="l" t="t" r="r" b="b"/>
            <a:pathLst>
              <a:path w="8348599" h="379412">
                <a:moveTo>
                  <a:pt x="0" y="379412"/>
                </a:moveTo>
                <a:lnTo>
                  <a:pt x="8348599" y="379412"/>
                </a:lnTo>
                <a:lnTo>
                  <a:pt x="8348599" y="0"/>
                </a:lnTo>
                <a:lnTo>
                  <a:pt x="0" y="0"/>
                </a:lnTo>
                <a:lnTo>
                  <a:pt x="0" y="379412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701675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701675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2978150" y="2822575"/>
            <a:ext cx="227012" cy="1668526"/>
          </a:xfrm>
          <a:custGeom>
            <a:avLst/>
            <a:gdLst/>
            <a:ahLst/>
            <a:cxnLst/>
            <a:rect l="l" t="t" r="r" b="b"/>
            <a:pathLst>
              <a:path w="227012" h="1668526">
                <a:moveTo>
                  <a:pt x="0" y="1668526"/>
                </a:moveTo>
                <a:lnTo>
                  <a:pt x="227012" y="1668526"/>
                </a:lnTo>
                <a:lnTo>
                  <a:pt x="227012" y="0"/>
                </a:lnTo>
                <a:lnTo>
                  <a:pt x="0" y="0"/>
                </a:lnTo>
                <a:lnTo>
                  <a:pt x="0" y="166852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2978150" y="2822575"/>
            <a:ext cx="227012" cy="1668526"/>
          </a:xfrm>
          <a:custGeom>
            <a:avLst/>
            <a:gdLst/>
            <a:ahLst/>
            <a:cxnLst/>
            <a:rect l="l" t="t" r="r" b="b"/>
            <a:pathLst>
              <a:path w="227012" h="1668526">
                <a:moveTo>
                  <a:pt x="0" y="1668526"/>
                </a:moveTo>
                <a:lnTo>
                  <a:pt x="227012" y="1668526"/>
                </a:lnTo>
                <a:lnTo>
                  <a:pt x="227012" y="0"/>
                </a:lnTo>
                <a:lnTo>
                  <a:pt x="0" y="0"/>
                </a:lnTo>
                <a:lnTo>
                  <a:pt x="0" y="1668526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4040251" y="2822575"/>
            <a:ext cx="833437" cy="1441450"/>
          </a:xfrm>
          <a:custGeom>
            <a:avLst/>
            <a:gdLst/>
            <a:ahLst/>
            <a:cxnLst/>
            <a:rect l="l" t="t" r="r" b="b"/>
            <a:pathLst>
              <a:path w="833437" h="1441450">
                <a:moveTo>
                  <a:pt x="0" y="1441450"/>
                </a:moveTo>
                <a:lnTo>
                  <a:pt x="833437" y="1441450"/>
                </a:lnTo>
                <a:lnTo>
                  <a:pt x="833437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4040251" y="2822575"/>
            <a:ext cx="833437" cy="1441450"/>
          </a:xfrm>
          <a:custGeom>
            <a:avLst/>
            <a:gdLst/>
            <a:ahLst/>
            <a:cxnLst/>
            <a:rect l="l" t="t" r="r" b="b"/>
            <a:pathLst>
              <a:path w="833437" h="1441450">
                <a:moveTo>
                  <a:pt x="0" y="1441450"/>
                </a:moveTo>
                <a:lnTo>
                  <a:pt x="833437" y="1441450"/>
                </a:lnTo>
                <a:lnTo>
                  <a:pt x="833437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3205226" y="2822575"/>
            <a:ext cx="835025" cy="1441450"/>
          </a:xfrm>
          <a:custGeom>
            <a:avLst/>
            <a:gdLst/>
            <a:ahLst/>
            <a:cxnLst/>
            <a:rect l="l" t="t" r="r" b="b"/>
            <a:pathLst>
              <a:path w="835025" h="1441450">
                <a:moveTo>
                  <a:pt x="0" y="1441450"/>
                </a:moveTo>
                <a:lnTo>
                  <a:pt x="835025" y="1441450"/>
                </a:lnTo>
                <a:lnTo>
                  <a:pt x="8350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3205226" y="2822575"/>
            <a:ext cx="835025" cy="1441450"/>
          </a:xfrm>
          <a:custGeom>
            <a:avLst/>
            <a:gdLst/>
            <a:ahLst/>
            <a:cxnLst/>
            <a:rect l="l" t="t" r="r" b="b"/>
            <a:pathLst>
              <a:path w="835025" h="1441450">
                <a:moveTo>
                  <a:pt x="0" y="1441450"/>
                </a:moveTo>
                <a:lnTo>
                  <a:pt x="835025" y="1441450"/>
                </a:lnTo>
                <a:lnTo>
                  <a:pt x="8350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5634101" y="2822575"/>
            <a:ext cx="228600" cy="1441450"/>
          </a:xfrm>
          <a:custGeom>
            <a:avLst/>
            <a:gdLst/>
            <a:ahLst/>
            <a:cxnLst/>
            <a:rect l="l" t="t" r="r" b="b"/>
            <a:pathLst>
              <a:path w="228600" h="1441450">
                <a:moveTo>
                  <a:pt x="0" y="1441450"/>
                </a:moveTo>
                <a:lnTo>
                  <a:pt x="228600" y="1441450"/>
                </a:lnTo>
                <a:lnTo>
                  <a:pt x="228600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5634101" y="2822575"/>
            <a:ext cx="228600" cy="1441450"/>
          </a:xfrm>
          <a:custGeom>
            <a:avLst/>
            <a:gdLst/>
            <a:ahLst/>
            <a:cxnLst/>
            <a:rect l="l" t="t" r="r" b="b"/>
            <a:pathLst>
              <a:path w="228600" h="1441450">
                <a:moveTo>
                  <a:pt x="0" y="1441450"/>
                </a:moveTo>
                <a:lnTo>
                  <a:pt x="228600" y="1441450"/>
                </a:lnTo>
                <a:lnTo>
                  <a:pt x="228600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2219325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2219325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1460500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1460500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6621526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6621526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5862701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5862701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7380351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7380351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3130550" y="4466590"/>
            <a:ext cx="1370329" cy="422275"/>
          </a:xfrm>
          <a:custGeom>
            <a:avLst/>
            <a:gdLst/>
            <a:ahLst/>
            <a:cxnLst/>
            <a:rect l="l" t="t" r="r" b="b"/>
            <a:pathLst>
              <a:path w="1370329" h="422275">
                <a:moveTo>
                  <a:pt x="105058" y="73452"/>
                </a:moveTo>
                <a:lnTo>
                  <a:pt x="1360170" y="422275"/>
                </a:lnTo>
                <a:lnTo>
                  <a:pt x="1370329" y="385445"/>
                </a:lnTo>
                <a:lnTo>
                  <a:pt x="115267" y="36726"/>
                </a:lnTo>
                <a:lnTo>
                  <a:pt x="96900" y="31623"/>
                </a:lnTo>
                <a:lnTo>
                  <a:pt x="86613" y="68326"/>
                </a:lnTo>
                <a:lnTo>
                  <a:pt x="105058" y="73452"/>
                </a:lnTo>
                <a:close/>
              </a:path>
              <a:path w="1370329" h="422275">
                <a:moveTo>
                  <a:pt x="115267" y="36726"/>
                </a:moveTo>
                <a:lnTo>
                  <a:pt x="125475" y="0"/>
                </a:lnTo>
                <a:lnTo>
                  <a:pt x="0" y="24384"/>
                </a:lnTo>
                <a:lnTo>
                  <a:pt x="94868" y="110109"/>
                </a:lnTo>
                <a:lnTo>
                  <a:pt x="105058" y="73452"/>
                </a:lnTo>
                <a:lnTo>
                  <a:pt x="86613" y="68326"/>
                </a:lnTo>
                <a:lnTo>
                  <a:pt x="96900" y="31623"/>
                </a:lnTo>
                <a:lnTo>
                  <a:pt x="115267" y="367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2371725" y="4870450"/>
            <a:ext cx="4476750" cy="1593850"/>
          </a:xfrm>
          <a:custGeom>
            <a:avLst/>
            <a:gdLst/>
            <a:ahLst/>
            <a:cxnLst/>
            <a:rect l="l" t="t" r="r" b="b"/>
            <a:pathLst>
              <a:path w="4476750" h="1593850">
                <a:moveTo>
                  <a:pt x="0" y="1593850"/>
                </a:moveTo>
                <a:lnTo>
                  <a:pt x="4476750" y="1593850"/>
                </a:lnTo>
                <a:lnTo>
                  <a:pt x="4476750" y="0"/>
                </a:lnTo>
                <a:lnTo>
                  <a:pt x="0" y="0"/>
                </a:lnTo>
                <a:lnTo>
                  <a:pt x="0" y="1593850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2371725" y="4870450"/>
            <a:ext cx="4476750" cy="1593850"/>
          </a:xfrm>
          <a:custGeom>
            <a:avLst/>
            <a:gdLst/>
            <a:ahLst/>
            <a:cxnLst/>
            <a:rect l="l" t="t" r="r" b="b"/>
            <a:pathLst>
              <a:path w="4476750" h="1593850">
                <a:moveTo>
                  <a:pt x="0" y="1593850"/>
                </a:moveTo>
                <a:lnTo>
                  <a:pt x="4476750" y="1593850"/>
                </a:lnTo>
                <a:lnTo>
                  <a:pt x="4476750" y="0"/>
                </a:lnTo>
                <a:lnTo>
                  <a:pt x="0" y="0"/>
                </a:lnTo>
                <a:lnTo>
                  <a:pt x="0" y="15938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4875276" y="2822575"/>
            <a:ext cx="758825" cy="758825"/>
          </a:xfrm>
          <a:custGeom>
            <a:avLst/>
            <a:gdLst/>
            <a:ahLst/>
            <a:cxnLst/>
            <a:rect l="l" t="t" r="r" b="b"/>
            <a:pathLst>
              <a:path w="758825" h="758825">
                <a:moveTo>
                  <a:pt x="0" y="758825"/>
                </a:moveTo>
                <a:lnTo>
                  <a:pt x="758825" y="758825"/>
                </a:lnTo>
                <a:lnTo>
                  <a:pt x="758825" y="0"/>
                </a:lnTo>
                <a:lnTo>
                  <a:pt x="0" y="0"/>
                </a:lnTo>
                <a:lnTo>
                  <a:pt x="0" y="758825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4875276" y="2822575"/>
            <a:ext cx="758825" cy="758825"/>
          </a:xfrm>
          <a:custGeom>
            <a:avLst/>
            <a:gdLst/>
            <a:ahLst/>
            <a:cxnLst/>
            <a:rect l="l" t="t" r="r" b="b"/>
            <a:pathLst>
              <a:path w="758825" h="758825">
                <a:moveTo>
                  <a:pt x="0" y="758825"/>
                </a:moveTo>
                <a:lnTo>
                  <a:pt x="758825" y="758825"/>
                </a:lnTo>
                <a:lnTo>
                  <a:pt x="758825" y="0"/>
                </a:lnTo>
                <a:lnTo>
                  <a:pt x="0" y="0"/>
                </a:lnTo>
                <a:lnTo>
                  <a:pt x="0" y="7588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4875276" y="3581400"/>
            <a:ext cx="758825" cy="682625"/>
          </a:xfrm>
          <a:custGeom>
            <a:avLst/>
            <a:gdLst/>
            <a:ahLst/>
            <a:cxnLst/>
            <a:rect l="l" t="t" r="r" b="b"/>
            <a:pathLst>
              <a:path w="758825" h="682625">
                <a:moveTo>
                  <a:pt x="0" y="682625"/>
                </a:moveTo>
                <a:lnTo>
                  <a:pt x="758825" y="682625"/>
                </a:lnTo>
                <a:lnTo>
                  <a:pt x="758825" y="0"/>
                </a:lnTo>
                <a:lnTo>
                  <a:pt x="0" y="0"/>
                </a:lnTo>
                <a:lnTo>
                  <a:pt x="0" y="6826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4875276" y="3581400"/>
            <a:ext cx="758825" cy="682625"/>
          </a:xfrm>
          <a:custGeom>
            <a:avLst/>
            <a:gdLst/>
            <a:ahLst/>
            <a:cxnLst/>
            <a:rect l="l" t="t" r="r" b="b"/>
            <a:pathLst>
              <a:path w="758825" h="682625">
                <a:moveTo>
                  <a:pt x="0" y="682625"/>
                </a:moveTo>
                <a:lnTo>
                  <a:pt x="758825" y="682625"/>
                </a:lnTo>
                <a:lnTo>
                  <a:pt x="758825" y="0"/>
                </a:lnTo>
                <a:lnTo>
                  <a:pt x="0" y="0"/>
                </a:lnTo>
                <a:lnTo>
                  <a:pt x="0" y="6826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906905" y="306455"/>
            <a:ext cx="5370305" cy="11427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9744" marR="916845" algn="ctr">
              <a:lnSpc>
                <a:spcPts val="4190"/>
              </a:lnSpc>
              <a:spcBef>
                <a:spcPts val="209"/>
              </a:spcBef>
            </a:pP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Original</a:t>
            </a:r>
            <a:r>
              <a:rPr dirty="0" smtClean="0" sz="4000" spc="-117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Design</a:t>
            </a:r>
            <a:endParaRPr sz="4000">
              <a:latin typeface="Arial"/>
              <a:cs typeface="Arial"/>
            </a:endParaRPr>
          </a:p>
          <a:p>
            <a:pPr algn="ctr">
              <a:lnSpc>
                <a:spcPct val="95825"/>
              </a:lnSpc>
            </a:pP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Resi</a:t>
            </a:r>
            <a:r>
              <a:rPr dirty="0" smtClean="0" sz="4000" spc="9">
                <a:solidFill>
                  <a:srgbClr val="4FFFFF"/>
                </a:solidFill>
                <a:latin typeface="Arial"/>
                <a:cs typeface="Arial"/>
              </a:rPr>
              <a:t>s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tan</a:t>
            </a:r>
            <a:r>
              <a:rPr dirty="0" smtClean="0" sz="4000" spc="9">
                <a:solidFill>
                  <a:srgbClr val="4FFFFF"/>
                </a:solidFill>
                <a:latin typeface="Arial"/>
                <a:cs typeface="Arial"/>
              </a:rPr>
              <a:t>c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e:</a:t>
            </a:r>
            <a:r>
              <a:rPr dirty="0" smtClean="0" sz="4000" spc="-175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Fall</a:t>
            </a:r>
            <a:r>
              <a:rPr dirty="0" smtClean="0" sz="4000" spc="-49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of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Man</a:t>
            </a:r>
            <a:endParaRPr sz="4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71725" y="4870450"/>
            <a:ext cx="4476750" cy="1593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742782" marR="1742974" algn="ctr">
              <a:lnSpc>
                <a:spcPct val="95825"/>
              </a:lnSpc>
              <a:spcBef>
                <a:spcPts val="3471"/>
              </a:spcBef>
            </a:pPr>
            <a:r>
              <a:rPr dirty="0" smtClean="0" sz="3200" spc="0">
                <a:latin typeface="Arial"/>
                <a:cs typeface="Arial"/>
              </a:rPr>
              <a:t>Sync</a:t>
            </a:r>
            <a:endParaRPr sz="3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1675" y="2822575"/>
            <a:ext cx="758825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1460500" y="2822575"/>
            <a:ext cx="758825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2219325" y="2822575"/>
            <a:ext cx="758825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2978150" y="2822575"/>
            <a:ext cx="227044" cy="16685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3205194" y="2822575"/>
            <a:ext cx="835056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4040251" y="2822575"/>
            <a:ext cx="833437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4873688" y="2822575"/>
            <a:ext cx="760412" cy="7588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5634101" y="2822575"/>
            <a:ext cx="228600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5862701" y="2822575"/>
            <a:ext cx="758825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6621526" y="2822575"/>
            <a:ext cx="758825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7380351" y="2822575"/>
            <a:ext cx="758825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4873688" y="3581400"/>
            <a:ext cx="760412" cy="6826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701675" y="4264025"/>
            <a:ext cx="2276475" cy="2270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3205194" y="4264025"/>
            <a:ext cx="4933981" cy="2270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322262" y="1835213"/>
            <a:ext cx="8348599" cy="379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0019" marR="2901671" algn="ctr">
              <a:lnSpc>
                <a:spcPts val="2990"/>
              </a:lnSpc>
              <a:spcBef>
                <a:spcPts val="149"/>
              </a:spcBef>
            </a:pP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Phy</a:t>
            </a:r>
            <a:r>
              <a:rPr dirty="0" smtClean="0" baseline="-3105" sz="4200" spc="9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i</a:t>
            </a:r>
            <a:r>
              <a:rPr dirty="0" smtClean="0" baseline="-3105" sz="4200" spc="4">
                <a:solidFill>
                  <a:srgbClr val="1F126B"/>
                </a:solidFill>
                <a:latin typeface="Arial"/>
                <a:cs typeface="Arial"/>
              </a:rPr>
              <a:t>c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baseline="-3105" sz="4200" spc="-106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Upd</a:t>
            </a:r>
            <a:r>
              <a:rPr dirty="0" smtClean="0" baseline="-3105" sz="4200" spc="9">
                <a:solidFill>
                  <a:srgbClr val="1F126B"/>
                </a:solidFill>
                <a:latin typeface="Arial"/>
                <a:cs typeface="Arial"/>
              </a:rPr>
              <a:t>a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te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78840" y="589080"/>
            <a:ext cx="7429807" cy="20297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93586" marR="1537447" algn="ctr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Atomic</a:t>
            </a:r>
            <a:r>
              <a:rPr dirty="0" smtClean="0" sz="4400" spc="-19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Allo</a:t>
            </a:r>
            <a:r>
              <a:rPr dirty="0" smtClean="0" sz="4400" spc="9">
                <a:solidFill>
                  <a:srgbClr val="4FFFFF"/>
                </a:solidFill>
                <a:latin typeface="Arial"/>
                <a:cs typeface="Arial"/>
              </a:rPr>
              <a:t>c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ation</a:t>
            </a:r>
            <a:endParaRPr sz="4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599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Co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vert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3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PPU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ixed</a:t>
            </a:r>
            <a:r>
              <a:rPr dirty="0" smtClean="0" sz="3200" spc="-2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ock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cati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ns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endParaRPr sz="3200">
              <a:latin typeface="Arial"/>
              <a:cs typeface="Arial"/>
            </a:endParaRPr>
          </a:p>
          <a:p>
            <a:pPr marL="12700" marR="70098">
              <a:lnSpc>
                <a:spcPct val="95825"/>
              </a:lnSpc>
              <a:spcBef>
                <a:spcPts val="160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at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mic</a:t>
            </a:r>
            <a:r>
              <a:rPr dirty="0" smtClean="0" sz="3200" spc="-2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al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ocat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1698600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771997"/>
            <a:ext cx="228853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40" y="2771997"/>
            <a:ext cx="7110803" cy="30664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just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Physics</a:t>
            </a:r>
            <a:r>
              <a:rPr dirty="0" smtClean="0" sz="3200" spc="-2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3200" spc="9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ratch</a:t>
            </a:r>
            <a:r>
              <a:rPr dirty="0" smtClean="0" sz="3200" spc="-3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ff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al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ocat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endParaRPr sz="3200">
              <a:latin typeface="Arial"/>
              <a:cs typeface="Arial"/>
            </a:endParaRPr>
          </a:p>
          <a:p>
            <a:pPr marL="12700" marR="4487381" algn="just">
              <a:lnSpc>
                <a:spcPct val="95825"/>
              </a:lnSpc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at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mic</a:t>
            </a:r>
            <a:r>
              <a:rPr dirty="0" smtClean="0" sz="3200" spc="-2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as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well</a:t>
            </a:r>
            <a:endParaRPr sz="3200">
              <a:latin typeface="Arial"/>
              <a:cs typeface="Arial"/>
            </a:endParaRPr>
          </a:p>
          <a:p>
            <a:pPr marL="12700" marR="1805361" algn="just">
              <a:lnSpc>
                <a:spcPct val="95825"/>
              </a:lnSpc>
              <a:spcBef>
                <a:spcPts val="92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Rat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er</a:t>
            </a:r>
            <a:r>
              <a:rPr dirty="0" smtClean="0" sz="32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strai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3200" spc="-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-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forw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rd</a:t>
            </a:r>
            <a:r>
              <a:rPr dirty="0" smtClean="0" sz="3200" spc="-3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t…</a:t>
            </a:r>
            <a:endParaRPr sz="3200">
              <a:latin typeface="Arial"/>
              <a:cs typeface="Arial"/>
            </a:endParaRPr>
          </a:p>
          <a:p>
            <a:pPr marL="12700" marR="79644" algn="just">
              <a:lnSpc>
                <a:spcPct val="100041"/>
              </a:lnSpc>
              <a:spcBef>
                <a:spcPts val="931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Exp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sed</a:t>
            </a:r>
            <a:r>
              <a:rPr dirty="0" smtClean="0" sz="3200" spc="-4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of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pr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-existi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32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pr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with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the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way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ta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was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al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ocat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he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4">
                <a:solidFill>
                  <a:srgbClr val="E9FFFF"/>
                </a:solidFill>
                <a:latin typeface="Arial"/>
                <a:cs typeface="Arial"/>
              </a:rPr>
              <a:t>PPU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29027" y="2771997"/>
            <a:ext cx="537290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3844893"/>
            <a:ext cx="229006" cy="10179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762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90778" y="589080"/>
            <a:ext cx="1602388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Broad</a:t>
            </a:r>
            <a:endParaRPr sz="4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36599" y="589080"/>
            <a:ext cx="1695844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Phase</a:t>
            </a:r>
            <a:endParaRPr sz="4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78674" y="589080"/>
            <a:ext cx="4458652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Colli</a:t>
            </a:r>
            <a:r>
              <a:rPr dirty="0" smtClean="0" sz="4400" spc="14">
                <a:solidFill>
                  <a:srgbClr val="4FFFFF"/>
                </a:solidFill>
                <a:latin typeface="Arial"/>
                <a:cs typeface="Arial"/>
              </a:rPr>
              <a:t>s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ion</a:t>
            </a:r>
            <a:r>
              <a:rPr dirty="0" smtClean="0" sz="4400" spc="-39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Shaders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1649832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40" y="1649832"/>
            <a:ext cx="7685874" cy="43349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19433" algn="just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Previ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usly,</a:t>
            </a:r>
            <a:r>
              <a:rPr dirty="0" smtClean="0" sz="3200" spc="-3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was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ly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ssible</a:t>
            </a:r>
            <a:r>
              <a:rPr dirty="0" smtClean="0" sz="3200" spc="-2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er</a:t>
            </a:r>
            <a:endParaRPr sz="3200">
              <a:latin typeface="Arial"/>
              <a:cs typeface="Arial"/>
            </a:endParaRPr>
          </a:p>
          <a:p>
            <a:pPr marL="12700" marR="1049118" algn="just">
              <a:lnSpc>
                <a:spcPts val="3454"/>
              </a:lnSpc>
              <a:spcBef>
                <a:spcPts val="4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me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collisi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etry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PPU</a:t>
            </a:r>
            <a:endParaRPr sz="3200">
              <a:latin typeface="Arial"/>
              <a:cs typeface="Arial"/>
            </a:endParaRPr>
          </a:p>
          <a:p>
            <a:pPr marL="12700" algn="just">
              <a:lnSpc>
                <a:spcPct val="95825"/>
              </a:lnSpc>
              <a:spcBef>
                <a:spcPts val="371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Inso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ni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Coll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sion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Sy</a:t>
            </a:r>
            <a:r>
              <a:rPr dirty="0" smtClean="0" sz="32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tem</a:t>
            </a:r>
            <a:r>
              <a:rPr dirty="0" smtClean="0" sz="3200" spc="-3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ran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on</a:t>
            </a:r>
            <a:r>
              <a:rPr dirty="0" smtClean="0" sz="3200" spc="-2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its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own</a:t>
            </a:r>
            <a:endParaRPr sz="3200">
              <a:latin typeface="Arial"/>
              <a:cs typeface="Arial"/>
            </a:endParaRPr>
          </a:p>
          <a:p>
            <a:pPr marL="12700" marR="6775942" algn="just">
              <a:lnSpc>
                <a:spcPts val="3460"/>
              </a:lnSpc>
              <a:spcBef>
                <a:spcPts val="173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SPU</a:t>
            </a:r>
            <a:endParaRPr sz="3200">
              <a:latin typeface="Arial"/>
              <a:cs typeface="Arial"/>
            </a:endParaRPr>
          </a:p>
          <a:p>
            <a:pPr marL="12700" marR="340988" algn="just">
              <a:lnSpc>
                <a:spcPct val="95825"/>
              </a:lnSpc>
              <a:spcBef>
                <a:spcPts val="371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Now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the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ncti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ns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are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sh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li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rary</a:t>
            </a:r>
            <a:endParaRPr sz="3200">
              <a:latin typeface="Arial"/>
              <a:cs typeface="Arial"/>
            </a:endParaRPr>
          </a:p>
          <a:p>
            <a:pPr marL="12700" marR="91628" algn="just">
              <a:lnSpc>
                <a:spcPts val="3460"/>
              </a:lnSpc>
              <a:spcBef>
                <a:spcPts val="953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We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can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ild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physics</a:t>
            </a:r>
            <a:r>
              <a:rPr dirty="0" smtClean="0" sz="3200" spc="-2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coll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sion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on</a:t>
            </a:r>
            <a:r>
              <a:rPr dirty="0" smtClean="0" sz="3200" spc="-2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SPU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thr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the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use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of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the</a:t>
            </a:r>
            <a:r>
              <a:rPr dirty="0" smtClean="0" sz="3200" spc="-2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sha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er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li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rary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in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erf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ce</a:t>
            </a:r>
            <a:endParaRPr sz="3200">
              <a:latin typeface="Arial"/>
              <a:cs typeface="Arial"/>
            </a:endParaRPr>
          </a:p>
          <a:p>
            <a:pPr marL="12700" marR="3845780" algn="just">
              <a:lnSpc>
                <a:spcPct val="95825"/>
              </a:lnSpc>
              <a:spcBef>
                <a:spcPts val="359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Sav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val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!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625439"/>
            <a:ext cx="228853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3601053"/>
            <a:ext cx="229006" cy="9691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7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5552161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78840" y="589080"/>
            <a:ext cx="3667527" cy="15421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11122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Looking</a:t>
            </a:r>
            <a:endParaRPr sz="4400">
              <a:latin typeface="Arial"/>
              <a:cs typeface="Arial"/>
            </a:endParaRPr>
          </a:p>
          <a:p>
            <a:pPr marL="12700" marR="83941">
              <a:lnSpc>
                <a:spcPct val="95825"/>
              </a:lnSpc>
              <a:spcBef>
                <a:spcPts val="3599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Opt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ze</a:t>
            </a:r>
            <a:r>
              <a:rPr dirty="0" smtClean="0" sz="3200" spc="-2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DMAs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92598" y="589080"/>
            <a:ext cx="2159203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-19">
                <a:solidFill>
                  <a:srgbClr val="4FFFFF"/>
                </a:solidFill>
                <a:latin typeface="Arial"/>
                <a:cs typeface="Arial"/>
              </a:rPr>
              <a:t>F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orward</a:t>
            </a:r>
            <a:endParaRPr sz="4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1698600"/>
            <a:ext cx="229006" cy="16032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759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930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40" y="2284063"/>
            <a:ext cx="6365353" cy="15054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70098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Bet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er</a:t>
            </a:r>
            <a:r>
              <a:rPr dirty="0" smtClean="0" sz="32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or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izati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761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Co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vert</a:t>
            </a:r>
            <a:r>
              <a:rPr dirty="0" smtClean="0" sz="3200" spc="-3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re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of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ysi</a:t>
            </a:r>
            <a:r>
              <a:rPr dirty="0" smtClean="0" sz="3200" spc="4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kern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endParaRPr sz="3200">
              <a:latin typeface="Arial"/>
              <a:cs typeface="Arial"/>
            </a:endParaRPr>
          </a:p>
          <a:p>
            <a:pPr marL="12700" marR="70098">
              <a:lnSpc>
                <a:spcPct val="95825"/>
              </a:lnSpc>
              <a:spcBef>
                <a:spcPts val="160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Sh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59457" y="2869286"/>
            <a:ext cx="741687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3942429"/>
            <a:ext cx="228854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78840" y="3942429"/>
            <a:ext cx="7121468" cy="9203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Fi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re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rtu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iti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or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in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erl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aving</a:t>
            </a:r>
            <a:endParaRPr sz="3200">
              <a:latin typeface="Arial"/>
              <a:cs typeface="Arial"/>
            </a:endParaRPr>
          </a:p>
          <a:p>
            <a:pPr marL="12700" marR="61036">
              <a:lnSpc>
                <a:spcPct val="95825"/>
              </a:lnSpc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SPU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te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with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PPU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object 2"/>
          <p:cNvSpPr txBox="1"/>
          <p:nvPr/>
        </p:nvSpPr>
        <p:spPr>
          <a:xfrm>
            <a:off x="2861310" y="2886098"/>
            <a:ext cx="3355171" cy="11945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8091" marR="717464" algn="ctr">
              <a:lnSpc>
                <a:spcPts val="2150"/>
              </a:lnSpc>
              <a:spcBef>
                <a:spcPts val="107"/>
              </a:spcBef>
            </a:pPr>
            <a:r>
              <a:rPr dirty="0" smtClean="0" sz="2000" spc="-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ric</a:t>
            </a:r>
            <a:r>
              <a:rPr dirty="0" smtClean="0" sz="20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Ch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istensen</a:t>
            </a:r>
            <a:endParaRPr sz="2000">
              <a:latin typeface="Arial"/>
              <a:cs typeface="Arial"/>
            </a:endParaRPr>
          </a:p>
          <a:p>
            <a:pPr indent="-767" algn="ctr">
              <a:lnSpc>
                <a:spcPct val="100041"/>
              </a:lnSpc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Insomniac</a:t>
            </a:r>
            <a:r>
              <a:rPr dirty="0" smtClean="0" sz="2000" spc="-3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Games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Prin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ipal</a:t>
            </a:r>
            <a:r>
              <a:rPr dirty="0" smtClean="0" sz="2000" spc="-2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Engine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-9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ammer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  <a:hlinkClick r:id="rId2"/>
              </a:rPr>
              <a:t>e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  <a:hlinkClick r:id="rId2"/>
              </a:rPr>
              <a:t>c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  <a:hlinkClick r:id="rId2"/>
              </a:rPr>
              <a:t>@i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  <a:hlinkClick r:id="rId2"/>
              </a:rPr>
              <a:t>n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  <a:hlinkClick r:id="rId2"/>
              </a:rPr>
              <a:t>s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  <a:hlinkClick r:id="rId2"/>
              </a:rPr>
              <a:t>o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  <a:hlinkClick r:id="rId2"/>
              </a:rPr>
              <a:t>m</a:t>
            </a:r>
            <a:r>
              <a:rPr dirty="0" smtClean="0" sz="2000" spc="-9">
                <a:solidFill>
                  <a:srgbClr val="E9FFFF"/>
                </a:solidFill>
                <a:latin typeface="Arial"/>
                <a:cs typeface="Arial"/>
                <a:hlinkClick r:id="rId2"/>
              </a:rPr>
              <a:t>n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  <a:hlinkClick r:id="rId2"/>
              </a:rPr>
              <a:t>ia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  <a:hlinkClick r:id="rId2"/>
              </a:rPr>
              <a:t>c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  <a:hlinkClick r:id="rId2"/>
              </a:rPr>
              <a:t>g</a:t>
            </a:r>
            <a:r>
              <a:rPr dirty="0" smtClean="0" sz="2000" spc="-9">
                <a:solidFill>
                  <a:srgbClr val="E9FFFF"/>
                </a:solidFill>
                <a:latin typeface="Arial"/>
                <a:cs typeface="Arial"/>
                <a:hlinkClick r:id="rId2"/>
              </a:rPr>
              <a:t>a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  <a:hlinkClick r:id="rId2"/>
              </a:rPr>
              <a:t>mes</a:t>
            </a:r>
            <a:r>
              <a:rPr dirty="0" smtClean="0" sz="2000" spc="-9">
                <a:solidFill>
                  <a:srgbClr val="E9FFFF"/>
                </a:solidFill>
                <a:latin typeface="Arial"/>
                <a:cs typeface="Arial"/>
                <a:hlinkClick r:id="rId2"/>
              </a:rPr>
              <a:t>.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  <a:hlinkClick r:id="rId2"/>
              </a:rPr>
              <a:t>com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322262" y="1835213"/>
            <a:ext cx="8348599" cy="379412"/>
          </a:xfrm>
          <a:custGeom>
            <a:avLst/>
            <a:gdLst/>
            <a:ahLst/>
            <a:cxnLst/>
            <a:rect l="l" t="t" r="r" b="b"/>
            <a:pathLst>
              <a:path w="8348599" h="379412">
                <a:moveTo>
                  <a:pt x="0" y="379412"/>
                </a:moveTo>
                <a:lnTo>
                  <a:pt x="8348599" y="379412"/>
                </a:lnTo>
                <a:lnTo>
                  <a:pt x="8348599" y="0"/>
                </a:lnTo>
                <a:lnTo>
                  <a:pt x="0" y="0"/>
                </a:lnTo>
                <a:lnTo>
                  <a:pt x="0" y="379412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322262" y="1835213"/>
            <a:ext cx="8348599" cy="379412"/>
          </a:xfrm>
          <a:custGeom>
            <a:avLst/>
            <a:gdLst/>
            <a:ahLst/>
            <a:cxnLst/>
            <a:rect l="l" t="t" r="r" b="b"/>
            <a:pathLst>
              <a:path w="8348599" h="379412">
                <a:moveTo>
                  <a:pt x="0" y="379412"/>
                </a:moveTo>
                <a:lnTo>
                  <a:pt x="8348599" y="379412"/>
                </a:lnTo>
                <a:lnTo>
                  <a:pt x="8348599" y="0"/>
                </a:lnTo>
                <a:lnTo>
                  <a:pt x="0" y="0"/>
                </a:lnTo>
                <a:lnTo>
                  <a:pt x="0" y="379412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701675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701675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2978150" y="2822575"/>
            <a:ext cx="227012" cy="1441450"/>
          </a:xfrm>
          <a:custGeom>
            <a:avLst/>
            <a:gdLst/>
            <a:ahLst/>
            <a:cxnLst/>
            <a:rect l="l" t="t" r="r" b="b"/>
            <a:pathLst>
              <a:path w="227012" h="1441450">
                <a:moveTo>
                  <a:pt x="0" y="1441450"/>
                </a:moveTo>
                <a:lnTo>
                  <a:pt x="227012" y="1441450"/>
                </a:lnTo>
                <a:lnTo>
                  <a:pt x="227012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2978150" y="2822575"/>
            <a:ext cx="227012" cy="1441450"/>
          </a:xfrm>
          <a:custGeom>
            <a:avLst/>
            <a:gdLst/>
            <a:ahLst/>
            <a:cxnLst/>
            <a:rect l="l" t="t" r="r" b="b"/>
            <a:pathLst>
              <a:path w="227012" h="1441450">
                <a:moveTo>
                  <a:pt x="0" y="1441450"/>
                </a:moveTo>
                <a:lnTo>
                  <a:pt x="227012" y="1441450"/>
                </a:lnTo>
                <a:lnTo>
                  <a:pt x="227012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4040251" y="2822575"/>
            <a:ext cx="833437" cy="1441450"/>
          </a:xfrm>
          <a:custGeom>
            <a:avLst/>
            <a:gdLst/>
            <a:ahLst/>
            <a:cxnLst/>
            <a:rect l="l" t="t" r="r" b="b"/>
            <a:pathLst>
              <a:path w="833437" h="1441450">
                <a:moveTo>
                  <a:pt x="0" y="1441450"/>
                </a:moveTo>
                <a:lnTo>
                  <a:pt x="833437" y="1441450"/>
                </a:lnTo>
                <a:lnTo>
                  <a:pt x="833437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4040251" y="2822575"/>
            <a:ext cx="833437" cy="1441450"/>
          </a:xfrm>
          <a:custGeom>
            <a:avLst/>
            <a:gdLst/>
            <a:ahLst/>
            <a:cxnLst/>
            <a:rect l="l" t="t" r="r" b="b"/>
            <a:pathLst>
              <a:path w="833437" h="1441450">
                <a:moveTo>
                  <a:pt x="0" y="1441450"/>
                </a:moveTo>
                <a:lnTo>
                  <a:pt x="833437" y="1441450"/>
                </a:lnTo>
                <a:lnTo>
                  <a:pt x="833437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3205226" y="2822575"/>
            <a:ext cx="835025" cy="1668526"/>
          </a:xfrm>
          <a:custGeom>
            <a:avLst/>
            <a:gdLst/>
            <a:ahLst/>
            <a:cxnLst/>
            <a:rect l="l" t="t" r="r" b="b"/>
            <a:pathLst>
              <a:path w="835025" h="1668526">
                <a:moveTo>
                  <a:pt x="0" y="1668526"/>
                </a:moveTo>
                <a:lnTo>
                  <a:pt x="835025" y="1668526"/>
                </a:lnTo>
                <a:lnTo>
                  <a:pt x="835025" y="0"/>
                </a:lnTo>
                <a:lnTo>
                  <a:pt x="0" y="0"/>
                </a:lnTo>
                <a:lnTo>
                  <a:pt x="0" y="1668526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3205226" y="2822575"/>
            <a:ext cx="835025" cy="1668526"/>
          </a:xfrm>
          <a:custGeom>
            <a:avLst/>
            <a:gdLst/>
            <a:ahLst/>
            <a:cxnLst/>
            <a:rect l="l" t="t" r="r" b="b"/>
            <a:pathLst>
              <a:path w="835025" h="1668526">
                <a:moveTo>
                  <a:pt x="0" y="1668526"/>
                </a:moveTo>
                <a:lnTo>
                  <a:pt x="835025" y="1668526"/>
                </a:lnTo>
                <a:lnTo>
                  <a:pt x="835025" y="0"/>
                </a:lnTo>
                <a:lnTo>
                  <a:pt x="0" y="0"/>
                </a:lnTo>
                <a:lnTo>
                  <a:pt x="0" y="1668526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5634101" y="2822575"/>
            <a:ext cx="228600" cy="1441450"/>
          </a:xfrm>
          <a:custGeom>
            <a:avLst/>
            <a:gdLst/>
            <a:ahLst/>
            <a:cxnLst/>
            <a:rect l="l" t="t" r="r" b="b"/>
            <a:pathLst>
              <a:path w="228600" h="1441450">
                <a:moveTo>
                  <a:pt x="0" y="1441450"/>
                </a:moveTo>
                <a:lnTo>
                  <a:pt x="228600" y="1441450"/>
                </a:lnTo>
                <a:lnTo>
                  <a:pt x="228600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5634101" y="2822575"/>
            <a:ext cx="228600" cy="1441450"/>
          </a:xfrm>
          <a:custGeom>
            <a:avLst/>
            <a:gdLst/>
            <a:ahLst/>
            <a:cxnLst/>
            <a:rect l="l" t="t" r="r" b="b"/>
            <a:pathLst>
              <a:path w="228600" h="1441450">
                <a:moveTo>
                  <a:pt x="0" y="1441450"/>
                </a:moveTo>
                <a:lnTo>
                  <a:pt x="228600" y="1441450"/>
                </a:lnTo>
                <a:lnTo>
                  <a:pt x="228600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2219325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2219325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1460500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1460500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6621526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6621526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5862701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5862701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7380351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7380351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3586099" y="4478782"/>
            <a:ext cx="992759" cy="409448"/>
          </a:xfrm>
          <a:custGeom>
            <a:avLst/>
            <a:gdLst/>
            <a:ahLst/>
            <a:cxnLst/>
            <a:rect l="l" t="t" r="r" b="b"/>
            <a:pathLst>
              <a:path w="992759" h="409448">
                <a:moveTo>
                  <a:pt x="99917" y="71092"/>
                </a:moveTo>
                <a:lnTo>
                  <a:pt x="979042" y="409448"/>
                </a:lnTo>
                <a:lnTo>
                  <a:pt x="992759" y="373888"/>
                </a:lnTo>
                <a:lnTo>
                  <a:pt x="113580" y="35560"/>
                </a:lnTo>
                <a:lnTo>
                  <a:pt x="95758" y="28702"/>
                </a:lnTo>
                <a:lnTo>
                  <a:pt x="82168" y="64262"/>
                </a:lnTo>
                <a:lnTo>
                  <a:pt x="99917" y="71092"/>
                </a:lnTo>
                <a:close/>
              </a:path>
              <a:path w="992759" h="409448">
                <a:moveTo>
                  <a:pt x="113580" y="35560"/>
                </a:moveTo>
                <a:lnTo>
                  <a:pt x="127253" y="0"/>
                </a:lnTo>
                <a:lnTo>
                  <a:pt x="0" y="12192"/>
                </a:lnTo>
                <a:lnTo>
                  <a:pt x="86233" y="106680"/>
                </a:lnTo>
                <a:lnTo>
                  <a:pt x="99917" y="71092"/>
                </a:lnTo>
                <a:lnTo>
                  <a:pt x="82168" y="64262"/>
                </a:lnTo>
                <a:lnTo>
                  <a:pt x="95758" y="28702"/>
                </a:lnTo>
                <a:lnTo>
                  <a:pt x="113580" y="355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2371725" y="4870450"/>
            <a:ext cx="4476750" cy="1593850"/>
          </a:xfrm>
          <a:custGeom>
            <a:avLst/>
            <a:gdLst/>
            <a:ahLst/>
            <a:cxnLst/>
            <a:rect l="l" t="t" r="r" b="b"/>
            <a:pathLst>
              <a:path w="4476750" h="1593850">
                <a:moveTo>
                  <a:pt x="0" y="1593850"/>
                </a:moveTo>
                <a:lnTo>
                  <a:pt x="4476750" y="1593850"/>
                </a:lnTo>
                <a:lnTo>
                  <a:pt x="4476750" y="0"/>
                </a:lnTo>
                <a:lnTo>
                  <a:pt x="0" y="0"/>
                </a:lnTo>
                <a:lnTo>
                  <a:pt x="0" y="1593850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2371725" y="4870450"/>
            <a:ext cx="4476750" cy="1593850"/>
          </a:xfrm>
          <a:custGeom>
            <a:avLst/>
            <a:gdLst/>
            <a:ahLst/>
            <a:cxnLst/>
            <a:rect l="l" t="t" r="r" b="b"/>
            <a:pathLst>
              <a:path w="4476750" h="1593850">
                <a:moveTo>
                  <a:pt x="0" y="1593850"/>
                </a:moveTo>
                <a:lnTo>
                  <a:pt x="4476750" y="1593850"/>
                </a:lnTo>
                <a:lnTo>
                  <a:pt x="4476750" y="0"/>
                </a:lnTo>
                <a:lnTo>
                  <a:pt x="0" y="0"/>
                </a:lnTo>
                <a:lnTo>
                  <a:pt x="0" y="15938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4875276" y="2822575"/>
            <a:ext cx="758825" cy="758825"/>
          </a:xfrm>
          <a:custGeom>
            <a:avLst/>
            <a:gdLst/>
            <a:ahLst/>
            <a:cxnLst/>
            <a:rect l="l" t="t" r="r" b="b"/>
            <a:pathLst>
              <a:path w="758825" h="758825">
                <a:moveTo>
                  <a:pt x="0" y="758825"/>
                </a:moveTo>
                <a:lnTo>
                  <a:pt x="758825" y="758825"/>
                </a:lnTo>
                <a:lnTo>
                  <a:pt x="758825" y="0"/>
                </a:lnTo>
                <a:lnTo>
                  <a:pt x="0" y="0"/>
                </a:lnTo>
                <a:lnTo>
                  <a:pt x="0" y="758825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4875276" y="2822575"/>
            <a:ext cx="758825" cy="758825"/>
          </a:xfrm>
          <a:custGeom>
            <a:avLst/>
            <a:gdLst/>
            <a:ahLst/>
            <a:cxnLst/>
            <a:rect l="l" t="t" r="r" b="b"/>
            <a:pathLst>
              <a:path w="758825" h="758825">
                <a:moveTo>
                  <a:pt x="0" y="758825"/>
                </a:moveTo>
                <a:lnTo>
                  <a:pt x="758825" y="758825"/>
                </a:lnTo>
                <a:lnTo>
                  <a:pt x="758825" y="0"/>
                </a:lnTo>
                <a:lnTo>
                  <a:pt x="0" y="0"/>
                </a:lnTo>
                <a:lnTo>
                  <a:pt x="0" y="7588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4875276" y="3581400"/>
            <a:ext cx="758825" cy="682625"/>
          </a:xfrm>
          <a:custGeom>
            <a:avLst/>
            <a:gdLst/>
            <a:ahLst/>
            <a:cxnLst/>
            <a:rect l="l" t="t" r="r" b="b"/>
            <a:pathLst>
              <a:path w="758825" h="682625">
                <a:moveTo>
                  <a:pt x="0" y="682625"/>
                </a:moveTo>
                <a:lnTo>
                  <a:pt x="758825" y="682625"/>
                </a:lnTo>
                <a:lnTo>
                  <a:pt x="758825" y="0"/>
                </a:lnTo>
                <a:lnTo>
                  <a:pt x="0" y="0"/>
                </a:lnTo>
                <a:lnTo>
                  <a:pt x="0" y="6826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4875276" y="3581400"/>
            <a:ext cx="758825" cy="682625"/>
          </a:xfrm>
          <a:custGeom>
            <a:avLst/>
            <a:gdLst/>
            <a:ahLst/>
            <a:cxnLst/>
            <a:rect l="l" t="t" r="r" b="b"/>
            <a:pathLst>
              <a:path w="758825" h="682625">
                <a:moveTo>
                  <a:pt x="0" y="682625"/>
                </a:moveTo>
                <a:lnTo>
                  <a:pt x="758825" y="682625"/>
                </a:lnTo>
                <a:lnTo>
                  <a:pt x="758825" y="0"/>
                </a:lnTo>
                <a:lnTo>
                  <a:pt x="0" y="0"/>
                </a:lnTo>
                <a:lnTo>
                  <a:pt x="0" y="6826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906905" y="306455"/>
            <a:ext cx="5370305" cy="11427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9744" marR="916845" algn="ctr">
              <a:lnSpc>
                <a:spcPts val="4190"/>
              </a:lnSpc>
              <a:spcBef>
                <a:spcPts val="209"/>
              </a:spcBef>
            </a:pP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Original</a:t>
            </a:r>
            <a:r>
              <a:rPr dirty="0" smtClean="0" sz="4000" spc="-117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Design</a:t>
            </a:r>
            <a:endParaRPr sz="4000">
              <a:latin typeface="Arial"/>
              <a:cs typeface="Arial"/>
            </a:endParaRPr>
          </a:p>
          <a:p>
            <a:pPr algn="ctr">
              <a:lnSpc>
                <a:spcPct val="95825"/>
              </a:lnSpc>
            </a:pP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Resi</a:t>
            </a:r>
            <a:r>
              <a:rPr dirty="0" smtClean="0" sz="4000" spc="9">
                <a:solidFill>
                  <a:srgbClr val="4FFFFF"/>
                </a:solidFill>
                <a:latin typeface="Arial"/>
                <a:cs typeface="Arial"/>
              </a:rPr>
              <a:t>s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tan</a:t>
            </a:r>
            <a:r>
              <a:rPr dirty="0" smtClean="0" sz="4000" spc="9">
                <a:solidFill>
                  <a:srgbClr val="4FFFFF"/>
                </a:solidFill>
                <a:latin typeface="Arial"/>
                <a:cs typeface="Arial"/>
              </a:rPr>
              <a:t>c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e:</a:t>
            </a:r>
            <a:r>
              <a:rPr dirty="0" smtClean="0" sz="4000" spc="-175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Fall</a:t>
            </a:r>
            <a:r>
              <a:rPr dirty="0" smtClean="0" sz="4000" spc="-49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of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Man</a:t>
            </a:r>
            <a:endParaRPr sz="4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71725" y="4870450"/>
            <a:ext cx="4476750" cy="1593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1"/>
              </a:spcBef>
            </a:pPr>
            <a:endParaRPr sz="550"/>
          </a:p>
          <a:p>
            <a:pPr marL="701677" marR="701414" algn="ctr">
              <a:lnSpc>
                <a:spcPct val="95825"/>
              </a:lnSpc>
              <a:spcBef>
                <a:spcPts val="2000"/>
              </a:spcBef>
            </a:pPr>
            <a:r>
              <a:rPr dirty="0" smtClean="0" sz="3200" spc="0">
                <a:latin typeface="Arial"/>
                <a:cs typeface="Arial"/>
              </a:rPr>
              <a:t>Process</a:t>
            </a:r>
            <a:r>
              <a:rPr dirty="0" smtClean="0" sz="3200" spc="-39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Con</a:t>
            </a:r>
            <a:r>
              <a:rPr dirty="0" smtClean="0" sz="3200" spc="-9">
                <a:latin typeface="Arial"/>
                <a:cs typeface="Arial"/>
              </a:rPr>
              <a:t>t</a:t>
            </a:r>
            <a:r>
              <a:rPr dirty="0" smtClean="0" sz="3200" spc="0">
                <a:latin typeface="Arial"/>
                <a:cs typeface="Arial"/>
              </a:rPr>
              <a:t>act</a:t>
            </a:r>
            <a:endParaRPr sz="3200">
              <a:latin typeface="Arial"/>
              <a:cs typeface="Arial"/>
            </a:endParaRPr>
          </a:p>
          <a:p>
            <a:pPr marL="1167958" marR="1166699" algn="ctr">
              <a:lnSpc>
                <a:spcPct val="95825"/>
              </a:lnSpc>
              <a:spcBef>
                <a:spcPts val="160"/>
              </a:spcBef>
            </a:pPr>
            <a:r>
              <a:rPr dirty="0" smtClean="0" sz="3200" spc="0">
                <a:latin typeface="Arial"/>
                <a:cs typeface="Arial"/>
              </a:rPr>
              <a:t>Co</a:t>
            </a:r>
            <a:r>
              <a:rPr dirty="0" smtClean="0" sz="3200" spc="-14">
                <a:latin typeface="Arial"/>
                <a:cs typeface="Arial"/>
              </a:rPr>
              <a:t>n</a:t>
            </a:r>
            <a:r>
              <a:rPr dirty="0" smtClean="0" sz="3200" spc="0">
                <a:latin typeface="Arial"/>
                <a:cs typeface="Arial"/>
              </a:rPr>
              <a:t>strai</a:t>
            </a:r>
            <a:r>
              <a:rPr dirty="0" smtClean="0" sz="3200" spc="-14">
                <a:latin typeface="Arial"/>
                <a:cs typeface="Arial"/>
              </a:rPr>
              <a:t>n</a:t>
            </a:r>
            <a:r>
              <a:rPr dirty="0" smtClean="0" sz="3200" spc="0">
                <a:latin typeface="Arial"/>
                <a:cs typeface="Arial"/>
              </a:rPr>
              <a:t>ts</a:t>
            </a:r>
            <a:endParaRPr sz="3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1675" y="2822575"/>
            <a:ext cx="758825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1460500" y="2822575"/>
            <a:ext cx="758825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2219325" y="2822575"/>
            <a:ext cx="758825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2978150" y="2822575"/>
            <a:ext cx="227044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3205194" y="2822575"/>
            <a:ext cx="835056" cy="16685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4040251" y="2822575"/>
            <a:ext cx="833437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4873688" y="2822575"/>
            <a:ext cx="760412" cy="7588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5634101" y="2822575"/>
            <a:ext cx="228600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5862701" y="2822575"/>
            <a:ext cx="758825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6621526" y="2822575"/>
            <a:ext cx="758825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7380351" y="2822575"/>
            <a:ext cx="758825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4873688" y="3581400"/>
            <a:ext cx="760412" cy="6826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701675" y="4264025"/>
            <a:ext cx="2503519" cy="2270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4040251" y="4264025"/>
            <a:ext cx="4098925" cy="2270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322262" y="1835213"/>
            <a:ext cx="8348599" cy="379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0019" marR="2901671" algn="ctr">
              <a:lnSpc>
                <a:spcPts val="2990"/>
              </a:lnSpc>
              <a:spcBef>
                <a:spcPts val="149"/>
              </a:spcBef>
            </a:pP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Phy</a:t>
            </a:r>
            <a:r>
              <a:rPr dirty="0" smtClean="0" baseline="-3105" sz="4200" spc="9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i</a:t>
            </a:r>
            <a:r>
              <a:rPr dirty="0" smtClean="0" baseline="-3105" sz="4200" spc="4">
                <a:solidFill>
                  <a:srgbClr val="1F126B"/>
                </a:solidFill>
                <a:latin typeface="Arial"/>
                <a:cs typeface="Arial"/>
              </a:rPr>
              <a:t>c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baseline="-3105" sz="4200" spc="-106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Upd</a:t>
            </a:r>
            <a:r>
              <a:rPr dirty="0" smtClean="0" baseline="-3105" sz="4200" spc="9">
                <a:solidFill>
                  <a:srgbClr val="1F126B"/>
                </a:solidFill>
                <a:latin typeface="Arial"/>
                <a:cs typeface="Arial"/>
              </a:rPr>
              <a:t>a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te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322262" y="1835213"/>
            <a:ext cx="8348599" cy="379412"/>
          </a:xfrm>
          <a:custGeom>
            <a:avLst/>
            <a:gdLst/>
            <a:ahLst/>
            <a:cxnLst/>
            <a:rect l="l" t="t" r="r" b="b"/>
            <a:pathLst>
              <a:path w="8348599" h="379412">
                <a:moveTo>
                  <a:pt x="0" y="379412"/>
                </a:moveTo>
                <a:lnTo>
                  <a:pt x="8348599" y="379412"/>
                </a:lnTo>
                <a:lnTo>
                  <a:pt x="8348599" y="0"/>
                </a:lnTo>
                <a:lnTo>
                  <a:pt x="0" y="0"/>
                </a:lnTo>
                <a:lnTo>
                  <a:pt x="0" y="379412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322262" y="1835213"/>
            <a:ext cx="8348599" cy="379412"/>
          </a:xfrm>
          <a:custGeom>
            <a:avLst/>
            <a:gdLst/>
            <a:ahLst/>
            <a:cxnLst/>
            <a:rect l="l" t="t" r="r" b="b"/>
            <a:pathLst>
              <a:path w="8348599" h="379412">
                <a:moveTo>
                  <a:pt x="0" y="379412"/>
                </a:moveTo>
                <a:lnTo>
                  <a:pt x="8348599" y="379412"/>
                </a:lnTo>
                <a:lnTo>
                  <a:pt x="8348599" y="0"/>
                </a:lnTo>
                <a:lnTo>
                  <a:pt x="0" y="0"/>
                </a:lnTo>
                <a:lnTo>
                  <a:pt x="0" y="379412"/>
                </a:lnTo>
                <a:close/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701675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701675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2978150" y="2822575"/>
            <a:ext cx="227012" cy="1441450"/>
          </a:xfrm>
          <a:custGeom>
            <a:avLst/>
            <a:gdLst/>
            <a:ahLst/>
            <a:cxnLst/>
            <a:rect l="l" t="t" r="r" b="b"/>
            <a:pathLst>
              <a:path w="227012" h="1441450">
                <a:moveTo>
                  <a:pt x="0" y="1441450"/>
                </a:moveTo>
                <a:lnTo>
                  <a:pt x="227012" y="1441450"/>
                </a:lnTo>
                <a:lnTo>
                  <a:pt x="227012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2978150" y="2822575"/>
            <a:ext cx="227012" cy="1441450"/>
          </a:xfrm>
          <a:custGeom>
            <a:avLst/>
            <a:gdLst/>
            <a:ahLst/>
            <a:cxnLst/>
            <a:rect l="l" t="t" r="r" b="b"/>
            <a:pathLst>
              <a:path w="227012" h="1441450">
                <a:moveTo>
                  <a:pt x="0" y="1441450"/>
                </a:moveTo>
                <a:lnTo>
                  <a:pt x="227012" y="1441450"/>
                </a:lnTo>
                <a:lnTo>
                  <a:pt x="227012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4040251" y="2822575"/>
            <a:ext cx="833437" cy="1668526"/>
          </a:xfrm>
          <a:custGeom>
            <a:avLst/>
            <a:gdLst/>
            <a:ahLst/>
            <a:cxnLst/>
            <a:rect l="l" t="t" r="r" b="b"/>
            <a:pathLst>
              <a:path w="833437" h="1668526">
                <a:moveTo>
                  <a:pt x="0" y="1668526"/>
                </a:moveTo>
                <a:lnTo>
                  <a:pt x="833437" y="1668526"/>
                </a:lnTo>
                <a:lnTo>
                  <a:pt x="833437" y="0"/>
                </a:lnTo>
                <a:lnTo>
                  <a:pt x="0" y="0"/>
                </a:lnTo>
                <a:lnTo>
                  <a:pt x="0" y="1668526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4040251" y="2822575"/>
            <a:ext cx="833437" cy="1668526"/>
          </a:xfrm>
          <a:custGeom>
            <a:avLst/>
            <a:gdLst/>
            <a:ahLst/>
            <a:cxnLst/>
            <a:rect l="l" t="t" r="r" b="b"/>
            <a:pathLst>
              <a:path w="833437" h="1668526">
                <a:moveTo>
                  <a:pt x="0" y="1668526"/>
                </a:moveTo>
                <a:lnTo>
                  <a:pt x="833437" y="1668526"/>
                </a:lnTo>
                <a:lnTo>
                  <a:pt x="833437" y="0"/>
                </a:lnTo>
                <a:lnTo>
                  <a:pt x="0" y="0"/>
                </a:lnTo>
                <a:lnTo>
                  <a:pt x="0" y="1668526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3205226" y="2822575"/>
            <a:ext cx="835025" cy="1441450"/>
          </a:xfrm>
          <a:custGeom>
            <a:avLst/>
            <a:gdLst/>
            <a:ahLst/>
            <a:cxnLst/>
            <a:rect l="l" t="t" r="r" b="b"/>
            <a:pathLst>
              <a:path w="835025" h="1441450">
                <a:moveTo>
                  <a:pt x="0" y="1441450"/>
                </a:moveTo>
                <a:lnTo>
                  <a:pt x="835025" y="1441450"/>
                </a:lnTo>
                <a:lnTo>
                  <a:pt x="8350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3205226" y="2822575"/>
            <a:ext cx="835025" cy="1441450"/>
          </a:xfrm>
          <a:custGeom>
            <a:avLst/>
            <a:gdLst/>
            <a:ahLst/>
            <a:cxnLst/>
            <a:rect l="l" t="t" r="r" b="b"/>
            <a:pathLst>
              <a:path w="835025" h="1441450">
                <a:moveTo>
                  <a:pt x="0" y="1441450"/>
                </a:moveTo>
                <a:lnTo>
                  <a:pt x="835025" y="1441450"/>
                </a:lnTo>
                <a:lnTo>
                  <a:pt x="8350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5634101" y="2822575"/>
            <a:ext cx="228600" cy="1441450"/>
          </a:xfrm>
          <a:custGeom>
            <a:avLst/>
            <a:gdLst/>
            <a:ahLst/>
            <a:cxnLst/>
            <a:rect l="l" t="t" r="r" b="b"/>
            <a:pathLst>
              <a:path w="228600" h="1441450">
                <a:moveTo>
                  <a:pt x="0" y="1441450"/>
                </a:moveTo>
                <a:lnTo>
                  <a:pt x="228600" y="1441450"/>
                </a:lnTo>
                <a:lnTo>
                  <a:pt x="228600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5634101" y="2822575"/>
            <a:ext cx="228600" cy="1441450"/>
          </a:xfrm>
          <a:custGeom>
            <a:avLst/>
            <a:gdLst/>
            <a:ahLst/>
            <a:cxnLst/>
            <a:rect l="l" t="t" r="r" b="b"/>
            <a:pathLst>
              <a:path w="228600" h="1441450">
                <a:moveTo>
                  <a:pt x="0" y="1441450"/>
                </a:moveTo>
                <a:lnTo>
                  <a:pt x="228600" y="1441450"/>
                </a:lnTo>
                <a:lnTo>
                  <a:pt x="228600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2219325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2219325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1460500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1460500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6621526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6621526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5862701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5862701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7380351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7380351" y="2822575"/>
            <a:ext cx="758825" cy="1441450"/>
          </a:xfrm>
          <a:custGeom>
            <a:avLst/>
            <a:gdLst/>
            <a:ahLst/>
            <a:cxnLst/>
            <a:rect l="l" t="t" r="r" b="b"/>
            <a:pathLst>
              <a:path w="758825" h="1441450">
                <a:moveTo>
                  <a:pt x="0" y="1441450"/>
                </a:moveTo>
                <a:lnTo>
                  <a:pt x="758825" y="1441450"/>
                </a:lnTo>
                <a:lnTo>
                  <a:pt x="758825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4438650" y="4490974"/>
            <a:ext cx="114300" cy="379475"/>
          </a:xfrm>
          <a:custGeom>
            <a:avLst/>
            <a:gdLst/>
            <a:ahLst/>
            <a:cxnLst/>
            <a:rect l="l" t="t" r="r" b="b"/>
            <a:pathLst>
              <a:path w="114300" h="379475">
                <a:moveTo>
                  <a:pt x="38100" y="379475"/>
                </a:moveTo>
                <a:lnTo>
                  <a:pt x="76200" y="379475"/>
                </a:lnTo>
                <a:lnTo>
                  <a:pt x="76200" y="95250"/>
                </a:lnTo>
                <a:lnTo>
                  <a:pt x="114300" y="114300"/>
                </a:lnTo>
                <a:lnTo>
                  <a:pt x="57150" y="0"/>
                </a:lnTo>
                <a:lnTo>
                  <a:pt x="38100" y="95250"/>
                </a:lnTo>
                <a:lnTo>
                  <a:pt x="38100" y="379475"/>
                </a:lnTo>
                <a:close/>
              </a:path>
              <a:path w="114300" h="379475">
                <a:moveTo>
                  <a:pt x="38100" y="95250"/>
                </a:moveTo>
                <a:lnTo>
                  <a:pt x="57150" y="0"/>
                </a:lnTo>
                <a:lnTo>
                  <a:pt x="0" y="114300"/>
                </a:lnTo>
                <a:lnTo>
                  <a:pt x="38100" y="114299"/>
                </a:lnTo>
                <a:lnTo>
                  <a:pt x="38100" y="95250"/>
                </a:lnTo>
                <a:close/>
              </a:path>
              <a:path w="114300" h="379475">
                <a:moveTo>
                  <a:pt x="114300" y="114300"/>
                </a:moveTo>
                <a:lnTo>
                  <a:pt x="76200" y="95250"/>
                </a:lnTo>
                <a:lnTo>
                  <a:pt x="76200" y="114299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2371725" y="4870450"/>
            <a:ext cx="4476750" cy="1593850"/>
          </a:xfrm>
          <a:custGeom>
            <a:avLst/>
            <a:gdLst/>
            <a:ahLst/>
            <a:cxnLst/>
            <a:rect l="l" t="t" r="r" b="b"/>
            <a:pathLst>
              <a:path w="4476750" h="1593850">
                <a:moveTo>
                  <a:pt x="0" y="1593850"/>
                </a:moveTo>
                <a:lnTo>
                  <a:pt x="4476750" y="1593850"/>
                </a:lnTo>
                <a:lnTo>
                  <a:pt x="4476750" y="0"/>
                </a:lnTo>
                <a:lnTo>
                  <a:pt x="0" y="0"/>
                </a:lnTo>
                <a:lnTo>
                  <a:pt x="0" y="1593850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2371725" y="4870450"/>
            <a:ext cx="4476750" cy="1593850"/>
          </a:xfrm>
          <a:custGeom>
            <a:avLst/>
            <a:gdLst/>
            <a:ahLst/>
            <a:cxnLst/>
            <a:rect l="l" t="t" r="r" b="b"/>
            <a:pathLst>
              <a:path w="4476750" h="1593850">
                <a:moveTo>
                  <a:pt x="0" y="1593850"/>
                </a:moveTo>
                <a:lnTo>
                  <a:pt x="4476750" y="1593850"/>
                </a:lnTo>
                <a:lnTo>
                  <a:pt x="4476750" y="0"/>
                </a:lnTo>
                <a:lnTo>
                  <a:pt x="0" y="0"/>
                </a:lnTo>
                <a:lnTo>
                  <a:pt x="0" y="15938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4875276" y="2822575"/>
            <a:ext cx="758825" cy="758825"/>
          </a:xfrm>
          <a:custGeom>
            <a:avLst/>
            <a:gdLst/>
            <a:ahLst/>
            <a:cxnLst/>
            <a:rect l="l" t="t" r="r" b="b"/>
            <a:pathLst>
              <a:path w="758825" h="758825">
                <a:moveTo>
                  <a:pt x="0" y="758825"/>
                </a:moveTo>
                <a:lnTo>
                  <a:pt x="758825" y="758825"/>
                </a:lnTo>
                <a:lnTo>
                  <a:pt x="758825" y="0"/>
                </a:lnTo>
                <a:lnTo>
                  <a:pt x="0" y="0"/>
                </a:lnTo>
                <a:lnTo>
                  <a:pt x="0" y="758825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4875276" y="2822575"/>
            <a:ext cx="758825" cy="758825"/>
          </a:xfrm>
          <a:custGeom>
            <a:avLst/>
            <a:gdLst/>
            <a:ahLst/>
            <a:cxnLst/>
            <a:rect l="l" t="t" r="r" b="b"/>
            <a:pathLst>
              <a:path w="758825" h="758825">
                <a:moveTo>
                  <a:pt x="0" y="758825"/>
                </a:moveTo>
                <a:lnTo>
                  <a:pt x="758825" y="758825"/>
                </a:lnTo>
                <a:lnTo>
                  <a:pt x="758825" y="0"/>
                </a:lnTo>
                <a:lnTo>
                  <a:pt x="0" y="0"/>
                </a:lnTo>
                <a:lnTo>
                  <a:pt x="0" y="7588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4875276" y="3581400"/>
            <a:ext cx="758825" cy="682625"/>
          </a:xfrm>
          <a:custGeom>
            <a:avLst/>
            <a:gdLst/>
            <a:ahLst/>
            <a:cxnLst/>
            <a:rect l="l" t="t" r="r" b="b"/>
            <a:pathLst>
              <a:path w="758825" h="682625">
                <a:moveTo>
                  <a:pt x="0" y="682625"/>
                </a:moveTo>
                <a:lnTo>
                  <a:pt x="758825" y="682625"/>
                </a:lnTo>
                <a:lnTo>
                  <a:pt x="758825" y="0"/>
                </a:lnTo>
                <a:lnTo>
                  <a:pt x="0" y="0"/>
                </a:lnTo>
                <a:lnTo>
                  <a:pt x="0" y="6826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4875276" y="3581400"/>
            <a:ext cx="758825" cy="682625"/>
          </a:xfrm>
          <a:custGeom>
            <a:avLst/>
            <a:gdLst/>
            <a:ahLst/>
            <a:cxnLst/>
            <a:rect l="l" t="t" r="r" b="b"/>
            <a:pathLst>
              <a:path w="758825" h="682625">
                <a:moveTo>
                  <a:pt x="0" y="682625"/>
                </a:moveTo>
                <a:lnTo>
                  <a:pt x="758825" y="682625"/>
                </a:lnTo>
                <a:lnTo>
                  <a:pt x="758825" y="0"/>
                </a:lnTo>
                <a:lnTo>
                  <a:pt x="0" y="0"/>
                </a:lnTo>
                <a:lnTo>
                  <a:pt x="0" y="6826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906905" y="306455"/>
            <a:ext cx="5370305" cy="11427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9744" marR="916845" algn="ctr">
              <a:lnSpc>
                <a:spcPts val="4190"/>
              </a:lnSpc>
              <a:spcBef>
                <a:spcPts val="209"/>
              </a:spcBef>
            </a:pP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Original</a:t>
            </a:r>
            <a:r>
              <a:rPr dirty="0" smtClean="0" sz="4000" spc="-117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Design</a:t>
            </a:r>
            <a:endParaRPr sz="4000">
              <a:latin typeface="Arial"/>
              <a:cs typeface="Arial"/>
            </a:endParaRPr>
          </a:p>
          <a:p>
            <a:pPr algn="ctr">
              <a:lnSpc>
                <a:spcPct val="95825"/>
              </a:lnSpc>
            </a:pP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Resi</a:t>
            </a:r>
            <a:r>
              <a:rPr dirty="0" smtClean="0" sz="4000" spc="9">
                <a:solidFill>
                  <a:srgbClr val="4FFFFF"/>
                </a:solidFill>
                <a:latin typeface="Arial"/>
                <a:cs typeface="Arial"/>
              </a:rPr>
              <a:t>s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tan</a:t>
            </a:r>
            <a:r>
              <a:rPr dirty="0" smtClean="0" sz="4000" spc="9">
                <a:solidFill>
                  <a:srgbClr val="4FFFFF"/>
                </a:solidFill>
                <a:latin typeface="Arial"/>
                <a:cs typeface="Arial"/>
              </a:rPr>
              <a:t>c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e:</a:t>
            </a:r>
            <a:r>
              <a:rPr dirty="0" smtClean="0" sz="4000" spc="-175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Fall</a:t>
            </a:r>
            <a:r>
              <a:rPr dirty="0" smtClean="0" sz="4000" spc="-49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of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Man</a:t>
            </a:r>
            <a:endParaRPr sz="4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71725" y="4870450"/>
            <a:ext cx="4476750" cy="1593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1"/>
              </a:spcBef>
            </a:pPr>
            <a:endParaRPr sz="550"/>
          </a:p>
          <a:p>
            <a:pPr marL="579757" marR="576748" algn="ctr">
              <a:lnSpc>
                <a:spcPct val="95825"/>
              </a:lnSpc>
              <a:spcBef>
                <a:spcPts val="2000"/>
              </a:spcBef>
            </a:pPr>
            <a:r>
              <a:rPr dirty="0" smtClean="0" sz="3200" spc="0">
                <a:latin typeface="Arial"/>
                <a:cs typeface="Arial"/>
              </a:rPr>
              <a:t>Crea</a:t>
            </a:r>
            <a:r>
              <a:rPr dirty="0" smtClean="0" sz="3200" spc="-9">
                <a:latin typeface="Arial"/>
                <a:cs typeface="Arial"/>
              </a:rPr>
              <a:t>t</a:t>
            </a:r>
            <a:r>
              <a:rPr dirty="0" smtClean="0" sz="3200" spc="0">
                <a:latin typeface="Arial"/>
                <a:cs typeface="Arial"/>
              </a:rPr>
              <a:t>e</a:t>
            </a:r>
            <a:r>
              <a:rPr dirty="0" smtClean="0" sz="3200" spc="-29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Sim</a:t>
            </a:r>
            <a:r>
              <a:rPr dirty="0" smtClean="0" sz="3200" spc="-14">
                <a:latin typeface="Arial"/>
                <a:cs typeface="Arial"/>
              </a:rPr>
              <a:t>u</a:t>
            </a:r>
            <a:r>
              <a:rPr dirty="0" smtClean="0" sz="3200" spc="0">
                <a:latin typeface="Arial"/>
                <a:cs typeface="Arial"/>
              </a:rPr>
              <a:t>la</a:t>
            </a:r>
            <a:r>
              <a:rPr dirty="0" smtClean="0" sz="3200" spc="-14">
                <a:latin typeface="Arial"/>
                <a:cs typeface="Arial"/>
              </a:rPr>
              <a:t>t</a:t>
            </a:r>
            <a:r>
              <a:rPr dirty="0" smtClean="0" sz="3200" spc="0">
                <a:latin typeface="Arial"/>
                <a:cs typeface="Arial"/>
              </a:rPr>
              <a:t>ion</a:t>
            </a:r>
            <a:endParaRPr sz="3200">
              <a:latin typeface="Arial"/>
              <a:cs typeface="Arial"/>
            </a:endParaRPr>
          </a:p>
          <a:p>
            <a:pPr marL="1687642" marR="1686222" algn="ctr">
              <a:lnSpc>
                <a:spcPct val="95825"/>
              </a:lnSpc>
              <a:spcBef>
                <a:spcPts val="160"/>
              </a:spcBef>
            </a:pPr>
            <a:r>
              <a:rPr dirty="0" smtClean="0" sz="3200" spc="0">
                <a:latin typeface="Arial"/>
                <a:cs typeface="Arial"/>
              </a:rPr>
              <a:t>Po</a:t>
            </a:r>
            <a:r>
              <a:rPr dirty="0" smtClean="0" sz="3200" spc="-14">
                <a:latin typeface="Arial"/>
                <a:cs typeface="Arial"/>
              </a:rPr>
              <a:t>o</a:t>
            </a:r>
            <a:r>
              <a:rPr dirty="0" smtClean="0" sz="3200" spc="0">
                <a:latin typeface="Arial"/>
                <a:cs typeface="Arial"/>
              </a:rPr>
              <a:t>ls</a:t>
            </a:r>
            <a:endParaRPr sz="3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1675" y="2822575"/>
            <a:ext cx="758825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1460500" y="2822575"/>
            <a:ext cx="758825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2219325" y="2822575"/>
            <a:ext cx="758825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2978150" y="2822575"/>
            <a:ext cx="227044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3205194" y="2822575"/>
            <a:ext cx="835056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4040251" y="2822575"/>
            <a:ext cx="833437" cy="16685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4873688" y="2822575"/>
            <a:ext cx="760412" cy="7588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5634101" y="2822575"/>
            <a:ext cx="228600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5862701" y="2822575"/>
            <a:ext cx="758825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6621526" y="2822575"/>
            <a:ext cx="758825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7380351" y="2822575"/>
            <a:ext cx="758825" cy="144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4873688" y="3581400"/>
            <a:ext cx="760412" cy="6826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701675" y="4264025"/>
            <a:ext cx="3338576" cy="2270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4873688" y="4264025"/>
            <a:ext cx="3265487" cy="2270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322262" y="1835213"/>
            <a:ext cx="8348599" cy="379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0019" marR="2901671" algn="ctr">
              <a:lnSpc>
                <a:spcPts val="2990"/>
              </a:lnSpc>
              <a:spcBef>
                <a:spcPts val="149"/>
              </a:spcBef>
            </a:pP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Phy</a:t>
            </a:r>
            <a:r>
              <a:rPr dirty="0" smtClean="0" baseline="-3105" sz="4200" spc="9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i</a:t>
            </a:r>
            <a:r>
              <a:rPr dirty="0" smtClean="0" baseline="-3105" sz="4200" spc="4">
                <a:solidFill>
                  <a:srgbClr val="1F126B"/>
                </a:solidFill>
                <a:latin typeface="Arial"/>
                <a:cs typeface="Arial"/>
              </a:rPr>
              <a:t>c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s</a:t>
            </a:r>
            <a:r>
              <a:rPr dirty="0" smtClean="0" baseline="-3105" sz="4200" spc="-106">
                <a:solidFill>
                  <a:srgbClr val="1F126B"/>
                </a:solidFill>
                <a:latin typeface="Arial"/>
                <a:cs typeface="Arial"/>
              </a:rPr>
              <a:t> 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Upd</a:t>
            </a:r>
            <a:r>
              <a:rPr dirty="0" smtClean="0" baseline="-3105" sz="4200" spc="9">
                <a:solidFill>
                  <a:srgbClr val="1F126B"/>
                </a:solidFill>
                <a:latin typeface="Arial"/>
                <a:cs typeface="Arial"/>
              </a:rPr>
              <a:t>a</a:t>
            </a:r>
            <a:r>
              <a:rPr dirty="0" smtClean="0" baseline="-3105" sz="4200" spc="0">
                <a:solidFill>
                  <a:srgbClr val="1F126B"/>
                </a:solidFill>
                <a:latin typeface="Arial"/>
                <a:cs typeface="Arial"/>
              </a:rPr>
              <a:t>te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9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xsi="http://www.w3.org/2001/XMLSchema-instance"/>
</file>