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lee@insomniacgames.com" TargetMode="External"/><Relationship Id="rId3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6" Type="http://schemas.openxmlformats.org/officeDocument/2006/relationships/image" Target="../media/image31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Relationship Id="rId3" Type="http://schemas.openxmlformats.org/officeDocument/2006/relationships/image" Target="../media/image70.jp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Relationship Id="rId3" Type="http://schemas.openxmlformats.org/officeDocument/2006/relationships/image" Target="../media/image76.pn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Relationship Id="rId3" Type="http://schemas.openxmlformats.org/officeDocument/2006/relationships/image" Target="../media/image78.pn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Relationship Id="rId3" Type="http://schemas.openxmlformats.org/officeDocument/2006/relationships/image" Target="../media/image80.pn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Relationship Id="rId3" Type="http://schemas.openxmlformats.org/officeDocument/2006/relationships/image" Target="../media/image83.pn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olfgang-engel.info/RendererDesign.zip" TargetMode="External"/><Relationship Id="rId3" Type="http://schemas.openxmlformats.org/officeDocument/2006/relationships/hyperlink" Target="http://www.guerrilla-games.com/publications/dr_kz2_rsx_dev07.pdf" TargetMode="External"/><Relationship Id="rId4" Type="http://schemas.openxmlformats.org/officeDocument/2006/relationships/image" Target="../media/image86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lee@insomniacgames.com" TargetMode="External"/><Relationship Id="rId3" Type="http://schemas.openxmlformats.org/officeDocument/2006/relationships/image" Target="../media/image87.jpg"/><Relationship Id="rId4" Type="http://schemas.openxmlformats.org/officeDocument/2006/relationships/image" Target="../media/image88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4262" y="2553375"/>
            <a:ext cx="2973452" cy="7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Pr</a:t>
            </a:r>
            <a:r>
              <a:rPr dirty="0" smtClean="0" sz="5400" spc="-4">
                <a:solidFill>
                  <a:srgbClr val="81FFFF"/>
                </a:solidFill>
                <a:latin typeface="Arial Narrow"/>
                <a:cs typeface="Arial Narrow"/>
              </a:rPr>
              <a:t>e</a:t>
            </a: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-lighting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5397" y="2553375"/>
            <a:ext cx="3505763" cy="7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in</a:t>
            </a: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Resistance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1581" y="2553375"/>
            <a:ext cx="441217" cy="7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2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12873" y="4111716"/>
            <a:ext cx="4348123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0710" marR="1452132" algn="ctr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Mark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Lee</a:t>
            </a:r>
            <a:endParaRPr sz="3200">
              <a:latin typeface="Arial Narrow"/>
              <a:cs typeface="Arial Narrow"/>
            </a:endParaRPr>
          </a:p>
          <a:p>
            <a:pPr algn="ctr">
              <a:lnSpc>
                <a:spcPct val="95621"/>
              </a:lnSpc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mlee@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ns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mnia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game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.com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40" y="587803"/>
            <a:ext cx="7495840" cy="5336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6380" marR="57249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Writing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depth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and</a:t>
            </a:r>
            <a:r>
              <a:rPr dirty="0" smtClean="0" sz="4400" spc="2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normals</a:t>
            </a:r>
            <a:endParaRPr sz="4400">
              <a:latin typeface="Arial Narrow"/>
              <a:cs typeface="Arial Narrow"/>
            </a:endParaRPr>
          </a:p>
          <a:p>
            <a:pPr marL="12700" marR="57249">
              <a:lnSpc>
                <a:spcPct val="95621"/>
              </a:lnSpc>
              <a:spcBef>
                <a:spcPts val="2852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R2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used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2x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SAA.</a:t>
            </a:r>
            <a:endParaRPr sz="3200">
              <a:latin typeface="Arial Narrow"/>
              <a:cs typeface="Arial Narrow"/>
            </a:endParaRPr>
          </a:p>
          <a:p>
            <a:pPr marL="12700" marR="462409">
              <a:lnSpc>
                <a:spcPts val="3070"/>
              </a:lnSpc>
              <a:spcBef>
                <a:spcPts val="864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Wr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te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out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norma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when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you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are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render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yo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ear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dep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pas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  <a:p>
            <a:pPr marL="12700" marR="57249">
              <a:lnSpc>
                <a:spcPct val="95621"/>
              </a:lnSpc>
              <a:spcBef>
                <a:spcPts val="7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Use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primary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render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buffer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store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normal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ts val="3070"/>
              </a:lnSpc>
              <a:spcBef>
                <a:spcPts val="864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Wr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te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sp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cu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ar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power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into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al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cha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nel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normal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buff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r.</a:t>
            </a:r>
            <a:endParaRPr sz="3200">
              <a:latin typeface="Arial Narrow"/>
              <a:cs typeface="Arial Narrow"/>
            </a:endParaRPr>
          </a:p>
          <a:p>
            <a:pPr marL="127304" marR="57249">
              <a:lnSpc>
                <a:spcPts val="3120"/>
              </a:lnSpc>
              <a:spcBef>
                <a:spcPts val="212"/>
              </a:spcBef>
            </a:pP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baseline="-3112" sz="4200" spc="33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Use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baseline="-3112" sz="42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baseline="-3112" sz="4200" spc="4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ard</a:t>
            </a:r>
            <a:r>
              <a:rPr dirty="0" smtClean="0" baseline="-3112" sz="4200" spc="-4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baseline="-3112" sz="4200" spc="-1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baseline="-3112" sz="4200" spc="4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ag</a:t>
            </a:r>
            <a:r>
              <a:rPr dirty="0" smtClean="0" baseline="-3112" sz="4200" spc="-9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ent</a:t>
            </a:r>
            <a:r>
              <a:rPr dirty="0" smtClean="0" baseline="-3112" sz="4200" spc="-7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progra</a:t>
            </a:r>
            <a:r>
              <a:rPr dirty="0" smtClean="0" baseline="-3112" sz="4200" spc="-9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baseline="-3112" sz="4200" spc="-1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baseline="-3112" sz="4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achieve</a:t>
            </a:r>
            <a:r>
              <a:rPr dirty="0" smtClean="0" baseline="-3112" sz="4200" spc="-7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al</a:t>
            </a:r>
            <a:r>
              <a:rPr dirty="0" smtClean="0" baseline="-3112" sz="4200" spc="-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baseline="-3112" sz="4200" spc="0">
                <a:solidFill>
                  <a:srgbClr val="E9FFFF"/>
                </a:solidFill>
                <a:latin typeface="Arial Narrow"/>
                <a:cs typeface="Arial Narrow"/>
              </a:rPr>
              <a:t>ha</a:t>
            </a:r>
            <a:endParaRPr sz="2800">
              <a:latin typeface="Arial Narrow"/>
              <a:cs typeface="Arial Narrow"/>
            </a:endParaRPr>
          </a:p>
          <a:p>
            <a:pPr marL="413766" marR="57249">
              <a:lnSpc>
                <a:spcPts val="2780"/>
              </a:lnSpc>
            </a:pPr>
            <a:r>
              <a:rPr dirty="0" smtClean="0" baseline="1037" sz="4200" spc="0">
                <a:solidFill>
                  <a:srgbClr val="E9FFFF"/>
                </a:solidFill>
                <a:latin typeface="Arial Narrow"/>
                <a:cs typeface="Arial Narrow"/>
              </a:rPr>
              <a:t>testin</a:t>
            </a:r>
            <a:r>
              <a:rPr dirty="0" smtClean="0" baseline="1037" sz="4200" spc="-1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baseline="1037" sz="4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  <a:p>
            <a:pPr marL="12700" marR="1109757">
              <a:lnSpc>
                <a:spcPts val="3070"/>
              </a:lnSpc>
              <a:spcBef>
                <a:spcPts val="725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Normals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are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stor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wsp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ce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3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14">
                <a:solidFill>
                  <a:srgbClr val="E9FFFF"/>
                </a:solidFill>
                <a:latin typeface="Arial Narrow"/>
                <a:cs typeface="Arial Narrow"/>
              </a:rPr>
              <a:t>8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-bit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comp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nen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simp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02074"/>
            <a:ext cx="203351" cy="920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  <a:p>
            <a:pPr marL="12700" marR="133">
              <a:lnSpc>
                <a:spcPct val="95621"/>
              </a:lnSpc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967832"/>
            <a:ext cx="203351" cy="920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  <a:p>
            <a:pPr marL="12700" marR="133">
              <a:lnSpc>
                <a:spcPct val="95621"/>
              </a:lnSpc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102062"/>
            <a:ext cx="20321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40" y="587803"/>
            <a:ext cx="7182798" cy="488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9597" marR="57249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The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viewspace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normal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myth</a:t>
            </a:r>
            <a:endParaRPr sz="4400">
              <a:latin typeface="Arial Narrow"/>
              <a:cs typeface="Arial Narrow"/>
            </a:endParaRPr>
          </a:p>
          <a:p>
            <a:pPr marL="12700" marR="57249">
              <a:lnSpc>
                <a:spcPct val="95621"/>
              </a:lnSpc>
              <a:spcBef>
                <a:spcPts val="3620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Store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ewspa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x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,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recon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truct</a:t>
            </a:r>
            <a:r>
              <a:rPr dirty="0" smtClean="0" sz="32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z…</a:t>
            </a:r>
            <a:endParaRPr sz="3200">
              <a:latin typeface="Arial Narrow"/>
              <a:cs typeface="Arial Narrow"/>
            </a:endParaRPr>
          </a:p>
          <a:p>
            <a:pPr marL="127304" marR="57249">
              <a:lnSpc>
                <a:spcPct val="95621"/>
              </a:lnSpc>
              <a:spcBef>
                <a:spcPts val="81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2800" spc="33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i.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r>
              <a:rPr dirty="0" smtClean="0" sz="2800" spc="-3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z</a:t>
            </a:r>
            <a:r>
              <a:rPr dirty="0" smtClean="0" sz="2800" spc="-1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2800" spc="-1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qrt(1</a:t>
            </a:r>
            <a:r>
              <a:rPr dirty="0" smtClean="0" sz="2800" spc="-5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2800" spc="-1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x*x</a:t>
            </a:r>
            <a:r>
              <a:rPr dirty="0" smtClean="0" sz="2800" spc="-3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2800" spc="-1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y*y)</a:t>
            </a:r>
            <a:endParaRPr sz="2800">
              <a:latin typeface="Arial Narrow"/>
              <a:cs typeface="Arial Narrow"/>
            </a:endParaRPr>
          </a:p>
          <a:p>
            <a:pPr marL="12700" marR="57249">
              <a:lnSpc>
                <a:spcPct val="95621"/>
              </a:lnSpc>
              <a:spcBef>
                <a:spcPts val="938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es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read</a:t>
            </a:r>
            <a:r>
              <a:rPr dirty="0" smtClean="0" sz="32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mis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on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ept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on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that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this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va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id.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ts val="3671"/>
              </a:lnSpc>
              <a:spcBef>
                <a:spcPts val="93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Z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can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negat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ve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due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persp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ve</a:t>
            </a:r>
            <a:r>
              <a:rPr dirty="0" smtClean="0" sz="32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pro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j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ec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io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ts val="3671"/>
              </a:lnSpc>
              <a:spcBef>
                <a:spcPts val="93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Wh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z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goes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neg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e,</a:t>
            </a:r>
            <a:r>
              <a:rPr dirty="0" smtClean="0" sz="32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erro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are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subt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endParaRPr sz="3200">
              <a:latin typeface="Arial Narrow"/>
              <a:cs typeface="Arial Narrow"/>
            </a:endParaRPr>
          </a:p>
          <a:p>
            <a:pPr marL="12700" marR="57249">
              <a:lnSpc>
                <a:spcPts val="2920"/>
              </a:lnSpc>
              <a:spcBef>
                <a:spcPts val="1082"/>
              </a:spcBef>
            </a:pP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co</a:t>
            </a:r>
            <a:r>
              <a:rPr dirty="0" smtClean="0" baseline="1815" sz="4800" spc="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tin</a:t>
            </a:r>
            <a:r>
              <a:rPr dirty="0" smtClean="0" baseline="1815" sz="4800" spc="9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ous</a:t>
            </a:r>
            <a:r>
              <a:rPr dirty="0" smtClean="0" baseline="1815" sz="48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so</a:t>
            </a:r>
            <a:r>
              <a:rPr dirty="0" smtClean="0" baseline="1815" sz="48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ea</a:t>
            </a:r>
            <a:r>
              <a:rPr dirty="0" smtClean="0" baseline="1815" sz="4800" spc="9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baseline="1815" sz="48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over</a:t>
            </a:r>
            <a:r>
              <a:rPr dirty="0" smtClean="0" baseline="1815" sz="48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oo</a:t>
            </a:r>
            <a:r>
              <a:rPr dirty="0" smtClean="0" baseline="1815" sz="4800" spc="9">
                <a:solidFill>
                  <a:srgbClr val="E9FFFF"/>
                </a:solidFill>
                <a:latin typeface="Arial Narrow"/>
                <a:cs typeface="Arial Narrow"/>
              </a:rPr>
              <a:t>k</a:t>
            </a:r>
            <a:r>
              <a:rPr dirty="0" smtClean="0" baseline="1815" sz="48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  <a:p>
            <a:pPr marL="12700" marR="57249">
              <a:lnSpc>
                <a:spcPct val="95621"/>
              </a:lnSpc>
              <a:spcBef>
                <a:spcPts val="790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st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full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x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z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comp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nen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simp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9610"/>
            <a:ext cx="20335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97393"/>
            <a:ext cx="203218" cy="1602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76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  <a:p>
            <a:pPr marL="12700" marR="0">
              <a:lnSpc>
                <a:spcPct val="95621"/>
              </a:lnSpc>
              <a:spcBef>
                <a:spcPts val="93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041102"/>
            <a:ext cx="20321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98462" y="1379601"/>
            <a:ext cx="3340100" cy="2505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98462" y="4035425"/>
            <a:ext cx="3338449" cy="2505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205226" y="540232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81426" y="5478526"/>
            <a:ext cx="835025" cy="758761"/>
          </a:xfrm>
          <a:custGeom>
            <a:avLst/>
            <a:gdLst/>
            <a:ahLst/>
            <a:cxnLst/>
            <a:rect l="l" t="t" r="r" b="b"/>
            <a:pathLst>
              <a:path w="835025" h="758761">
                <a:moveTo>
                  <a:pt x="0" y="0"/>
                </a:moveTo>
                <a:lnTo>
                  <a:pt x="835025" y="758761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77875" y="487045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54075" y="4946650"/>
            <a:ext cx="3414776" cy="379475"/>
          </a:xfrm>
          <a:custGeom>
            <a:avLst/>
            <a:gdLst/>
            <a:ahLst/>
            <a:cxnLst/>
            <a:rect l="l" t="t" r="r" b="b"/>
            <a:pathLst>
              <a:path w="3414776" h="379475">
                <a:moveTo>
                  <a:pt x="0" y="0"/>
                </a:moveTo>
                <a:lnTo>
                  <a:pt x="3414776" y="379475"/>
                </a:lnTo>
              </a:path>
            </a:pathLst>
          </a:custGeom>
          <a:ln w="28574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040251" y="1682750"/>
            <a:ext cx="2276475" cy="311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19600" y="2062226"/>
            <a:ext cx="0" cy="1366774"/>
          </a:xfrm>
          <a:custGeom>
            <a:avLst/>
            <a:gdLst/>
            <a:ahLst/>
            <a:cxnLst/>
            <a:rect l="l" t="t" r="r" b="b"/>
            <a:pathLst>
              <a:path w="0" h="1366774">
                <a:moveTo>
                  <a:pt x="0" y="1366774"/>
                </a:moveTo>
                <a:lnTo>
                  <a:pt x="0" y="0"/>
                </a:lnTo>
              </a:path>
            </a:pathLst>
          </a:custGeom>
          <a:ln w="57150">
            <a:solidFill>
              <a:srgbClr val="4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19600" y="2062226"/>
            <a:ext cx="1517650" cy="0"/>
          </a:xfrm>
          <a:custGeom>
            <a:avLst/>
            <a:gdLst/>
            <a:ahLst/>
            <a:cxnLst/>
            <a:rect l="l" t="t" r="r" b="b"/>
            <a:pathLst>
              <a:path w="1517650" h="0">
                <a:moveTo>
                  <a:pt x="151765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937250" y="2062226"/>
            <a:ext cx="0" cy="1366774"/>
          </a:xfrm>
          <a:custGeom>
            <a:avLst/>
            <a:gdLst/>
            <a:ahLst/>
            <a:cxnLst/>
            <a:rect l="l" t="t" r="r" b="b"/>
            <a:pathLst>
              <a:path w="0" h="1366774">
                <a:moveTo>
                  <a:pt x="0" y="1366774"/>
                </a:moveTo>
                <a:lnTo>
                  <a:pt x="0" y="0"/>
                </a:lnTo>
              </a:path>
            </a:pathLst>
          </a:custGeom>
          <a:ln w="57150">
            <a:solidFill>
              <a:srgbClr val="4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722876" y="2365375"/>
            <a:ext cx="379349" cy="379349"/>
          </a:xfrm>
          <a:custGeom>
            <a:avLst/>
            <a:gdLst/>
            <a:ahLst/>
            <a:cxnLst/>
            <a:rect l="l" t="t" r="r" b="b"/>
            <a:pathLst>
              <a:path w="379349" h="379349">
                <a:moveTo>
                  <a:pt x="0" y="189737"/>
                </a:moveTo>
                <a:lnTo>
                  <a:pt x="628" y="205296"/>
                </a:lnTo>
                <a:lnTo>
                  <a:pt x="2480" y="220507"/>
                </a:lnTo>
                <a:lnTo>
                  <a:pt x="5507" y="235321"/>
                </a:lnTo>
                <a:lnTo>
                  <a:pt x="9661" y="249691"/>
                </a:lnTo>
                <a:lnTo>
                  <a:pt x="14892" y="263566"/>
                </a:lnTo>
                <a:lnTo>
                  <a:pt x="21153" y="276899"/>
                </a:lnTo>
                <a:lnTo>
                  <a:pt x="28394" y="289641"/>
                </a:lnTo>
                <a:lnTo>
                  <a:pt x="36567" y="301743"/>
                </a:lnTo>
                <a:lnTo>
                  <a:pt x="45624" y="313157"/>
                </a:lnTo>
                <a:lnTo>
                  <a:pt x="55514" y="323834"/>
                </a:lnTo>
                <a:lnTo>
                  <a:pt x="66191" y="333724"/>
                </a:lnTo>
                <a:lnTo>
                  <a:pt x="77605" y="342781"/>
                </a:lnTo>
                <a:lnTo>
                  <a:pt x="89707" y="350954"/>
                </a:lnTo>
                <a:lnTo>
                  <a:pt x="102449" y="358195"/>
                </a:lnTo>
                <a:lnTo>
                  <a:pt x="115782" y="364456"/>
                </a:lnTo>
                <a:lnTo>
                  <a:pt x="129657" y="369687"/>
                </a:lnTo>
                <a:lnTo>
                  <a:pt x="144027" y="373841"/>
                </a:lnTo>
                <a:lnTo>
                  <a:pt x="158841" y="376868"/>
                </a:lnTo>
                <a:lnTo>
                  <a:pt x="174052" y="378720"/>
                </a:lnTo>
                <a:lnTo>
                  <a:pt x="189611" y="379349"/>
                </a:lnTo>
                <a:lnTo>
                  <a:pt x="205170" y="378720"/>
                </a:lnTo>
                <a:lnTo>
                  <a:pt x="220383" y="376868"/>
                </a:lnTo>
                <a:lnTo>
                  <a:pt x="235202" y="373841"/>
                </a:lnTo>
                <a:lnTo>
                  <a:pt x="249577" y="369687"/>
                </a:lnTo>
                <a:lnTo>
                  <a:pt x="263459" y="364456"/>
                </a:lnTo>
                <a:lnTo>
                  <a:pt x="276800" y="358195"/>
                </a:lnTo>
                <a:lnTo>
                  <a:pt x="289550" y="350954"/>
                </a:lnTo>
                <a:lnTo>
                  <a:pt x="301661" y="342781"/>
                </a:lnTo>
                <a:lnTo>
                  <a:pt x="313084" y="333724"/>
                </a:lnTo>
                <a:lnTo>
                  <a:pt x="323770" y="323834"/>
                </a:lnTo>
                <a:lnTo>
                  <a:pt x="333670" y="313157"/>
                </a:lnTo>
                <a:lnTo>
                  <a:pt x="342736" y="301743"/>
                </a:lnTo>
                <a:lnTo>
                  <a:pt x="350918" y="289641"/>
                </a:lnTo>
                <a:lnTo>
                  <a:pt x="358168" y="276899"/>
                </a:lnTo>
                <a:lnTo>
                  <a:pt x="364436" y="263566"/>
                </a:lnTo>
                <a:lnTo>
                  <a:pt x="369674" y="249691"/>
                </a:lnTo>
                <a:lnTo>
                  <a:pt x="373833" y="235321"/>
                </a:lnTo>
                <a:lnTo>
                  <a:pt x="376865" y="220507"/>
                </a:lnTo>
                <a:lnTo>
                  <a:pt x="378719" y="205296"/>
                </a:lnTo>
                <a:lnTo>
                  <a:pt x="379349" y="189737"/>
                </a:lnTo>
                <a:lnTo>
                  <a:pt x="378719" y="174178"/>
                </a:lnTo>
                <a:lnTo>
                  <a:pt x="376865" y="158965"/>
                </a:lnTo>
                <a:lnTo>
                  <a:pt x="373833" y="144146"/>
                </a:lnTo>
                <a:lnTo>
                  <a:pt x="369674" y="129771"/>
                </a:lnTo>
                <a:lnTo>
                  <a:pt x="364436" y="115889"/>
                </a:lnTo>
                <a:lnTo>
                  <a:pt x="358168" y="102548"/>
                </a:lnTo>
                <a:lnTo>
                  <a:pt x="350918" y="89798"/>
                </a:lnTo>
                <a:lnTo>
                  <a:pt x="342736" y="77687"/>
                </a:lnTo>
                <a:lnTo>
                  <a:pt x="333670" y="66264"/>
                </a:lnTo>
                <a:lnTo>
                  <a:pt x="323770" y="55578"/>
                </a:lnTo>
                <a:lnTo>
                  <a:pt x="313084" y="45678"/>
                </a:lnTo>
                <a:lnTo>
                  <a:pt x="301661" y="36612"/>
                </a:lnTo>
                <a:lnTo>
                  <a:pt x="289550" y="28430"/>
                </a:lnTo>
                <a:lnTo>
                  <a:pt x="276800" y="21180"/>
                </a:lnTo>
                <a:lnTo>
                  <a:pt x="263459" y="14912"/>
                </a:lnTo>
                <a:lnTo>
                  <a:pt x="249577" y="9674"/>
                </a:lnTo>
                <a:lnTo>
                  <a:pt x="235202" y="5515"/>
                </a:lnTo>
                <a:lnTo>
                  <a:pt x="220383" y="2483"/>
                </a:lnTo>
                <a:lnTo>
                  <a:pt x="205170" y="629"/>
                </a:lnTo>
                <a:lnTo>
                  <a:pt x="189611" y="0"/>
                </a:lnTo>
                <a:lnTo>
                  <a:pt x="174052" y="629"/>
                </a:lnTo>
                <a:lnTo>
                  <a:pt x="158841" y="2483"/>
                </a:lnTo>
                <a:lnTo>
                  <a:pt x="144027" y="5515"/>
                </a:lnTo>
                <a:lnTo>
                  <a:pt x="129657" y="9674"/>
                </a:lnTo>
                <a:lnTo>
                  <a:pt x="115782" y="14912"/>
                </a:lnTo>
                <a:lnTo>
                  <a:pt x="102449" y="21180"/>
                </a:lnTo>
                <a:lnTo>
                  <a:pt x="89707" y="28430"/>
                </a:lnTo>
                <a:lnTo>
                  <a:pt x="77605" y="36612"/>
                </a:lnTo>
                <a:lnTo>
                  <a:pt x="66191" y="45678"/>
                </a:lnTo>
                <a:lnTo>
                  <a:pt x="55514" y="55578"/>
                </a:lnTo>
                <a:lnTo>
                  <a:pt x="45624" y="66264"/>
                </a:lnTo>
                <a:lnTo>
                  <a:pt x="36567" y="77687"/>
                </a:lnTo>
                <a:lnTo>
                  <a:pt x="28394" y="89798"/>
                </a:lnTo>
                <a:lnTo>
                  <a:pt x="21153" y="102548"/>
                </a:lnTo>
                <a:lnTo>
                  <a:pt x="14892" y="115889"/>
                </a:lnTo>
                <a:lnTo>
                  <a:pt x="9661" y="129771"/>
                </a:lnTo>
                <a:lnTo>
                  <a:pt x="5507" y="144146"/>
                </a:lnTo>
                <a:lnTo>
                  <a:pt x="2480" y="158965"/>
                </a:lnTo>
                <a:lnTo>
                  <a:pt x="628" y="174178"/>
                </a:lnTo>
                <a:lnTo>
                  <a:pt x="0" y="1897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722876" y="2365375"/>
            <a:ext cx="379349" cy="379349"/>
          </a:xfrm>
          <a:custGeom>
            <a:avLst/>
            <a:gdLst/>
            <a:ahLst/>
            <a:cxnLst/>
            <a:rect l="l" t="t" r="r" b="b"/>
            <a:pathLst>
              <a:path w="379349" h="379349">
                <a:moveTo>
                  <a:pt x="0" y="189737"/>
                </a:moveTo>
                <a:lnTo>
                  <a:pt x="628" y="174178"/>
                </a:lnTo>
                <a:lnTo>
                  <a:pt x="2480" y="158965"/>
                </a:lnTo>
                <a:lnTo>
                  <a:pt x="5507" y="144146"/>
                </a:lnTo>
                <a:lnTo>
                  <a:pt x="9661" y="129771"/>
                </a:lnTo>
                <a:lnTo>
                  <a:pt x="14892" y="115889"/>
                </a:lnTo>
                <a:lnTo>
                  <a:pt x="21153" y="102548"/>
                </a:lnTo>
                <a:lnTo>
                  <a:pt x="28394" y="89798"/>
                </a:lnTo>
                <a:lnTo>
                  <a:pt x="36567" y="77687"/>
                </a:lnTo>
                <a:lnTo>
                  <a:pt x="45624" y="66264"/>
                </a:lnTo>
                <a:lnTo>
                  <a:pt x="55514" y="55578"/>
                </a:lnTo>
                <a:lnTo>
                  <a:pt x="66191" y="45678"/>
                </a:lnTo>
                <a:lnTo>
                  <a:pt x="77605" y="36612"/>
                </a:lnTo>
                <a:lnTo>
                  <a:pt x="89707" y="28430"/>
                </a:lnTo>
                <a:lnTo>
                  <a:pt x="102449" y="21180"/>
                </a:lnTo>
                <a:lnTo>
                  <a:pt x="115782" y="14912"/>
                </a:lnTo>
                <a:lnTo>
                  <a:pt x="129657" y="9674"/>
                </a:lnTo>
                <a:lnTo>
                  <a:pt x="144027" y="5515"/>
                </a:lnTo>
                <a:lnTo>
                  <a:pt x="158841" y="2483"/>
                </a:lnTo>
                <a:lnTo>
                  <a:pt x="174052" y="629"/>
                </a:lnTo>
                <a:lnTo>
                  <a:pt x="189611" y="0"/>
                </a:lnTo>
                <a:lnTo>
                  <a:pt x="205170" y="629"/>
                </a:lnTo>
                <a:lnTo>
                  <a:pt x="220383" y="2483"/>
                </a:lnTo>
                <a:lnTo>
                  <a:pt x="235202" y="5515"/>
                </a:lnTo>
                <a:lnTo>
                  <a:pt x="249577" y="9674"/>
                </a:lnTo>
                <a:lnTo>
                  <a:pt x="263459" y="14912"/>
                </a:lnTo>
                <a:lnTo>
                  <a:pt x="276800" y="21180"/>
                </a:lnTo>
                <a:lnTo>
                  <a:pt x="289550" y="28430"/>
                </a:lnTo>
                <a:lnTo>
                  <a:pt x="301661" y="36612"/>
                </a:lnTo>
                <a:lnTo>
                  <a:pt x="313084" y="45678"/>
                </a:lnTo>
                <a:lnTo>
                  <a:pt x="323770" y="55578"/>
                </a:lnTo>
                <a:lnTo>
                  <a:pt x="333670" y="66264"/>
                </a:lnTo>
                <a:lnTo>
                  <a:pt x="342736" y="77687"/>
                </a:lnTo>
                <a:lnTo>
                  <a:pt x="350918" y="89798"/>
                </a:lnTo>
                <a:lnTo>
                  <a:pt x="358168" y="102548"/>
                </a:lnTo>
                <a:lnTo>
                  <a:pt x="364436" y="115889"/>
                </a:lnTo>
                <a:lnTo>
                  <a:pt x="369674" y="129771"/>
                </a:lnTo>
                <a:lnTo>
                  <a:pt x="373833" y="144146"/>
                </a:lnTo>
                <a:lnTo>
                  <a:pt x="376865" y="158965"/>
                </a:lnTo>
                <a:lnTo>
                  <a:pt x="378719" y="174178"/>
                </a:lnTo>
                <a:lnTo>
                  <a:pt x="379349" y="189737"/>
                </a:lnTo>
                <a:lnTo>
                  <a:pt x="378719" y="205296"/>
                </a:lnTo>
                <a:lnTo>
                  <a:pt x="376865" y="220507"/>
                </a:lnTo>
                <a:lnTo>
                  <a:pt x="373833" y="235321"/>
                </a:lnTo>
                <a:lnTo>
                  <a:pt x="369674" y="249691"/>
                </a:lnTo>
                <a:lnTo>
                  <a:pt x="364436" y="263566"/>
                </a:lnTo>
                <a:lnTo>
                  <a:pt x="358168" y="276899"/>
                </a:lnTo>
                <a:lnTo>
                  <a:pt x="350918" y="289641"/>
                </a:lnTo>
                <a:lnTo>
                  <a:pt x="342736" y="301743"/>
                </a:lnTo>
                <a:lnTo>
                  <a:pt x="333670" y="313157"/>
                </a:lnTo>
                <a:lnTo>
                  <a:pt x="323770" y="323834"/>
                </a:lnTo>
                <a:lnTo>
                  <a:pt x="313084" y="333724"/>
                </a:lnTo>
                <a:lnTo>
                  <a:pt x="301661" y="342781"/>
                </a:lnTo>
                <a:lnTo>
                  <a:pt x="289550" y="350954"/>
                </a:lnTo>
                <a:lnTo>
                  <a:pt x="276800" y="358195"/>
                </a:lnTo>
                <a:lnTo>
                  <a:pt x="263459" y="364456"/>
                </a:lnTo>
                <a:lnTo>
                  <a:pt x="249577" y="369687"/>
                </a:lnTo>
                <a:lnTo>
                  <a:pt x="235202" y="373841"/>
                </a:lnTo>
                <a:lnTo>
                  <a:pt x="220383" y="376868"/>
                </a:lnTo>
                <a:lnTo>
                  <a:pt x="205170" y="378720"/>
                </a:lnTo>
                <a:lnTo>
                  <a:pt x="189611" y="379349"/>
                </a:lnTo>
                <a:lnTo>
                  <a:pt x="174052" y="378720"/>
                </a:lnTo>
                <a:lnTo>
                  <a:pt x="158841" y="376868"/>
                </a:lnTo>
                <a:lnTo>
                  <a:pt x="144027" y="373841"/>
                </a:lnTo>
                <a:lnTo>
                  <a:pt x="129657" y="369687"/>
                </a:lnTo>
                <a:lnTo>
                  <a:pt x="115782" y="364456"/>
                </a:lnTo>
                <a:lnTo>
                  <a:pt x="102449" y="358195"/>
                </a:lnTo>
                <a:lnTo>
                  <a:pt x="89707" y="350954"/>
                </a:lnTo>
                <a:lnTo>
                  <a:pt x="77605" y="342781"/>
                </a:lnTo>
                <a:lnTo>
                  <a:pt x="66191" y="333724"/>
                </a:lnTo>
                <a:lnTo>
                  <a:pt x="55514" y="323834"/>
                </a:lnTo>
                <a:lnTo>
                  <a:pt x="45624" y="313157"/>
                </a:lnTo>
                <a:lnTo>
                  <a:pt x="36567" y="301743"/>
                </a:lnTo>
                <a:lnTo>
                  <a:pt x="28394" y="289641"/>
                </a:lnTo>
                <a:lnTo>
                  <a:pt x="21153" y="276899"/>
                </a:lnTo>
                <a:lnTo>
                  <a:pt x="14892" y="263566"/>
                </a:lnTo>
                <a:lnTo>
                  <a:pt x="9661" y="249691"/>
                </a:lnTo>
                <a:lnTo>
                  <a:pt x="5507" y="235321"/>
                </a:lnTo>
                <a:lnTo>
                  <a:pt x="2480" y="220507"/>
                </a:lnTo>
                <a:lnTo>
                  <a:pt x="628" y="205296"/>
                </a:lnTo>
                <a:lnTo>
                  <a:pt x="0" y="189737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178425" y="2593975"/>
            <a:ext cx="531876" cy="531749"/>
          </a:xfrm>
          <a:custGeom>
            <a:avLst/>
            <a:gdLst/>
            <a:ahLst/>
            <a:cxnLst/>
            <a:rect l="l" t="t" r="r" b="b"/>
            <a:pathLst>
              <a:path w="531876" h="531749">
                <a:moveTo>
                  <a:pt x="0" y="265938"/>
                </a:moveTo>
                <a:lnTo>
                  <a:pt x="881" y="287739"/>
                </a:lnTo>
                <a:lnTo>
                  <a:pt x="3478" y="309056"/>
                </a:lnTo>
                <a:lnTo>
                  <a:pt x="7725" y="329818"/>
                </a:lnTo>
                <a:lnTo>
                  <a:pt x="13551" y="349958"/>
                </a:lnTo>
                <a:lnTo>
                  <a:pt x="20889" y="369407"/>
                </a:lnTo>
                <a:lnTo>
                  <a:pt x="29671" y="388097"/>
                </a:lnTo>
                <a:lnTo>
                  <a:pt x="39827" y="405959"/>
                </a:lnTo>
                <a:lnTo>
                  <a:pt x="51291" y="422926"/>
                </a:lnTo>
                <a:lnTo>
                  <a:pt x="63994" y="438928"/>
                </a:lnTo>
                <a:lnTo>
                  <a:pt x="77866" y="453898"/>
                </a:lnTo>
                <a:lnTo>
                  <a:pt x="92841" y="467766"/>
                </a:lnTo>
                <a:lnTo>
                  <a:pt x="108850" y="480465"/>
                </a:lnTo>
                <a:lnTo>
                  <a:pt x="125824" y="491926"/>
                </a:lnTo>
                <a:lnTo>
                  <a:pt x="143695" y="502081"/>
                </a:lnTo>
                <a:lnTo>
                  <a:pt x="162395" y="510861"/>
                </a:lnTo>
                <a:lnTo>
                  <a:pt x="181855" y="518198"/>
                </a:lnTo>
                <a:lnTo>
                  <a:pt x="202008" y="524024"/>
                </a:lnTo>
                <a:lnTo>
                  <a:pt x="222785" y="528270"/>
                </a:lnTo>
                <a:lnTo>
                  <a:pt x="244118" y="530867"/>
                </a:lnTo>
                <a:lnTo>
                  <a:pt x="265938" y="531749"/>
                </a:lnTo>
                <a:lnTo>
                  <a:pt x="287740" y="530867"/>
                </a:lnTo>
                <a:lnTo>
                  <a:pt x="309059" y="528270"/>
                </a:lnTo>
                <a:lnTo>
                  <a:pt x="329825" y="524024"/>
                </a:lnTo>
                <a:lnTo>
                  <a:pt x="349971" y="518198"/>
                </a:lnTo>
                <a:lnTo>
                  <a:pt x="369427" y="510861"/>
                </a:lnTo>
                <a:lnTo>
                  <a:pt x="388124" y="502081"/>
                </a:lnTo>
                <a:lnTo>
                  <a:pt x="405995" y="491926"/>
                </a:lnTo>
                <a:lnTo>
                  <a:pt x="422970" y="480465"/>
                </a:lnTo>
                <a:lnTo>
                  <a:pt x="438982" y="467766"/>
                </a:lnTo>
                <a:lnTo>
                  <a:pt x="453961" y="453898"/>
                </a:lnTo>
                <a:lnTo>
                  <a:pt x="467839" y="438928"/>
                </a:lnTo>
                <a:lnTo>
                  <a:pt x="480547" y="422926"/>
                </a:lnTo>
                <a:lnTo>
                  <a:pt x="492017" y="405959"/>
                </a:lnTo>
                <a:lnTo>
                  <a:pt x="502180" y="388097"/>
                </a:lnTo>
                <a:lnTo>
                  <a:pt x="510968" y="369407"/>
                </a:lnTo>
                <a:lnTo>
                  <a:pt x="518312" y="349958"/>
                </a:lnTo>
                <a:lnTo>
                  <a:pt x="524143" y="329818"/>
                </a:lnTo>
                <a:lnTo>
                  <a:pt x="528393" y="309056"/>
                </a:lnTo>
                <a:lnTo>
                  <a:pt x="530993" y="287739"/>
                </a:lnTo>
                <a:lnTo>
                  <a:pt x="531876" y="265938"/>
                </a:lnTo>
                <a:lnTo>
                  <a:pt x="530993" y="244118"/>
                </a:lnTo>
                <a:lnTo>
                  <a:pt x="528393" y="222785"/>
                </a:lnTo>
                <a:lnTo>
                  <a:pt x="524143" y="202008"/>
                </a:lnTo>
                <a:lnTo>
                  <a:pt x="518312" y="181855"/>
                </a:lnTo>
                <a:lnTo>
                  <a:pt x="510968" y="162395"/>
                </a:lnTo>
                <a:lnTo>
                  <a:pt x="502180" y="143695"/>
                </a:lnTo>
                <a:lnTo>
                  <a:pt x="492017" y="125824"/>
                </a:lnTo>
                <a:lnTo>
                  <a:pt x="480547" y="108850"/>
                </a:lnTo>
                <a:lnTo>
                  <a:pt x="467839" y="92841"/>
                </a:lnTo>
                <a:lnTo>
                  <a:pt x="453961" y="77866"/>
                </a:lnTo>
                <a:lnTo>
                  <a:pt x="438982" y="63994"/>
                </a:lnTo>
                <a:lnTo>
                  <a:pt x="422970" y="51291"/>
                </a:lnTo>
                <a:lnTo>
                  <a:pt x="405995" y="39827"/>
                </a:lnTo>
                <a:lnTo>
                  <a:pt x="388124" y="29671"/>
                </a:lnTo>
                <a:lnTo>
                  <a:pt x="369427" y="20889"/>
                </a:lnTo>
                <a:lnTo>
                  <a:pt x="349971" y="13551"/>
                </a:lnTo>
                <a:lnTo>
                  <a:pt x="329825" y="7725"/>
                </a:lnTo>
                <a:lnTo>
                  <a:pt x="309059" y="3478"/>
                </a:lnTo>
                <a:lnTo>
                  <a:pt x="287740" y="881"/>
                </a:lnTo>
                <a:lnTo>
                  <a:pt x="265938" y="0"/>
                </a:lnTo>
                <a:lnTo>
                  <a:pt x="244118" y="881"/>
                </a:lnTo>
                <a:lnTo>
                  <a:pt x="222785" y="3478"/>
                </a:lnTo>
                <a:lnTo>
                  <a:pt x="202008" y="7725"/>
                </a:lnTo>
                <a:lnTo>
                  <a:pt x="181855" y="13551"/>
                </a:lnTo>
                <a:lnTo>
                  <a:pt x="162395" y="20889"/>
                </a:lnTo>
                <a:lnTo>
                  <a:pt x="143695" y="29671"/>
                </a:lnTo>
                <a:lnTo>
                  <a:pt x="125824" y="39827"/>
                </a:lnTo>
                <a:lnTo>
                  <a:pt x="108850" y="51291"/>
                </a:lnTo>
                <a:lnTo>
                  <a:pt x="92841" y="63994"/>
                </a:lnTo>
                <a:lnTo>
                  <a:pt x="77866" y="77866"/>
                </a:lnTo>
                <a:lnTo>
                  <a:pt x="63994" y="92841"/>
                </a:lnTo>
                <a:lnTo>
                  <a:pt x="51291" y="108850"/>
                </a:lnTo>
                <a:lnTo>
                  <a:pt x="39827" y="125824"/>
                </a:lnTo>
                <a:lnTo>
                  <a:pt x="29671" y="143695"/>
                </a:lnTo>
                <a:lnTo>
                  <a:pt x="20889" y="162395"/>
                </a:lnTo>
                <a:lnTo>
                  <a:pt x="13551" y="181855"/>
                </a:lnTo>
                <a:lnTo>
                  <a:pt x="7725" y="202008"/>
                </a:lnTo>
                <a:lnTo>
                  <a:pt x="3478" y="222785"/>
                </a:lnTo>
                <a:lnTo>
                  <a:pt x="881" y="244118"/>
                </a:lnTo>
                <a:lnTo>
                  <a:pt x="0" y="265938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178425" y="2593975"/>
            <a:ext cx="531876" cy="531749"/>
          </a:xfrm>
          <a:custGeom>
            <a:avLst/>
            <a:gdLst/>
            <a:ahLst/>
            <a:cxnLst/>
            <a:rect l="l" t="t" r="r" b="b"/>
            <a:pathLst>
              <a:path w="531876" h="531749">
                <a:moveTo>
                  <a:pt x="0" y="265938"/>
                </a:moveTo>
                <a:lnTo>
                  <a:pt x="881" y="244118"/>
                </a:lnTo>
                <a:lnTo>
                  <a:pt x="3478" y="222785"/>
                </a:lnTo>
                <a:lnTo>
                  <a:pt x="7725" y="202008"/>
                </a:lnTo>
                <a:lnTo>
                  <a:pt x="13551" y="181855"/>
                </a:lnTo>
                <a:lnTo>
                  <a:pt x="20889" y="162395"/>
                </a:lnTo>
                <a:lnTo>
                  <a:pt x="29671" y="143695"/>
                </a:lnTo>
                <a:lnTo>
                  <a:pt x="39827" y="125824"/>
                </a:lnTo>
                <a:lnTo>
                  <a:pt x="51291" y="108850"/>
                </a:lnTo>
                <a:lnTo>
                  <a:pt x="63994" y="92841"/>
                </a:lnTo>
                <a:lnTo>
                  <a:pt x="77866" y="77866"/>
                </a:lnTo>
                <a:lnTo>
                  <a:pt x="92841" y="63994"/>
                </a:lnTo>
                <a:lnTo>
                  <a:pt x="108850" y="51291"/>
                </a:lnTo>
                <a:lnTo>
                  <a:pt x="125824" y="39827"/>
                </a:lnTo>
                <a:lnTo>
                  <a:pt x="143695" y="29671"/>
                </a:lnTo>
                <a:lnTo>
                  <a:pt x="162395" y="20889"/>
                </a:lnTo>
                <a:lnTo>
                  <a:pt x="181855" y="13551"/>
                </a:lnTo>
                <a:lnTo>
                  <a:pt x="202008" y="7725"/>
                </a:lnTo>
                <a:lnTo>
                  <a:pt x="222785" y="3478"/>
                </a:lnTo>
                <a:lnTo>
                  <a:pt x="244118" y="881"/>
                </a:lnTo>
                <a:lnTo>
                  <a:pt x="265938" y="0"/>
                </a:lnTo>
                <a:lnTo>
                  <a:pt x="287740" y="881"/>
                </a:lnTo>
                <a:lnTo>
                  <a:pt x="309059" y="3478"/>
                </a:lnTo>
                <a:lnTo>
                  <a:pt x="329825" y="7725"/>
                </a:lnTo>
                <a:lnTo>
                  <a:pt x="349971" y="13551"/>
                </a:lnTo>
                <a:lnTo>
                  <a:pt x="369427" y="20889"/>
                </a:lnTo>
                <a:lnTo>
                  <a:pt x="388124" y="29671"/>
                </a:lnTo>
                <a:lnTo>
                  <a:pt x="405995" y="39827"/>
                </a:lnTo>
                <a:lnTo>
                  <a:pt x="422970" y="51291"/>
                </a:lnTo>
                <a:lnTo>
                  <a:pt x="438982" y="63994"/>
                </a:lnTo>
                <a:lnTo>
                  <a:pt x="453961" y="77866"/>
                </a:lnTo>
                <a:lnTo>
                  <a:pt x="467839" y="92841"/>
                </a:lnTo>
                <a:lnTo>
                  <a:pt x="480547" y="108850"/>
                </a:lnTo>
                <a:lnTo>
                  <a:pt x="492017" y="125824"/>
                </a:lnTo>
                <a:lnTo>
                  <a:pt x="502180" y="143695"/>
                </a:lnTo>
                <a:lnTo>
                  <a:pt x="510968" y="162395"/>
                </a:lnTo>
                <a:lnTo>
                  <a:pt x="518312" y="181855"/>
                </a:lnTo>
                <a:lnTo>
                  <a:pt x="524143" y="202008"/>
                </a:lnTo>
                <a:lnTo>
                  <a:pt x="528393" y="222785"/>
                </a:lnTo>
                <a:lnTo>
                  <a:pt x="530993" y="244118"/>
                </a:lnTo>
                <a:lnTo>
                  <a:pt x="531876" y="265938"/>
                </a:lnTo>
                <a:lnTo>
                  <a:pt x="530993" y="287739"/>
                </a:lnTo>
                <a:lnTo>
                  <a:pt x="528393" y="309056"/>
                </a:lnTo>
                <a:lnTo>
                  <a:pt x="524143" y="329818"/>
                </a:lnTo>
                <a:lnTo>
                  <a:pt x="518312" y="349958"/>
                </a:lnTo>
                <a:lnTo>
                  <a:pt x="510968" y="369407"/>
                </a:lnTo>
                <a:lnTo>
                  <a:pt x="502180" y="388097"/>
                </a:lnTo>
                <a:lnTo>
                  <a:pt x="492017" y="405959"/>
                </a:lnTo>
                <a:lnTo>
                  <a:pt x="480547" y="422926"/>
                </a:lnTo>
                <a:lnTo>
                  <a:pt x="467839" y="438928"/>
                </a:lnTo>
                <a:lnTo>
                  <a:pt x="453961" y="453898"/>
                </a:lnTo>
                <a:lnTo>
                  <a:pt x="438982" y="467766"/>
                </a:lnTo>
                <a:lnTo>
                  <a:pt x="422970" y="480465"/>
                </a:lnTo>
                <a:lnTo>
                  <a:pt x="405995" y="491926"/>
                </a:lnTo>
                <a:lnTo>
                  <a:pt x="388124" y="502081"/>
                </a:lnTo>
                <a:lnTo>
                  <a:pt x="369427" y="510861"/>
                </a:lnTo>
                <a:lnTo>
                  <a:pt x="349971" y="518198"/>
                </a:lnTo>
                <a:lnTo>
                  <a:pt x="329825" y="524024"/>
                </a:lnTo>
                <a:lnTo>
                  <a:pt x="309059" y="528270"/>
                </a:lnTo>
                <a:lnTo>
                  <a:pt x="287740" y="530867"/>
                </a:lnTo>
                <a:lnTo>
                  <a:pt x="265938" y="531749"/>
                </a:lnTo>
                <a:lnTo>
                  <a:pt x="244118" y="530867"/>
                </a:lnTo>
                <a:lnTo>
                  <a:pt x="222785" y="528270"/>
                </a:lnTo>
                <a:lnTo>
                  <a:pt x="202008" y="524024"/>
                </a:lnTo>
                <a:lnTo>
                  <a:pt x="181855" y="518198"/>
                </a:lnTo>
                <a:lnTo>
                  <a:pt x="162395" y="510861"/>
                </a:lnTo>
                <a:lnTo>
                  <a:pt x="143695" y="502081"/>
                </a:lnTo>
                <a:lnTo>
                  <a:pt x="125824" y="491926"/>
                </a:lnTo>
                <a:lnTo>
                  <a:pt x="108850" y="480465"/>
                </a:lnTo>
                <a:lnTo>
                  <a:pt x="92841" y="467766"/>
                </a:lnTo>
                <a:lnTo>
                  <a:pt x="77866" y="453898"/>
                </a:lnTo>
                <a:lnTo>
                  <a:pt x="63994" y="438928"/>
                </a:lnTo>
                <a:lnTo>
                  <a:pt x="51291" y="422926"/>
                </a:lnTo>
                <a:lnTo>
                  <a:pt x="39827" y="405959"/>
                </a:lnTo>
                <a:lnTo>
                  <a:pt x="29671" y="388097"/>
                </a:lnTo>
                <a:lnTo>
                  <a:pt x="20889" y="369407"/>
                </a:lnTo>
                <a:lnTo>
                  <a:pt x="13551" y="349958"/>
                </a:lnTo>
                <a:lnTo>
                  <a:pt x="7725" y="329818"/>
                </a:lnTo>
                <a:lnTo>
                  <a:pt x="3478" y="309056"/>
                </a:lnTo>
                <a:lnTo>
                  <a:pt x="881" y="287739"/>
                </a:lnTo>
                <a:lnTo>
                  <a:pt x="0" y="265938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557774" y="2351024"/>
            <a:ext cx="379475" cy="57150"/>
          </a:xfrm>
          <a:custGeom>
            <a:avLst/>
            <a:gdLst/>
            <a:ahLst/>
            <a:cxnLst/>
            <a:rect l="l" t="t" r="r" b="b"/>
            <a:pathLst>
              <a:path w="379475" h="57150">
                <a:moveTo>
                  <a:pt x="85725" y="28574"/>
                </a:moveTo>
                <a:lnTo>
                  <a:pt x="379475" y="28575"/>
                </a:lnTo>
                <a:lnTo>
                  <a:pt x="379475" y="0"/>
                </a:lnTo>
                <a:lnTo>
                  <a:pt x="71500" y="0"/>
                </a:lnTo>
                <a:lnTo>
                  <a:pt x="71500" y="28575"/>
                </a:lnTo>
                <a:lnTo>
                  <a:pt x="85725" y="28574"/>
                </a:lnTo>
                <a:close/>
              </a:path>
              <a:path w="379475" h="57150">
                <a:moveTo>
                  <a:pt x="85725" y="0"/>
                </a:moveTo>
                <a:lnTo>
                  <a:pt x="85725" y="-28575"/>
                </a:lnTo>
                <a:lnTo>
                  <a:pt x="0" y="14350"/>
                </a:lnTo>
                <a:lnTo>
                  <a:pt x="85725" y="57150"/>
                </a:lnTo>
                <a:lnTo>
                  <a:pt x="85725" y="28574"/>
                </a:lnTo>
                <a:lnTo>
                  <a:pt x="71500" y="28575"/>
                </a:lnTo>
                <a:lnTo>
                  <a:pt x="71500" y="0"/>
                </a:lnTo>
                <a:lnTo>
                  <a:pt x="8572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19600" y="3352800"/>
            <a:ext cx="835025" cy="1138174"/>
          </a:xfrm>
          <a:custGeom>
            <a:avLst/>
            <a:gdLst/>
            <a:ahLst/>
            <a:cxnLst/>
            <a:rect l="l" t="t" r="r" b="b"/>
            <a:pathLst>
              <a:path w="835025" h="1138174">
                <a:moveTo>
                  <a:pt x="835025" y="1138174"/>
                </a:moveTo>
                <a:lnTo>
                  <a:pt x="0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254625" y="3352800"/>
            <a:ext cx="684276" cy="1138174"/>
          </a:xfrm>
          <a:custGeom>
            <a:avLst/>
            <a:gdLst/>
            <a:ahLst/>
            <a:cxnLst/>
            <a:rect l="l" t="t" r="r" b="b"/>
            <a:pathLst>
              <a:path w="684276" h="1138174">
                <a:moveTo>
                  <a:pt x="0" y="1138174"/>
                </a:moveTo>
                <a:lnTo>
                  <a:pt x="684276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19600" y="3006725"/>
            <a:ext cx="379475" cy="85725"/>
          </a:xfrm>
          <a:custGeom>
            <a:avLst/>
            <a:gdLst/>
            <a:ahLst/>
            <a:cxnLst/>
            <a:rect l="l" t="t" r="r" b="b"/>
            <a:pathLst>
              <a:path w="379475" h="85725">
                <a:moveTo>
                  <a:pt x="307975" y="57150"/>
                </a:moveTo>
                <a:lnTo>
                  <a:pt x="293751" y="57149"/>
                </a:lnTo>
                <a:lnTo>
                  <a:pt x="293750" y="85725"/>
                </a:lnTo>
                <a:lnTo>
                  <a:pt x="379475" y="42799"/>
                </a:lnTo>
                <a:lnTo>
                  <a:pt x="307975" y="57150"/>
                </a:lnTo>
                <a:close/>
              </a:path>
              <a:path w="379475" h="85725">
                <a:moveTo>
                  <a:pt x="307975" y="28575"/>
                </a:moveTo>
                <a:lnTo>
                  <a:pt x="293750" y="0"/>
                </a:lnTo>
                <a:lnTo>
                  <a:pt x="293751" y="28574"/>
                </a:lnTo>
                <a:lnTo>
                  <a:pt x="307975" y="28575"/>
                </a:lnTo>
                <a:close/>
              </a:path>
              <a:path w="379475" h="85725">
                <a:moveTo>
                  <a:pt x="0" y="28575"/>
                </a:moveTo>
                <a:lnTo>
                  <a:pt x="0" y="57150"/>
                </a:lnTo>
                <a:lnTo>
                  <a:pt x="307975" y="57150"/>
                </a:lnTo>
                <a:lnTo>
                  <a:pt x="379475" y="42799"/>
                </a:lnTo>
                <a:lnTo>
                  <a:pt x="293750" y="0"/>
                </a:lnTo>
                <a:lnTo>
                  <a:pt x="307975" y="28575"/>
                </a:lnTo>
                <a:lnTo>
                  <a:pt x="0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216525" y="2214499"/>
            <a:ext cx="44450" cy="2276475"/>
          </a:xfrm>
          <a:custGeom>
            <a:avLst/>
            <a:gdLst/>
            <a:ahLst/>
            <a:cxnLst/>
            <a:rect l="l" t="t" r="r" b="b"/>
            <a:pathLst>
              <a:path w="44450" h="2276475">
                <a:moveTo>
                  <a:pt x="31750" y="2225675"/>
                </a:moveTo>
                <a:lnTo>
                  <a:pt x="31750" y="2276475"/>
                </a:lnTo>
                <a:lnTo>
                  <a:pt x="44450" y="2276475"/>
                </a:lnTo>
                <a:lnTo>
                  <a:pt x="44450" y="2225675"/>
                </a:lnTo>
                <a:lnTo>
                  <a:pt x="31750" y="2225675"/>
                </a:lnTo>
                <a:close/>
              </a:path>
              <a:path w="44450" h="2276475">
                <a:moveTo>
                  <a:pt x="31750" y="2136775"/>
                </a:moveTo>
                <a:lnTo>
                  <a:pt x="31750" y="2187575"/>
                </a:lnTo>
                <a:lnTo>
                  <a:pt x="44450" y="2187575"/>
                </a:lnTo>
                <a:lnTo>
                  <a:pt x="44450" y="2136775"/>
                </a:lnTo>
                <a:lnTo>
                  <a:pt x="31750" y="2136775"/>
                </a:lnTo>
                <a:close/>
              </a:path>
              <a:path w="44450" h="2276475">
                <a:moveTo>
                  <a:pt x="31750" y="2047875"/>
                </a:moveTo>
                <a:lnTo>
                  <a:pt x="31750" y="2098675"/>
                </a:lnTo>
                <a:lnTo>
                  <a:pt x="44450" y="2098675"/>
                </a:lnTo>
                <a:lnTo>
                  <a:pt x="44450" y="2047875"/>
                </a:lnTo>
                <a:lnTo>
                  <a:pt x="31750" y="2047875"/>
                </a:lnTo>
                <a:close/>
              </a:path>
              <a:path w="44450" h="2276475">
                <a:moveTo>
                  <a:pt x="31750" y="1958975"/>
                </a:moveTo>
                <a:lnTo>
                  <a:pt x="31750" y="2009775"/>
                </a:lnTo>
                <a:lnTo>
                  <a:pt x="44450" y="2009775"/>
                </a:lnTo>
                <a:lnTo>
                  <a:pt x="44450" y="1958975"/>
                </a:lnTo>
                <a:lnTo>
                  <a:pt x="31750" y="1958975"/>
                </a:lnTo>
                <a:close/>
              </a:path>
              <a:path w="44450" h="2276475">
                <a:moveTo>
                  <a:pt x="31750" y="1870075"/>
                </a:moveTo>
                <a:lnTo>
                  <a:pt x="31750" y="1920875"/>
                </a:lnTo>
                <a:lnTo>
                  <a:pt x="44450" y="1920875"/>
                </a:lnTo>
                <a:lnTo>
                  <a:pt x="44450" y="1870075"/>
                </a:lnTo>
                <a:lnTo>
                  <a:pt x="31750" y="1870075"/>
                </a:lnTo>
                <a:close/>
              </a:path>
              <a:path w="44450" h="2276475">
                <a:moveTo>
                  <a:pt x="31750" y="1781175"/>
                </a:moveTo>
                <a:lnTo>
                  <a:pt x="31750" y="1831975"/>
                </a:lnTo>
                <a:lnTo>
                  <a:pt x="44450" y="1831975"/>
                </a:lnTo>
                <a:lnTo>
                  <a:pt x="44450" y="1781175"/>
                </a:lnTo>
                <a:lnTo>
                  <a:pt x="31750" y="1781175"/>
                </a:lnTo>
                <a:close/>
              </a:path>
              <a:path w="44450" h="2276475">
                <a:moveTo>
                  <a:pt x="31750" y="1692275"/>
                </a:moveTo>
                <a:lnTo>
                  <a:pt x="31750" y="1743075"/>
                </a:lnTo>
                <a:lnTo>
                  <a:pt x="44450" y="1743075"/>
                </a:lnTo>
                <a:lnTo>
                  <a:pt x="44450" y="1692275"/>
                </a:lnTo>
                <a:lnTo>
                  <a:pt x="31750" y="1692275"/>
                </a:lnTo>
                <a:close/>
              </a:path>
              <a:path w="44450" h="2276475">
                <a:moveTo>
                  <a:pt x="31750" y="1603375"/>
                </a:moveTo>
                <a:lnTo>
                  <a:pt x="31750" y="1654175"/>
                </a:lnTo>
                <a:lnTo>
                  <a:pt x="44450" y="1654175"/>
                </a:lnTo>
                <a:lnTo>
                  <a:pt x="44450" y="1603375"/>
                </a:lnTo>
                <a:lnTo>
                  <a:pt x="31750" y="1603375"/>
                </a:lnTo>
                <a:close/>
              </a:path>
              <a:path w="44450" h="2276475">
                <a:moveTo>
                  <a:pt x="31750" y="1514475"/>
                </a:moveTo>
                <a:lnTo>
                  <a:pt x="31750" y="1565275"/>
                </a:lnTo>
                <a:lnTo>
                  <a:pt x="44450" y="1565275"/>
                </a:lnTo>
                <a:lnTo>
                  <a:pt x="44450" y="1514475"/>
                </a:lnTo>
                <a:lnTo>
                  <a:pt x="31750" y="1514475"/>
                </a:lnTo>
                <a:close/>
              </a:path>
              <a:path w="44450" h="2276475">
                <a:moveTo>
                  <a:pt x="31750" y="1425575"/>
                </a:moveTo>
                <a:lnTo>
                  <a:pt x="31750" y="1476375"/>
                </a:lnTo>
                <a:lnTo>
                  <a:pt x="44450" y="1476375"/>
                </a:lnTo>
                <a:lnTo>
                  <a:pt x="44450" y="1425575"/>
                </a:lnTo>
                <a:lnTo>
                  <a:pt x="31750" y="1425575"/>
                </a:lnTo>
                <a:close/>
              </a:path>
              <a:path w="44450" h="2276475">
                <a:moveTo>
                  <a:pt x="31750" y="1336675"/>
                </a:moveTo>
                <a:lnTo>
                  <a:pt x="31750" y="1387475"/>
                </a:lnTo>
                <a:lnTo>
                  <a:pt x="44450" y="1387475"/>
                </a:lnTo>
                <a:lnTo>
                  <a:pt x="44450" y="1336675"/>
                </a:lnTo>
                <a:lnTo>
                  <a:pt x="31750" y="1336675"/>
                </a:lnTo>
                <a:close/>
              </a:path>
              <a:path w="44450" h="2276475">
                <a:moveTo>
                  <a:pt x="31750" y="1247775"/>
                </a:moveTo>
                <a:lnTo>
                  <a:pt x="31750" y="1298575"/>
                </a:lnTo>
                <a:lnTo>
                  <a:pt x="44450" y="1298575"/>
                </a:lnTo>
                <a:lnTo>
                  <a:pt x="44450" y="1247775"/>
                </a:lnTo>
                <a:lnTo>
                  <a:pt x="31750" y="1247775"/>
                </a:lnTo>
                <a:close/>
              </a:path>
              <a:path w="44450" h="2276475">
                <a:moveTo>
                  <a:pt x="31750" y="1158875"/>
                </a:moveTo>
                <a:lnTo>
                  <a:pt x="31750" y="1209675"/>
                </a:lnTo>
                <a:lnTo>
                  <a:pt x="44450" y="1209675"/>
                </a:lnTo>
                <a:lnTo>
                  <a:pt x="44450" y="1158875"/>
                </a:lnTo>
                <a:lnTo>
                  <a:pt x="31750" y="1158875"/>
                </a:lnTo>
                <a:close/>
              </a:path>
              <a:path w="44450" h="2276475">
                <a:moveTo>
                  <a:pt x="31750" y="1069975"/>
                </a:moveTo>
                <a:lnTo>
                  <a:pt x="31750" y="1120775"/>
                </a:lnTo>
                <a:lnTo>
                  <a:pt x="44450" y="1120775"/>
                </a:lnTo>
                <a:lnTo>
                  <a:pt x="44450" y="1069975"/>
                </a:lnTo>
                <a:lnTo>
                  <a:pt x="31750" y="1069975"/>
                </a:lnTo>
                <a:close/>
              </a:path>
              <a:path w="44450" h="2276475">
                <a:moveTo>
                  <a:pt x="31750" y="981075"/>
                </a:moveTo>
                <a:lnTo>
                  <a:pt x="31750" y="1031875"/>
                </a:lnTo>
                <a:lnTo>
                  <a:pt x="44450" y="1031875"/>
                </a:lnTo>
                <a:lnTo>
                  <a:pt x="44450" y="981075"/>
                </a:lnTo>
                <a:lnTo>
                  <a:pt x="31750" y="981075"/>
                </a:lnTo>
                <a:close/>
              </a:path>
              <a:path w="44450" h="2276475">
                <a:moveTo>
                  <a:pt x="31750" y="892175"/>
                </a:moveTo>
                <a:lnTo>
                  <a:pt x="31750" y="942975"/>
                </a:lnTo>
                <a:lnTo>
                  <a:pt x="44450" y="942975"/>
                </a:lnTo>
                <a:lnTo>
                  <a:pt x="44450" y="892175"/>
                </a:lnTo>
                <a:lnTo>
                  <a:pt x="31750" y="892175"/>
                </a:lnTo>
                <a:close/>
              </a:path>
              <a:path w="44450" h="2276475">
                <a:moveTo>
                  <a:pt x="31750" y="803275"/>
                </a:moveTo>
                <a:lnTo>
                  <a:pt x="31750" y="854075"/>
                </a:lnTo>
                <a:lnTo>
                  <a:pt x="44450" y="854075"/>
                </a:lnTo>
                <a:lnTo>
                  <a:pt x="44450" y="803275"/>
                </a:lnTo>
                <a:lnTo>
                  <a:pt x="31750" y="803275"/>
                </a:lnTo>
                <a:close/>
              </a:path>
              <a:path w="44450" h="2276475">
                <a:moveTo>
                  <a:pt x="31750" y="714375"/>
                </a:moveTo>
                <a:lnTo>
                  <a:pt x="31750" y="765175"/>
                </a:lnTo>
                <a:lnTo>
                  <a:pt x="44450" y="765175"/>
                </a:lnTo>
                <a:lnTo>
                  <a:pt x="44450" y="714375"/>
                </a:lnTo>
                <a:lnTo>
                  <a:pt x="31750" y="714375"/>
                </a:lnTo>
                <a:close/>
              </a:path>
              <a:path w="44450" h="2276475">
                <a:moveTo>
                  <a:pt x="31750" y="625475"/>
                </a:moveTo>
                <a:lnTo>
                  <a:pt x="31750" y="676275"/>
                </a:lnTo>
                <a:lnTo>
                  <a:pt x="44450" y="676275"/>
                </a:lnTo>
                <a:lnTo>
                  <a:pt x="44450" y="625475"/>
                </a:lnTo>
                <a:lnTo>
                  <a:pt x="31750" y="625475"/>
                </a:lnTo>
                <a:close/>
              </a:path>
              <a:path w="44450" h="2276475">
                <a:moveTo>
                  <a:pt x="31750" y="536575"/>
                </a:moveTo>
                <a:lnTo>
                  <a:pt x="31750" y="587375"/>
                </a:lnTo>
                <a:lnTo>
                  <a:pt x="44450" y="587375"/>
                </a:lnTo>
                <a:lnTo>
                  <a:pt x="44450" y="536575"/>
                </a:lnTo>
                <a:lnTo>
                  <a:pt x="31750" y="536575"/>
                </a:lnTo>
                <a:close/>
              </a:path>
              <a:path w="44450" h="2276475">
                <a:moveTo>
                  <a:pt x="31750" y="447675"/>
                </a:moveTo>
                <a:lnTo>
                  <a:pt x="31750" y="498475"/>
                </a:lnTo>
                <a:lnTo>
                  <a:pt x="44450" y="498475"/>
                </a:lnTo>
                <a:lnTo>
                  <a:pt x="44450" y="447675"/>
                </a:lnTo>
                <a:lnTo>
                  <a:pt x="31750" y="447675"/>
                </a:lnTo>
                <a:close/>
              </a:path>
              <a:path w="44450" h="2276475">
                <a:moveTo>
                  <a:pt x="31750" y="358775"/>
                </a:moveTo>
                <a:lnTo>
                  <a:pt x="31750" y="409575"/>
                </a:lnTo>
                <a:lnTo>
                  <a:pt x="44450" y="409575"/>
                </a:lnTo>
                <a:lnTo>
                  <a:pt x="44450" y="358775"/>
                </a:lnTo>
                <a:lnTo>
                  <a:pt x="31750" y="358775"/>
                </a:lnTo>
                <a:close/>
              </a:path>
              <a:path w="44450" h="2276475">
                <a:moveTo>
                  <a:pt x="31750" y="269875"/>
                </a:moveTo>
                <a:lnTo>
                  <a:pt x="31750" y="320675"/>
                </a:lnTo>
                <a:lnTo>
                  <a:pt x="44450" y="320675"/>
                </a:lnTo>
                <a:lnTo>
                  <a:pt x="44450" y="269875"/>
                </a:lnTo>
                <a:lnTo>
                  <a:pt x="31750" y="269875"/>
                </a:lnTo>
                <a:close/>
              </a:path>
              <a:path w="44450" h="2276475">
                <a:moveTo>
                  <a:pt x="31750" y="180975"/>
                </a:moveTo>
                <a:lnTo>
                  <a:pt x="31750" y="231775"/>
                </a:lnTo>
                <a:lnTo>
                  <a:pt x="44450" y="231775"/>
                </a:lnTo>
                <a:lnTo>
                  <a:pt x="44450" y="180975"/>
                </a:lnTo>
                <a:lnTo>
                  <a:pt x="31750" y="180975"/>
                </a:lnTo>
                <a:close/>
              </a:path>
              <a:path w="44450" h="2276475">
                <a:moveTo>
                  <a:pt x="31750" y="92075"/>
                </a:moveTo>
                <a:lnTo>
                  <a:pt x="31750" y="142875"/>
                </a:lnTo>
                <a:lnTo>
                  <a:pt x="44450" y="142875"/>
                </a:lnTo>
                <a:lnTo>
                  <a:pt x="44450" y="92075"/>
                </a:lnTo>
                <a:lnTo>
                  <a:pt x="31750" y="92075"/>
                </a:lnTo>
                <a:close/>
              </a:path>
              <a:path w="44450" h="22764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248275" y="44655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248275" y="43766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248275" y="42877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248275" y="41988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248275" y="41099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248275" y="40210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248275" y="39321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248275" y="38432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248275" y="37543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248275" y="36654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248275" y="35765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248275" y="34876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248275" y="33987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248275" y="33098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248275" y="32209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248275" y="31320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248275" y="30431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248275" y="29542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248275" y="28653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248275" y="27764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248275" y="26875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248275" y="25986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248275" y="25097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248275" y="24208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248275" y="23319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545326" y="1682750"/>
            <a:ext cx="2276475" cy="311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924675" y="2062226"/>
            <a:ext cx="0" cy="1366774"/>
          </a:xfrm>
          <a:custGeom>
            <a:avLst/>
            <a:gdLst/>
            <a:ahLst/>
            <a:cxnLst/>
            <a:rect l="l" t="t" r="r" b="b"/>
            <a:pathLst>
              <a:path w="0" h="1366774">
                <a:moveTo>
                  <a:pt x="0" y="1366774"/>
                </a:moveTo>
                <a:lnTo>
                  <a:pt x="0" y="0"/>
                </a:lnTo>
              </a:path>
            </a:pathLst>
          </a:custGeom>
          <a:ln w="57150">
            <a:solidFill>
              <a:srgbClr val="4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924675" y="2062226"/>
            <a:ext cx="1517650" cy="0"/>
          </a:xfrm>
          <a:custGeom>
            <a:avLst/>
            <a:gdLst/>
            <a:ahLst/>
            <a:cxnLst/>
            <a:rect l="l" t="t" r="r" b="b"/>
            <a:pathLst>
              <a:path w="1517650" h="0">
                <a:moveTo>
                  <a:pt x="151765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8442325" y="2062226"/>
            <a:ext cx="0" cy="1366774"/>
          </a:xfrm>
          <a:custGeom>
            <a:avLst/>
            <a:gdLst/>
            <a:ahLst/>
            <a:cxnLst/>
            <a:rect l="l" t="t" r="r" b="b"/>
            <a:pathLst>
              <a:path w="0" h="1366774">
                <a:moveTo>
                  <a:pt x="0" y="1366774"/>
                </a:moveTo>
                <a:lnTo>
                  <a:pt x="0" y="0"/>
                </a:lnTo>
              </a:path>
            </a:pathLst>
          </a:custGeom>
          <a:ln w="57150">
            <a:solidFill>
              <a:srgbClr val="4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7227951" y="2365375"/>
            <a:ext cx="379349" cy="379349"/>
          </a:xfrm>
          <a:custGeom>
            <a:avLst/>
            <a:gdLst/>
            <a:ahLst/>
            <a:cxnLst/>
            <a:rect l="l" t="t" r="r" b="b"/>
            <a:pathLst>
              <a:path w="379349" h="379349">
                <a:moveTo>
                  <a:pt x="0" y="189737"/>
                </a:moveTo>
                <a:lnTo>
                  <a:pt x="628" y="205296"/>
                </a:lnTo>
                <a:lnTo>
                  <a:pt x="2480" y="220507"/>
                </a:lnTo>
                <a:lnTo>
                  <a:pt x="5507" y="235321"/>
                </a:lnTo>
                <a:lnTo>
                  <a:pt x="9661" y="249691"/>
                </a:lnTo>
                <a:lnTo>
                  <a:pt x="14892" y="263566"/>
                </a:lnTo>
                <a:lnTo>
                  <a:pt x="21153" y="276899"/>
                </a:lnTo>
                <a:lnTo>
                  <a:pt x="28394" y="289641"/>
                </a:lnTo>
                <a:lnTo>
                  <a:pt x="36567" y="301743"/>
                </a:lnTo>
                <a:lnTo>
                  <a:pt x="45624" y="313157"/>
                </a:lnTo>
                <a:lnTo>
                  <a:pt x="55514" y="323834"/>
                </a:lnTo>
                <a:lnTo>
                  <a:pt x="66191" y="333724"/>
                </a:lnTo>
                <a:lnTo>
                  <a:pt x="77605" y="342781"/>
                </a:lnTo>
                <a:lnTo>
                  <a:pt x="89707" y="350954"/>
                </a:lnTo>
                <a:lnTo>
                  <a:pt x="102449" y="358195"/>
                </a:lnTo>
                <a:lnTo>
                  <a:pt x="115782" y="364456"/>
                </a:lnTo>
                <a:lnTo>
                  <a:pt x="129657" y="369687"/>
                </a:lnTo>
                <a:lnTo>
                  <a:pt x="144027" y="373841"/>
                </a:lnTo>
                <a:lnTo>
                  <a:pt x="158841" y="376868"/>
                </a:lnTo>
                <a:lnTo>
                  <a:pt x="174052" y="378720"/>
                </a:lnTo>
                <a:lnTo>
                  <a:pt x="189610" y="379349"/>
                </a:lnTo>
                <a:lnTo>
                  <a:pt x="205170" y="378720"/>
                </a:lnTo>
                <a:lnTo>
                  <a:pt x="220383" y="376868"/>
                </a:lnTo>
                <a:lnTo>
                  <a:pt x="235202" y="373841"/>
                </a:lnTo>
                <a:lnTo>
                  <a:pt x="249577" y="369687"/>
                </a:lnTo>
                <a:lnTo>
                  <a:pt x="263459" y="364456"/>
                </a:lnTo>
                <a:lnTo>
                  <a:pt x="276800" y="358195"/>
                </a:lnTo>
                <a:lnTo>
                  <a:pt x="289550" y="350954"/>
                </a:lnTo>
                <a:lnTo>
                  <a:pt x="301661" y="342781"/>
                </a:lnTo>
                <a:lnTo>
                  <a:pt x="313084" y="333724"/>
                </a:lnTo>
                <a:lnTo>
                  <a:pt x="323770" y="323834"/>
                </a:lnTo>
                <a:lnTo>
                  <a:pt x="333670" y="313157"/>
                </a:lnTo>
                <a:lnTo>
                  <a:pt x="342736" y="301743"/>
                </a:lnTo>
                <a:lnTo>
                  <a:pt x="350918" y="289641"/>
                </a:lnTo>
                <a:lnTo>
                  <a:pt x="358168" y="276899"/>
                </a:lnTo>
                <a:lnTo>
                  <a:pt x="364436" y="263566"/>
                </a:lnTo>
                <a:lnTo>
                  <a:pt x="369674" y="249691"/>
                </a:lnTo>
                <a:lnTo>
                  <a:pt x="373833" y="235321"/>
                </a:lnTo>
                <a:lnTo>
                  <a:pt x="376865" y="220507"/>
                </a:lnTo>
                <a:lnTo>
                  <a:pt x="378719" y="205296"/>
                </a:lnTo>
                <a:lnTo>
                  <a:pt x="379349" y="189737"/>
                </a:lnTo>
                <a:lnTo>
                  <a:pt x="378719" y="174178"/>
                </a:lnTo>
                <a:lnTo>
                  <a:pt x="376865" y="158965"/>
                </a:lnTo>
                <a:lnTo>
                  <a:pt x="373833" y="144146"/>
                </a:lnTo>
                <a:lnTo>
                  <a:pt x="369674" y="129771"/>
                </a:lnTo>
                <a:lnTo>
                  <a:pt x="364436" y="115889"/>
                </a:lnTo>
                <a:lnTo>
                  <a:pt x="358168" y="102548"/>
                </a:lnTo>
                <a:lnTo>
                  <a:pt x="350918" y="89798"/>
                </a:lnTo>
                <a:lnTo>
                  <a:pt x="342736" y="77687"/>
                </a:lnTo>
                <a:lnTo>
                  <a:pt x="333670" y="66264"/>
                </a:lnTo>
                <a:lnTo>
                  <a:pt x="323770" y="55578"/>
                </a:lnTo>
                <a:lnTo>
                  <a:pt x="313084" y="45678"/>
                </a:lnTo>
                <a:lnTo>
                  <a:pt x="301661" y="36612"/>
                </a:lnTo>
                <a:lnTo>
                  <a:pt x="289550" y="28430"/>
                </a:lnTo>
                <a:lnTo>
                  <a:pt x="276800" y="21180"/>
                </a:lnTo>
                <a:lnTo>
                  <a:pt x="263459" y="14912"/>
                </a:lnTo>
                <a:lnTo>
                  <a:pt x="249577" y="9674"/>
                </a:lnTo>
                <a:lnTo>
                  <a:pt x="235202" y="5515"/>
                </a:lnTo>
                <a:lnTo>
                  <a:pt x="220383" y="2483"/>
                </a:lnTo>
                <a:lnTo>
                  <a:pt x="205170" y="629"/>
                </a:lnTo>
                <a:lnTo>
                  <a:pt x="189610" y="0"/>
                </a:lnTo>
                <a:lnTo>
                  <a:pt x="174052" y="629"/>
                </a:lnTo>
                <a:lnTo>
                  <a:pt x="158841" y="2483"/>
                </a:lnTo>
                <a:lnTo>
                  <a:pt x="144027" y="5515"/>
                </a:lnTo>
                <a:lnTo>
                  <a:pt x="129657" y="9674"/>
                </a:lnTo>
                <a:lnTo>
                  <a:pt x="115782" y="14912"/>
                </a:lnTo>
                <a:lnTo>
                  <a:pt x="102449" y="21180"/>
                </a:lnTo>
                <a:lnTo>
                  <a:pt x="89707" y="28430"/>
                </a:lnTo>
                <a:lnTo>
                  <a:pt x="77605" y="36612"/>
                </a:lnTo>
                <a:lnTo>
                  <a:pt x="66191" y="45678"/>
                </a:lnTo>
                <a:lnTo>
                  <a:pt x="55514" y="55578"/>
                </a:lnTo>
                <a:lnTo>
                  <a:pt x="45624" y="66264"/>
                </a:lnTo>
                <a:lnTo>
                  <a:pt x="36567" y="77687"/>
                </a:lnTo>
                <a:lnTo>
                  <a:pt x="28394" y="89798"/>
                </a:lnTo>
                <a:lnTo>
                  <a:pt x="21153" y="102548"/>
                </a:lnTo>
                <a:lnTo>
                  <a:pt x="14892" y="115889"/>
                </a:lnTo>
                <a:lnTo>
                  <a:pt x="9661" y="129771"/>
                </a:lnTo>
                <a:lnTo>
                  <a:pt x="5507" y="144146"/>
                </a:lnTo>
                <a:lnTo>
                  <a:pt x="2480" y="158965"/>
                </a:lnTo>
                <a:lnTo>
                  <a:pt x="628" y="174178"/>
                </a:lnTo>
                <a:lnTo>
                  <a:pt x="0" y="1897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7227951" y="2365375"/>
            <a:ext cx="379349" cy="379349"/>
          </a:xfrm>
          <a:custGeom>
            <a:avLst/>
            <a:gdLst/>
            <a:ahLst/>
            <a:cxnLst/>
            <a:rect l="l" t="t" r="r" b="b"/>
            <a:pathLst>
              <a:path w="379349" h="379349">
                <a:moveTo>
                  <a:pt x="0" y="189737"/>
                </a:moveTo>
                <a:lnTo>
                  <a:pt x="628" y="174178"/>
                </a:lnTo>
                <a:lnTo>
                  <a:pt x="2480" y="158965"/>
                </a:lnTo>
                <a:lnTo>
                  <a:pt x="5507" y="144146"/>
                </a:lnTo>
                <a:lnTo>
                  <a:pt x="9661" y="129771"/>
                </a:lnTo>
                <a:lnTo>
                  <a:pt x="14892" y="115889"/>
                </a:lnTo>
                <a:lnTo>
                  <a:pt x="21153" y="102548"/>
                </a:lnTo>
                <a:lnTo>
                  <a:pt x="28394" y="89798"/>
                </a:lnTo>
                <a:lnTo>
                  <a:pt x="36567" y="77687"/>
                </a:lnTo>
                <a:lnTo>
                  <a:pt x="45624" y="66264"/>
                </a:lnTo>
                <a:lnTo>
                  <a:pt x="55514" y="55578"/>
                </a:lnTo>
                <a:lnTo>
                  <a:pt x="66191" y="45678"/>
                </a:lnTo>
                <a:lnTo>
                  <a:pt x="77605" y="36612"/>
                </a:lnTo>
                <a:lnTo>
                  <a:pt x="89707" y="28430"/>
                </a:lnTo>
                <a:lnTo>
                  <a:pt x="102449" y="21180"/>
                </a:lnTo>
                <a:lnTo>
                  <a:pt x="115782" y="14912"/>
                </a:lnTo>
                <a:lnTo>
                  <a:pt x="129657" y="9674"/>
                </a:lnTo>
                <a:lnTo>
                  <a:pt x="144027" y="5515"/>
                </a:lnTo>
                <a:lnTo>
                  <a:pt x="158841" y="2483"/>
                </a:lnTo>
                <a:lnTo>
                  <a:pt x="174052" y="629"/>
                </a:lnTo>
                <a:lnTo>
                  <a:pt x="189610" y="0"/>
                </a:lnTo>
                <a:lnTo>
                  <a:pt x="205170" y="629"/>
                </a:lnTo>
                <a:lnTo>
                  <a:pt x="220383" y="2483"/>
                </a:lnTo>
                <a:lnTo>
                  <a:pt x="235202" y="5515"/>
                </a:lnTo>
                <a:lnTo>
                  <a:pt x="249577" y="9674"/>
                </a:lnTo>
                <a:lnTo>
                  <a:pt x="263459" y="14912"/>
                </a:lnTo>
                <a:lnTo>
                  <a:pt x="276800" y="21180"/>
                </a:lnTo>
                <a:lnTo>
                  <a:pt x="289550" y="28430"/>
                </a:lnTo>
                <a:lnTo>
                  <a:pt x="301661" y="36612"/>
                </a:lnTo>
                <a:lnTo>
                  <a:pt x="313084" y="45678"/>
                </a:lnTo>
                <a:lnTo>
                  <a:pt x="323770" y="55578"/>
                </a:lnTo>
                <a:lnTo>
                  <a:pt x="333670" y="66264"/>
                </a:lnTo>
                <a:lnTo>
                  <a:pt x="342736" y="77687"/>
                </a:lnTo>
                <a:lnTo>
                  <a:pt x="350918" y="89798"/>
                </a:lnTo>
                <a:lnTo>
                  <a:pt x="358168" y="102548"/>
                </a:lnTo>
                <a:lnTo>
                  <a:pt x="364436" y="115889"/>
                </a:lnTo>
                <a:lnTo>
                  <a:pt x="369674" y="129771"/>
                </a:lnTo>
                <a:lnTo>
                  <a:pt x="373833" y="144146"/>
                </a:lnTo>
                <a:lnTo>
                  <a:pt x="376865" y="158965"/>
                </a:lnTo>
                <a:lnTo>
                  <a:pt x="378719" y="174178"/>
                </a:lnTo>
                <a:lnTo>
                  <a:pt x="379349" y="189737"/>
                </a:lnTo>
                <a:lnTo>
                  <a:pt x="378719" y="205296"/>
                </a:lnTo>
                <a:lnTo>
                  <a:pt x="376865" y="220507"/>
                </a:lnTo>
                <a:lnTo>
                  <a:pt x="373833" y="235321"/>
                </a:lnTo>
                <a:lnTo>
                  <a:pt x="369674" y="249691"/>
                </a:lnTo>
                <a:lnTo>
                  <a:pt x="364436" y="263566"/>
                </a:lnTo>
                <a:lnTo>
                  <a:pt x="358168" y="276899"/>
                </a:lnTo>
                <a:lnTo>
                  <a:pt x="350918" y="289641"/>
                </a:lnTo>
                <a:lnTo>
                  <a:pt x="342736" y="301743"/>
                </a:lnTo>
                <a:lnTo>
                  <a:pt x="333670" y="313157"/>
                </a:lnTo>
                <a:lnTo>
                  <a:pt x="323770" y="323834"/>
                </a:lnTo>
                <a:lnTo>
                  <a:pt x="313084" y="333724"/>
                </a:lnTo>
                <a:lnTo>
                  <a:pt x="301661" y="342781"/>
                </a:lnTo>
                <a:lnTo>
                  <a:pt x="289550" y="350954"/>
                </a:lnTo>
                <a:lnTo>
                  <a:pt x="276800" y="358195"/>
                </a:lnTo>
                <a:lnTo>
                  <a:pt x="263459" y="364456"/>
                </a:lnTo>
                <a:lnTo>
                  <a:pt x="249577" y="369687"/>
                </a:lnTo>
                <a:lnTo>
                  <a:pt x="235202" y="373841"/>
                </a:lnTo>
                <a:lnTo>
                  <a:pt x="220383" y="376868"/>
                </a:lnTo>
                <a:lnTo>
                  <a:pt x="205170" y="378720"/>
                </a:lnTo>
                <a:lnTo>
                  <a:pt x="189610" y="379349"/>
                </a:lnTo>
                <a:lnTo>
                  <a:pt x="174052" y="378720"/>
                </a:lnTo>
                <a:lnTo>
                  <a:pt x="158841" y="376868"/>
                </a:lnTo>
                <a:lnTo>
                  <a:pt x="144027" y="373841"/>
                </a:lnTo>
                <a:lnTo>
                  <a:pt x="129657" y="369687"/>
                </a:lnTo>
                <a:lnTo>
                  <a:pt x="115782" y="364456"/>
                </a:lnTo>
                <a:lnTo>
                  <a:pt x="102449" y="358195"/>
                </a:lnTo>
                <a:lnTo>
                  <a:pt x="89707" y="350954"/>
                </a:lnTo>
                <a:lnTo>
                  <a:pt x="77605" y="342781"/>
                </a:lnTo>
                <a:lnTo>
                  <a:pt x="66191" y="333724"/>
                </a:lnTo>
                <a:lnTo>
                  <a:pt x="55514" y="323834"/>
                </a:lnTo>
                <a:lnTo>
                  <a:pt x="45624" y="313157"/>
                </a:lnTo>
                <a:lnTo>
                  <a:pt x="36567" y="301743"/>
                </a:lnTo>
                <a:lnTo>
                  <a:pt x="28394" y="289641"/>
                </a:lnTo>
                <a:lnTo>
                  <a:pt x="21153" y="276899"/>
                </a:lnTo>
                <a:lnTo>
                  <a:pt x="14892" y="263566"/>
                </a:lnTo>
                <a:lnTo>
                  <a:pt x="9661" y="249691"/>
                </a:lnTo>
                <a:lnTo>
                  <a:pt x="5507" y="235321"/>
                </a:lnTo>
                <a:lnTo>
                  <a:pt x="2480" y="220507"/>
                </a:lnTo>
                <a:lnTo>
                  <a:pt x="628" y="205296"/>
                </a:lnTo>
                <a:lnTo>
                  <a:pt x="0" y="189737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7683500" y="2593975"/>
            <a:ext cx="531876" cy="531749"/>
          </a:xfrm>
          <a:custGeom>
            <a:avLst/>
            <a:gdLst/>
            <a:ahLst/>
            <a:cxnLst/>
            <a:rect l="l" t="t" r="r" b="b"/>
            <a:pathLst>
              <a:path w="531876" h="531749">
                <a:moveTo>
                  <a:pt x="0" y="265938"/>
                </a:moveTo>
                <a:lnTo>
                  <a:pt x="881" y="287739"/>
                </a:lnTo>
                <a:lnTo>
                  <a:pt x="3478" y="309056"/>
                </a:lnTo>
                <a:lnTo>
                  <a:pt x="7725" y="329818"/>
                </a:lnTo>
                <a:lnTo>
                  <a:pt x="13551" y="349958"/>
                </a:lnTo>
                <a:lnTo>
                  <a:pt x="20889" y="369407"/>
                </a:lnTo>
                <a:lnTo>
                  <a:pt x="29671" y="388097"/>
                </a:lnTo>
                <a:lnTo>
                  <a:pt x="39827" y="405959"/>
                </a:lnTo>
                <a:lnTo>
                  <a:pt x="51291" y="422926"/>
                </a:lnTo>
                <a:lnTo>
                  <a:pt x="63994" y="438928"/>
                </a:lnTo>
                <a:lnTo>
                  <a:pt x="77866" y="453898"/>
                </a:lnTo>
                <a:lnTo>
                  <a:pt x="92841" y="467766"/>
                </a:lnTo>
                <a:lnTo>
                  <a:pt x="108850" y="480465"/>
                </a:lnTo>
                <a:lnTo>
                  <a:pt x="125824" y="491926"/>
                </a:lnTo>
                <a:lnTo>
                  <a:pt x="143695" y="502081"/>
                </a:lnTo>
                <a:lnTo>
                  <a:pt x="162395" y="510861"/>
                </a:lnTo>
                <a:lnTo>
                  <a:pt x="181855" y="518198"/>
                </a:lnTo>
                <a:lnTo>
                  <a:pt x="202008" y="524024"/>
                </a:lnTo>
                <a:lnTo>
                  <a:pt x="222785" y="528270"/>
                </a:lnTo>
                <a:lnTo>
                  <a:pt x="244118" y="530867"/>
                </a:lnTo>
                <a:lnTo>
                  <a:pt x="265938" y="531749"/>
                </a:lnTo>
                <a:lnTo>
                  <a:pt x="287740" y="530867"/>
                </a:lnTo>
                <a:lnTo>
                  <a:pt x="309059" y="528270"/>
                </a:lnTo>
                <a:lnTo>
                  <a:pt x="329825" y="524024"/>
                </a:lnTo>
                <a:lnTo>
                  <a:pt x="349971" y="518198"/>
                </a:lnTo>
                <a:lnTo>
                  <a:pt x="369427" y="510861"/>
                </a:lnTo>
                <a:lnTo>
                  <a:pt x="388124" y="502081"/>
                </a:lnTo>
                <a:lnTo>
                  <a:pt x="405995" y="491926"/>
                </a:lnTo>
                <a:lnTo>
                  <a:pt x="422970" y="480465"/>
                </a:lnTo>
                <a:lnTo>
                  <a:pt x="438982" y="467766"/>
                </a:lnTo>
                <a:lnTo>
                  <a:pt x="453961" y="453898"/>
                </a:lnTo>
                <a:lnTo>
                  <a:pt x="467839" y="438928"/>
                </a:lnTo>
                <a:lnTo>
                  <a:pt x="480547" y="422926"/>
                </a:lnTo>
                <a:lnTo>
                  <a:pt x="492017" y="405959"/>
                </a:lnTo>
                <a:lnTo>
                  <a:pt x="502180" y="388097"/>
                </a:lnTo>
                <a:lnTo>
                  <a:pt x="510968" y="369407"/>
                </a:lnTo>
                <a:lnTo>
                  <a:pt x="518312" y="349958"/>
                </a:lnTo>
                <a:lnTo>
                  <a:pt x="524143" y="329818"/>
                </a:lnTo>
                <a:lnTo>
                  <a:pt x="528393" y="309056"/>
                </a:lnTo>
                <a:lnTo>
                  <a:pt x="530993" y="287739"/>
                </a:lnTo>
                <a:lnTo>
                  <a:pt x="531876" y="265938"/>
                </a:lnTo>
                <a:lnTo>
                  <a:pt x="530993" y="244118"/>
                </a:lnTo>
                <a:lnTo>
                  <a:pt x="528393" y="222785"/>
                </a:lnTo>
                <a:lnTo>
                  <a:pt x="524143" y="202008"/>
                </a:lnTo>
                <a:lnTo>
                  <a:pt x="518312" y="181855"/>
                </a:lnTo>
                <a:lnTo>
                  <a:pt x="510968" y="162395"/>
                </a:lnTo>
                <a:lnTo>
                  <a:pt x="502180" y="143695"/>
                </a:lnTo>
                <a:lnTo>
                  <a:pt x="492017" y="125824"/>
                </a:lnTo>
                <a:lnTo>
                  <a:pt x="480547" y="108850"/>
                </a:lnTo>
                <a:lnTo>
                  <a:pt x="467839" y="92841"/>
                </a:lnTo>
                <a:lnTo>
                  <a:pt x="453961" y="77866"/>
                </a:lnTo>
                <a:lnTo>
                  <a:pt x="438982" y="63994"/>
                </a:lnTo>
                <a:lnTo>
                  <a:pt x="422970" y="51291"/>
                </a:lnTo>
                <a:lnTo>
                  <a:pt x="405995" y="39827"/>
                </a:lnTo>
                <a:lnTo>
                  <a:pt x="388124" y="29671"/>
                </a:lnTo>
                <a:lnTo>
                  <a:pt x="369427" y="20889"/>
                </a:lnTo>
                <a:lnTo>
                  <a:pt x="349971" y="13551"/>
                </a:lnTo>
                <a:lnTo>
                  <a:pt x="329825" y="7725"/>
                </a:lnTo>
                <a:lnTo>
                  <a:pt x="309059" y="3478"/>
                </a:lnTo>
                <a:lnTo>
                  <a:pt x="287740" y="881"/>
                </a:lnTo>
                <a:lnTo>
                  <a:pt x="265938" y="0"/>
                </a:lnTo>
                <a:lnTo>
                  <a:pt x="244118" y="881"/>
                </a:lnTo>
                <a:lnTo>
                  <a:pt x="222785" y="3478"/>
                </a:lnTo>
                <a:lnTo>
                  <a:pt x="202008" y="7725"/>
                </a:lnTo>
                <a:lnTo>
                  <a:pt x="181855" y="13551"/>
                </a:lnTo>
                <a:lnTo>
                  <a:pt x="162395" y="20889"/>
                </a:lnTo>
                <a:lnTo>
                  <a:pt x="143695" y="29671"/>
                </a:lnTo>
                <a:lnTo>
                  <a:pt x="125824" y="39827"/>
                </a:lnTo>
                <a:lnTo>
                  <a:pt x="108850" y="51291"/>
                </a:lnTo>
                <a:lnTo>
                  <a:pt x="92841" y="63994"/>
                </a:lnTo>
                <a:lnTo>
                  <a:pt x="77866" y="77866"/>
                </a:lnTo>
                <a:lnTo>
                  <a:pt x="63994" y="92841"/>
                </a:lnTo>
                <a:lnTo>
                  <a:pt x="51291" y="108850"/>
                </a:lnTo>
                <a:lnTo>
                  <a:pt x="39827" y="125824"/>
                </a:lnTo>
                <a:lnTo>
                  <a:pt x="29671" y="143695"/>
                </a:lnTo>
                <a:lnTo>
                  <a:pt x="20889" y="162395"/>
                </a:lnTo>
                <a:lnTo>
                  <a:pt x="13551" y="181855"/>
                </a:lnTo>
                <a:lnTo>
                  <a:pt x="7725" y="202008"/>
                </a:lnTo>
                <a:lnTo>
                  <a:pt x="3478" y="222785"/>
                </a:lnTo>
                <a:lnTo>
                  <a:pt x="881" y="244118"/>
                </a:lnTo>
                <a:lnTo>
                  <a:pt x="0" y="265938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7683500" y="2593975"/>
            <a:ext cx="531876" cy="531749"/>
          </a:xfrm>
          <a:custGeom>
            <a:avLst/>
            <a:gdLst/>
            <a:ahLst/>
            <a:cxnLst/>
            <a:rect l="l" t="t" r="r" b="b"/>
            <a:pathLst>
              <a:path w="531876" h="531749">
                <a:moveTo>
                  <a:pt x="0" y="265938"/>
                </a:moveTo>
                <a:lnTo>
                  <a:pt x="881" y="244118"/>
                </a:lnTo>
                <a:lnTo>
                  <a:pt x="3478" y="222785"/>
                </a:lnTo>
                <a:lnTo>
                  <a:pt x="7725" y="202008"/>
                </a:lnTo>
                <a:lnTo>
                  <a:pt x="13551" y="181855"/>
                </a:lnTo>
                <a:lnTo>
                  <a:pt x="20889" y="162395"/>
                </a:lnTo>
                <a:lnTo>
                  <a:pt x="29671" y="143695"/>
                </a:lnTo>
                <a:lnTo>
                  <a:pt x="39827" y="125824"/>
                </a:lnTo>
                <a:lnTo>
                  <a:pt x="51291" y="108850"/>
                </a:lnTo>
                <a:lnTo>
                  <a:pt x="63994" y="92841"/>
                </a:lnTo>
                <a:lnTo>
                  <a:pt x="77866" y="77866"/>
                </a:lnTo>
                <a:lnTo>
                  <a:pt x="92841" y="63994"/>
                </a:lnTo>
                <a:lnTo>
                  <a:pt x="108850" y="51291"/>
                </a:lnTo>
                <a:lnTo>
                  <a:pt x="125824" y="39827"/>
                </a:lnTo>
                <a:lnTo>
                  <a:pt x="143695" y="29671"/>
                </a:lnTo>
                <a:lnTo>
                  <a:pt x="162395" y="20889"/>
                </a:lnTo>
                <a:lnTo>
                  <a:pt x="181855" y="13551"/>
                </a:lnTo>
                <a:lnTo>
                  <a:pt x="202008" y="7725"/>
                </a:lnTo>
                <a:lnTo>
                  <a:pt x="222785" y="3478"/>
                </a:lnTo>
                <a:lnTo>
                  <a:pt x="244118" y="881"/>
                </a:lnTo>
                <a:lnTo>
                  <a:pt x="265938" y="0"/>
                </a:lnTo>
                <a:lnTo>
                  <a:pt x="287740" y="881"/>
                </a:lnTo>
                <a:lnTo>
                  <a:pt x="309059" y="3478"/>
                </a:lnTo>
                <a:lnTo>
                  <a:pt x="329825" y="7725"/>
                </a:lnTo>
                <a:lnTo>
                  <a:pt x="349971" y="13551"/>
                </a:lnTo>
                <a:lnTo>
                  <a:pt x="369427" y="20889"/>
                </a:lnTo>
                <a:lnTo>
                  <a:pt x="388124" y="29671"/>
                </a:lnTo>
                <a:lnTo>
                  <a:pt x="405995" y="39827"/>
                </a:lnTo>
                <a:lnTo>
                  <a:pt x="422970" y="51291"/>
                </a:lnTo>
                <a:lnTo>
                  <a:pt x="438982" y="63994"/>
                </a:lnTo>
                <a:lnTo>
                  <a:pt x="453961" y="77866"/>
                </a:lnTo>
                <a:lnTo>
                  <a:pt x="467839" y="92841"/>
                </a:lnTo>
                <a:lnTo>
                  <a:pt x="480547" y="108850"/>
                </a:lnTo>
                <a:lnTo>
                  <a:pt x="492017" y="125824"/>
                </a:lnTo>
                <a:lnTo>
                  <a:pt x="502180" y="143695"/>
                </a:lnTo>
                <a:lnTo>
                  <a:pt x="510968" y="162395"/>
                </a:lnTo>
                <a:lnTo>
                  <a:pt x="518312" y="181855"/>
                </a:lnTo>
                <a:lnTo>
                  <a:pt x="524143" y="202008"/>
                </a:lnTo>
                <a:lnTo>
                  <a:pt x="528393" y="222785"/>
                </a:lnTo>
                <a:lnTo>
                  <a:pt x="530993" y="244118"/>
                </a:lnTo>
                <a:lnTo>
                  <a:pt x="531876" y="265938"/>
                </a:lnTo>
                <a:lnTo>
                  <a:pt x="530993" y="287739"/>
                </a:lnTo>
                <a:lnTo>
                  <a:pt x="528393" y="309056"/>
                </a:lnTo>
                <a:lnTo>
                  <a:pt x="524143" y="329818"/>
                </a:lnTo>
                <a:lnTo>
                  <a:pt x="518312" y="349958"/>
                </a:lnTo>
                <a:lnTo>
                  <a:pt x="510968" y="369407"/>
                </a:lnTo>
                <a:lnTo>
                  <a:pt x="502180" y="388097"/>
                </a:lnTo>
                <a:lnTo>
                  <a:pt x="492017" y="405959"/>
                </a:lnTo>
                <a:lnTo>
                  <a:pt x="480547" y="422926"/>
                </a:lnTo>
                <a:lnTo>
                  <a:pt x="467839" y="438928"/>
                </a:lnTo>
                <a:lnTo>
                  <a:pt x="453961" y="453898"/>
                </a:lnTo>
                <a:lnTo>
                  <a:pt x="438982" y="467766"/>
                </a:lnTo>
                <a:lnTo>
                  <a:pt x="422970" y="480465"/>
                </a:lnTo>
                <a:lnTo>
                  <a:pt x="405995" y="491926"/>
                </a:lnTo>
                <a:lnTo>
                  <a:pt x="388124" y="502081"/>
                </a:lnTo>
                <a:lnTo>
                  <a:pt x="369427" y="510861"/>
                </a:lnTo>
                <a:lnTo>
                  <a:pt x="349971" y="518198"/>
                </a:lnTo>
                <a:lnTo>
                  <a:pt x="329825" y="524024"/>
                </a:lnTo>
                <a:lnTo>
                  <a:pt x="309059" y="528270"/>
                </a:lnTo>
                <a:lnTo>
                  <a:pt x="287740" y="530867"/>
                </a:lnTo>
                <a:lnTo>
                  <a:pt x="265938" y="531749"/>
                </a:lnTo>
                <a:lnTo>
                  <a:pt x="244118" y="530867"/>
                </a:lnTo>
                <a:lnTo>
                  <a:pt x="222785" y="528270"/>
                </a:lnTo>
                <a:lnTo>
                  <a:pt x="202008" y="524024"/>
                </a:lnTo>
                <a:lnTo>
                  <a:pt x="181855" y="518198"/>
                </a:lnTo>
                <a:lnTo>
                  <a:pt x="162395" y="510861"/>
                </a:lnTo>
                <a:lnTo>
                  <a:pt x="143695" y="502081"/>
                </a:lnTo>
                <a:lnTo>
                  <a:pt x="125824" y="491926"/>
                </a:lnTo>
                <a:lnTo>
                  <a:pt x="108850" y="480465"/>
                </a:lnTo>
                <a:lnTo>
                  <a:pt x="92841" y="467766"/>
                </a:lnTo>
                <a:lnTo>
                  <a:pt x="77866" y="453898"/>
                </a:lnTo>
                <a:lnTo>
                  <a:pt x="63994" y="438928"/>
                </a:lnTo>
                <a:lnTo>
                  <a:pt x="51291" y="422926"/>
                </a:lnTo>
                <a:lnTo>
                  <a:pt x="39827" y="405959"/>
                </a:lnTo>
                <a:lnTo>
                  <a:pt x="29671" y="388097"/>
                </a:lnTo>
                <a:lnTo>
                  <a:pt x="20889" y="369407"/>
                </a:lnTo>
                <a:lnTo>
                  <a:pt x="13551" y="349958"/>
                </a:lnTo>
                <a:lnTo>
                  <a:pt x="7725" y="329818"/>
                </a:lnTo>
                <a:lnTo>
                  <a:pt x="3478" y="309056"/>
                </a:lnTo>
                <a:lnTo>
                  <a:pt x="881" y="287739"/>
                </a:lnTo>
                <a:lnTo>
                  <a:pt x="0" y="265938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8062849" y="2351024"/>
            <a:ext cx="379475" cy="57150"/>
          </a:xfrm>
          <a:custGeom>
            <a:avLst/>
            <a:gdLst/>
            <a:ahLst/>
            <a:cxnLst/>
            <a:rect l="l" t="t" r="r" b="b"/>
            <a:pathLst>
              <a:path w="379475" h="57150">
                <a:moveTo>
                  <a:pt x="85725" y="28574"/>
                </a:moveTo>
                <a:lnTo>
                  <a:pt x="379475" y="28575"/>
                </a:lnTo>
                <a:lnTo>
                  <a:pt x="379475" y="0"/>
                </a:lnTo>
                <a:lnTo>
                  <a:pt x="71500" y="0"/>
                </a:lnTo>
                <a:lnTo>
                  <a:pt x="71500" y="28575"/>
                </a:lnTo>
                <a:lnTo>
                  <a:pt x="85725" y="28574"/>
                </a:lnTo>
                <a:close/>
              </a:path>
              <a:path w="379475" h="57150">
                <a:moveTo>
                  <a:pt x="85725" y="0"/>
                </a:moveTo>
                <a:lnTo>
                  <a:pt x="85725" y="-28575"/>
                </a:lnTo>
                <a:lnTo>
                  <a:pt x="0" y="14350"/>
                </a:lnTo>
                <a:lnTo>
                  <a:pt x="85725" y="57150"/>
                </a:lnTo>
                <a:lnTo>
                  <a:pt x="85725" y="28574"/>
                </a:lnTo>
                <a:lnTo>
                  <a:pt x="71500" y="28575"/>
                </a:lnTo>
                <a:lnTo>
                  <a:pt x="71500" y="0"/>
                </a:lnTo>
                <a:lnTo>
                  <a:pt x="8572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924675" y="3082925"/>
            <a:ext cx="379349" cy="85725"/>
          </a:xfrm>
          <a:custGeom>
            <a:avLst/>
            <a:gdLst/>
            <a:ahLst/>
            <a:cxnLst/>
            <a:rect l="l" t="t" r="r" b="b"/>
            <a:pathLst>
              <a:path w="379349" h="85725">
                <a:moveTo>
                  <a:pt x="307975" y="57150"/>
                </a:moveTo>
                <a:lnTo>
                  <a:pt x="293624" y="57149"/>
                </a:lnTo>
                <a:lnTo>
                  <a:pt x="293624" y="85725"/>
                </a:lnTo>
                <a:lnTo>
                  <a:pt x="379349" y="42799"/>
                </a:lnTo>
                <a:lnTo>
                  <a:pt x="307975" y="57150"/>
                </a:lnTo>
                <a:close/>
              </a:path>
              <a:path w="379349" h="85725">
                <a:moveTo>
                  <a:pt x="307975" y="28575"/>
                </a:moveTo>
                <a:lnTo>
                  <a:pt x="293624" y="0"/>
                </a:lnTo>
                <a:lnTo>
                  <a:pt x="293623" y="28575"/>
                </a:lnTo>
                <a:lnTo>
                  <a:pt x="307975" y="28575"/>
                </a:lnTo>
                <a:close/>
              </a:path>
              <a:path w="379349" h="85725">
                <a:moveTo>
                  <a:pt x="0" y="28575"/>
                </a:moveTo>
                <a:lnTo>
                  <a:pt x="0" y="57150"/>
                </a:lnTo>
                <a:lnTo>
                  <a:pt x="307975" y="57150"/>
                </a:lnTo>
                <a:lnTo>
                  <a:pt x="379349" y="42799"/>
                </a:lnTo>
                <a:lnTo>
                  <a:pt x="293624" y="0"/>
                </a:lnTo>
                <a:lnTo>
                  <a:pt x="307975" y="28575"/>
                </a:lnTo>
                <a:lnTo>
                  <a:pt x="0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600698" y="3361182"/>
            <a:ext cx="1109852" cy="1102486"/>
          </a:xfrm>
          <a:custGeom>
            <a:avLst/>
            <a:gdLst/>
            <a:ahLst/>
            <a:cxnLst/>
            <a:rect l="l" t="t" r="r" b="b"/>
            <a:pathLst>
              <a:path w="1109852" h="1102487">
                <a:moveTo>
                  <a:pt x="1109852" y="1102486"/>
                </a:moveTo>
                <a:lnTo>
                  <a:pt x="0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708900" y="2660904"/>
            <a:ext cx="711200" cy="1802892"/>
          </a:xfrm>
          <a:custGeom>
            <a:avLst/>
            <a:gdLst/>
            <a:ahLst/>
            <a:cxnLst/>
            <a:rect l="l" t="t" r="r" b="b"/>
            <a:pathLst>
              <a:path w="711200" h="1802892">
                <a:moveTo>
                  <a:pt x="0" y="1802892"/>
                </a:moveTo>
                <a:lnTo>
                  <a:pt x="711200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7325614" y="2139441"/>
            <a:ext cx="391286" cy="2326132"/>
          </a:xfrm>
          <a:custGeom>
            <a:avLst/>
            <a:gdLst/>
            <a:ahLst/>
            <a:cxnLst/>
            <a:rect l="l" t="t" r="r" b="b"/>
            <a:pathLst>
              <a:path w="391286" h="2326132">
                <a:moveTo>
                  <a:pt x="383539" y="2273935"/>
                </a:moveTo>
                <a:lnTo>
                  <a:pt x="370966" y="2275840"/>
                </a:lnTo>
                <a:lnTo>
                  <a:pt x="378713" y="2326132"/>
                </a:lnTo>
                <a:lnTo>
                  <a:pt x="391286" y="2324100"/>
                </a:lnTo>
                <a:lnTo>
                  <a:pt x="383539" y="2273935"/>
                </a:lnTo>
                <a:close/>
              </a:path>
              <a:path w="391286" h="2326132">
                <a:moveTo>
                  <a:pt x="369950" y="2186051"/>
                </a:moveTo>
                <a:lnTo>
                  <a:pt x="357377" y="2188083"/>
                </a:lnTo>
                <a:lnTo>
                  <a:pt x="365125" y="2238248"/>
                </a:lnTo>
                <a:lnTo>
                  <a:pt x="377697" y="2236343"/>
                </a:lnTo>
                <a:lnTo>
                  <a:pt x="369950" y="2186051"/>
                </a:lnTo>
                <a:close/>
              </a:path>
              <a:path w="391286" h="2326132">
                <a:moveTo>
                  <a:pt x="356361" y="2098167"/>
                </a:moveTo>
                <a:lnTo>
                  <a:pt x="343788" y="2100199"/>
                </a:lnTo>
                <a:lnTo>
                  <a:pt x="351535" y="2150364"/>
                </a:lnTo>
                <a:lnTo>
                  <a:pt x="364108" y="2148459"/>
                </a:lnTo>
                <a:lnTo>
                  <a:pt x="356361" y="2098167"/>
                </a:lnTo>
                <a:close/>
              </a:path>
              <a:path w="391286" h="2326132">
                <a:moveTo>
                  <a:pt x="342772" y="2010410"/>
                </a:moveTo>
                <a:lnTo>
                  <a:pt x="330200" y="2012315"/>
                </a:lnTo>
                <a:lnTo>
                  <a:pt x="337946" y="2062480"/>
                </a:lnTo>
                <a:lnTo>
                  <a:pt x="350519" y="2060575"/>
                </a:lnTo>
                <a:lnTo>
                  <a:pt x="342772" y="2010410"/>
                </a:lnTo>
                <a:close/>
              </a:path>
              <a:path w="391286" h="2326132">
                <a:moveTo>
                  <a:pt x="329183" y="1922526"/>
                </a:moveTo>
                <a:lnTo>
                  <a:pt x="316737" y="1924431"/>
                </a:lnTo>
                <a:lnTo>
                  <a:pt x="324484" y="1974596"/>
                </a:lnTo>
                <a:lnTo>
                  <a:pt x="336930" y="1972691"/>
                </a:lnTo>
                <a:lnTo>
                  <a:pt x="329183" y="1922526"/>
                </a:lnTo>
                <a:close/>
              </a:path>
              <a:path w="391286" h="2326132">
                <a:moveTo>
                  <a:pt x="315721" y="1834642"/>
                </a:moveTo>
                <a:lnTo>
                  <a:pt x="303149" y="1836547"/>
                </a:lnTo>
                <a:lnTo>
                  <a:pt x="310895" y="1886839"/>
                </a:lnTo>
                <a:lnTo>
                  <a:pt x="323468" y="1884807"/>
                </a:lnTo>
                <a:lnTo>
                  <a:pt x="315721" y="1834642"/>
                </a:lnTo>
                <a:close/>
              </a:path>
              <a:path w="391286" h="2326132">
                <a:moveTo>
                  <a:pt x="302132" y="1746758"/>
                </a:moveTo>
                <a:lnTo>
                  <a:pt x="289559" y="1748663"/>
                </a:lnTo>
                <a:lnTo>
                  <a:pt x="297306" y="1798955"/>
                </a:lnTo>
                <a:lnTo>
                  <a:pt x="309879" y="1797050"/>
                </a:lnTo>
                <a:lnTo>
                  <a:pt x="302132" y="1746758"/>
                </a:lnTo>
                <a:close/>
              </a:path>
              <a:path w="391286" h="2326132">
                <a:moveTo>
                  <a:pt x="288543" y="1658874"/>
                </a:moveTo>
                <a:lnTo>
                  <a:pt x="275970" y="1660906"/>
                </a:lnTo>
                <a:lnTo>
                  <a:pt x="283717" y="1711071"/>
                </a:lnTo>
                <a:lnTo>
                  <a:pt x="296290" y="1709166"/>
                </a:lnTo>
                <a:lnTo>
                  <a:pt x="288543" y="1658874"/>
                </a:lnTo>
                <a:close/>
              </a:path>
              <a:path w="391286" h="2326132">
                <a:moveTo>
                  <a:pt x="274954" y="1571117"/>
                </a:moveTo>
                <a:lnTo>
                  <a:pt x="262381" y="1573022"/>
                </a:lnTo>
                <a:lnTo>
                  <a:pt x="270128" y="1623187"/>
                </a:lnTo>
                <a:lnTo>
                  <a:pt x="282701" y="1621282"/>
                </a:lnTo>
                <a:lnTo>
                  <a:pt x="274954" y="1571117"/>
                </a:lnTo>
                <a:close/>
              </a:path>
              <a:path w="391286" h="2326132">
                <a:moveTo>
                  <a:pt x="261365" y="1483233"/>
                </a:moveTo>
                <a:lnTo>
                  <a:pt x="248919" y="1485138"/>
                </a:lnTo>
                <a:lnTo>
                  <a:pt x="256666" y="1535303"/>
                </a:lnTo>
                <a:lnTo>
                  <a:pt x="269112" y="1533398"/>
                </a:lnTo>
                <a:lnTo>
                  <a:pt x="261365" y="1483233"/>
                </a:lnTo>
                <a:close/>
              </a:path>
              <a:path w="391286" h="2326132">
                <a:moveTo>
                  <a:pt x="247903" y="1395349"/>
                </a:moveTo>
                <a:lnTo>
                  <a:pt x="235330" y="1397254"/>
                </a:lnTo>
                <a:lnTo>
                  <a:pt x="243077" y="1447546"/>
                </a:lnTo>
                <a:lnTo>
                  <a:pt x="255650" y="1445514"/>
                </a:lnTo>
                <a:lnTo>
                  <a:pt x="247903" y="1395349"/>
                </a:lnTo>
                <a:close/>
              </a:path>
              <a:path w="391286" h="2326132">
                <a:moveTo>
                  <a:pt x="234314" y="1307465"/>
                </a:moveTo>
                <a:lnTo>
                  <a:pt x="221741" y="1309370"/>
                </a:lnTo>
                <a:lnTo>
                  <a:pt x="229488" y="1359662"/>
                </a:lnTo>
                <a:lnTo>
                  <a:pt x="242061" y="1357757"/>
                </a:lnTo>
                <a:lnTo>
                  <a:pt x="234314" y="1307465"/>
                </a:lnTo>
                <a:close/>
              </a:path>
              <a:path w="391286" h="2326132">
                <a:moveTo>
                  <a:pt x="220725" y="1219581"/>
                </a:moveTo>
                <a:lnTo>
                  <a:pt x="208152" y="1221613"/>
                </a:lnTo>
                <a:lnTo>
                  <a:pt x="215900" y="1271778"/>
                </a:lnTo>
                <a:lnTo>
                  <a:pt x="228472" y="1269873"/>
                </a:lnTo>
                <a:lnTo>
                  <a:pt x="220725" y="1219581"/>
                </a:lnTo>
                <a:close/>
              </a:path>
              <a:path w="391286" h="2326132">
                <a:moveTo>
                  <a:pt x="207136" y="1131824"/>
                </a:moveTo>
                <a:lnTo>
                  <a:pt x="194563" y="1133729"/>
                </a:lnTo>
                <a:lnTo>
                  <a:pt x="202310" y="1183894"/>
                </a:lnTo>
                <a:lnTo>
                  <a:pt x="214883" y="1181989"/>
                </a:lnTo>
                <a:lnTo>
                  <a:pt x="207136" y="1131824"/>
                </a:lnTo>
                <a:close/>
              </a:path>
              <a:path w="391286" h="2326132">
                <a:moveTo>
                  <a:pt x="193547" y="1043940"/>
                </a:moveTo>
                <a:lnTo>
                  <a:pt x="180975" y="1045845"/>
                </a:lnTo>
                <a:lnTo>
                  <a:pt x="188849" y="1096010"/>
                </a:lnTo>
                <a:lnTo>
                  <a:pt x="201294" y="1094105"/>
                </a:lnTo>
                <a:lnTo>
                  <a:pt x="193547" y="1043940"/>
                </a:lnTo>
                <a:close/>
              </a:path>
              <a:path w="391286" h="2326132">
                <a:moveTo>
                  <a:pt x="179958" y="956056"/>
                </a:moveTo>
                <a:lnTo>
                  <a:pt x="167512" y="957961"/>
                </a:lnTo>
                <a:lnTo>
                  <a:pt x="175259" y="1008253"/>
                </a:lnTo>
                <a:lnTo>
                  <a:pt x="187832" y="1006221"/>
                </a:lnTo>
                <a:lnTo>
                  <a:pt x="179958" y="956056"/>
                </a:lnTo>
                <a:close/>
              </a:path>
              <a:path w="391286" h="2326132">
                <a:moveTo>
                  <a:pt x="166496" y="868172"/>
                </a:moveTo>
                <a:lnTo>
                  <a:pt x="153924" y="870077"/>
                </a:lnTo>
                <a:lnTo>
                  <a:pt x="161670" y="920369"/>
                </a:lnTo>
                <a:lnTo>
                  <a:pt x="174243" y="918463"/>
                </a:lnTo>
                <a:lnTo>
                  <a:pt x="166496" y="868172"/>
                </a:lnTo>
                <a:close/>
              </a:path>
              <a:path w="391286" h="2326132">
                <a:moveTo>
                  <a:pt x="152907" y="780288"/>
                </a:moveTo>
                <a:lnTo>
                  <a:pt x="140334" y="782320"/>
                </a:lnTo>
                <a:lnTo>
                  <a:pt x="148081" y="832485"/>
                </a:lnTo>
                <a:lnTo>
                  <a:pt x="160654" y="830580"/>
                </a:lnTo>
                <a:lnTo>
                  <a:pt x="152907" y="780288"/>
                </a:lnTo>
                <a:close/>
              </a:path>
              <a:path w="391286" h="2326132">
                <a:moveTo>
                  <a:pt x="139318" y="692531"/>
                </a:moveTo>
                <a:lnTo>
                  <a:pt x="126745" y="694436"/>
                </a:lnTo>
                <a:lnTo>
                  <a:pt x="134492" y="744601"/>
                </a:lnTo>
                <a:lnTo>
                  <a:pt x="147065" y="742696"/>
                </a:lnTo>
                <a:lnTo>
                  <a:pt x="139318" y="692531"/>
                </a:lnTo>
                <a:close/>
              </a:path>
              <a:path w="391286" h="2326132">
                <a:moveTo>
                  <a:pt x="125729" y="604647"/>
                </a:moveTo>
                <a:lnTo>
                  <a:pt x="113156" y="606552"/>
                </a:lnTo>
                <a:lnTo>
                  <a:pt x="120903" y="656717"/>
                </a:lnTo>
                <a:lnTo>
                  <a:pt x="133476" y="654812"/>
                </a:lnTo>
                <a:lnTo>
                  <a:pt x="125729" y="604647"/>
                </a:lnTo>
                <a:close/>
              </a:path>
              <a:path w="391286" h="2326132">
                <a:moveTo>
                  <a:pt x="112140" y="516763"/>
                </a:moveTo>
                <a:lnTo>
                  <a:pt x="99694" y="518668"/>
                </a:lnTo>
                <a:lnTo>
                  <a:pt x="107441" y="568960"/>
                </a:lnTo>
                <a:lnTo>
                  <a:pt x="119887" y="566928"/>
                </a:lnTo>
                <a:lnTo>
                  <a:pt x="112140" y="516763"/>
                </a:lnTo>
                <a:close/>
              </a:path>
              <a:path w="391286" h="2326132">
                <a:moveTo>
                  <a:pt x="98678" y="428879"/>
                </a:moveTo>
                <a:lnTo>
                  <a:pt x="86105" y="430784"/>
                </a:lnTo>
                <a:lnTo>
                  <a:pt x="93852" y="481075"/>
                </a:lnTo>
                <a:lnTo>
                  <a:pt x="106425" y="479171"/>
                </a:lnTo>
                <a:lnTo>
                  <a:pt x="98678" y="428879"/>
                </a:lnTo>
                <a:close/>
              </a:path>
              <a:path w="391286" h="2326132">
                <a:moveTo>
                  <a:pt x="85089" y="340995"/>
                </a:moveTo>
                <a:lnTo>
                  <a:pt x="72516" y="343027"/>
                </a:lnTo>
                <a:lnTo>
                  <a:pt x="80263" y="393192"/>
                </a:lnTo>
                <a:lnTo>
                  <a:pt x="92836" y="391287"/>
                </a:lnTo>
                <a:lnTo>
                  <a:pt x="85089" y="340995"/>
                </a:lnTo>
                <a:close/>
              </a:path>
              <a:path w="391286" h="2326132">
                <a:moveTo>
                  <a:pt x="71500" y="253237"/>
                </a:moveTo>
                <a:lnTo>
                  <a:pt x="58927" y="255143"/>
                </a:lnTo>
                <a:lnTo>
                  <a:pt x="66675" y="305308"/>
                </a:lnTo>
                <a:lnTo>
                  <a:pt x="79247" y="303403"/>
                </a:lnTo>
                <a:lnTo>
                  <a:pt x="71500" y="253237"/>
                </a:lnTo>
                <a:close/>
              </a:path>
              <a:path w="391286" h="2326132">
                <a:moveTo>
                  <a:pt x="57911" y="165354"/>
                </a:moveTo>
                <a:lnTo>
                  <a:pt x="45338" y="167259"/>
                </a:lnTo>
                <a:lnTo>
                  <a:pt x="53085" y="217424"/>
                </a:lnTo>
                <a:lnTo>
                  <a:pt x="65658" y="215519"/>
                </a:lnTo>
                <a:lnTo>
                  <a:pt x="57911" y="165354"/>
                </a:lnTo>
                <a:close/>
              </a:path>
              <a:path w="391286" h="2326132">
                <a:moveTo>
                  <a:pt x="44322" y="77470"/>
                </a:moveTo>
                <a:lnTo>
                  <a:pt x="31876" y="79375"/>
                </a:lnTo>
                <a:lnTo>
                  <a:pt x="39624" y="129667"/>
                </a:lnTo>
                <a:lnTo>
                  <a:pt x="52069" y="127635"/>
                </a:lnTo>
                <a:lnTo>
                  <a:pt x="44322" y="77470"/>
                </a:lnTo>
                <a:close/>
              </a:path>
              <a:path w="391286" h="2326132">
                <a:moveTo>
                  <a:pt x="75310" y="69469"/>
                </a:moveTo>
                <a:lnTo>
                  <a:pt x="26034" y="0"/>
                </a:lnTo>
                <a:lnTo>
                  <a:pt x="0" y="81153"/>
                </a:lnTo>
                <a:lnTo>
                  <a:pt x="75310" y="69469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05737" y="587803"/>
            <a:ext cx="9001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The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4061" y="587803"/>
            <a:ext cx="377947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viewspace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normal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1594" y="587803"/>
            <a:ext cx="1422967" cy="128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myth</a:t>
            </a:r>
            <a:endParaRPr sz="4400">
              <a:latin typeface="Arial Narrow"/>
              <a:cs typeface="Arial Narrow"/>
            </a:endParaRPr>
          </a:p>
          <a:p>
            <a:pPr marL="822612">
              <a:lnSpc>
                <a:spcPct val="95825"/>
              </a:lnSpc>
              <a:spcBef>
                <a:spcPts val="2435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Fig.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4029" y="1539271"/>
            <a:ext cx="6130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Fig.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5153" y="1539271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3299" y="1539271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E9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8099" y="5183543"/>
            <a:ext cx="170713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normal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(1,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7364" y="5183543"/>
            <a:ext cx="32562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0,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6641" y="5183543"/>
            <a:ext cx="3424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699" y="6169767"/>
            <a:ext cx="25000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nor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1,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0,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5226" y="5402326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77875" y="4870450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924675" y="2062226"/>
            <a:ext cx="1517650" cy="1366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419600" y="2062226"/>
            <a:ext cx="1517650" cy="1366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4035361"/>
            <a:ext cx="4173474" cy="2319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22262" y="4035361"/>
            <a:ext cx="4175125" cy="2319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22262" y="1608201"/>
            <a:ext cx="4173474" cy="2319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48200" y="1608201"/>
            <a:ext cx="4192524" cy="2328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660775" y="1455801"/>
            <a:ext cx="985901" cy="1593850"/>
          </a:xfrm>
          <a:custGeom>
            <a:avLst/>
            <a:gdLst/>
            <a:ahLst/>
            <a:cxnLst/>
            <a:rect l="l" t="t" r="r" b="b"/>
            <a:pathLst>
              <a:path w="985901" h="1593850">
                <a:moveTo>
                  <a:pt x="0" y="796925"/>
                </a:moveTo>
                <a:lnTo>
                  <a:pt x="1634" y="731557"/>
                </a:lnTo>
                <a:lnTo>
                  <a:pt x="6452" y="667646"/>
                </a:lnTo>
                <a:lnTo>
                  <a:pt x="14327" y="605397"/>
                </a:lnTo>
                <a:lnTo>
                  <a:pt x="25132" y="545014"/>
                </a:lnTo>
                <a:lnTo>
                  <a:pt x="38740" y="486703"/>
                </a:lnTo>
                <a:lnTo>
                  <a:pt x="55025" y="430668"/>
                </a:lnTo>
                <a:lnTo>
                  <a:pt x="73858" y="377115"/>
                </a:lnTo>
                <a:lnTo>
                  <a:pt x="95113" y="326248"/>
                </a:lnTo>
                <a:lnTo>
                  <a:pt x="118664" y="278273"/>
                </a:lnTo>
                <a:lnTo>
                  <a:pt x="144383" y="233394"/>
                </a:lnTo>
                <a:lnTo>
                  <a:pt x="172143" y="191816"/>
                </a:lnTo>
                <a:lnTo>
                  <a:pt x="201817" y="153745"/>
                </a:lnTo>
                <a:lnTo>
                  <a:pt x="233278" y="119385"/>
                </a:lnTo>
                <a:lnTo>
                  <a:pt x="266400" y="88941"/>
                </a:lnTo>
                <a:lnTo>
                  <a:pt x="301055" y="62618"/>
                </a:lnTo>
                <a:lnTo>
                  <a:pt x="337116" y="40622"/>
                </a:lnTo>
                <a:lnTo>
                  <a:pt x="374457" y="23157"/>
                </a:lnTo>
                <a:lnTo>
                  <a:pt x="412951" y="10428"/>
                </a:lnTo>
                <a:lnTo>
                  <a:pt x="452469" y="2641"/>
                </a:lnTo>
                <a:lnTo>
                  <a:pt x="492887" y="0"/>
                </a:lnTo>
                <a:lnTo>
                  <a:pt x="533322" y="2641"/>
                </a:lnTo>
                <a:lnTo>
                  <a:pt x="572857" y="10428"/>
                </a:lnTo>
                <a:lnTo>
                  <a:pt x="611365" y="23157"/>
                </a:lnTo>
                <a:lnTo>
                  <a:pt x="648719" y="40622"/>
                </a:lnTo>
                <a:lnTo>
                  <a:pt x="684791" y="62618"/>
                </a:lnTo>
                <a:lnTo>
                  <a:pt x="719457" y="88941"/>
                </a:lnTo>
                <a:lnTo>
                  <a:pt x="752587" y="119385"/>
                </a:lnTo>
                <a:lnTo>
                  <a:pt x="784056" y="153745"/>
                </a:lnTo>
                <a:lnTo>
                  <a:pt x="813736" y="191816"/>
                </a:lnTo>
                <a:lnTo>
                  <a:pt x="841501" y="233394"/>
                </a:lnTo>
                <a:lnTo>
                  <a:pt x="867225" y="278273"/>
                </a:lnTo>
                <a:lnTo>
                  <a:pt x="890779" y="326248"/>
                </a:lnTo>
                <a:lnTo>
                  <a:pt x="912037" y="377115"/>
                </a:lnTo>
                <a:lnTo>
                  <a:pt x="930872" y="430668"/>
                </a:lnTo>
                <a:lnTo>
                  <a:pt x="947158" y="486703"/>
                </a:lnTo>
                <a:lnTo>
                  <a:pt x="960767" y="545014"/>
                </a:lnTo>
                <a:lnTo>
                  <a:pt x="971572" y="605397"/>
                </a:lnTo>
                <a:lnTo>
                  <a:pt x="979448" y="667646"/>
                </a:lnTo>
                <a:lnTo>
                  <a:pt x="984266" y="731557"/>
                </a:lnTo>
                <a:lnTo>
                  <a:pt x="985901" y="796925"/>
                </a:lnTo>
                <a:lnTo>
                  <a:pt x="984266" y="862275"/>
                </a:lnTo>
                <a:lnTo>
                  <a:pt x="979448" y="926172"/>
                </a:lnTo>
                <a:lnTo>
                  <a:pt x="971572" y="988411"/>
                </a:lnTo>
                <a:lnTo>
                  <a:pt x="960767" y="1048786"/>
                </a:lnTo>
                <a:lnTo>
                  <a:pt x="947158" y="1107092"/>
                </a:lnTo>
                <a:lnTo>
                  <a:pt x="930872" y="1163125"/>
                </a:lnTo>
                <a:lnTo>
                  <a:pt x="912037" y="1216678"/>
                </a:lnTo>
                <a:lnTo>
                  <a:pt x="890779" y="1267546"/>
                </a:lnTo>
                <a:lnTo>
                  <a:pt x="867225" y="1315524"/>
                </a:lnTo>
                <a:lnTo>
                  <a:pt x="841501" y="1360408"/>
                </a:lnTo>
                <a:lnTo>
                  <a:pt x="813736" y="1401991"/>
                </a:lnTo>
                <a:lnTo>
                  <a:pt x="784056" y="1440068"/>
                </a:lnTo>
                <a:lnTo>
                  <a:pt x="752587" y="1474434"/>
                </a:lnTo>
                <a:lnTo>
                  <a:pt x="719457" y="1504884"/>
                </a:lnTo>
                <a:lnTo>
                  <a:pt x="684791" y="1531213"/>
                </a:lnTo>
                <a:lnTo>
                  <a:pt x="648719" y="1553215"/>
                </a:lnTo>
                <a:lnTo>
                  <a:pt x="611365" y="1570684"/>
                </a:lnTo>
                <a:lnTo>
                  <a:pt x="572857" y="1583417"/>
                </a:lnTo>
                <a:lnTo>
                  <a:pt x="533322" y="1591207"/>
                </a:lnTo>
                <a:lnTo>
                  <a:pt x="492887" y="1593850"/>
                </a:lnTo>
                <a:lnTo>
                  <a:pt x="452469" y="1591207"/>
                </a:lnTo>
                <a:lnTo>
                  <a:pt x="412951" y="1583417"/>
                </a:lnTo>
                <a:lnTo>
                  <a:pt x="374457" y="1570684"/>
                </a:lnTo>
                <a:lnTo>
                  <a:pt x="337116" y="1553215"/>
                </a:lnTo>
                <a:lnTo>
                  <a:pt x="301055" y="1531213"/>
                </a:lnTo>
                <a:lnTo>
                  <a:pt x="266400" y="1504884"/>
                </a:lnTo>
                <a:lnTo>
                  <a:pt x="233278" y="1474434"/>
                </a:lnTo>
                <a:lnTo>
                  <a:pt x="201817" y="1440068"/>
                </a:lnTo>
                <a:lnTo>
                  <a:pt x="172143" y="1401991"/>
                </a:lnTo>
                <a:lnTo>
                  <a:pt x="144383" y="1360408"/>
                </a:lnTo>
                <a:lnTo>
                  <a:pt x="118664" y="1315524"/>
                </a:lnTo>
                <a:lnTo>
                  <a:pt x="95113" y="1267546"/>
                </a:lnTo>
                <a:lnTo>
                  <a:pt x="73858" y="1216678"/>
                </a:lnTo>
                <a:lnTo>
                  <a:pt x="55025" y="1163125"/>
                </a:lnTo>
                <a:lnTo>
                  <a:pt x="38740" y="1107092"/>
                </a:lnTo>
                <a:lnTo>
                  <a:pt x="25132" y="1048786"/>
                </a:lnTo>
                <a:lnTo>
                  <a:pt x="14327" y="988411"/>
                </a:lnTo>
                <a:lnTo>
                  <a:pt x="6452" y="926172"/>
                </a:lnTo>
                <a:lnTo>
                  <a:pt x="1634" y="862275"/>
                </a:lnTo>
                <a:lnTo>
                  <a:pt x="0" y="796925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986776" y="1455801"/>
            <a:ext cx="985774" cy="1593850"/>
          </a:xfrm>
          <a:custGeom>
            <a:avLst/>
            <a:gdLst/>
            <a:ahLst/>
            <a:cxnLst/>
            <a:rect l="l" t="t" r="r" b="b"/>
            <a:pathLst>
              <a:path w="985774" h="1593850">
                <a:moveTo>
                  <a:pt x="0" y="796925"/>
                </a:moveTo>
                <a:lnTo>
                  <a:pt x="1633" y="731557"/>
                </a:lnTo>
                <a:lnTo>
                  <a:pt x="6449" y="667646"/>
                </a:lnTo>
                <a:lnTo>
                  <a:pt x="14320" y="605397"/>
                </a:lnTo>
                <a:lnTo>
                  <a:pt x="25120" y="545014"/>
                </a:lnTo>
                <a:lnTo>
                  <a:pt x="38723" y="486703"/>
                </a:lnTo>
                <a:lnTo>
                  <a:pt x="55001" y="430668"/>
                </a:lnTo>
                <a:lnTo>
                  <a:pt x="73828" y="377115"/>
                </a:lnTo>
                <a:lnTo>
                  <a:pt x="95077" y="326248"/>
                </a:lnTo>
                <a:lnTo>
                  <a:pt x="118621" y="278273"/>
                </a:lnTo>
                <a:lnTo>
                  <a:pt x="144335" y="233394"/>
                </a:lnTo>
                <a:lnTo>
                  <a:pt x="172091" y="191816"/>
                </a:lnTo>
                <a:lnTo>
                  <a:pt x="201762" y="153745"/>
                </a:lnTo>
                <a:lnTo>
                  <a:pt x="233222" y="119385"/>
                </a:lnTo>
                <a:lnTo>
                  <a:pt x="266344" y="88941"/>
                </a:lnTo>
                <a:lnTo>
                  <a:pt x="301001" y="62618"/>
                </a:lnTo>
                <a:lnTo>
                  <a:pt x="337068" y="40622"/>
                </a:lnTo>
                <a:lnTo>
                  <a:pt x="374416" y="23157"/>
                </a:lnTo>
                <a:lnTo>
                  <a:pt x="412920" y="10428"/>
                </a:lnTo>
                <a:lnTo>
                  <a:pt x="452452" y="2641"/>
                </a:lnTo>
                <a:lnTo>
                  <a:pt x="492887" y="0"/>
                </a:lnTo>
                <a:lnTo>
                  <a:pt x="533304" y="2641"/>
                </a:lnTo>
                <a:lnTo>
                  <a:pt x="572822" y="10428"/>
                </a:lnTo>
                <a:lnTo>
                  <a:pt x="611316" y="23157"/>
                </a:lnTo>
                <a:lnTo>
                  <a:pt x="648657" y="40622"/>
                </a:lnTo>
                <a:lnTo>
                  <a:pt x="684718" y="62618"/>
                </a:lnTo>
                <a:lnTo>
                  <a:pt x="719373" y="88941"/>
                </a:lnTo>
                <a:lnTo>
                  <a:pt x="752495" y="119385"/>
                </a:lnTo>
                <a:lnTo>
                  <a:pt x="783956" y="153745"/>
                </a:lnTo>
                <a:lnTo>
                  <a:pt x="813630" y="191816"/>
                </a:lnTo>
                <a:lnTo>
                  <a:pt x="841390" y="233394"/>
                </a:lnTo>
                <a:lnTo>
                  <a:pt x="867109" y="278273"/>
                </a:lnTo>
                <a:lnTo>
                  <a:pt x="890660" y="326248"/>
                </a:lnTo>
                <a:lnTo>
                  <a:pt x="911915" y="377115"/>
                </a:lnTo>
                <a:lnTo>
                  <a:pt x="930748" y="430668"/>
                </a:lnTo>
                <a:lnTo>
                  <a:pt x="947033" y="486703"/>
                </a:lnTo>
                <a:lnTo>
                  <a:pt x="960641" y="545014"/>
                </a:lnTo>
                <a:lnTo>
                  <a:pt x="971446" y="605397"/>
                </a:lnTo>
                <a:lnTo>
                  <a:pt x="979321" y="667646"/>
                </a:lnTo>
                <a:lnTo>
                  <a:pt x="984139" y="731557"/>
                </a:lnTo>
                <a:lnTo>
                  <a:pt x="985774" y="796925"/>
                </a:lnTo>
                <a:lnTo>
                  <a:pt x="984139" y="862275"/>
                </a:lnTo>
                <a:lnTo>
                  <a:pt x="979321" y="926172"/>
                </a:lnTo>
                <a:lnTo>
                  <a:pt x="971446" y="988411"/>
                </a:lnTo>
                <a:lnTo>
                  <a:pt x="960641" y="1048786"/>
                </a:lnTo>
                <a:lnTo>
                  <a:pt x="947033" y="1107092"/>
                </a:lnTo>
                <a:lnTo>
                  <a:pt x="930748" y="1163125"/>
                </a:lnTo>
                <a:lnTo>
                  <a:pt x="911915" y="1216678"/>
                </a:lnTo>
                <a:lnTo>
                  <a:pt x="890660" y="1267546"/>
                </a:lnTo>
                <a:lnTo>
                  <a:pt x="867109" y="1315524"/>
                </a:lnTo>
                <a:lnTo>
                  <a:pt x="841390" y="1360408"/>
                </a:lnTo>
                <a:lnTo>
                  <a:pt x="813630" y="1401991"/>
                </a:lnTo>
                <a:lnTo>
                  <a:pt x="783956" y="1440068"/>
                </a:lnTo>
                <a:lnTo>
                  <a:pt x="752495" y="1474434"/>
                </a:lnTo>
                <a:lnTo>
                  <a:pt x="719373" y="1504884"/>
                </a:lnTo>
                <a:lnTo>
                  <a:pt x="684718" y="1531213"/>
                </a:lnTo>
                <a:lnTo>
                  <a:pt x="648657" y="1553215"/>
                </a:lnTo>
                <a:lnTo>
                  <a:pt x="611316" y="1570684"/>
                </a:lnTo>
                <a:lnTo>
                  <a:pt x="572822" y="1583417"/>
                </a:lnTo>
                <a:lnTo>
                  <a:pt x="533304" y="1591207"/>
                </a:lnTo>
                <a:lnTo>
                  <a:pt x="492887" y="1593850"/>
                </a:lnTo>
                <a:lnTo>
                  <a:pt x="452452" y="1591207"/>
                </a:lnTo>
                <a:lnTo>
                  <a:pt x="412920" y="1583417"/>
                </a:lnTo>
                <a:lnTo>
                  <a:pt x="374416" y="1570684"/>
                </a:lnTo>
                <a:lnTo>
                  <a:pt x="337068" y="1553215"/>
                </a:lnTo>
                <a:lnTo>
                  <a:pt x="301001" y="1531213"/>
                </a:lnTo>
                <a:lnTo>
                  <a:pt x="266344" y="1504884"/>
                </a:lnTo>
                <a:lnTo>
                  <a:pt x="233222" y="1474434"/>
                </a:lnTo>
                <a:lnTo>
                  <a:pt x="201762" y="1440068"/>
                </a:lnTo>
                <a:lnTo>
                  <a:pt x="172091" y="1401991"/>
                </a:lnTo>
                <a:lnTo>
                  <a:pt x="144335" y="1360408"/>
                </a:lnTo>
                <a:lnTo>
                  <a:pt x="118621" y="1315524"/>
                </a:lnTo>
                <a:lnTo>
                  <a:pt x="95077" y="1267546"/>
                </a:lnTo>
                <a:lnTo>
                  <a:pt x="73828" y="1216678"/>
                </a:lnTo>
                <a:lnTo>
                  <a:pt x="55001" y="1163125"/>
                </a:lnTo>
                <a:lnTo>
                  <a:pt x="38723" y="1107092"/>
                </a:lnTo>
                <a:lnTo>
                  <a:pt x="25120" y="1048786"/>
                </a:lnTo>
                <a:lnTo>
                  <a:pt x="14320" y="988411"/>
                </a:lnTo>
                <a:lnTo>
                  <a:pt x="6449" y="926172"/>
                </a:lnTo>
                <a:lnTo>
                  <a:pt x="1633" y="862275"/>
                </a:lnTo>
                <a:lnTo>
                  <a:pt x="0" y="79692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40077" y="587803"/>
            <a:ext cx="232839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Viewspace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6533" y="587803"/>
            <a:ext cx="151021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no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r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mal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4836" y="587803"/>
            <a:ext cx="107800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error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872" y="3133614"/>
            <a:ext cx="84313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FF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FF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FF00"/>
                </a:solidFill>
                <a:latin typeface="Arial"/>
                <a:cs typeface="Arial"/>
              </a:rPr>
              <a:t>r</a:t>
            </a:r>
            <a:r>
              <a:rPr dirty="0" smtClean="0" sz="2000" spc="9">
                <a:solidFill>
                  <a:srgbClr val="00FF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FF00"/>
                </a:solidFill>
                <a:latin typeface="Arial"/>
                <a:cs typeface="Arial"/>
              </a:rPr>
              <a:t>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3907" y="3200289"/>
            <a:ext cx="10408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in</a:t>
            </a:r>
            <a:r>
              <a:rPr dirty="0" smtClean="0" sz="2000" spc="4">
                <a:solidFill>
                  <a:srgbClr val="FF33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3300"/>
                </a:solidFill>
                <a:latin typeface="Arial"/>
                <a:cs typeface="Arial"/>
              </a:rPr>
              <a:t>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2649" y="2520204"/>
            <a:ext cx="1425762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Step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9413" y="2520204"/>
            <a:ext cx="487398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2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1182" y="2520204"/>
            <a:ext cx="487356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–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2390" y="2520204"/>
            <a:ext cx="1807659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Depth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24118" y="2520204"/>
            <a:ext cx="2151929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25">
                <a:solidFill>
                  <a:srgbClr val="81FFFF"/>
                </a:solidFill>
                <a:latin typeface="Arial Narrow"/>
                <a:cs typeface="Arial Narrow"/>
              </a:rPr>
              <a:t>r</a:t>
            </a: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esolve</a:t>
            </a:r>
            <a:endParaRPr sz="6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40" y="587803"/>
            <a:ext cx="7329443" cy="4861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5487" marR="2165461" algn="ctr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Depth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resolve</a:t>
            </a:r>
            <a:endParaRPr sz="4400">
              <a:latin typeface="Arial Narrow"/>
              <a:cs typeface="Arial Narrow"/>
            </a:endParaRPr>
          </a:p>
          <a:p>
            <a:pPr marL="12700" marR="61036">
              <a:lnSpc>
                <a:spcPct val="95621"/>
              </a:lnSpc>
              <a:spcBef>
                <a:spcPts val="3620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Convert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MS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no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-MS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res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lut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on.</a:t>
            </a:r>
            <a:endParaRPr sz="3200">
              <a:latin typeface="Arial Narrow"/>
              <a:cs typeface="Arial Narrow"/>
            </a:endParaRPr>
          </a:p>
          <a:p>
            <a:pPr marL="12700" marR="61036">
              <a:lnSpc>
                <a:spcPct val="95621"/>
              </a:lnSpc>
              <a:spcBef>
                <a:spcPts val="93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Our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ght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sh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dow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buffers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are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no</a:t>
            </a:r>
            <a:r>
              <a:rPr dirty="0" smtClean="0" sz="3200" spc="2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-MSAA,</a:t>
            </a:r>
            <a:endParaRPr sz="3200">
              <a:latin typeface="Arial Narrow"/>
              <a:cs typeface="Arial Narrow"/>
            </a:endParaRPr>
          </a:p>
          <a:p>
            <a:pPr marL="12700" marR="61036">
              <a:lnSpc>
                <a:spcPct val="95621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this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al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ows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us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use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sten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il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optimi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z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atio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s.</a:t>
            </a:r>
            <a:endParaRPr sz="3200">
              <a:latin typeface="Arial Narrow"/>
              <a:cs typeface="Arial Narrow"/>
            </a:endParaRPr>
          </a:p>
          <a:p>
            <a:pPr marL="12700" marR="61036">
              <a:lnSpc>
                <a:spcPct val="95621"/>
              </a:lnSpc>
              <a:spcBef>
                <a:spcPts val="93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extra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wor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,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w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e’re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ju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mov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earli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r.</a:t>
            </a:r>
            <a:endParaRPr sz="3200">
              <a:latin typeface="Arial Narrow"/>
              <a:cs typeface="Arial Narrow"/>
            </a:endParaRPr>
          </a:p>
          <a:p>
            <a:pPr marL="12700" marR="369422">
              <a:lnSpc>
                <a:spcPct val="100115"/>
              </a:lnSpc>
              <a:spcBef>
                <a:spcPts val="93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same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fin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depth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buff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us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all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no</a:t>
            </a:r>
            <a:r>
              <a:rPr dirty="0" smtClean="0" sz="3200" spc="25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MSAA</a:t>
            </a:r>
            <a:r>
              <a:rPr dirty="0" smtClean="0" sz="32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ren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eri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post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co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or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ol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e.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765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But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what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if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my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geomet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hea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ve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tex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bou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d?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9610"/>
            <a:ext cx="203351" cy="1017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  <a:p>
            <a:pPr marL="12700" marR="133">
              <a:lnSpc>
                <a:spcPct val="95621"/>
              </a:lnSpc>
              <a:spcBef>
                <a:spcPts val="76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358225"/>
            <a:ext cx="203218" cy="1017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76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016718"/>
            <a:ext cx="20321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778889" y="2220654"/>
            <a:ext cx="5631824" cy="1366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5025"/>
              </a:lnSpc>
              <a:spcBef>
                <a:spcPts val="251"/>
              </a:spcBef>
            </a:pPr>
            <a:r>
              <a:rPr dirty="0" smtClean="0" sz="4800" spc="0">
                <a:solidFill>
                  <a:srgbClr val="81FFFF"/>
                </a:solidFill>
                <a:latin typeface="Arial Narrow"/>
                <a:cs typeface="Arial Narrow"/>
              </a:rPr>
              <a:t>Step</a:t>
            </a:r>
            <a:r>
              <a:rPr dirty="0" smtClean="0" sz="48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800" spc="0">
                <a:solidFill>
                  <a:srgbClr val="81FFFF"/>
                </a:solidFill>
                <a:latin typeface="Arial Narrow"/>
                <a:cs typeface="Arial Narrow"/>
              </a:rPr>
              <a:t>3</a:t>
            </a:r>
            <a:r>
              <a:rPr dirty="0" smtClean="0" sz="48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800" spc="0">
                <a:solidFill>
                  <a:srgbClr val="81FFFF"/>
                </a:solidFill>
                <a:latin typeface="Arial Narrow"/>
                <a:cs typeface="Arial Narrow"/>
              </a:rPr>
              <a:t>–</a:t>
            </a:r>
            <a:r>
              <a:rPr dirty="0" smtClean="0" sz="48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800" spc="0">
                <a:solidFill>
                  <a:srgbClr val="81FFFF"/>
                </a:solidFill>
                <a:latin typeface="Arial Narrow"/>
                <a:cs typeface="Arial Narrow"/>
              </a:rPr>
              <a:t>Accumula</a:t>
            </a:r>
            <a:r>
              <a:rPr dirty="0" smtClean="0" sz="4800" spc="-14">
                <a:solidFill>
                  <a:srgbClr val="81FFFF"/>
                </a:solidFill>
                <a:latin typeface="Arial Narrow"/>
                <a:cs typeface="Arial Narrow"/>
              </a:rPr>
              <a:t>t</a:t>
            </a:r>
            <a:r>
              <a:rPr dirty="0" smtClean="0" sz="4800" spc="0">
                <a:solidFill>
                  <a:srgbClr val="81FFFF"/>
                </a:solidFill>
                <a:latin typeface="Arial Narrow"/>
                <a:cs typeface="Arial Narrow"/>
              </a:rPr>
              <a:t>e</a:t>
            </a:r>
            <a:r>
              <a:rPr dirty="0" smtClean="0" sz="4800" spc="2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800" spc="0">
                <a:solidFill>
                  <a:srgbClr val="81FFFF"/>
                </a:solidFill>
                <a:latin typeface="Arial Narrow"/>
                <a:cs typeface="Arial Narrow"/>
              </a:rPr>
              <a:t>sun</a:t>
            </a:r>
            <a:endParaRPr sz="4800">
              <a:latin typeface="Arial Narrow"/>
              <a:cs typeface="Arial Narrow"/>
            </a:endParaRPr>
          </a:p>
          <a:p>
            <a:pPr marL="1749910" marR="1793811" algn="ctr">
              <a:lnSpc>
                <a:spcPts val="5485"/>
              </a:lnSpc>
              <a:spcBef>
                <a:spcPts val="278"/>
              </a:spcBef>
            </a:pPr>
            <a:r>
              <a:rPr dirty="0" smtClean="0" baseline="-1210" sz="7200" spc="0">
                <a:solidFill>
                  <a:srgbClr val="81FFFF"/>
                </a:solidFill>
                <a:latin typeface="Arial Narrow"/>
                <a:cs typeface="Arial Narrow"/>
              </a:rPr>
              <a:t>sha</a:t>
            </a:r>
            <a:r>
              <a:rPr dirty="0" smtClean="0" baseline="-1210" sz="7200" spc="-19">
                <a:solidFill>
                  <a:srgbClr val="81FFFF"/>
                </a:solidFill>
                <a:latin typeface="Arial Narrow"/>
                <a:cs typeface="Arial Narrow"/>
              </a:rPr>
              <a:t>d</a:t>
            </a:r>
            <a:r>
              <a:rPr dirty="0" smtClean="0" baseline="-1210" sz="7200" spc="0">
                <a:solidFill>
                  <a:srgbClr val="81FFFF"/>
                </a:solidFill>
                <a:latin typeface="Arial Narrow"/>
                <a:cs typeface="Arial Narrow"/>
              </a:rPr>
              <a:t>ows</a:t>
            </a:r>
            <a:endParaRPr sz="4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000125" y="1431988"/>
            <a:ext cx="7105650" cy="5094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182874" y="587803"/>
            <a:ext cx="286208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Sun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sha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d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ows</a:t>
            </a:r>
            <a:endParaRPr sz="4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250950" y="3711575"/>
            <a:ext cx="6391275" cy="2771775"/>
          </a:xfrm>
          <a:custGeom>
            <a:avLst/>
            <a:gdLst/>
            <a:ahLst/>
            <a:cxnLst/>
            <a:rect l="l" t="t" r="r" b="b"/>
            <a:pathLst>
              <a:path w="6391275" h="2771775">
                <a:moveTo>
                  <a:pt x="0" y="2771775"/>
                </a:moveTo>
                <a:lnTo>
                  <a:pt x="6391275" y="2771775"/>
                </a:lnTo>
                <a:lnTo>
                  <a:pt x="6391275" y="0"/>
                </a:lnTo>
                <a:lnTo>
                  <a:pt x="0" y="0"/>
                </a:lnTo>
                <a:lnTo>
                  <a:pt x="0" y="277177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587803"/>
            <a:ext cx="5416736" cy="2795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6734" marR="48505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Sun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sha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d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ows</a:t>
            </a:r>
            <a:endParaRPr sz="4400">
              <a:latin typeface="Arial Narrow"/>
              <a:cs typeface="Arial Narrow"/>
            </a:endParaRPr>
          </a:p>
          <a:p>
            <a:pPr marL="12700" marR="48505">
              <a:lnSpc>
                <a:spcPct val="95621"/>
              </a:lnSpc>
              <a:spcBef>
                <a:spcPts val="1825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1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do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2800" spc="-1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reen</a:t>
            </a:r>
            <a:r>
              <a:rPr dirty="0" smtClean="0" sz="2800" spc="-6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space.</a:t>
            </a:r>
            <a:endParaRPr sz="2800">
              <a:latin typeface="Arial Narrow"/>
              <a:cs typeface="Arial Narrow"/>
            </a:endParaRPr>
          </a:p>
          <a:p>
            <a:pPr marL="12700" marR="15364">
              <a:lnSpc>
                <a:spcPts val="2690"/>
              </a:lnSpc>
              <a:spcBef>
                <a:spcPts val="753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1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sun</a:t>
            </a:r>
            <a:r>
              <a:rPr dirty="0" smtClean="0" sz="2800" spc="-3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shadows</a:t>
            </a:r>
            <a:r>
              <a:rPr dirty="0" smtClean="0" sz="2800" spc="-9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from</a:t>
            </a:r>
            <a:r>
              <a:rPr dirty="0" smtClean="0" sz="2800" spc="-4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static</a:t>
            </a:r>
            <a:r>
              <a:rPr dirty="0" smtClean="0" sz="2800" spc="-5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metry</a:t>
            </a:r>
            <a:r>
              <a:rPr dirty="0" smtClean="0" sz="2800" spc="-8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are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ght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aps.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ts val="2690"/>
              </a:lnSpc>
              <a:spcBef>
                <a:spcPts val="67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2800" spc="-4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just</a:t>
            </a:r>
            <a:r>
              <a:rPr dirty="0" smtClean="0" sz="2800" spc="-3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want</a:t>
            </a:r>
            <a:r>
              <a:rPr dirty="0" smtClean="0" sz="2800" spc="-3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umu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ate</a:t>
            </a:r>
            <a:r>
              <a:rPr dirty="0" smtClean="0" sz="2800" spc="-9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sun</a:t>
            </a:r>
            <a:r>
              <a:rPr dirty="0" smtClean="0" sz="2800" spc="-3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shadows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caste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66515"/>
            <a:ext cx="180575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7246" y="1893235"/>
            <a:ext cx="208606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precomp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ted</a:t>
            </a:r>
            <a:r>
              <a:rPr dirty="0" smtClean="0" sz="2800" spc="-12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61712"/>
            <a:ext cx="1805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3225" y="2661712"/>
            <a:ext cx="182541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from</a:t>
            </a:r>
            <a:r>
              <a:rPr dirty="0" smtClean="0" sz="2800" spc="-4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dynam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0950" y="3711575"/>
            <a:ext cx="6391275" cy="2771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28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for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yn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mic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st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endParaRPr sz="2000">
              <a:latin typeface="Courier New"/>
              <a:cs typeface="Courier New"/>
            </a:endParaRPr>
          </a:p>
          <a:p>
            <a:pPr marL="434594">
              <a:lnSpc>
                <a:spcPct val="94401"/>
              </a:lnSpc>
              <a:spcBef>
                <a:spcPts val="375"/>
              </a:spcBef>
            </a:pPr>
            <a:r>
              <a:rPr dirty="0" smtClean="0" sz="2000" spc="-4" b="1">
                <a:solidFill>
                  <a:srgbClr val="000066"/>
                </a:solidFill>
                <a:latin typeface="Courier New"/>
                <a:cs typeface="Courier New"/>
              </a:rPr>
              <a:t>comput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4" b="1">
                <a:solidFill>
                  <a:srgbClr val="000066"/>
                </a:solidFill>
                <a:latin typeface="Courier New"/>
                <a:cs typeface="Courier New"/>
              </a:rPr>
              <a:t>OB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B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  </a:t>
            </a:r>
            <a:r>
              <a:rPr dirty="0" smtClean="0" sz="2000" spc="91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//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u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ys</a:t>
            </a:r>
            <a:endParaRPr sz="2000">
              <a:latin typeface="Courier New"/>
              <a:cs typeface="Courier New"/>
            </a:endParaRPr>
          </a:p>
          <a:p>
            <a:pPr marL="91693" marR="2448447">
              <a:lnSpc>
                <a:spcPts val="2265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me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ge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OB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B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w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os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ib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91693" marR="2448447">
              <a:lnSpc>
                <a:spcPts val="2265"/>
              </a:lnSpc>
              <a:spcBef>
                <a:spcPts val="373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for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BB</a:t>
            </a:r>
            <a:endParaRPr sz="2000">
              <a:latin typeface="Courier New"/>
              <a:cs typeface="Courier New"/>
            </a:endParaRPr>
          </a:p>
          <a:p>
            <a:pPr marL="434594">
              <a:lnSpc>
                <a:spcPct val="94401"/>
              </a:lnSpc>
              <a:spcBef>
                <a:spcPts val="373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der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sun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ad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w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m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ap</a:t>
            </a:r>
            <a:endParaRPr sz="20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dirty="0" smtClean="0" sz="2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ch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un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w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m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  <a:p>
            <a:pPr marL="434594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der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OBB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to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en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il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bu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fer</a:t>
            </a:r>
            <a:endParaRPr sz="2000">
              <a:latin typeface="Courier New"/>
              <a:cs typeface="Courier New"/>
            </a:endParaRPr>
          </a:p>
          <a:p>
            <a:pPr marL="434594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der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sh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dow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m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un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sh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dow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b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u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ff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82874" y="587803"/>
            <a:ext cx="286208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Sun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sha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d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ows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07374"/>
            <a:ext cx="225329" cy="1799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 marR="133">
              <a:lnSpc>
                <a:spcPct val="95621"/>
              </a:lnSpc>
              <a:spcBef>
                <a:spcPts val="86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1055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707374"/>
            <a:ext cx="5278727" cy="1141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Full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screen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backface</a:t>
            </a:r>
            <a:r>
              <a:rPr dirty="0" smtClean="0" sz="36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darkening</a:t>
            </a:r>
            <a:endParaRPr sz="3600">
              <a:latin typeface="Arial Narrow"/>
              <a:cs typeface="Arial Narrow"/>
            </a:endParaRPr>
          </a:p>
          <a:p>
            <a:pPr marL="12700" marR="68625">
              <a:lnSpc>
                <a:spcPct val="95621"/>
              </a:lnSpc>
              <a:spcBef>
                <a:spcPts val="86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Min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blend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used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ccumu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ate.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3477" y="1707374"/>
            <a:ext cx="99094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pass.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3024364"/>
            <a:ext cx="6965906" cy="1031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Use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lig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ting</a:t>
            </a:r>
            <a:r>
              <a:rPr dirty="0" smtClean="0" sz="36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buffer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temporary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emory,</a:t>
            </a:r>
            <a:endParaRPr sz="3600">
              <a:latin typeface="Arial Narrow"/>
              <a:cs typeface="Arial Narrow"/>
            </a:endParaRPr>
          </a:p>
          <a:p>
            <a:pPr marL="12700" marR="68625">
              <a:lnSpc>
                <a:spcPct val="95621"/>
              </a:lnSpc>
              <a:spcBef>
                <a:spcPts val="0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copy</a:t>
            </a:r>
            <a:r>
              <a:rPr dirty="0" smtClean="0" sz="36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14">
                <a:solidFill>
                  <a:srgbClr val="E9FFFF"/>
                </a:solidFill>
                <a:latin typeface="Arial Narrow"/>
                <a:cs typeface="Arial Narrow"/>
              </a:rPr>
              <a:t>8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-bit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texture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afterwards.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231900" y="1531874"/>
            <a:ext cx="6678676" cy="1289050"/>
          </a:xfrm>
          <a:custGeom>
            <a:avLst/>
            <a:gdLst/>
            <a:ahLst/>
            <a:cxnLst/>
            <a:rect l="l" t="t" r="r" b="b"/>
            <a:pathLst>
              <a:path w="6678676" h="1289050">
                <a:moveTo>
                  <a:pt x="0" y="1289050"/>
                </a:moveTo>
                <a:lnTo>
                  <a:pt x="6678676" y="1289050"/>
                </a:lnTo>
                <a:lnTo>
                  <a:pt x="6678676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74314" y="587803"/>
            <a:ext cx="9001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The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2638" y="587803"/>
            <a:ext cx="176543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p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roblem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789" y="3102337"/>
            <a:ext cx="225196" cy="2293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 marR="0">
              <a:lnSpc>
                <a:spcPct val="95621"/>
              </a:lnSpc>
              <a:spcBef>
                <a:spcPts val="434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 marR="0">
              <a:lnSpc>
                <a:spcPct val="95621"/>
              </a:lnSpc>
              <a:spcBef>
                <a:spcPts val="621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621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994" y="3102337"/>
            <a:ext cx="6484602" cy="1689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992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O(M*L)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109953"/>
              </a:lnSpc>
              <a:spcBef>
                <a:spcPts val="72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Too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much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redundant</a:t>
            </a:r>
            <a:r>
              <a:rPr dirty="0" smtClean="0" sz="36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texture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ookups.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Ha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opti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ize,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were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often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vertex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3635" y="4309726"/>
            <a:ext cx="124156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boun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994" y="4913230"/>
            <a:ext cx="7259784" cy="976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Each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object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render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needs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track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hts</a:t>
            </a:r>
            <a:endParaRPr sz="3600">
              <a:latin typeface="Arial Narrow"/>
              <a:cs typeface="Arial Narrow"/>
            </a:endParaRPr>
          </a:p>
          <a:p>
            <a:pPr marL="12700" marR="68579">
              <a:lnSpc>
                <a:spcPts val="3890"/>
              </a:lnSpc>
              <a:spcBef>
                <a:spcPts val="4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wh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ch</a:t>
            </a:r>
            <a:r>
              <a:rPr dirty="0" smtClean="0" sz="36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il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umi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6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it.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1900" y="1531874"/>
            <a:ext cx="6678676" cy="1289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4401"/>
              </a:lnSpc>
              <a:spcBef>
                <a:spcPts val="260"/>
              </a:spcBef>
            </a:pP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for</a:t>
            </a:r>
            <a:r>
              <a:rPr dirty="0" smtClean="0" sz="2400" spc="-2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each</a:t>
            </a:r>
            <a:r>
              <a:rPr dirty="0" smtClean="0" sz="24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dynam</a:t>
            </a:r>
            <a:r>
              <a:rPr dirty="0" smtClean="0" sz="2400" spc="-9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400" spc="-2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light</a:t>
            </a:r>
            <a:endParaRPr sz="2400">
              <a:latin typeface="Courier New"/>
              <a:cs typeface="Courier New"/>
            </a:endParaRPr>
          </a:p>
          <a:p>
            <a:pPr marL="1550289" marR="325989" indent="-729995">
              <a:lnSpc>
                <a:spcPts val="2718"/>
              </a:lnSpc>
              <a:spcBef>
                <a:spcPts val="450"/>
              </a:spcBef>
              <a:tabLst>
                <a:tab pos="1549400" algn="l"/>
                <a:tab pos="2819400" algn="l"/>
              </a:tabLst>
            </a:pP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for	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each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mesh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light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intersects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endParaRPr sz="2400">
              <a:latin typeface="Courier New"/>
              <a:cs typeface="Courier New"/>
            </a:endParaRPr>
          </a:p>
          <a:p>
            <a:pPr marL="1550289" marR="325989">
              <a:lnSpc>
                <a:spcPts val="2718"/>
              </a:lnSpc>
              <a:spcBef>
                <a:spcPts val="448"/>
              </a:spcBef>
              <a:tabLst>
                <a:tab pos="1549400" algn="l"/>
                <a:tab pos="2819400" algn="l"/>
              </a:tabLst>
            </a:pP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render	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mesh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with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lighting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928687" y="1682686"/>
            <a:ext cx="7286625" cy="4008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039493" y="587803"/>
            <a:ext cx="51543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Which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pixels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to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shadow?</a:t>
            </a:r>
            <a:endParaRPr sz="4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928687" y="1682750"/>
            <a:ext cx="7286625" cy="4022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039493" y="587803"/>
            <a:ext cx="51543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Which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pixels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to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shadow?</a:t>
            </a:r>
            <a:endParaRPr sz="4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931862" y="1681162"/>
            <a:ext cx="7289800" cy="402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039493" y="587803"/>
            <a:ext cx="51543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Which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pixels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to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shadow?</a:t>
            </a:r>
            <a:endParaRPr sz="4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920750" y="1706626"/>
            <a:ext cx="7280275" cy="400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039493" y="587803"/>
            <a:ext cx="51543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Which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pixels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to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shadow?</a:t>
            </a:r>
            <a:endParaRPr sz="4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8606" y="2141763"/>
            <a:ext cx="1285222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Step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1913" y="2141763"/>
            <a:ext cx="441032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4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042" y="2141763"/>
            <a:ext cx="440994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–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434" y="2141763"/>
            <a:ext cx="3015260" cy="1534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5640"/>
              </a:lnSpc>
              <a:spcBef>
                <a:spcPts val="282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Accumulate</a:t>
            </a:r>
            <a:endParaRPr sz="5400">
              <a:latin typeface="Arial Narrow"/>
              <a:cs typeface="Arial Narrow"/>
            </a:endParaRPr>
          </a:p>
          <a:p>
            <a:pPr marL="759310" marR="814051" algn="ctr">
              <a:lnSpc>
                <a:spcPts val="6160"/>
              </a:lnSpc>
              <a:spcBef>
                <a:spcPts val="311"/>
              </a:spcBef>
            </a:pPr>
            <a:r>
              <a:rPr dirty="0" smtClean="0" baseline="-1613" sz="8100" spc="0">
                <a:solidFill>
                  <a:srgbClr val="81FFFF"/>
                </a:solidFill>
                <a:latin typeface="Arial Narrow"/>
                <a:cs typeface="Arial Narrow"/>
              </a:rPr>
              <a:t>lights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85763" y="2141763"/>
            <a:ext cx="2222504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dynamic</a:t>
            </a:r>
            <a:endParaRPr sz="5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40" y="587803"/>
            <a:ext cx="4703467" cy="3184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33245" marR="17675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Ac</a:t>
            </a:r>
            <a:r>
              <a:rPr dirty="0" smtClean="0" sz="4400" spc="9">
                <a:solidFill>
                  <a:srgbClr val="81FFFF"/>
                </a:solidFill>
                <a:latin typeface="Arial Narrow"/>
                <a:cs typeface="Arial Narrow"/>
              </a:rPr>
              <a:t>c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umulating</a:t>
            </a:r>
            <a:endParaRPr sz="44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3197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Render</a:t>
            </a:r>
            <a:r>
              <a:rPr dirty="0" smtClean="0" sz="36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all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spo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lig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shadow</a:t>
            </a:r>
            <a:endParaRPr sz="3600">
              <a:latin typeface="Arial Narrow"/>
              <a:cs typeface="Arial Narrow"/>
            </a:endParaRPr>
          </a:p>
          <a:p>
            <a:pPr marL="12700" marR="78692">
              <a:lnSpc>
                <a:spcPts val="3890"/>
              </a:lnSpc>
              <a:spcBef>
                <a:spcPts val="194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ear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depth.</a:t>
            </a:r>
            <a:endParaRPr sz="3600">
              <a:latin typeface="Arial Narrow"/>
              <a:cs typeface="Arial Narrow"/>
            </a:endParaRPr>
          </a:p>
          <a:p>
            <a:pPr marL="12700" marR="78692">
              <a:lnSpc>
                <a:spcPct val="95621"/>
              </a:lnSpc>
              <a:spcBef>
                <a:spcPts val="428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each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ght:</a:t>
            </a:r>
            <a:endParaRPr sz="3600">
              <a:latin typeface="Arial Narrow"/>
              <a:cs typeface="Arial Narrow"/>
            </a:endParaRPr>
          </a:p>
          <a:p>
            <a:pPr marL="127304" marR="78692">
              <a:lnSpc>
                <a:spcPct val="95621"/>
              </a:lnSpc>
              <a:spcBef>
                <a:spcPts val="563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Lay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down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ste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vo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umes.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8329" y="587803"/>
            <a:ext cx="1011492" cy="1547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8625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</a:t>
            </a:r>
            <a:endParaRPr sz="44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3197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maps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52510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937" y="1652510"/>
            <a:ext cx="177988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using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D16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50293"/>
            <a:ext cx="22519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3876385"/>
            <a:ext cx="7682878" cy="2076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4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Rend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red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reen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sp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ce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pro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j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ec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ed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quad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co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eri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endParaRPr sz="3200">
              <a:latin typeface="Arial Narrow"/>
              <a:cs typeface="Arial Narrow"/>
            </a:endParaRPr>
          </a:p>
          <a:p>
            <a:pPr marL="413766" marR="61036">
              <a:lnSpc>
                <a:spcPts val="3460"/>
              </a:lnSpc>
              <a:spcBef>
                <a:spcPts val="3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ght.</a:t>
            </a:r>
            <a:endParaRPr sz="3200">
              <a:latin typeface="Arial Narrow"/>
              <a:cs typeface="Arial Narrow"/>
            </a:endParaRPr>
          </a:p>
          <a:p>
            <a:pPr marL="12700" marR="61036">
              <a:lnSpc>
                <a:spcPct val="95621"/>
              </a:lnSpc>
              <a:spcBef>
                <a:spcPts val="436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Stencil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r>
              <a:rPr dirty="0" smtClean="0" sz="3600" spc="-4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vs.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Til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ng.</a:t>
            </a:r>
            <a:endParaRPr sz="3600">
              <a:latin typeface="Arial Narrow"/>
              <a:cs typeface="Arial Narrow"/>
            </a:endParaRPr>
          </a:p>
          <a:p>
            <a:pPr marL="12700" marR="61036">
              <a:lnSpc>
                <a:spcPct val="95621"/>
              </a:lnSpc>
              <a:spcBef>
                <a:spcPts val="62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Single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buffer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vs.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MRT,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LDR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vs.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HDR.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865986"/>
            <a:ext cx="225329" cy="1086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3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43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99385" y="587803"/>
            <a:ext cx="383154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Ac</a:t>
            </a:r>
            <a:r>
              <a:rPr dirty="0" smtClean="0" sz="4400" spc="9">
                <a:solidFill>
                  <a:srgbClr val="81FFFF"/>
                </a:solidFill>
                <a:latin typeface="Arial Narrow"/>
                <a:cs typeface="Arial Narrow"/>
              </a:rPr>
              <a:t>c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umulating</a:t>
            </a:r>
            <a:r>
              <a:rPr dirty="0" smtClean="0" sz="4400" spc="-2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07374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707374"/>
            <a:ext cx="5592135" cy="389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43124" algn="just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MSAA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vs.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-MSAA</a:t>
            </a:r>
            <a:endParaRPr sz="3600">
              <a:latin typeface="Arial Narrow"/>
              <a:cs typeface="Arial Narrow"/>
            </a:endParaRPr>
          </a:p>
          <a:p>
            <a:pPr marL="127304">
              <a:lnSpc>
                <a:spcPct val="95621"/>
              </a:lnSpc>
              <a:spcBef>
                <a:spcPts val="758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Diff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se,</a:t>
            </a:r>
            <a:r>
              <a:rPr dirty="0" smtClean="0" sz="32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sh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dow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ng,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pro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j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ec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ed,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et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  <a:p>
            <a:pPr marL="370525" marR="256096" algn="ctr">
              <a:lnSpc>
                <a:spcPct val="95621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all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done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at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no</a:t>
            </a:r>
            <a:r>
              <a:rPr dirty="0" smtClean="0" sz="3200" spc="1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-MS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res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lut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on.</a:t>
            </a:r>
            <a:endParaRPr sz="3200">
              <a:latin typeface="Arial Narrow"/>
              <a:cs typeface="Arial Narrow"/>
            </a:endParaRPr>
          </a:p>
          <a:p>
            <a:pPr marL="127304" marR="69949">
              <a:lnSpc>
                <a:spcPct val="95621"/>
              </a:lnSpc>
              <a:spcBef>
                <a:spcPts val="93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Spe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ul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2x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su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sample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  <a:p>
            <a:pPr marL="12700" marR="49544" algn="just">
              <a:lnSpc>
                <a:spcPts val="4320"/>
              </a:lnSpc>
              <a:spcBef>
                <a:spcPts val="1177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These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buffers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are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avail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ble</a:t>
            </a:r>
            <a:r>
              <a:rPr dirty="0" smtClean="0" sz="3600" spc="-5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subseq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ent</a:t>
            </a:r>
            <a:r>
              <a:rPr dirty="0" smtClean="0" sz="36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rend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ring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passes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rest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frame.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4320" y="2346035"/>
            <a:ext cx="56864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are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024738"/>
            <a:ext cx="22519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35191" y="4573378"/>
            <a:ext cx="61525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219325" y="1531937"/>
            <a:ext cx="4781550" cy="1144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70098" y="587803"/>
            <a:ext cx="189420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Dynamic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7818" y="587803"/>
            <a:ext cx="118074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lights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789" y="2566843"/>
            <a:ext cx="95252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where: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789" y="3036967"/>
            <a:ext cx="202946" cy="849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dirty="0" smtClean="0" sz="28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327"/>
              </a:spcBef>
            </a:pPr>
            <a:r>
              <a:rPr dirty="0" smtClean="0" sz="28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994" y="3033187"/>
            <a:ext cx="7673153" cy="3414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205">
              <a:lnSpc>
                <a:spcPts val="2985"/>
              </a:lnSpc>
              <a:spcBef>
                <a:spcPts val="149"/>
              </a:spcBef>
            </a:pPr>
            <a:r>
              <a:rPr dirty="0" smtClean="0" sz="2800" spc="0" b="1" i="1">
                <a:solidFill>
                  <a:srgbClr val="E9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-75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2800" spc="-1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our</a:t>
            </a:r>
            <a:r>
              <a:rPr dirty="0" smtClean="0" sz="2800" spc="-3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set</a:t>
            </a:r>
            <a:r>
              <a:rPr dirty="0" smtClean="0" sz="2800" spc="-3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ig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ts</a:t>
            </a:r>
            <a:endParaRPr sz="2800">
              <a:latin typeface="Arial Narrow"/>
              <a:cs typeface="Arial Narrow"/>
            </a:endParaRPr>
          </a:p>
          <a:p>
            <a:pPr marL="12700" marR="442383">
              <a:lnSpc>
                <a:spcPts val="3050"/>
              </a:lnSpc>
              <a:spcBef>
                <a:spcPts val="653"/>
              </a:spcBef>
            </a:pPr>
            <a:r>
              <a:rPr dirty="0" smtClean="0" sz="2800" spc="4" b="1" i="1">
                <a:solidFill>
                  <a:srgbClr val="E9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800" spc="0" b="1" i="1">
                <a:solidFill>
                  <a:srgbClr val="E9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-107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2800" spc="-1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2800" spc="-3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lim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ted</a:t>
            </a:r>
            <a:r>
              <a:rPr dirty="0" smtClean="0" sz="2800" spc="-4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set</a:t>
            </a:r>
            <a:r>
              <a:rPr dirty="0" smtClean="0" sz="2800" spc="-3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geometric/mat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rial</a:t>
            </a:r>
            <a:r>
              <a:rPr dirty="0" smtClean="0" sz="2800" spc="-15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propert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es</a:t>
            </a:r>
            <a:r>
              <a:rPr dirty="0" smtClean="0" sz="2800" spc="-9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choose</a:t>
            </a:r>
            <a:r>
              <a:rPr dirty="0" smtClean="0" sz="2800" spc="-7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store</a:t>
            </a:r>
            <a:r>
              <a:rPr dirty="0" smtClean="0" sz="28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each</a:t>
            </a:r>
            <a:r>
              <a:rPr dirty="0" smtClean="0" sz="2800" spc="-4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pixel</a:t>
            </a:r>
            <a:endParaRPr sz="2800">
              <a:latin typeface="Arial Narrow"/>
              <a:cs typeface="Arial Narrow"/>
            </a:endParaRPr>
          </a:p>
          <a:p>
            <a:pPr marL="12700" marR="61205">
              <a:lnSpc>
                <a:spcPct val="95825"/>
              </a:lnSpc>
              <a:spcBef>
                <a:spcPts val="282"/>
              </a:spcBef>
            </a:pPr>
            <a:r>
              <a:rPr dirty="0" smtClean="0" sz="2800" spc="0" b="1" i="1">
                <a:solidFill>
                  <a:srgbClr val="E9FFFF"/>
                </a:solidFill>
                <a:latin typeface="Times New Roman"/>
                <a:cs typeface="Times New Roman"/>
              </a:rPr>
              <a:t>mp</a:t>
            </a:r>
            <a:r>
              <a:rPr dirty="0" smtClean="0" sz="2800" spc="-110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2800" spc="-1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2800" spc="-4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fu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set</a:t>
            </a:r>
            <a:r>
              <a:rPr dirty="0" smtClean="0" sz="28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erial</a:t>
            </a:r>
            <a:r>
              <a:rPr dirty="0" smtClean="0" sz="2800" spc="-6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propert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es</a:t>
            </a:r>
            <a:r>
              <a:rPr dirty="0" smtClean="0" sz="2800" spc="-9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2800" spc="-2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each</a:t>
            </a:r>
            <a:r>
              <a:rPr dirty="0" smtClean="0" sz="2800" spc="-4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ixel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95825"/>
              </a:lnSpc>
              <a:spcBef>
                <a:spcPts val="465"/>
              </a:spcBef>
            </a:pPr>
            <a:r>
              <a:rPr dirty="0" smtClean="0" sz="2800" spc="0" b="1" i="1">
                <a:solidFill>
                  <a:srgbClr val="E9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-69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2800" spc="-1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-3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functi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-6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eva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ua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ed</a:t>
            </a:r>
            <a:r>
              <a:rPr dirty="0" smtClean="0" sz="2800" spc="-8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2800" spc="-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2800" spc="-4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pr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gh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2800" spc="-3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pass</a:t>
            </a:r>
            <a:r>
              <a:rPr dirty="0" smtClean="0" sz="2800" spc="-4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ch</a:t>
            </a:r>
            <a:endParaRPr sz="2800">
              <a:latin typeface="Arial Narrow"/>
              <a:cs typeface="Arial Narrow"/>
            </a:endParaRPr>
          </a:p>
          <a:p>
            <a:pPr marL="12700" marR="61205">
              <a:lnSpc>
                <a:spcPts val="3030"/>
              </a:lnSpc>
              <a:spcBef>
                <a:spcPts val="151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ght</a:t>
            </a:r>
            <a:r>
              <a:rPr dirty="0" smtClean="0" sz="2800" spc="-4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(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tep</a:t>
            </a:r>
            <a:r>
              <a:rPr dirty="0" smtClean="0" sz="2800" spc="-4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4)</a:t>
            </a:r>
            <a:endParaRPr sz="2800">
              <a:latin typeface="Arial Narrow"/>
              <a:cs typeface="Arial Narrow"/>
            </a:endParaRPr>
          </a:p>
          <a:p>
            <a:pPr marL="12700" marR="61205">
              <a:lnSpc>
                <a:spcPct val="95825"/>
              </a:lnSpc>
              <a:spcBef>
                <a:spcPts val="308"/>
              </a:spcBef>
            </a:pPr>
            <a:r>
              <a:rPr dirty="0" smtClean="0" sz="2800" spc="0" b="1" i="1">
                <a:solidFill>
                  <a:srgbClr val="E9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-79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2800" spc="-1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our</a:t>
            </a:r>
            <a:r>
              <a:rPr dirty="0" smtClean="0" sz="2800" spc="-3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combi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on</a:t>
            </a:r>
            <a:r>
              <a:rPr dirty="0" smtClean="0" sz="2800" spc="-8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functi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-8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which</a:t>
            </a:r>
            <a:r>
              <a:rPr dirty="0" smtClean="0" sz="2800" spc="-3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evalu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tes</a:t>
            </a:r>
            <a:r>
              <a:rPr dirty="0" smtClean="0" sz="2800" spc="-7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2800" spc="-3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fin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endParaRPr sz="2800">
              <a:latin typeface="Arial Narrow"/>
              <a:cs typeface="Arial Narrow"/>
            </a:endParaRPr>
          </a:p>
          <a:p>
            <a:pPr marL="12700" marR="61205">
              <a:lnSpc>
                <a:spcPts val="3035"/>
              </a:lnSpc>
              <a:spcBef>
                <a:spcPts val="151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result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(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tep</a:t>
            </a:r>
            <a:r>
              <a:rPr dirty="0" smtClean="0" sz="2800" spc="-4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5)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789" y="4360180"/>
            <a:ext cx="203098" cy="850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55"/>
              </a:lnSpc>
              <a:spcBef>
                <a:spcPts val="147"/>
              </a:spcBef>
            </a:pPr>
            <a:r>
              <a:rPr dirty="0" smtClean="0" sz="28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27"/>
              </a:spcBef>
            </a:pPr>
            <a:r>
              <a:rPr dirty="0" smtClean="0" sz="28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1789" y="5683266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dirty="0" smtClean="0" sz="28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081087" y="2973324"/>
            <a:ext cx="7132574" cy="91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71725" y="1531937"/>
            <a:ext cx="4478401" cy="1071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92020" y="587803"/>
            <a:ext cx="240517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Lambertian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5144" y="587803"/>
            <a:ext cx="156357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lighting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6610" y="587803"/>
            <a:ext cx="184392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example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994" y="3987781"/>
            <a:ext cx="3208953" cy="2463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9094">
              <a:lnSpc>
                <a:spcPts val="3815"/>
              </a:lnSpc>
              <a:spcBef>
                <a:spcPts val="190"/>
              </a:spcBef>
            </a:pP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gp</a:t>
            </a:r>
            <a:r>
              <a:rPr dirty="0" smtClean="0" sz="3600" spc="-84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norm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825"/>
              </a:lnSpc>
              <a:spcBef>
                <a:spcPts val="844"/>
              </a:spcBef>
            </a:pP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-89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function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inside</a:t>
            </a:r>
            <a:endParaRPr sz="3600">
              <a:latin typeface="Arial Narrow"/>
              <a:cs typeface="Arial Narrow"/>
            </a:endParaRPr>
          </a:p>
          <a:p>
            <a:pPr marL="12700" marR="79094">
              <a:lnSpc>
                <a:spcPct val="95825"/>
              </a:lnSpc>
              <a:spcBef>
                <a:spcPts val="1031"/>
              </a:spcBef>
            </a:pP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mp</a:t>
            </a:r>
            <a:r>
              <a:rPr dirty="0" smtClean="0" sz="3600" spc="-84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alb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do</a:t>
            </a:r>
            <a:endParaRPr sz="3600">
              <a:latin typeface="Arial Narrow"/>
              <a:cs typeface="Arial Narrow"/>
            </a:endParaRPr>
          </a:p>
          <a:p>
            <a:pPr marL="12700" marR="79094">
              <a:lnSpc>
                <a:spcPct val="95825"/>
              </a:lnSpc>
              <a:spcBef>
                <a:spcPts val="1034"/>
              </a:spcBef>
            </a:pP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84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mp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*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789" y="3992648"/>
            <a:ext cx="254152" cy="2458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58"/>
              </a:spcBef>
            </a:pPr>
            <a:r>
              <a:rPr dirty="0" smtClean="0" sz="36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3600">
              <a:latin typeface="Times New Roman"/>
              <a:cs typeface="Times New Roman"/>
            </a:endParaRPr>
          </a:p>
          <a:p>
            <a:pPr marL="12700" marR="152">
              <a:lnSpc>
                <a:spcPct val="95825"/>
              </a:lnSpc>
              <a:spcBef>
                <a:spcPts val="1043"/>
              </a:spcBef>
            </a:pPr>
            <a:r>
              <a:rPr dirty="0" smtClean="0" sz="36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3600">
              <a:latin typeface="Times New Roman"/>
              <a:cs typeface="Times New Roman"/>
            </a:endParaRPr>
          </a:p>
          <a:p>
            <a:pPr marL="12700" marR="152">
              <a:lnSpc>
                <a:spcPct val="95825"/>
              </a:lnSpc>
              <a:spcBef>
                <a:spcPts val="1046"/>
              </a:spcBef>
            </a:pPr>
            <a:r>
              <a:rPr dirty="0" smtClean="0" sz="36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98467" y="4646281"/>
            <a:ext cx="15120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sigma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308100" y="2822575"/>
            <a:ext cx="6664325" cy="91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71725" y="1531937"/>
            <a:ext cx="4478401" cy="1071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34337" y="587803"/>
            <a:ext cx="192043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Specular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1156" y="587803"/>
            <a:ext cx="156357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lighting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2622" y="587803"/>
            <a:ext cx="18420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exam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p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994" y="3987781"/>
            <a:ext cx="3620938" cy="2463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9094">
              <a:lnSpc>
                <a:spcPts val="3815"/>
              </a:lnSpc>
              <a:spcBef>
                <a:spcPts val="190"/>
              </a:spcBef>
            </a:pP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gp</a:t>
            </a:r>
            <a:r>
              <a:rPr dirty="0" smtClean="0" sz="3600" spc="-84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specu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ar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po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w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er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825"/>
              </a:lnSpc>
              <a:spcBef>
                <a:spcPts val="844"/>
              </a:spcBef>
            </a:pP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-89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function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inside</a:t>
            </a:r>
            <a:r>
              <a:rPr dirty="0" smtClean="0" sz="36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endParaRPr sz="3600">
              <a:latin typeface="Arial Narrow"/>
              <a:cs typeface="Arial Narrow"/>
            </a:endParaRPr>
          </a:p>
          <a:p>
            <a:pPr marL="12700" marR="79094">
              <a:lnSpc>
                <a:spcPct val="95825"/>
              </a:lnSpc>
              <a:spcBef>
                <a:spcPts val="1031"/>
              </a:spcBef>
            </a:pP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mp</a:t>
            </a:r>
            <a:r>
              <a:rPr dirty="0" smtClean="0" sz="3600" spc="-84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gloss</a:t>
            </a:r>
            <a:endParaRPr sz="3600">
              <a:latin typeface="Arial Narrow"/>
              <a:cs typeface="Arial Narrow"/>
            </a:endParaRPr>
          </a:p>
          <a:p>
            <a:pPr marL="12700" marR="79094">
              <a:lnSpc>
                <a:spcPct val="95825"/>
              </a:lnSpc>
              <a:spcBef>
                <a:spcPts val="1034"/>
              </a:spcBef>
            </a:pP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84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mp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*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 i="1">
                <a:solidFill>
                  <a:srgbClr val="E9FFFF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789" y="3992648"/>
            <a:ext cx="254152" cy="2458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58"/>
              </a:spcBef>
            </a:pPr>
            <a:r>
              <a:rPr dirty="0" smtClean="0" sz="36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3600">
              <a:latin typeface="Times New Roman"/>
              <a:cs typeface="Times New Roman"/>
            </a:endParaRPr>
          </a:p>
          <a:p>
            <a:pPr marL="12700" marR="152">
              <a:lnSpc>
                <a:spcPct val="95825"/>
              </a:lnSpc>
              <a:spcBef>
                <a:spcPts val="1043"/>
              </a:spcBef>
            </a:pPr>
            <a:r>
              <a:rPr dirty="0" smtClean="0" sz="36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3600">
              <a:latin typeface="Times New Roman"/>
              <a:cs typeface="Times New Roman"/>
            </a:endParaRPr>
          </a:p>
          <a:p>
            <a:pPr marL="12700" marR="152">
              <a:lnSpc>
                <a:spcPct val="95825"/>
              </a:lnSpc>
              <a:spcBef>
                <a:spcPts val="1046"/>
              </a:spcBef>
            </a:pPr>
            <a:r>
              <a:rPr dirty="0" smtClean="0" sz="3600" spc="0">
                <a:solidFill>
                  <a:srgbClr val="E9FFFF"/>
                </a:solidFill>
                <a:latin typeface="Times New Roman"/>
                <a:cs typeface="Times New Roman"/>
              </a:rPr>
              <a:t>•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15711" y="4646281"/>
            <a:ext cx="109481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sigma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46401" y="1455674"/>
            <a:ext cx="4022725" cy="1670050"/>
          </a:xfrm>
          <a:custGeom>
            <a:avLst/>
            <a:gdLst/>
            <a:ahLst/>
            <a:cxnLst/>
            <a:rect l="l" t="t" r="r" b="b"/>
            <a:pathLst>
              <a:path w="4022725" h="1670050">
                <a:moveTo>
                  <a:pt x="0" y="1670050"/>
                </a:moveTo>
                <a:lnTo>
                  <a:pt x="4022725" y="1670050"/>
                </a:lnTo>
                <a:lnTo>
                  <a:pt x="4022725" y="0"/>
                </a:lnTo>
                <a:lnTo>
                  <a:pt x="0" y="0"/>
                </a:lnTo>
                <a:lnTo>
                  <a:pt x="0" y="16700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72790" y="587803"/>
            <a:ext cx="976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One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6102" y="587803"/>
            <a:ext cx="169117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solution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60477"/>
            <a:ext cx="225329" cy="1141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3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866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3460477"/>
            <a:ext cx="6140620" cy="168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692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O(M+L)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866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Lighting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600" spc="-4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decoupl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from</a:t>
            </a:r>
            <a:r>
              <a:rPr dirty="0" smtClean="0" sz="36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geometry</a:t>
            </a:r>
            <a:endParaRPr sz="3600">
              <a:latin typeface="Arial Narrow"/>
              <a:cs typeface="Arial Narrow"/>
            </a:endParaRPr>
          </a:p>
          <a:p>
            <a:pPr marL="12700" marR="78692">
              <a:lnSpc>
                <a:spcPct val="95621"/>
              </a:lnSpc>
              <a:spcBef>
                <a:spcPts val="190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comp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exity.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46401" y="1455674"/>
            <a:ext cx="4022725" cy="167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6348" marR="955833" indent="-914654">
              <a:lnSpc>
                <a:spcPts val="2718"/>
              </a:lnSpc>
              <a:spcBef>
                <a:spcPts val="260"/>
              </a:spcBef>
            </a:pP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for</a:t>
            </a:r>
            <a:r>
              <a:rPr dirty="0" smtClean="0" sz="2400" spc="-25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each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mesh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endParaRPr sz="2400">
              <a:latin typeface="Courier New"/>
              <a:cs typeface="Courier New"/>
            </a:endParaRPr>
          </a:p>
          <a:p>
            <a:pPr marL="1006348" marR="955833">
              <a:lnSpc>
                <a:spcPts val="2718"/>
              </a:lnSpc>
              <a:spcBef>
                <a:spcPts val="451"/>
              </a:spcBef>
            </a:pP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render</a:t>
            </a:r>
            <a:r>
              <a:rPr dirty="0" smtClean="0" sz="2400" spc="-2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mesh</a:t>
            </a:r>
            <a:endParaRPr sz="2400">
              <a:latin typeface="Courier New"/>
              <a:cs typeface="Courier New"/>
            </a:endParaRPr>
          </a:p>
          <a:p>
            <a:pPr marL="91693">
              <a:lnSpc>
                <a:spcPts val="2715"/>
              </a:lnSpc>
              <a:spcBef>
                <a:spcPts val="587"/>
              </a:spcBef>
            </a:pPr>
            <a:r>
              <a:rPr dirty="0" smtClean="0" baseline="4904" sz="3600" spc="0" b="1">
                <a:solidFill>
                  <a:srgbClr val="000066"/>
                </a:solidFill>
                <a:latin typeface="Courier New"/>
                <a:cs typeface="Courier New"/>
              </a:rPr>
              <a:t>for</a:t>
            </a:r>
            <a:r>
              <a:rPr dirty="0" smtClean="0" baseline="4904" sz="3600" spc="-25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3600" spc="0" b="1">
                <a:solidFill>
                  <a:srgbClr val="000066"/>
                </a:solidFill>
                <a:latin typeface="Courier New"/>
                <a:cs typeface="Courier New"/>
              </a:rPr>
              <a:t>each</a:t>
            </a:r>
            <a:r>
              <a:rPr dirty="0" smtClean="0" baseline="4904" sz="36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3600" spc="0" b="1">
                <a:solidFill>
                  <a:srgbClr val="000066"/>
                </a:solidFill>
                <a:latin typeface="Courier New"/>
                <a:cs typeface="Courier New"/>
              </a:rPr>
              <a:t>light</a:t>
            </a:r>
            <a:endParaRPr sz="2400">
              <a:latin typeface="Courier New"/>
              <a:cs typeface="Courier New"/>
            </a:endParaRPr>
          </a:p>
          <a:p>
            <a:pPr marL="1006348">
              <a:lnSpc>
                <a:spcPct val="94401"/>
              </a:lnSpc>
              <a:spcBef>
                <a:spcPts val="314"/>
              </a:spcBef>
            </a:pP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render</a:t>
            </a:r>
            <a:r>
              <a:rPr dirty="0" smtClean="0" sz="2400" spc="-2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light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40" y="587803"/>
            <a:ext cx="7305579" cy="2032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2479" marR="2460120" algn="ctr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Limitations</a:t>
            </a:r>
            <a:endParaRPr sz="4400">
              <a:latin typeface="Arial Narrow"/>
              <a:cs typeface="Arial Narrow"/>
            </a:endParaRPr>
          </a:p>
          <a:p>
            <a:pPr algn="ctr">
              <a:lnSpc>
                <a:spcPct val="95621"/>
              </a:lnSpc>
              <a:spcBef>
                <a:spcPts val="3620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Very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limit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range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ater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als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can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factored</a:t>
            </a:r>
            <a:r>
              <a:rPr dirty="0" smtClean="0" sz="32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endParaRPr sz="3200">
              <a:latin typeface="Arial Narrow"/>
              <a:cs typeface="Arial Narrow"/>
            </a:endParaRPr>
          </a:p>
          <a:p>
            <a:pPr marL="12700" marR="34974">
              <a:lnSpc>
                <a:spcPct val="95621"/>
              </a:lnSpc>
              <a:spcBef>
                <a:spcPts val="165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this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way.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9610"/>
            <a:ext cx="20335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2752517"/>
            <a:ext cx="240585" cy="892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672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774" y="2752517"/>
            <a:ext cx="6922141" cy="1904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831" marR="48505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Extra</a:t>
            </a:r>
            <a:r>
              <a:rPr dirty="0" smtClean="0" sz="2800" spc="-5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storage</a:t>
            </a:r>
            <a:r>
              <a:rPr dirty="0" smtClean="0" sz="2800" spc="-7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2800" spc="-2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ext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terial</a:t>
            </a:r>
            <a:r>
              <a:rPr dirty="0" smtClean="0" sz="2800" spc="-7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propert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es.</a:t>
            </a:r>
            <a:endParaRPr sz="2800">
              <a:latin typeface="Arial Narrow"/>
              <a:cs typeface="Arial Narrow"/>
            </a:endParaRPr>
          </a:p>
          <a:p>
            <a:pPr marL="44831">
              <a:lnSpc>
                <a:spcPct val="100020"/>
              </a:lnSpc>
              <a:spcBef>
                <a:spcPts val="672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Cond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ti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ly</a:t>
            </a:r>
            <a:r>
              <a:rPr dirty="0" smtClean="0" sz="2800" spc="-8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execute</a:t>
            </a:r>
            <a:r>
              <a:rPr dirty="0" smtClean="0" sz="2800" spc="-8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di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ferent</a:t>
            </a:r>
            <a:r>
              <a:rPr dirty="0" smtClean="0" sz="2800" spc="-7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fragme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-9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shader</a:t>
            </a:r>
            <a:r>
              <a:rPr dirty="0" smtClean="0" sz="2800" spc="-7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code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pat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-5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depe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di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2800" spc="-8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on</a:t>
            </a:r>
            <a:r>
              <a:rPr dirty="0" smtClean="0" sz="28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ateri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l.</a:t>
            </a:r>
            <a:endParaRPr sz="2800">
              <a:latin typeface="Arial Narrow"/>
              <a:cs typeface="Arial Narrow"/>
            </a:endParaRPr>
          </a:p>
          <a:p>
            <a:pPr marL="12700" marR="48505">
              <a:lnSpc>
                <a:spcPct val="95621"/>
              </a:lnSpc>
              <a:spcBef>
                <a:spcPts val="793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Resi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tan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-4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2,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ore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omplex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material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typ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23989"/>
            <a:ext cx="20335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4223989"/>
            <a:ext cx="36504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4711918"/>
            <a:ext cx="513050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were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done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with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forward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ren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eri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64361" y="2520204"/>
            <a:ext cx="1425762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Step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125" y="2520204"/>
            <a:ext cx="487398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5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2894" y="2520204"/>
            <a:ext cx="487356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–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4102" y="2520204"/>
            <a:ext cx="2189556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Render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87745" y="2520204"/>
            <a:ext cx="1808031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scene</a:t>
            </a:r>
            <a:endParaRPr sz="6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40" y="587803"/>
            <a:ext cx="7232588" cy="313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7212" marR="65992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Re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n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de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r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ing</a:t>
            </a:r>
            <a:r>
              <a:rPr dirty="0" smtClean="0" sz="4400" spc="1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the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scene</a:t>
            </a:r>
            <a:endParaRPr sz="4400">
              <a:latin typeface="Arial Narrow"/>
              <a:cs typeface="Arial Narrow"/>
            </a:endParaRPr>
          </a:p>
          <a:p>
            <a:pPr marL="12700" algn="just">
              <a:lnSpc>
                <a:spcPts val="3890"/>
              </a:lnSpc>
              <a:spcBef>
                <a:spcPts val="365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Scene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rendered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identically</a:t>
            </a:r>
            <a:r>
              <a:rPr dirty="0" smtClean="0" sz="3600" spc="-5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before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with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add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tion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hting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sun</a:t>
            </a:r>
            <a:r>
              <a:rPr dirty="0" smtClean="0" sz="36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shadow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buffer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lookups.</a:t>
            </a:r>
            <a:endParaRPr sz="3600">
              <a:latin typeface="Arial Narrow"/>
              <a:cs typeface="Arial Narrow"/>
            </a:endParaRPr>
          </a:p>
          <a:p>
            <a:pPr marL="12700" marR="217711" algn="just">
              <a:lnSpc>
                <a:spcPct val="95621"/>
              </a:lnSpc>
              <a:spcBef>
                <a:spcPts val="408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Smart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sh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dow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compos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ting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function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used: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52510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44069"/>
            <a:ext cx="225196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833713"/>
            <a:ext cx="272170" cy="1505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4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385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endParaRPr sz="3200">
              <a:latin typeface="Arial Narrow"/>
              <a:cs typeface="Arial Narrow"/>
            </a:endParaRPr>
          </a:p>
          <a:p>
            <a:pPr marL="12700" marR="184">
              <a:lnSpc>
                <a:spcPct val="95621"/>
              </a:lnSpc>
              <a:spcBef>
                <a:spcPts val="552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3833713"/>
            <a:ext cx="7212286" cy="1944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9949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“in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sh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dow”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glo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ambie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le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def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ned</a:t>
            </a:r>
            <a:endParaRPr sz="3200">
              <a:latin typeface="Arial Narrow"/>
              <a:cs typeface="Arial Narrow"/>
            </a:endParaRPr>
          </a:p>
          <a:p>
            <a:pPr marL="12700" marR="69949">
              <a:lnSpc>
                <a:spcPct val="95621"/>
              </a:lnSpc>
              <a:spcBef>
                <a:spcPts val="385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inp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li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level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determined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from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bak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li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hting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552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geomet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on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sh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dowed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if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ba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lig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le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endParaRPr sz="3200">
              <a:latin typeface="Arial Narrow"/>
              <a:cs typeface="Arial Narrow"/>
            </a:endParaRPr>
          </a:p>
          <a:p>
            <a:pPr marL="12700" marR="69949">
              <a:lnSpc>
                <a:spcPts val="3460"/>
              </a:lnSpc>
              <a:spcBef>
                <a:spcPts val="173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abo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this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thre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hold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52041" y="2520204"/>
            <a:ext cx="4413938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Implementation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94753" y="2520204"/>
            <a:ext cx="1112726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81FFFF"/>
                </a:solidFill>
                <a:latin typeface="Arial Narrow"/>
                <a:cs typeface="Arial Narrow"/>
              </a:rPr>
              <a:t>tips</a:t>
            </a:r>
            <a:endParaRPr sz="6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6653" y="587803"/>
            <a:ext cx="487705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Reconstructing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position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07374"/>
            <a:ext cx="225329" cy="1799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 marR="133">
              <a:lnSpc>
                <a:spcPct val="95621"/>
              </a:lnSpc>
              <a:spcBef>
                <a:spcPts val="86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1055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1707374"/>
            <a:ext cx="7603704" cy="300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692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Don't</a:t>
            </a:r>
            <a:r>
              <a:rPr dirty="0" smtClean="0" sz="36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store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your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-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-buffer.</a:t>
            </a:r>
            <a:endParaRPr sz="3600">
              <a:latin typeface="Arial Narrow"/>
              <a:cs typeface="Arial Narrow"/>
            </a:endParaRPr>
          </a:p>
          <a:p>
            <a:pPr marL="12700" marR="78692">
              <a:lnSpc>
                <a:spcPct val="95621"/>
              </a:lnSpc>
              <a:spcBef>
                <a:spcPts val="86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Don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’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do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fu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matrix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transform</a:t>
            </a:r>
            <a:r>
              <a:rPr dirty="0" smtClean="0" sz="3600" spc="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per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pix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l.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1055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Instead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interpolate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vectors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rom</a:t>
            </a:r>
            <a:r>
              <a:rPr dirty="0" smtClean="0" sz="3600" spc="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camera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such</a:t>
            </a:r>
            <a:endParaRPr sz="3600">
              <a:latin typeface="Arial Narrow"/>
              <a:cs typeface="Arial Narrow"/>
            </a:endParaRPr>
          </a:p>
          <a:p>
            <a:pPr marL="12700" marR="78692">
              <a:lnSpc>
                <a:spcPct val="95621"/>
              </a:lnSpc>
              <a:spcBef>
                <a:spcPts val="190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that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view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z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=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1.</a:t>
            </a:r>
            <a:endParaRPr sz="3600">
              <a:latin typeface="Arial Narrow"/>
              <a:cs typeface="Arial Narrow"/>
            </a:endParaRPr>
          </a:p>
          <a:p>
            <a:pPr marL="12700" marR="78692">
              <a:lnSpc>
                <a:spcPct val="95621"/>
              </a:lnSpc>
              <a:spcBef>
                <a:spcPts val="1056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Technique</a:t>
            </a:r>
            <a:r>
              <a:rPr dirty="0" smtClean="0" sz="36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not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con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ined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views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ace.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231753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31900" y="1608201"/>
            <a:ext cx="6754876" cy="4325874"/>
          </a:xfrm>
          <a:custGeom>
            <a:avLst/>
            <a:gdLst/>
            <a:ahLst/>
            <a:cxnLst/>
            <a:rect l="l" t="t" r="r" b="b"/>
            <a:pathLst>
              <a:path w="6754876" h="4325874">
                <a:moveTo>
                  <a:pt x="0" y="4325874"/>
                </a:moveTo>
                <a:lnTo>
                  <a:pt x="6754876" y="4325874"/>
                </a:lnTo>
                <a:lnTo>
                  <a:pt x="6754876" y="0"/>
                </a:lnTo>
                <a:lnTo>
                  <a:pt x="0" y="0"/>
                </a:lnTo>
                <a:lnTo>
                  <a:pt x="0" y="4325874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089148" y="2715768"/>
            <a:ext cx="2910840" cy="77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059176" y="2660650"/>
            <a:ext cx="2895600" cy="762000"/>
          </a:xfrm>
          <a:custGeom>
            <a:avLst/>
            <a:gdLst/>
            <a:ahLst/>
            <a:cxnLst/>
            <a:rect l="l" t="t" r="r" b="b"/>
            <a:pathLst>
              <a:path w="2895600" h="762000">
                <a:moveTo>
                  <a:pt x="0" y="381000"/>
                </a:moveTo>
                <a:lnTo>
                  <a:pt x="4798" y="412250"/>
                </a:lnTo>
                <a:lnTo>
                  <a:pt x="18945" y="442804"/>
                </a:lnTo>
                <a:lnTo>
                  <a:pt x="73798" y="501432"/>
                </a:lnTo>
                <a:lnTo>
                  <a:pt x="113758" y="529310"/>
                </a:lnTo>
                <a:lnTo>
                  <a:pt x="161577" y="556099"/>
                </a:lnTo>
                <a:lnTo>
                  <a:pt x="216884" y="581702"/>
                </a:lnTo>
                <a:lnTo>
                  <a:pt x="279306" y="606021"/>
                </a:lnTo>
                <a:lnTo>
                  <a:pt x="348470" y="628958"/>
                </a:lnTo>
                <a:lnTo>
                  <a:pt x="424005" y="650414"/>
                </a:lnTo>
                <a:lnTo>
                  <a:pt x="505537" y="670292"/>
                </a:lnTo>
                <a:lnTo>
                  <a:pt x="592695" y="688494"/>
                </a:lnTo>
                <a:lnTo>
                  <a:pt x="685107" y="704921"/>
                </a:lnTo>
                <a:lnTo>
                  <a:pt x="782399" y="719476"/>
                </a:lnTo>
                <a:lnTo>
                  <a:pt x="884199" y="732061"/>
                </a:lnTo>
                <a:lnTo>
                  <a:pt x="990136" y="742578"/>
                </a:lnTo>
                <a:lnTo>
                  <a:pt x="1099837" y="750928"/>
                </a:lnTo>
                <a:lnTo>
                  <a:pt x="1212929" y="757013"/>
                </a:lnTo>
                <a:lnTo>
                  <a:pt x="1329041" y="760737"/>
                </a:lnTo>
                <a:lnTo>
                  <a:pt x="1447800" y="762000"/>
                </a:lnTo>
                <a:lnTo>
                  <a:pt x="1566541" y="760737"/>
                </a:lnTo>
                <a:lnTo>
                  <a:pt x="1682639" y="757013"/>
                </a:lnTo>
                <a:lnTo>
                  <a:pt x="1795721" y="750928"/>
                </a:lnTo>
                <a:lnTo>
                  <a:pt x="1905414" y="742578"/>
                </a:lnTo>
                <a:lnTo>
                  <a:pt x="2011346" y="732061"/>
                </a:lnTo>
                <a:lnTo>
                  <a:pt x="2113144" y="719476"/>
                </a:lnTo>
                <a:lnTo>
                  <a:pt x="2210436" y="704921"/>
                </a:lnTo>
                <a:lnTo>
                  <a:pt x="2302849" y="688494"/>
                </a:lnTo>
                <a:lnTo>
                  <a:pt x="2390010" y="670292"/>
                </a:lnTo>
                <a:lnTo>
                  <a:pt x="2471546" y="650414"/>
                </a:lnTo>
                <a:lnTo>
                  <a:pt x="2547086" y="628958"/>
                </a:lnTo>
                <a:lnTo>
                  <a:pt x="2616256" y="606021"/>
                </a:lnTo>
                <a:lnTo>
                  <a:pt x="2678684" y="581702"/>
                </a:lnTo>
                <a:lnTo>
                  <a:pt x="2733998" y="556099"/>
                </a:lnTo>
                <a:lnTo>
                  <a:pt x="2781823" y="529310"/>
                </a:lnTo>
                <a:lnTo>
                  <a:pt x="2821789" y="501432"/>
                </a:lnTo>
                <a:lnTo>
                  <a:pt x="2853522" y="472564"/>
                </a:lnTo>
                <a:lnTo>
                  <a:pt x="2890800" y="412250"/>
                </a:lnTo>
                <a:lnTo>
                  <a:pt x="2895600" y="381000"/>
                </a:lnTo>
                <a:lnTo>
                  <a:pt x="2876650" y="319195"/>
                </a:lnTo>
                <a:lnTo>
                  <a:pt x="2821789" y="260567"/>
                </a:lnTo>
                <a:lnTo>
                  <a:pt x="2781823" y="232689"/>
                </a:lnTo>
                <a:lnTo>
                  <a:pt x="2733998" y="205900"/>
                </a:lnTo>
                <a:lnTo>
                  <a:pt x="2678684" y="180297"/>
                </a:lnTo>
                <a:lnTo>
                  <a:pt x="2616256" y="155978"/>
                </a:lnTo>
                <a:lnTo>
                  <a:pt x="2547086" y="133041"/>
                </a:lnTo>
                <a:lnTo>
                  <a:pt x="2471546" y="111585"/>
                </a:lnTo>
                <a:lnTo>
                  <a:pt x="2390010" y="91707"/>
                </a:lnTo>
                <a:lnTo>
                  <a:pt x="2302849" y="73505"/>
                </a:lnTo>
                <a:lnTo>
                  <a:pt x="2210436" y="57078"/>
                </a:lnTo>
                <a:lnTo>
                  <a:pt x="2113144" y="42523"/>
                </a:lnTo>
                <a:lnTo>
                  <a:pt x="2011346" y="29938"/>
                </a:lnTo>
                <a:lnTo>
                  <a:pt x="1905414" y="19421"/>
                </a:lnTo>
                <a:lnTo>
                  <a:pt x="1795721" y="11071"/>
                </a:lnTo>
                <a:lnTo>
                  <a:pt x="1682639" y="4986"/>
                </a:lnTo>
                <a:lnTo>
                  <a:pt x="1566541" y="1262"/>
                </a:lnTo>
                <a:lnTo>
                  <a:pt x="1447800" y="0"/>
                </a:lnTo>
                <a:lnTo>
                  <a:pt x="1328932" y="1262"/>
                </a:lnTo>
                <a:lnTo>
                  <a:pt x="1212837" y="4986"/>
                </a:lnTo>
                <a:lnTo>
                  <a:pt x="1099759" y="11071"/>
                </a:lnTo>
                <a:lnTo>
                  <a:pt x="990071" y="19421"/>
                </a:lnTo>
                <a:lnTo>
                  <a:pt x="884146" y="29938"/>
                </a:lnTo>
                <a:lnTo>
                  <a:pt x="782355" y="42523"/>
                </a:lnTo>
                <a:lnTo>
                  <a:pt x="685072" y="57078"/>
                </a:lnTo>
                <a:lnTo>
                  <a:pt x="592668" y="73505"/>
                </a:lnTo>
                <a:lnTo>
                  <a:pt x="505516" y="91707"/>
                </a:lnTo>
                <a:lnTo>
                  <a:pt x="423989" y="111585"/>
                </a:lnTo>
                <a:lnTo>
                  <a:pt x="348459" y="133041"/>
                </a:lnTo>
                <a:lnTo>
                  <a:pt x="279298" y="155978"/>
                </a:lnTo>
                <a:lnTo>
                  <a:pt x="216879" y="180297"/>
                </a:lnTo>
                <a:lnTo>
                  <a:pt x="161574" y="205900"/>
                </a:lnTo>
                <a:lnTo>
                  <a:pt x="113756" y="232689"/>
                </a:lnTo>
                <a:lnTo>
                  <a:pt x="73797" y="260567"/>
                </a:lnTo>
                <a:lnTo>
                  <a:pt x="42069" y="289435"/>
                </a:lnTo>
                <a:lnTo>
                  <a:pt x="4798" y="349749"/>
                </a:lnTo>
                <a:lnTo>
                  <a:pt x="0" y="3810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059176" y="2660650"/>
            <a:ext cx="2895600" cy="762000"/>
          </a:xfrm>
          <a:custGeom>
            <a:avLst/>
            <a:gdLst/>
            <a:ahLst/>
            <a:cxnLst/>
            <a:rect l="l" t="t" r="r" b="b"/>
            <a:pathLst>
              <a:path w="2895600" h="762000">
                <a:moveTo>
                  <a:pt x="0" y="381000"/>
                </a:moveTo>
                <a:lnTo>
                  <a:pt x="18945" y="319195"/>
                </a:lnTo>
                <a:lnTo>
                  <a:pt x="73797" y="260567"/>
                </a:lnTo>
                <a:lnTo>
                  <a:pt x="113756" y="232689"/>
                </a:lnTo>
                <a:lnTo>
                  <a:pt x="161574" y="205900"/>
                </a:lnTo>
                <a:lnTo>
                  <a:pt x="216879" y="180297"/>
                </a:lnTo>
                <a:lnTo>
                  <a:pt x="279298" y="155978"/>
                </a:lnTo>
                <a:lnTo>
                  <a:pt x="348459" y="133041"/>
                </a:lnTo>
                <a:lnTo>
                  <a:pt x="423989" y="111585"/>
                </a:lnTo>
                <a:lnTo>
                  <a:pt x="505516" y="91707"/>
                </a:lnTo>
                <a:lnTo>
                  <a:pt x="592668" y="73505"/>
                </a:lnTo>
                <a:lnTo>
                  <a:pt x="685072" y="57078"/>
                </a:lnTo>
                <a:lnTo>
                  <a:pt x="782355" y="42523"/>
                </a:lnTo>
                <a:lnTo>
                  <a:pt x="884146" y="29938"/>
                </a:lnTo>
                <a:lnTo>
                  <a:pt x="990071" y="19421"/>
                </a:lnTo>
                <a:lnTo>
                  <a:pt x="1099759" y="11071"/>
                </a:lnTo>
                <a:lnTo>
                  <a:pt x="1212837" y="4986"/>
                </a:lnTo>
                <a:lnTo>
                  <a:pt x="1328932" y="1262"/>
                </a:lnTo>
                <a:lnTo>
                  <a:pt x="1447673" y="0"/>
                </a:lnTo>
                <a:lnTo>
                  <a:pt x="1566541" y="1262"/>
                </a:lnTo>
                <a:lnTo>
                  <a:pt x="1682639" y="4986"/>
                </a:lnTo>
                <a:lnTo>
                  <a:pt x="1795721" y="11071"/>
                </a:lnTo>
                <a:lnTo>
                  <a:pt x="1905414" y="19421"/>
                </a:lnTo>
                <a:lnTo>
                  <a:pt x="2011346" y="29938"/>
                </a:lnTo>
                <a:lnTo>
                  <a:pt x="2113144" y="42523"/>
                </a:lnTo>
                <a:lnTo>
                  <a:pt x="2210436" y="57078"/>
                </a:lnTo>
                <a:lnTo>
                  <a:pt x="2302849" y="73505"/>
                </a:lnTo>
                <a:lnTo>
                  <a:pt x="2390010" y="91707"/>
                </a:lnTo>
                <a:lnTo>
                  <a:pt x="2471546" y="111585"/>
                </a:lnTo>
                <a:lnTo>
                  <a:pt x="2547086" y="133041"/>
                </a:lnTo>
                <a:lnTo>
                  <a:pt x="2616256" y="155978"/>
                </a:lnTo>
                <a:lnTo>
                  <a:pt x="2678684" y="180297"/>
                </a:lnTo>
                <a:lnTo>
                  <a:pt x="2733998" y="205900"/>
                </a:lnTo>
                <a:lnTo>
                  <a:pt x="2781823" y="232689"/>
                </a:lnTo>
                <a:lnTo>
                  <a:pt x="2821789" y="260567"/>
                </a:lnTo>
                <a:lnTo>
                  <a:pt x="2853522" y="289435"/>
                </a:lnTo>
                <a:lnTo>
                  <a:pt x="2890800" y="349749"/>
                </a:lnTo>
                <a:lnTo>
                  <a:pt x="2895600" y="381000"/>
                </a:lnTo>
                <a:lnTo>
                  <a:pt x="2890800" y="412250"/>
                </a:lnTo>
                <a:lnTo>
                  <a:pt x="2876650" y="442804"/>
                </a:lnTo>
                <a:lnTo>
                  <a:pt x="2821789" y="501432"/>
                </a:lnTo>
                <a:lnTo>
                  <a:pt x="2781823" y="529310"/>
                </a:lnTo>
                <a:lnTo>
                  <a:pt x="2733998" y="556099"/>
                </a:lnTo>
                <a:lnTo>
                  <a:pt x="2678684" y="581702"/>
                </a:lnTo>
                <a:lnTo>
                  <a:pt x="2616256" y="606021"/>
                </a:lnTo>
                <a:lnTo>
                  <a:pt x="2547086" y="628958"/>
                </a:lnTo>
                <a:lnTo>
                  <a:pt x="2471546" y="650414"/>
                </a:lnTo>
                <a:lnTo>
                  <a:pt x="2390010" y="670292"/>
                </a:lnTo>
                <a:lnTo>
                  <a:pt x="2302849" y="688494"/>
                </a:lnTo>
                <a:lnTo>
                  <a:pt x="2210436" y="704921"/>
                </a:lnTo>
                <a:lnTo>
                  <a:pt x="2113144" y="719476"/>
                </a:lnTo>
                <a:lnTo>
                  <a:pt x="2011346" y="732061"/>
                </a:lnTo>
                <a:lnTo>
                  <a:pt x="1905414" y="742578"/>
                </a:lnTo>
                <a:lnTo>
                  <a:pt x="1795721" y="750928"/>
                </a:lnTo>
                <a:lnTo>
                  <a:pt x="1682639" y="757013"/>
                </a:lnTo>
                <a:lnTo>
                  <a:pt x="1566541" y="760737"/>
                </a:lnTo>
                <a:lnTo>
                  <a:pt x="1447800" y="762000"/>
                </a:lnTo>
                <a:lnTo>
                  <a:pt x="1329041" y="760737"/>
                </a:lnTo>
                <a:lnTo>
                  <a:pt x="1212929" y="757013"/>
                </a:lnTo>
                <a:lnTo>
                  <a:pt x="1099837" y="750928"/>
                </a:lnTo>
                <a:lnTo>
                  <a:pt x="990136" y="742578"/>
                </a:lnTo>
                <a:lnTo>
                  <a:pt x="884199" y="732061"/>
                </a:lnTo>
                <a:lnTo>
                  <a:pt x="782399" y="719476"/>
                </a:lnTo>
                <a:lnTo>
                  <a:pt x="685107" y="704921"/>
                </a:lnTo>
                <a:lnTo>
                  <a:pt x="592695" y="688494"/>
                </a:lnTo>
                <a:lnTo>
                  <a:pt x="505537" y="670292"/>
                </a:lnTo>
                <a:lnTo>
                  <a:pt x="424005" y="650414"/>
                </a:lnTo>
                <a:lnTo>
                  <a:pt x="348470" y="628958"/>
                </a:lnTo>
                <a:lnTo>
                  <a:pt x="279306" y="606021"/>
                </a:lnTo>
                <a:lnTo>
                  <a:pt x="216884" y="581702"/>
                </a:lnTo>
                <a:lnTo>
                  <a:pt x="161577" y="556099"/>
                </a:lnTo>
                <a:lnTo>
                  <a:pt x="113758" y="529310"/>
                </a:lnTo>
                <a:lnTo>
                  <a:pt x="73798" y="501432"/>
                </a:lnTo>
                <a:lnTo>
                  <a:pt x="42069" y="472564"/>
                </a:lnTo>
                <a:lnTo>
                  <a:pt x="4798" y="41225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992376" y="2432050"/>
            <a:ext cx="2590800" cy="2590800"/>
          </a:xfrm>
          <a:custGeom>
            <a:avLst/>
            <a:gdLst/>
            <a:ahLst/>
            <a:cxnLst/>
            <a:rect l="l" t="t" r="r" b="b"/>
            <a:pathLst>
              <a:path w="2590800" h="2590800">
                <a:moveTo>
                  <a:pt x="2590800" y="2590800"/>
                </a:moveTo>
                <a:lnTo>
                  <a:pt x="0" y="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83176" y="2432050"/>
            <a:ext cx="2590800" cy="2590800"/>
          </a:xfrm>
          <a:custGeom>
            <a:avLst/>
            <a:gdLst/>
            <a:ahLst/>
            <a:cxnLst/>
            <a:rect l="l" t="t" r="r" b="b"/>
            <a:pathLst>
              <a:path w="2590800" h="2590800">
                <a:moveTo>
                  <a:pt x="0" y="2590800"/>
                </a:moveTo>
                <a:lnTo>
                  <a:pt x="2590800" y="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744976" y="418465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D9DAE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455416" y="3203448"/>
            <a:ext cx="231267" cy="238378"/>
          </a:xfrm>
          <a:custGeom>
            <a:avLst/>
            <a:gdLst/>
            <a:ahLst/>
            <a:cxnLst/>
            <a:rect l="l" t="t" r="r" b="b"/>
            <a:pathLst>
              <a:path w="231267" h="238378">
                <a:moveTo>
                  <a:pt x="159004" y="102869"/>
                </a:moveTo>
                <a:lnTo>
                  <a:pt x="171831" y="0"/>
                </a:lnTo>
                <a:lnTo>
                  <a:pt x="100711" y="75311"/>
                </a:lnTo>
                <a:lnTo>
                  <a:pt x="0" y="64769"/>
                </a:lnTo>
                <a:lnTo>
                  <a:pt x="72262" y="135509"/>
                </a:lnTo>
                <a:lnTo>
                  <a:pt x="59562" y="238378"/>
                </a:lnTo>
                <a:lnTo>
                  <a:pt x="130683" y="163067"/>
                </a:lnTo>
                <a:lnTo>
                  <a:pt x="231267" y="173609"/>
                </a:lnTo>
                <a:lnTo>
                  <a:pt x="159004" y="102869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455416" y="3203448"/>
            <a:ext cx="231267" cy="238378"/>
          </a:xfrm>
          <a:custGeom>
            <a:avLst/>
            <a:gdLst/>
            <a:ahLst/>
            <a:cxnLst/>
            <a:rect l="l" t="t" r="r" b="b"/>
            <a:pathLst>
              <a:path w="231267" h="238378">
                <a:moveTo>
                  <a:pt x="59562" y="238378"/>
                </a:moveTo>
                <a:lnTo>
                  <a:pt x="72262" y="135509"/>
                </a:lnTo>
                <a:lnTo>
                  <a:pt x="0" y="64769"/>
                </a:lnTo>
                <a:lnTo>
                  <a:pt x="100711" y="75311"/>
                </a:lnTo>
                <a:lnTo>
                  <a:pt x="171831" y="0"/>
                </a:lnTo>
                <a:lnTo>
                  <a:pt x="159004" y="102869"/>
                </a:lnTo>
                <a:lnTo>
                  <a:pt x="231267" y="173609"/>
                </a:lnTo>
                <a:lnTo>
                  <a:pt x="130683" y="163067"/>
                </a:lnTo>
                <a:lnTo>
                  <a:pt x="59562" y="238378"/>
                </a:lnTo>
                <a:close/>
              </a:path>
            </a:pathLst>
          </a:custGeom>
          <a:ln w="12700">
            <a:solidFill>
              <a:srgbClr val="FFCC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39976" y="5022850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 h="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554349" y="3346450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31750" y="1676400"/>
                </a:moveTo>
                <a:lnTo>
                  <a:pt x="44450" y="16764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1676400"/>
                </a:lnTo>
                <a:close/>
              </a:path>
              <a:path w="76200" h="16764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16764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592449" y="3346450"/>
            <a:ext cx="998854" cy="1681226"/>
          </a:xfrm>
          <a:custGeom>
            <a:avLst/>
            <a:gdLst/>
            <a:ahLst/>
            <a:cxnLst/>
            <a:rect l="l" t="t" r="r" b="b"/>
            <a:pathLst>
              <a:path w="998854" h="1681226">
                <a:moveTo>
                  <a:pt x="960120" y="1605914"/>
                </a:moveTo>
                <a:lnTo>
                  <a:pt x="943737" y="1615694"/>
                </a:lnTo>
                <a:lnTo>
                  <a:pt x="982472" y="1681226"/>
                </a:lnTo>
                <a:lnTo>
                  <a:pt x="998854" y="1671574"/>
                </a:lnTo>
                <a:lnTo>
                  <a:pt x="960120" y="1605914"/>
                </a:lnTo>
                <a:close/>
              </a:path>
              <a:path w="998854" h="1681226">
                <a:moveTo>
                  <a:pt x="921385" y="1540383"/>
                </a:moveTo>
                <a:lnTo>
                  <a:pt x="904875" y="1550035"/>
                </a:lnTo>
                <a:lnTo>
                  <a:pt x="914653" y="1566418"/>
                </a:lnTo>
                <a:lnTo>
                  <a:pt x="931037" y="1556766"/>
                </a:lnTo>
                <a:lnTo>
                  <a:pt x="921385" y="1540383"/>
                </a:lnTo>
                <a:close/>
              </a:path>
              <a:path w="998854" h="1681226">
                <a:moveTo>
                  <a:pt x="853439" y="1425575"/>
                </a:moveTo>
                <a:lnTo>
                  <a:pt x="837056" y="1435227"/>
                </a:lnTo>
                <a:lnTo>
                  <a:pt x="875918" y="1500886"/>
                </a:lnTo>
                <a:lnTo>
                  <a:pt x="892301" y="1491107"/>
                </a:lnTo>
                <a:lnTo>
                  <a:pt x="853439" y="1425575"/>
                </a:lnTo>
                <a:close/>
              </a:path>
              <a:path w="998854" h="1681226">
                <a:moveTo>
                  <a:pt x="814704" y="1359916"/>
                </a:moveTo>
                <a:lnTo>
                  <a:pt x="798322" y="1369568"/>
                </a:lnTo>
                <a:lnTo>
                  <a:pt x="807974" y="1386077"/>
                </a:lnTo>
                <a:lnTo>
                  <a:pt x="824356" y="1376299"/>
                </a:lnTo>
                <a:lnTo>
                  <a:pt x="814704" y="1359916"/>
                </a:lnTo>
                <a:close/>
              </a:path>
              <a:path w="998854" h="1681226">
                <a:moveTo>
                  <a:pt x="746887" y="1245108"/>
                </a:moveTo>
                <a:lnTo>
                  <a:pt x="730503" y="1254887"/>
                </a:lnTo>
                <a:lnTo>
                  <a:pt x="769238" y="1320419"/>
                </a:lnTo>
                <a:lnTo>
                  <a:pt x="785622" y="1310767"/>
                </a:lnTo>
                <a:lnTo>
                  <a:pt x="746887" y="1245108"/>
                </a:lnTo>
                <a:close/>
              </a:path>
              <a:path w="998854" h="1681226">
                <a:moveTo>
                  <a:pt x="708151" y="1179576"/>
                </a:moveTo>
                <a:lnTo>
                  <a:pt x="691768" y="1189227"/>
                </a:lnTo>
                <a:lnTo>
                  <a:pt x="701421" y="1205611"/>
                </a:lnTo>
                <a:lnTo>
                  <a:pt x="717803" y="1195958"/>
                </a:lnTo>
                <a:lnTo>
                  <a:pt x="708151" y="1179576"/>
                </a:lnTo>
                <a:close/>
              </a:path>
              <a:path w="998854" h="1681226">
                <a:moveTo>
                  <a:pt x="640334" y="1064768"/>
                </a:moveTo>
                <a:lnTo>
                  <a:pt x="623824" y="1074420"/>
                </a:lnTo>
                <a:lnTo>
                  <a:pt x="662686" y="1140079"/>
                </a:lnTo>
                <a:lnTo>
                  <a:pt x="679068" y="1130300"/>
                </a:lnTo>
                <a:lnTo>
                  <a:pt x="640334" y="1064768"/>
                </a:lnTo>
                <a:close/>
              </a:path>
              <a:path w="998854" h="1681226">
                <a:moveTo>
                  <a:pt x="601472" y="999108"/>
                </a:moveTo>
                <a:lnTo>
                  <a:pt x="585088" y="1008761"/>
                </a:lnTo>
                <a:lnTo>
                  <a:pt x="594867" y="1025270"/>
                </a:lnTo>
                <a:lnTo>
                  <a:pt x="611251" y="1015492"/>
                </a:lnTo>
                <a:lnTo>
                  <a:pt x="601472" y="999108"/>
                </a:lnTo>
                <a:close/>
              </a:path>
              <a:path w="998854" h="1681226">
                <a:moveTo>
                  <a:pt x="533653" y="884301"/>
                </a:moveTo>
                <a:lnTo>
                  <a:pt x="517271" y="893952"/>
                </a:lnTo>
                <a:lnTo>
                  <a:pt x="556005" y="959612"/>
                </a:lnTo>
                <a:lnTo>
                  <a:pt x="572388" y="949960"/>
                </a:lnTo>
                <a:lnTo>
                  <a:pt x="533653" y="884301"/>
                </a:lnTo>
                <a:close/>
              </a:path>
              <a:path w="998854" h="1681226">
                <a:moveTo>
                  <a:pt x="494918" y="818769"/>
                </a:moveTo>
                <a:lnTo>
                  <a:pt x="478536" y="828420"/>
                </a:lnTo>
                <a:lnTo>
                  <a:pt x="488188" y="844804"/>
                </a:lnTo>
                <a:lnTo>
                  <a:pt x="504571" y="835151"/>
                </a:lnTo>
                <a:lnTo>
                  <a:pt x="494918" y="818769"/>
                </a:lnTo>
                <a:close/>
              </a:path>
              <a:path w="998854" h="1681226">
                <a:moveTo>
                  <a:pt x="427100" y="703961"/>
                </a:moveTo>
                <a:lnTo>
                  <a:pt x="410717" y="713613"/>
                </a:lnTo>
                <a:lnTo>
                  <a:pt x="449452" y="779144"/>
                </a:lnTo>
                <a:lnTo>
                  <a:pt x="465836" y="769493"/>
                </a:lnTo>
                <a:lnTo>
                  <a:pt x="427100" y="703961"/>
                </a:lnTo>
                <a:close/>
              </a:path>
              <a:path w="998854" h="1681226">
                <a:moveTo>
                  <a:pt x="388365" y="638301"/>
                </a:moveTo>
                <a:lnTo>
                  <a:pt x="371855" y="647954"/>
                </a:lnTo>
                <a:lnTo>
                  <a:pt x="381635" y="664337"/>
                </a:lnTo>
                <a:lnTo>
                  <a:pt x="398017" y="654685"/>
                </a:lnTo>
                <a:lnTo>
                  <a:pt x="388365" y="638301"/>
                </a:lnTo>
                <a:close/>
              </a:path>
              <a:path w="998854" h="1681226">
                <a:moveTo>
                  <a:pt x="320421" y="523494"/>
                </a:moveTo>
                <a:lnTo>
                  <a:pt x="304038" y="533145"/>
                </a:lnTo>
                <a:lnTo>
                  <a:pt x="342773" y="598805"/>
                </a:lnTo>
                <a:lnTo>
                  <a:pt x="359283" y="589152"/>
                </a:lnTo>
                <a:lnTo>
                  <a:pt x="320421" y="523494"/>
                </a:lnTo>
                <a:close/>
              </a:path>
              <a:path w="998854" h="1681226">
                <a:moveTo>
                  <a:pt x="281686" y="457962"/>
                </a:moveTo>
                <a:lnTo>
                  <a:pt x="265302" y="467613"/>
                </a:lnTo>
                <a:lnTo>
                  <a:pt x="274954" y="483997"/>
                </a:lnTo>
                <a:lnTo>
                  <a:pt x="291338" y="474344"/>
                </a:lnTo>
                <a:lnTo>
                  <a:pt x="281686" y="457962"/>
                </a:lnTo>
                <a:close/>
              </a:path>
              <a:path w="998854" h="1681226">
                <a:moveTo>
                  <a:pt x="213867" y="343154"/>
                </a:moveTo>
                <a:lnTo>
                  <a:pt x="197485" y="352806"/>
                </a:lnTo>
                <a:lnTo>
                  <a:pt x="236220" y="418338"/>
                </a:lnTo>
                <a:lnTo>
                  <a:pt x="252602" y="408686"/>
                </a:lnTo>
                <a:lnTo>
                  <a:pt x="213867" y="343154"/>
                </a:lnTo>
                <a:close/>
              </a:path>
              <a:path w="998854" h="1681226">
                <a:moveTo>
                  <a:pt x="175133" y="277494"/>
                </a:moveTo>
                <a:lnTo>
                  <a:pt x="158750" y="287147"/>
                </a:lnTo>
                <a:lnTo>
                  <a:pt x="168401" y="303530"/>
                </a:lnTo>
                <a:lnTo>
                  <a:pt x="184785" y="293877"/>
                </a:lnTo>
                <a:lnTo>
                  <a:pt x="175133" y="277494"/>
                </a:lnTo>
                <a:close/>
              </a:path>
              <a:path w="998854" h="1681226">
                <a:moveTo>
                  <a:pt x="107314" y="162687"/>
                </a:moveTo>
                <a:lnTo>
                  <a:pt x="90804" y="172338"/>
                </a:lnTo>
                <a:lnTo>
                  <a:pt x="129666" y="237998"/>
                </a:lnTo>
                <a:lnTo>
                  <a:pt x="146050" y="228346"/>
                </a:lnTo>
                <a:lnTo>
                  <a:pt x="107314" y="162687"/>
                </a:lnTo>
                <a:close/>
              </a:path>
              <a:path w="998854" h="1681226">
                <a:moveTo>
                  <a:pt x="68452" y="97027"/>
                </a:moveTo>
                <a:lnTo>
                  <a:pt x="52070" y="106807"/>
                </a:lnTo>
                <a:lnTo>
                  <a:pt x="61849" y="123189"/>
                </a:lnTo>
                <a:lnTo>
                  <a:pt x="78231" y="113537"/>
                </a:lnTo>
                <a:lnTo>
                  <a:pt x="68452" y="97027"/>
                </a:lnTo>
                <a:close/>
              </a:path>
              <a:path w="998854" h="1681226">
                <a:moveTo>
                  <a:pt x="71627" y="46227"/>
                </a:moveTo>
                <a:lnTo>
                  <a:pt x="0" y="0"/>
                </a:lnTo>
                <a:lnTo>
                  <a:pt x="5968" y="84962"/>
                </a:lnTo>
                <a:lnTo>
                  <a:pt x="71627" y="46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211576" y="3346450"/>
            <a:ext cx="228600" cy="1676400"/>
          </a:xfrm>
          <a:custGeom>
            <a:avLst/>
            <a:gdLst/>
            <a:ahLst/>
            <a:cxnLst/>
            <a:rect l="l" t="t" r="r" b="b"/>
            <a:pathLst>
              <a:path w="228600" h="1676400">
                <a:moveTo>
                  <a:pt x="228600" y="1676400"/>
                </a:moveTo>
                <a:lnTo>
                  <a:pt x="202732" y="1672821"/>
                </a:lnTo>
                <a:lnTo>
                  <a:pt x="178963" y="1662616"/>
                </a:lnTo>
                <a:lnTo>
                  <a:pt x="157942" y="1646585"/>
                </a:lnTo>
                <a:lnTo>
                  <a:pt x="140319" y="1625525"/>
                </a:lnTo>
                <a:lnTo>
                  <a:pt x="126743" y="1600234"/>
                </a:lnTo>
                <a:lnTo>
                  <a:pt x="117865" y="1571512"/>
                </a:lnTo>
                <a:lnTo>
                  <a:pt x="114334" y="1540156"/>
                </a:lnTo>
                <a:lnTo>
                  <a:pt x="114300" y="1536700"/>
                </a:lnTo>
                <a:lnTo>
                  <a:pt x="114300" y="977900"/>
                </a:lnTo>
                <a:lnTo>
                  <a:pt x="113553" y="961836"/>
                </a:lnTo>
                <a:lnTo>
                  <a:pt x="111368" y="946310"/>
                </a:lnTo>
                <a:lnTo>
                  <a:pt x="107828" y="931422"/>
                </a:lnTo>
                <a:lnTo>
                  <a:pt x="103012" y="917270"/>
                </a:lnTo>
                <a:lnTo>
                  <a:pt x="97005" y="903955"/>
                </a:lnTo>
                <a:lnTo>
                  <a:pt x="89888" y="891577"/>
                </a:lnTo>
                <a:lnTo>
                  <a:pt x="81742" y="880234"/>
                </a:lnTo>
                <a:lnTo>
                  <a:pt x="72651" y="870029"/>
                </a:lnTo>
                <a:lnTo>
                  <a:pt x="62695" y="861059"/>
                </a:lnTo>
                <a:lnTo>
                  <a:pt x="51957" y="853425"/>
                </a:lnTo>
                <a:lnTo>
                  <a:pt x="40519" y="847226"/>
                </a:lnTo>
                <a:lnTo>
                  <a:pt x="28463" y="842563"/>
                </a:lnTo>
                <a:lnTo>
                  <a:pt x="15871" y="839534"/>
                </a:lnTo>
                <a:lnTo>
                  <a:pt x="2825" y="838241"/>
                </a:lnTo>
                <a:lnTo>
                  <a:pt x="0" y="838200"/>
                </a:lnTo>
                <a:lnTo>
                  <a:pt x="13132" y="837288"/>
                </a:lnTo>
                <a:lnTo>
                  <a:pt x="25827" y="834621"/>
                </a:lnTo>
                <a:lnTo>
                  <a:pt x="38004" y="830297"/>
                </a:lnTo>
                <a:lnTo>
                  <a:pt x="49580" y="824416"/>
                </a:lnTo>
                <a:lnTo>
                  <a:pt x="60474" y="817079"/>
                </a:lnTo>
                <a:lnTo>
                  <a:pt x="70603" y="808385"/>
                </a:lnTo>
                <a:lnTo>
                  <a:pt x="79885" y="798434"/>
                </a:lnTo>
                <a:lnTo>
                  <a:pt x="88239" y="787325"/>
                </a:lnTo>
                <a:lnTo>
                  <a:pt x="95582" y="775158"/>
                </a:lnTo>
                <a:lnTo>
                  <a:pt x="101832" y="762034"/>
                </a:lnTo>
                <a:lnTo>
                  <a:pt x="106907" y="748052"/>
                </a:lnTo>
                <a:lnTo>
                  <a:pt x="110726" y="733312"/>
                </a:lnTo>
                <a:lnTo>
                  <a:pt x="113206" y="717913"/>
                </a:lnTo>
                <a:lnTo>
                  <a:pt x="114265" y="701956"/>
                </a:lnTo>
                <a:lnTo>
                  <a:pt x="114300" y="698500"/>
                </a:lnTo>
                <a:lnTo>
                  <a:pt x="114300" y="139700"/>
                </a:lnTo>
                <a:lnTo>
                  <a:pt x="115044" y="123636"/>
                </a:lnTo>
                <a:lnTo>
                  <a:pt x="117224" y="108110"/>
                </a:lnTo>
                <a:lnTo>
                  <a:pt x="120758" y="93222"/>
                </a:lnTo>
                <a:lnTo>
                  <a:pt x="125565" y="79070"/>
                </a:lnTo>
                <a:lnTo>
                  <a:pt x="131563" y="65755"/>
                </a:lnTo>
                <a:lnTo>
                  <a:pt x="138672" y="53377"/>
                </a:lnTo>
                <a:lnTo>
                  <a:pt x="146810" y="42034"/>
                </a:lnTo>
                <a:lnTo>
                  <a:pt x="155896" y="31829"/>
                </a:lnTo>
                <a:lnTo>
                  <a:pt x="165848" y="22859"/>
                </a:lnTo>
                <a:lnTo>
                  <a:pt x="176586" y="15225"/>
                </a:lnTo>
                <a:lnTo>
                  <a:pt x="188028" y="9026"/>
                </a:lnTo>
                <a:lnTo>
                  <a:pt x="200094" y="4363"/>
                </a:lnTo>
                <a:lnTo>
                  <a:pt x="212701" y="1334"/>
                </a:lnTo>
                <a:lnTo>
                  <a:pt x="225769" y="41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272284" y="3925824"/>
            <a:ext cx="1016507" cy="382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573649" y="4175125"/>
            <a:ext cx="457200" cy="47625"/>
          </a:xfrm>
          <a:custGeom>
            <a:avLst/>
            <a:gdLst/>
            <a:ahLst/>
            <a:cxnLst/>
            <a:rect l="l" t="t" r="r" b="b"/>
            <a:pathLst>
              <a:path w="457200" h="47625">
                <a:moveTo>
                  <a:pt x="76199" y="19050"/>
                </a:moveTo>
                <a:lnTo>
                  <a:pt x="457200" y="19050"/>
                </a:lnTo>
                <a:lnTo>
                  <a:pt x="457200" y="0"/>
                </a:lnTo>
                <a:lnTo>
                  <a:pt x="63500" y="0"/>
                </a:lnTo>
                <a:lnTo>
                  <a:pt x="63500" y="19050"/>
                </a:lnTo>
                <a:lnTo>
                  <a:pt x="76199" y="19050"/>
                </a:lnTo>
                <a:close/>
              </a:path>
              <a:path w="457200" h="47625">
                <a:moveTo>
                  <a:pt x="76199" y="0"/>
                </a:moveTo>
                <a:lnTo>
                  <a:pt x="76200" y="-28575"/>
                </a:lnTo>
                <a:lnTo>
                  <a:pt x="0" y="9525"/>
                </a:lnTo>
                <a:lnTo>
                  <a:pt x="76200" y="47625"/>
                </a:lnTo>
                <a:lnTo>
                  <a:pt x="76199" y="19050"/>
                </a:lnTo>
                <a:lnTo>
                  <a:pt x="63500" y="19050"/>
                </a:lnTo>
                <a:lnTo>
                  <a:pt x="63500" y="0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006084" y="3930396"/>
            <a:ext cx="848867" cy="382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744849" y="4184650"/>
            <a:ext cx="851788" cy="851662"/>
          </a:xfrm>
          <a:custGeom>
            <a:avLst/>
            <a:gdLst/>
            <a:ahLst/>
            <a:cxnLst/>
            <a:rect l="l" t="t" r="r" b="b"/>
            <a:pathLst>
              <a:path w="851788" h="851662">
                <a:moveTo>
                  <a:pt x="53975" y="80772"/>
                </a:moveTo>
                <a:lnTo>
                  <a:pt x="0" y="0"/>
                </a:lnTo>
                <a:lnTo>
                  <a:pt x="40512" y="121285"/>
                </a:lnTo>
                <a:lnTo>
                  <a:pt x="67478" y="94277"/>
                </a:lnTo>
                <a:lnTo>
                  <a:pt x="53975" y="80772"/>
                </a:lnTo>
                <a:close/>
              </a:path>
              <a:path w="851788" h="851662">
                <a:moveTo>
                  <a:pt x="80899" y="53848"/>
                </a:moveTo>
                <a:lnTo>
                  <a:pt x="67478" y="94277"/>
                </a:lnTo>
                <a:lnTo>
                  <a:pt x="824738" y="851662"/>
                </a:lnTo>
                <a:lnTo>
                  <a:pt x="851788" y="824738"/>
                </a:lnTo>
                <a:lnTo>
                  <a:pt x="94382" y="67331"/>
                </a:lnTo>
                <a:lnTo>
                  <a:pt x="121285" y="40386"/>
                </a:lnTo>
                <a:lnTo>
                  <a:pt x="0" y="0"/>
                </a:lnTo>
                <a:lnTo>
                  <a:pt x="53975" y="80772"/>
                </a:lnTo>
                <a:lnTo>
                  <a:pt x="67478" y="94277"/>
                </a:lnTo>
                <a:lnTo>
                  <a:pt x="80899" y="5384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69587" y="4184650"/>
            <a:ext cx="851662" cy="851662"/>
          </a:xfrm>
          <a:custGeom>
            <a:avLst/>
            <a:gdLst/>
            <a:ahLst/>
            <a:cxnLst/>
            <a:rect l="l" t="t" r="r" b="b"/>
            <a:pathLst>
              <a:path w="851662" h="851662">
                <a:moveTo>
                  <a:pt x="0" y="824738"/>
                </a:moveTo>
                <a:lnTo>
                  <a:pt x="27050" y="851662"/>
                </a:lnTo>
                <a:lnTo>
                  <a:pt x="784310" y="94277"/>
                </a:lnTo>
                <a:lnTo>
                  <a:pt x="797813" y="80772"/>
                </a:lnTo>
                <a:lnTo>
                  <a:pt x="811276" y="121285"/>
                </a:lnTo>
                <a:lnTo>
                  <a:pt x="851662" y="0"/>
                </a:lnTo>
                <a:lnTo>
                  <a:pt x="770889" y="53848"/>
                </a:lnTo>
                <a:lnTo>
                  <a:pt x="757406" y="67331"/>
                </a:lnTo>
                <a:lnTo>
                  <a:pt x="0" y="824738"/>
                </a:lnTo>
                <a:close/>
              </a:path>
              <a:path w="851662" h="851662">
                <a:moveTo>
                  <a:pt x="770889" y="53848"/>
                </a:moveTo>
                <a:lnTo>
                  <a:pt x="851662" y="0"/>
                </a:lnTo>
                <a:lnTo>
                  <a:pt x="730503" y="40386"/>
                </a:lnTo>
                <a:lnTo>
                  <a:pt x="757406" y="67331"/>
                </a:lnTo>
                <a:lnTo>
                  <a:pt x="770889" y="53848"/>
                </a:lnTo>
                <a:close/>
              </a:path>
              <a:path w="851662" h="851662">
                <a:moveTo>
                  <a:pt x="811276" y="121285"/>
                </a:moveTo>
                <a:lnTo>
                  <a:pt x="797813" y="80772"/>
                </a:lnTo>
                <a:lnTo>
                  <a:pt x="784310" y="94277"/>
                </a:lnTo>
                <a:lnTo>
                  <a:pt x="811276" y="12128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036822" y="4123690"/>
            <a:ext cx="116331" cy="137795"/>
          </a:xfrm>
          <a:custGeom>
            <a:avLst/>
            <a:gdLst/>
            <a:ahLst/>
            <a:cxnLst/>
            <a:rect l="l" t="t" r="r" b="b"/>
            <a:pathLst>
              <a:path w="116331" h="137795">
                <a:moveTo>
                  <a:pt x="81025" y="58420"/>
                </a:moveTo>
                <a:lnTo>
                  <a:pt x="90550" y="0"/>
                </a:lnTo>
                <a:lnTo>
                  <a:pt x="51688" y="44577"/>
                </a:lnTo>
                <a:lnTo>
                  <a:pt x="0" y="41529"/>
                </a:lnTo>
                <a:lnTo>
                  <a:pt x="35305" y="79375"/>
                </a:lnTo>
                <a:lnTo>
                  <a:pt x="25653" y="137795"/>
                </a:lnTo>
                <a:lnTo>
                  <a:pt x="64642" y="93218"/>
                </a:lnTo>
                <a:lnTo>
                  <a:pt x="116331" y="96266"/>
                </a:lnTo>
                <a:lnTo>
                  <a:pt x="81025" y="5842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036822" y="4123690"/>
            <a:ext cx="116331" cy="137795"/>
          </a:xfrm>
          <a:custGeom>
            <a:avLst/>
            <a:gdLst/>
            <a:ahLst/>
            <a:cxnLst/>
            <a:rect l="l" t="t" r="r" b="b"/>
            <a:pathLst>
              <a:path w="116331" h="137795">
                <a:moveTo>
                  <a:pt x="25653" y="137795"/>
                </a:moveTo>
                <a:lnTo>
                  <a:pt x="35305" y="79375"/>
                </a:lnTo>
                <a:lnTo>
                  <a:pt x="0" y="41529"/>
                </a:lnTo>
                <a:lnTo>
                  <a:pt x="51688" y="44577"/>
                </a:lnTo>
                <a:lnTo>
                  <a:pt x="90550" y="0"/>
                </a:lnTo>
                <a:lnTo>
                  <a:pt x="81025" y="58420"/>
                </a:lnTo>
                <a:lnTo>
                  <a:pt x="116331" y="96266"/>
                </a:lnTo>
                <a:lnTo>
                  <a:pt x="64642" y="93218"/>
                </a:lnTo>
                <a:lnTo>
                  <a:pt x="25653" y="137795"/>
                </a:lnTo>
                <a:close/>
              </a:path>
            </a:pathLst>
          </a:custGeom>
          <a:ln w="12700">
            <a:solidFill>
              <a:srgbClr val="FFCC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92575" y="4182999"/>
            <a:ext cx="506984" cy="849502"/>
          </a:xfrm>
          <a:custGeom>
            <a:avLst/>
            <a:gdLst/>
            <a:ahLst/>
            <a:cxnLst/>
            <a:rect l="l" t="t" r="r" b="b"/>
            <a:pathLst>
              <a:path w="506984" h="849502">
                <a:moveTo>
                  <a:pt x="449325" y="731519"/>
                </a:moveTo>
                <a:lnTo>
                  <a:pt x="416433" y="750696"/>
                </a:lnTo>
                <a:lnTo>
                  <a:pt x="435610" y="783717"/>
                </a:lnTo>
                <a:lnTo>
                  <a:pt x="468502" y="764413"/>
                </a:lnTo>
                <a:lnTo>
                  <a:pt x="449325" y="731519"/>
                </a:lnTo>
                <a:close/>
              </a:path>
              <a:path w="506984" h="849502">
                <a:moveTo>
                  <a:pt x="410845" y="665733"/>
                </a:moveTo>
                <a:lnTo>
                  <a:pt x="377951" y="684911"/>
                </a:lnTo>
                <a:lnTo>
                  <a:pt x="397255" y="717803"/>
                </a:lnTo>
                <a:lnTo>
                  <a:pt x="430149" y="698626"/>
                </a:lnTo>
                <a:lnTo>
                  <a:pt x="410845" y="665733"/>
                </a:lnTo>
                <a:close/>
              </a:path>
              <a:path w="506984" h="849502">
                <a:moveTo>
                  <a:pt x="372490" y="599948"/>
                </a:moveTo>
                <a:lnTo>
                  <a:pt x="339598" y="619125"/>
                </a:lnTo>
                <a:lnTo>
                  <a:pt x="358775" y="652018"/>
                </a:lnTo>
                <a:lnTo>
                  <a:pt x="391667" y="632840"/>
                </a:lnTo>
                <a:lnTo>
                  <a:pt x="372490" y="599948"/>
                </a:lnTo>
                <a:close/>
              </a:path>
              <a:path w="506984" h="849502">
                <a:moveTo>
                  <a:pt x="334010" y="534162"/>
                </a:moveTo>
                <a:lnTo>
                  <a:pt x="301116" y="553338"/>
                </a:lnTo>
                <a:lnTo>
                  <a:pt x="320294" y="586232"/>
                </a:lnTo>
                <a:lnTo>
                  <a:pt x="353187" y="567055"/>
                </a:lnTo>
                <a:lnTo>
                  <a:pt x="334010" y="534162"/>
                </a:lnTo>
                <a:close/>
              </a:path>
              <a:path w="506984" h="849502">
                <a:moveTo>
                  <a:pt x="295655" y="468375"/>
                </a:moveTo>
                <a:lnTo>
                  <a:pt x="262636" y="487552"/>
                </a:lnTo>
                <a:lnTo>
                  <a:pt x="281939" y="520445"/>
                </a:lnTo>
                <a:lnTo>
                  <a:pt x="314833" y="501269"/>
                </a:lnTo>
                <a:lnTo>
                  <a:pt x="295655" y="468375"/>
                </a:lnTo>
                <a:close/>
              </a:path>
              <a:path w="506984" h="849502">
                <a:moveTo>
                  <a:pt x="257175" y="402589"/>
                </a:moveTo>
                <a:lnTo>
                  <a:pt x="224282" y="421767"/>
                </a:lnTo>
                <a:lnTo>
                  <a:pt x="243459" y="454659"/>
                </a:lnTo>
                <a:lnTo>
                  <a:pt x="276351" y="435482"/>
                </a:lnTo>
                <a:lnTo>
                  <a:pt x="257175" y="402589"/>
                </a:lnTo>
                <a:close/>
              </a:path>
              <a:path w="506984" h="849502">
                <a:moveTo>
                  <a:pt x="218694" y="336803"/>
                </a:moveTo>
                <a:lnTo>
                  <a:pt x="185800" y="355981"/>
                </a:lnTo>
                <a:lnTo>
                  <a:pt x="205104" y="388874"/>
                </a:lnTo>
                <a:lnTo>
                  <a:pt x="237998" y="369696"/>
                </a:lnTo>
                <a:lnTo>
                  <a:pt x="218694" y="336803"/>
                </a:lnTo>
                <a:close/>
              </a:path>
              <a:path w="506984" h="849502">
                <a:moveTo>
                  <a:pt x="180339" y="271018"/>
                </a:moveTo>
                <a:lnTo>
                  <a:pt x="147447" y="290194"/>
                </a:lnTo>
                <a:lnTo>
                  <a:pt x="166624" y="323088"/>
                </a:lnTo>
                <a:lnTo>
                  <a:pt x="199516" y="303911"/>
                </a:lnTo>
                <a:lnTo>
                  <a:pt x="180339" y="271018"/>
                </a:lnTo>
                <a:close/>
              </a:path>
              <a:path w="506984" h="849502">
                <a:moveTo>
                  <a:pt x="141859" y="205105"/>
                </a:moveTo>
                <a:lnTo>
                  <a:pt x="108965" y="224408"/>
                </a:lnTo>
                <a:lnTo>
                  <a:pt x="128142" y="257301"/>
                </a:lnTo>
                <a:lnTo>
                  <a:pt x="161036" y="238125"/>
                </a:lnTo>
                <a:lnTo>
                  <a:pt x="141859" y="205105"/>
                </a:lnTo>
                <a:close/>
              </a:path>
              <a:path w="506984" h="849502">
                <a:moveTo>
                  <a:pt x="103377" y="139319"/>
                </a:moveTo>
                <a:lnTo>
                  <a:pt x="70485" y="158623"/>
                </a:lnTo>
                <a:lnTo>
                  <a:pt x="89788" y="191515"/>
                </a:lnTo>
                <a:lnTo>
                  <a:pt x="122682" y="172212"/>
                </a:lnTo>
                <a:lnTo>
                  <a:pt x="103377" y="139319"/>
                </a:lnTo>
                <a:close/>
              </a:path>
              <a:path w="506984" h="849502">
                <a:moveTo>
                  <a:pt x="65024" y="73532"/>
                </a:moveTo>
                <a:lnTo>
                  <a:pt x="41196" y="108387"/>
                </a:lnTo>
                <a:lnTo>
                  <a:pt x="51308" y="125730"/>
                </a:lnTo>
                <a:lnTo>
                  <a:pt x="84200" y="106425"/>
                </a:lnTo>
                <a:lnTo>
                  <a:pt x="74126" y="89146"/>
                </a:lnTo>
                <a:lnTo>
                  <a:pt x="106934" y="69976"/>
                </a:lnTo>
                <a:lnTo>
                  <a:pt x="0" y="0"/>
                </a:lnTo>
                <a:lnTo>
                  <a:pt x="32130" y="92837"/>
                </a:lnTo>
                <a:lnTo>
                  <a:pt x="41196" y="108387"/>
                </a:lnTo>
                <a:lnTo>
                  <a:pt x="65024" y="73532"/>
                </a:lnTo>
                <a:close/>
              </a:path>
              <a:path w="506984" h="849502">
                <a:moveTo>
                  <a:pt x="32130" y="92837"/>
                </a:moveTo>
                <a:lnTo>
                  <a:pt x="0" y="0"/>
                </a:lnTo>
                <a:lnTo>
                  <a:pt x="8254" y="127634"/>
                </a:lnTo>
                <a:lnTo>
                  <a:pt x="41196" y="108387"/>
                </a:lnTo>
                <a:lnTo>
                  <a:pt x="32130" y="92837"/>
                </a:lnTo>
                <a:close/>
              </a:path>
              <a:path w="506984" h="849502">
                <a:moveTo>
                  <a:pt x="487807" y="797306"/>
                </a:moveTo>
                <a:lnTo>
                  <a:pt x="454913" y="816609"/>
                </a:lnTo>
                <a:lnTo>
                  <a:pt x="474090" y="849502"/>
                </a:lnTo>
                <a:lnTo>
                  <a:pt x="506984" y="830199"/>
                </a:lnTo>
                <a:lnTo>
                  <a:pt x="487807" y="79730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92528" y="554529"/>
            <a:ext cx="487817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Reconstru</a:t>
            </a:r>
            <a:r>
              <a:rPr dirty="0" smtClean="0" sz="4400" spc="4">
                <a:solidFill>
                  <a:srgbClr val="81FFFF"/>
                </a:solidFill>
                <a:latin typeface="Arial Narrow"/>
                <a:cs typeface="Arial Narrow"/>
              </a:rPr>
              <a:t>c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ting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position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21888" marR="3125901" algn="ctr">
              <a:lnSpc>
                <a:spcPct val="95825"/>
              </a:lnSpc>
              <a:spcBef>
                <a:spcPts val="927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Sc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  <a:p>
            <a:pPr marL="1154322" marR="1270169" algn="ctr">
              <a:lnSpc>
                <a:spcPts val="2222"/>
              </a:lnSpc>
              <a:spcBef>
                <a:spcPts val="6481"/>
              </a:spcBef>
            </a:pPr>
            <a:r>
              <a:rPr dirty="0" smtClean="0" baseline="1534" sz="2700" spc="0">
                <a:solidFill>
                  <a:srgbClr val="E9FFFF"/>
                </a:solidFill>
                <a:latin typeface="Tahoma"/>
                <a:cs typeface="Tahoma"/>
              </a:rPr>
              <a:t>zbuf</a:t>
            </a:r>
            <a:r>
              <a:rPr dirty="0" smtClean="0" baseline="1534" sz="2700" spc="-14">
                <a:solidFill>
                  <a:srgbClr val="E9FFFF"/>
                </a:solidFill>
                <a:latin typeface="Tahoma"/>
                <a:cs typeface="Tahoma"/>
              </a:rPr>
              <a:t>f</a:t>
            </a:r>
            <a:r>
              <a:rPr dirty="0" smtClean="0" baseline="1534" sz="2700" spc="0">
                <a:solidFill>
                  <a:srgbClr val="E9FFFF"/>
                </a:solidFill>
                <a:latin typeface="Tahoma"/>
                <a:cs typeface="Tahoma"/>
              </a:rPr>
              <a:t>er</a:t>
            </a:r>
            <a:r>
              <a:rPr dirty="0" smtClean="0" baseline="1534" sz="2700" spc="0">
                <a:solidFill>
                  <a:srgbClr val="E9FFFF"/>
                </a:solidFill>
                <a:latin typeface="Tahoma"/>
                <a:cs typeface="Tahoma"/>
              </a:rPr>
              <a:t>                                         </a:t>
            </a:r>
            <a:r>
              <a:rPr dirty="0" smtClean="0" baseline="1534" sz="2700" spc="286">
                <a:solidFill>
                  <a:srgbClr val="E9FFFF"/>
                </a:solidFill>
                <a:latin typeface="Tahoma"/>
                <a:cs typeface="Tahom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mtClean="0" sz="1800" spc="-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mtClean="0" sz="1800" spc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94585" y="587803"/>
            <a:ext cx="444368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Reconstructing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depth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707374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1707374"/>
            <a:ext cx="6632924" cy="1726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W-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buffering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isn’t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supported</a:t>
            </a:r>
            <a:r>
              <a:rPr dirty="0" smtClean="0" sz="36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PS3.</a:t>
            </a:r>
            <a:endParaRPr sz="3600">
              <a:latin typeface="Arial Narrow"/>
              <a:cs typeface="Arial Narrow"/>
            </a:endParaRPr>
          </a:p>
          <a:p>
            <a:pPr marL="127304" marR="68625">
              <a:lnSpc>
                <a:spcPct val="95621"/>
              </a:lnSpc>
              <a:spcBef>
                <a:spcPts val="758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Li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ear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sh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dow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map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tr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don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’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wor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  <a:p>
            <a:pPr marL="12700" marR="68625">
              <a:lnSpc>
                <a:spcPct val="95621"/>
              </a:lnSpc>
              <a:spcBef>
                <a:spcPts val="104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Z-buffer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review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(D3D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conven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ions):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51212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589873"/>
            <a:ext cx="272170" cy="2188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4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7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endParaRPr sz="3200">
              <a:latin typeface="Arial Narrow"/>
              <a:cs typeface="Arial Narrow"/>
            </a:endParaRPr>
          </a:p>
          <a:p>
            <a:pPr marL="12700" marR="184">
              <a:lnSpc>
                <a:spcPct val="95621"/>
              </a:lnSpc>
              <a:spcBef>
                <a:spcPts val="93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938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3589873"/>
            <a:ext cx="619906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z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va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ue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0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at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near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ip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far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at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5253" y="3589873"/>
            <a:ext cx="116312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far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cli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4175221"/>
            <a:ext cx="7250509" cy="2090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9949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va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ue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0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at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ewer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far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at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far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clip.</a:t>
            </a:r>
            <a:endParaRPr sz="3200">
              <a:latin typeface="Arial Narrow"/>
              <a:cs typeface="Arial Narrow"/>
            </a:endParaRPr>
          </a:p>
          <a:p>
            <a:pPr marL="12700" marR="69949">
              <a:lnSpc>
                <a:spcPct val="95621"/>
              </a:lnSpc>
              <a:spcBef>
                <a:spcPts val="766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z/w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he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ran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0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938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This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aled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by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2^16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2^24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depending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our</a:t>
            </a:r>
            <a:endParaRPr sz="3200">
              <a:latin typeface="Arial Narrow"/>
              <a:cs typeface="Arial Narrow"/>
            </a:endParaRPr>
          </a:p>
          <a:p>
            <a:pPr marL="12700" marR="69949">
              <a:lnSpc>
                <a:spcPct val="95621"/>
              </a:lnSpc>
              <a:spcBef>
                <a:spcPts val="165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dep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buff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bit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dept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751201" y="1608201"/>
            <a:ext cx="6072124" cy="4554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94585" y="587803"/>
            <a:ext cx="317027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Reconstructing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0460" y="587803"/>
            <a:ext cx="12578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depth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418" y="1850727"/>
            <a:ext cx="2169185" cy="1077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-19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f(vz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solidFill>
                  <a:srgbClr val="E9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)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(f</a:t>
            </a:r>
            <a:r>
              <a:rPr dirty="0" smtClean="0" sz="1800" spc="-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solidFill>
                  <a:srgbClr val="E9FFFF"/>
                </a:solidFill>
                <a:latin typeface="Times New Roman"/>
                <a:cs typeface="Times New Roman"/>
              </a:rPr>
              <a:t>n)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-1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vz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-19" b="1">
                <a:solidFill>
                  <a:srgbClr val="E9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9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-19" b="1">
                <a:solidFill>
                  <a:srgbClr val="E9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9" b="1">
                <a:solidFill>
                  <a:srgbClr val="E9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19" b="1">
                <a:solidFill>
                  <a:srgbClr val="E9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*(po</a:t>
            </a:r>
            <a:r>
              <a:rPr dirty="0" smtClean="0" sz="1800" spc="14" b="1">
                <a:solidFill>
                  <a:srgbClr val="E9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(2,</a:t>
            </a:r>
            <a:r>
              <a:rPr dirty="0" smtClean="0" sz="1800" spc="-1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)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-1)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418" y="3222708"/>
            <a:ext cx="1901402" cy="2174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14" b="1">
                <a:solidFill>
                  <a:srgbClr val="E9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-4" b="1">
                <a:solidFill>
                  <a:srgbClr val="E9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e: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</a:pP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3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far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ip</a:t>
            </a:r>
            <a:endParaRPr sz="1800">
              <a:latin typeface="Times New Roman"/>
              <a:cs typeface="Times New Roman"/>
            </a:endParaRPr>
          </a:p>
          <a:p>
            <a:pPr marL="12700" marR="564769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445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-9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near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ip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vz</a:t>
            </a:r>
            <a:r>
              <a:rPr dirty="0" smtClean="0" sz="1800" spc="-1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vi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-1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  <a:p>
            <a:pPr marL="468375" indent="-455675">
              <a:lnSpc>
                <a:spcPct val="100137"/>
              </a:lnSpc>
            </a:pPr>
            <a:r>
              <a:rPr dirty="0" smtClean="0" sz="1800" spc="-19" b="1">
                <a:solidFill>
                  <a:srgbClr val="E9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9" b="1">
                <a:solidFill>
                  <a:srgbClr val="E9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hat</a:t>
            </a:r>
            <a:r>
              <a:rPr dirty="0" smtClean="0" sz="1800" spc="-9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1800" spc="-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stor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in</a:t>
            </a:r>
            <a:r>
              <a:rPr dirty="0" smtClean="0" sz="1800" spc="-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the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9" b="1">
                <a:solidFill>
                  <a:srgbClr val="E9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-b</a:t>
            </a:r>
            <a:r>
              <a:rPr dirty="0" smtClean="0" sz="1800" spc="-9" b="1">
                <a:solidFill>
                  <a:srgbClr val="E9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ff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468375" marR="263855" indent="-455675">
              <a:lnSpc>
                <a:spcPct val="100041"/>
              </a:lnSpc>
            </a:pP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445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-9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bit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depth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of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the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-9" b="1">
                <a:solidFill>
                  <a:srgbClr val="E9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ff</a:t>
            </a:r>
            <a:r>
              <a:rPr dirty="0" smtClean="0" sz="1800" spc="4" b="1">
                <a:solidFill>
                  <a:srgbClr val="E9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E9FFFF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52487" y="4414774"/>
            <a:ext cx="7665974" cy="682625"/>
          </a:xfrm>
          <a:custGeom>
            <a:avLst/>
            <a:gdLst/>
            <a:ahLst/>
            <a:cxnLst/>
            <a:rect l="l" t="t" r="r" b="b"/>
            <a:pathLst>
              <a:path w="7665974" h="682625">
                <a:moveTo>
                  <a:pt x="0" y="682625"/>
                </a:moveTo>
                <a:lnTo>
                  <a:pt x="7665974" y="682625"/>
                </a:lnTo>
                <a:lnTo>
                  <a:pt x="7665974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52487" y="4414774"/>
            <a:ext cx="7665974" cy="682625"/>
          </a:xfrm>
          <a:custGeom>
            <a:avLst/>
            <a:gdLst/>
            <a:ahLst/>
            <a:cxnLst/>
            <a:rect l="l" t="t" r="r" b="b"/>
            <a:pathLst>
              <a:path w="7665974" h="682625">
                <a:moveTo>
                  <a:pt x="0" y="682625"/>
                </a:moveTo>
                <a:lnTo>
                  <a:pt x="7665974" y="682625"/>
                </a:lnTo>
                <a:lnTo>
                  <a:pt x="7665974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52487" y="5781675"/>
            <a:ext cx="7665974" cy="682625"/>
          </a:xfrm>
          <a:custGeom>
            <a:avLst/>
            <a:gdLst/>
            <a:ahLst/>
            <a:cxnLst/>
            <a:rect l="l" t="t" r="r" b="b"/>
            <a:pathLst>
              <a:path w="7665974" h="682625">
                <a:moveTo>
                  <a:pt x="0" y="682625"/>
                </a:moveTo>
                <a:lnTo>
                  <a:pt x="7665974" y="682625"/>
                </a:lnTo>
                <a:lnTo>
                  <a:pt x="7665974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52487" y="5781675"/>
            <a:ext cx="7665974" cy="682625"/>
          </a:xfrm>
          <a:custGeom>
            <a:avLst/>
            <a:gdLst/>
            <a:ahLst/>
            <a:cxnLst/>
            <a:rect l="l" t="t" r="r" b="b"/>
            <a:pathLst>
              <a:path w="7665974" h="682625">
                <a:moveTo>
                  <a:pt x="0" y="682625"/>
                </a:moveTo>
                <a:lnTo>
                  <a:pt x="7665974" y="682625"/>
                </a:lnTo>
                <a:lnTo>
                  <a:pt x="7665974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773926" y="2973324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773926" y="2973324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456551" y="2973324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973324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091301" y="2973324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091301" y="2973324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139176" y="2973324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139176" y="2973324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773926" y="1682750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773926" y="1682750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456551" y="1682750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456551" y="1682750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091301" y="1682750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091301" y="1682750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8139176" y="1682750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139176" y="1682750"/>
            <a:ext cx="682625" cy="606425"/>
          </a:xfrm>
          <a:custGeom>
            <a:avLst/>
            <a:gdLst/>
            <a:ahLst/>
            <a:cxnLst/>
            <a:rect l="l" t="t" r="r" b="b"/>
            <a:pathLst>
              <a:path w="682625" h="606425">
                <a:moveTo>
                  <a:pt x="0" y="606425"/>
                </a:moveTo>
                <a:lnTo>
                  <a:pt x="682625" y="606425"/>
                </a:lnTo>
                <a:lnTo>
                  <a:pt x="682625" y="0"/>
                </a:lnTo>
                <a:lnTo>
                  <a:pt x="0" y="0"/>
                </a:lnTo>
                <a:lnTo>
                  <a:pt x="0" y="6064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375400" y="2289175"/>
            <a:ext cx="114300" cy="684149"/>
          </a:xfrm>
          <a:custGeom>
            <a:avLst/>
            <a:gdLst/>
            <a:ahLst/>
            <a:cxnLst/>
            <a:rect l="l" t="t" r="r" b="b"/>
            <a:pathLst>
              <a:path w="114300" h="684149">
                <a:moveTo>
                  <a:pt x="38100" y="569848"/>
                </a:moveTo>
                <a:lnTo>
                  <a:pt x="0" y="569849"/>
                </a:lnTo>
                <a:lnTo>
                  <a:pt x="57150" y="684149"/>
                </a:lnTo>
                <a:lnTo>
                  <a:pt x="114300" y="569849"/>
                </a:lnTo>
                <a:lnTo>
                  <a:pt x="76199" y="569849"/>
                </a:lnTo>
                <a:lnTo>
                  <a:pt x="76200" y="588899"/>
                </a:lnTo>
                <a:lnTo>
                  <a:pt x="38100" y="588899"/>
                </a:lnTo>
                <a:lnTo>
                  <a:pt x="38100" y="569848"/>
                </a:lnTo>
                <a:close/>
              </a:path>
              <a:path w="114300" h="684149">
                <a:moveTo>
                  <a:pt x="38100" y="588899"/>
                </a:moveTo>
                <a:lnTo>
                  <a:pt x="76200" y="588899"/>
                </a:lnTo>
                <a:lnTo>
                  <a:pt x="76200" y="0"/>
                </a:lnTo>
                <a:lnTo>
                  <a:pt x="38100" y="0"/>
                </a:lnTo>
                <a:lnTo>
                  <a:pt x="38100" y="588899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21449" y="2290699"/>
            <a:ext cx="114300" cy="684276"/>
          </a:xfrm>
          <a:custGeom>
            <a:avLst/>
            <a:gdLst/>
            <a:ahLst/>
            <a:cxnLst/>
            <a:rect l="l" t="t" r="r" b="b"/>
            <a:pathLst>
              <a:path w="114300" h="684276">
                <a:moveTo>
                  <a:pt x="38100" y="569975"/>
                </a:moveTo>
                <a:lnTo>
                  <a:pt x="0" y="569976"/>
                </a:lnTo>
                <a:lnTo>
                  <a:pt x="57150" y="684276"/>
                </a:lnTo>
                <a:lnTo>
                  <a:pt x="114300" y="569976"/>
                </a:lnTo>
                <a:lnTo>
                  <a:pt x="76199" y="569976"/>
                </a:lnTo>
                <a:lnTo>
                  <a:pt x="76200" y="589026"/>
                </a:lnTo>
                <a:lnTo>
                  <a:pt x="38100" y="589026"/>
                </a:lnTo>
                <a:lnTo>
                  <a:pt x="38100" y="569975"/>
                </a:lnTo>
                <a:close/>
              </a:path>
              <a:path w="114300" h="684276">
                <a:moveTo>
                  <a:pt x="38100" y="589026"/>
                </a:moveTo>
                <a:lnTo>
                  <a:pt x="76200" y="589026"/>
                </a:lnTo>
                <a:lnTo>
                  <a:pt x="76200" y="0"/>
                </a:lnTo>
                <a:lnTo>
                  <a:pt x="38100" y="0"/>
                </a:lnTo>
                <a:lnTo>
                  <a:pt x="38100" y="58902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704074" y="2290699"/>
            <a:ext cx="114300" cy="684276"/>
          </a:xfrm>
          <a:custGeom>
            <a:avLst/>
            <a:gdLst/>
            <a:ahLst/>
            <a:cxnLst/>
            <a:rect l="l" t="t" r="r" b="b"/>
            <a:pathLst>
              <a:path w="114300" h="684276">
                <a:moveTo>
                  <a:pt x="38100" y="569975"/>
                </a:moveTo>
                <a:lnTo>
                  <a:pt x="0" y="569976"/>
                </a:lnTo>
                <a:lnTo>
                  <a:pt x="57150" y="684276"/>
                </a:lnTo>
                <a:lnTo>
                  <a:pt x="114300" y="569976"/>
                </a:lnTo>
                <a:lnTo>
                  <a:pt x="76199" y="569976"/>
                </a:lnTo>
                <a:lnTo>
                  <a:pt x="76200" y="589026"/>
                </a:lnTo>
                <a:lnTo>
                  <a:pt x="38100" y="589026"/>
                </a:lnTo>
                <a:lnTo>
                  <a:pt x="38100" y="569975"/>
                </a:lnTo>
                <a:close/>
              </a:path>
              <a:path w="114300" h="684276">
                <a:moveTo>
                  <a:pt x="38100" y="589026"/>
                </a:moveTo>
                <a:lnTo>
                  <a:pt x="76200" y="589026"/>
                </a:lnTo>
                <a:lnTo>
                  <a:pt x="76200" y="0"/>
                </a:lnTo>
                <a:lnTo>
                  <a:pt x="38100" y="0"/>
                </a:lnTo>
                <a:lnTo>
                  <a:pt x="38100" y="58902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8386699" y="2290699"/>
            <a:ext cx="114300" cy="684276"/>
          </a:xfrm>
          <a:custGeom>
            <a:avLst/>
            <a:gdLst/>
            <a:ahLst/>
            <a:cxnLst/>
            <a:rect l="l" t="t" r="r" b="b"/>
            <a:pathLst>
              <a:path w="114300" h="684276">
                <a:moveTo>
                  <a:pt x="38100" y="569975"/>
                </a:moveTo>
                <a:lnTo>
                  <a:pt x="0" y="569976"/>
                </a:lnTo>
                <a:lnTo>
                  <a:pt x="57150" y="684276"/>
                </a:lnTo>
                <a:lnTo>
                  <a:pt x="114300" y="569976"/>
                </a:lnTo>
                <a:lnTo>
                  <a:pt x="76199" y="569976"/>
                </a:lnTo>
                <a:lnTo>
                  <a:pt x="76200" y="589026"/>
                </a:lnTo>
                <a:lnTo>
                  <a:pt x="38100" y="589026"/>
                </a:lnTo>
                <a:lnTo>
                  <a:pt x="38100" y="569975"/>
                </a:lnTo>
                <a:close/>
              </a:path>
              <a:path w="114300" h="684276">
                <a:moveTo>
                  <a:pt x="38100" y="589026"/>
                </a:moveTo>
                <a:lnTo>
                  <a:pt x="76200" y="589026"/>
                </a:lnTo>
                <a:lnTo>
                  <a:pt x="76200" y="0"/>
                </a:lnTo>
                <a:lnTo>
                  <a:pt x="38100" y="0"/>
                </a:lnTo>
                <a:lnTo>
                  <a:pt x="38100" y="58902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55445" y="587803"/>
            <a:ext cx="464712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Recovering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hyperbolic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0377" y="587803"/>
            <a:ext cx="12578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depth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1691565"/>
            <a:ext cx="18070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840" y="1691565"/>
            <a:ext cx="4531918" cy="807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-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an</a:t>
            </a:r>
            <a:r>
              <a:rPr dirty="0" smtClean="0" sz="2800" spc="-3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argb8</a:t>
            </a:r>
            <a:r>
              <a:rPr dirty="0" smtClean="0" sz="2800" spc="-5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texture</a:t>
            </a:r>
            <a:r>
              <a:rPr dirty="0" smtClean="0" sz="2800" spc="-7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-3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depth</a:t>
            </a:r>
            <a:endParaRPr sz="2800">
              <a:latin typeface="Arial Narrow"/>
              <a:cs typeface="Arial Narrow"/>
            </a:endParaRPr>
          </a:p>
          <a:p>
            <a:pPr marL="12700" marR="53309">
              <a:lnSpc>
                <a:spcPct val="95621"/>
              </a:lnSpc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buf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er.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2630597"/>
            <a:ext cx="1805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840" y="2630597"/>
            <a:ext cx="2870131" cy="1746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728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Using</a:t>
            </a:r>
            <a:r>
              <a:rPr dirty="0" smtClean="0" sz="2800" spc="-5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-1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2</a:t>
            </a:r>
            <a:r>
              <a:rPr dirty="0" smtClean="0" sz="2800" spc="-4">
                <a:solidFill>
                  <a:srgbClr val="E9FFFF"/>
                </a:solidFill>
                <a:latin typeface="Arial Narrow"/>
                <a:cs typeface="Arial Narrow"/>
              </a:rPr>
              <a:t>4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bit</a:t>
            </a:r>
            <a:r>
              <a:rPr dirty="0" smtClean="0" sz="2800" spc="-4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eg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1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-5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ear</a:t>
            </a:r>
            <a:r>
              <a:rPr dirty="0" smtClean="0" sz="2800" spc="-1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28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endParaRPr sz="2800">
              <a:latin typeface="Arial Narrow"/>
              <a:cs typeface="Arial Narrow"/>
            </a:endParaRPr>
          </a:p>
          <a:p>
            <a:pPr marL="12700" marR="61205">
              <a:lnSpc>
                <a:spcPct val="95621"/>
              </a:lnSpc>
              <a:spcBef>
                <a:spcPts val="145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far</a:t>
            </a:r>
            <a:r>
              <a:rPr dirty="0" smtClean="0" sz="2800" spc="-2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clip.</a:t>
            </a:r>
            <a:endParaRPr sz="2800">
              <a:latin typeface="Arial Narrow"/>
              <a:cs typeface="Arial Narrow"/>
            </a:endParaRPr>
          </a:p>
          <a:p>
            <a:pPr marL="12700" marR="61205">
              <a:lnSpc>
                <a:spcPct val="95621"/>
              </a:lnSpc>
              <a:spcBef>
                <a:spcPts val="819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28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2800" spc="-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28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w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ou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2800" spc="-4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do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8754" y="2630597"/>
            <a:ext cx="2003961" cy="807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09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th</a:t>
            </a:r>
            <a:r>
              <a:rPr dirty="0" smtClean="0" sz="2800" spc="-5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buffer,</a:t>
            </a:r>
            <a:r>
              <a:rPr dirty="0" smtClean="0" sz="2800" spc="-6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0</a:t>
            </a:r>
            <a:endParaRPr sz="2800">
              <a:latin typeface="Arial Narrow"/>
              <a:cs typeface="Arial Narrow"/>
            </a:endParaRPr>
          </a:p>
          <a:p>
            <a:pPr marL="27283">
              <a:lnSpc>
                <a:spcPct val="95621"/>
              </a:lnSpc>
              <a:spcBef>
                <a:spcPts val="1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0x00ff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fff</a:t>
            </a:r>
            <a:r>
              <a:rPr dirty="0" smtClean="0" sz="2800" spc="-7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3996355"/>
            <a:ext cx="1805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5313726"/>
            <a:ext cx="1805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40" y="5313726"/>
            <a:ext cx="472384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Wh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-5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al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r>
              <a:rPr dirty="0" smtClean="0" sz="2800" spc="-4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with</a:t>
            </a:r>
            <a:r>
              <a:rPr dirty="0" smtClean="0" sz="2800" spc="-3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fl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ats</a:t>
            </a:r>
            <a:r>
              <a:rPr dirty="0" smtClean="0" sz="2800" spc="-4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it</a:t>
            </a:r>
            <a:r>
              <a:rPr dirty="0" smtClean="0" sz="2800" spc="-1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becomes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487" y="5781675"/>
            <a:ext cx="7665974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4"/>
              </a:spcBef>
            </a:pPr>
            <a:endParaRPr sz="1300"/>
          </a:p>
          <a:p>
            <a:pPr marL="456374">
              <a:lnSpc>
                <a:spcPct val="94401"/>
              </a:lnSpc>
            </a:pP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(r</a:t>
            </a:r>
            <a:r>
              <a:rPr dirty="0" smtClean="0" sz="2400" spc="-2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655</a:t>
            </a:r>
            <a:r>
              <a:rPr dirty="0" smtClean="0" sz="2400" spc="-9" b="1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6.f</a:t>
            </a:r>
            <a:r>
              <a:rPr dirty="0" smtClean="0" sz="2400" spc="-2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+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g</a:t>
            </a:r>
            <a:r>
              <a:rPr dirty="0" smtClean="0" sz="24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256</a:t>
            </a:r>
            <a:r>
              <a:rPr dirty="0" smtClean="0" sz="2400" spc="-9" b="1">
                <a:solidFill>
                  <a:srgbClr val="000066"/>
                </a:solidFill>
                <a:latin typeface="Courier New"/>
                <a:cs typeface="Courier New"/>
              </a:rPr>
              <a:t>.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+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b)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dirty="0" smtClean="0" sz="24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range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487" y="4414774"/>
            <a:ext cx="7665974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"/>
              </a:spcBef>
            </a:pPr>
            <a:endParaRPr sz="1300"/>
          </a:p>
          <a:p>
            <a:pPr marL="1003490">
              <a:lnSpc>
                <a:spcPct val="94401"/>
              </a:lnSpc>
            </a:pP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float(r&lt;&lt;16</a:t>
            </a:r>
            <a:r>
              <a:rPr dirty="0" smtClean="0" sz="2400" spc="-3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+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g&lt;&lt;8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+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b)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Courier New"/>
                <a:cs typeface="Courier New"/>
              </a:rPr>
              <a:t>range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301" y="2973324"/>
            <a:ext cx="682625" cy="60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1"/>
              </a:spcBef>
            </a:pPr>
            <a:endParaRPr sz="550"/>
          </a:p>
          <a:p>
            <a:pPr marL="205866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3926" y="2973324"/>
            <a:ext cx="682625" cy="60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1"/>
              </a:spcBef>
            </a:pPr>
            <a:endParaRPr sz="550"/>
          </a:p>
          <a:p>
            <a:pPr marL="195325">
              <a:lnSpc>
                <a:spcPct val="95825"/>
              </a:lnSpc>
            </a:pPr>
            <a:r>
              <a:rPr dirty="0" smtClean="0" sz="32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6551" y="2973324"/>
            <a:ext cx="682625" cy="60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1"/>
              </a:spcBef>
            </a:pPr>
            <a:endParaRPr sz="550"/>
          </a:p>
          <a:p>
            <a:pPr marL="183260">
              <a:lnSpc>
                <a:spcPct val="95825"/>
              </a:lnSpc>
            </a:pPr>
            <a:r>
              <a:rPr dirty="0" smtClean="0" sz="3200" spc="0">
                <a:solidFill>
                  <a:srgbClr val="00FF00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9176" y="2973324"/>
            <a:ext cx="682625" cy="60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1"/>
              </a:spcBef>
            </a:pPr>
            <a:endParaRPr sz="550"/>
          </a:p>
          <a:p>
            <a:pPr marL="206248">
              <a:lnSpc>
                <a:spcPct val="95825"/>
              </a:lnSpc>
            </a:pPr>
            <a:r>
              <a:rPr dirty="0" smtClean="0" sz="3200" spc="0">
                <a:solidFill>
                  <a:srgbClr val="1785FB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1301" y="1682750"/>
            <a:ext cx="682625" cy="60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 marL="115950">
              <a:lnSpc>
                <a:spcPct val="95825"/>
              </a:lnSpc>
            </a:pP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3926" y="1682750"/>
            <a:ext cx="682625" cy="60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 marL="190207" marR="195665" algn="ctr">
              <a:lnSpc>
                <a:spcPct val="95825"/>
              </a:lnSpc>
            </a:pPr>
            <a:r>
              <a:rPr dirty="0" smtClean="0" sz="3200" spc="-64">
                <a:solidFill>
                  <a:srgbClr val="FF0000"/>
                </a:solidFill>
                <a:latin typeface="Arial"/>
                <a:cs typeface="Arial"/>
              </a:rPr>
              <a:t>ff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6551" y="1682750"/>
            <a:ext cx="682625" cy="60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 marL="190334" marR="195538" algn="ctr">
              <a:lnSpc>
                <a:spcPct val="95825"/>
              </a:lnSpc>
            </a:pPr>
            <a:r>
              <a:rPr dirty="0" smtClean="0" sz="3200" spc="-64">
                <a:solidFill>
                  <a:srgbClr val="00FF00"/>
                </a:solidFill>
                <a:latin typeface="Arial"/>
                <a:cs typeface="Arial"/>
              </a:rPr>
              <a:t>ff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39176" y="1682750"/>
            <a:ext cx="682625" cy="60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 marL="190461" marR="195411" algn="ctr">
              <a:lnSpc>
                <a:spcPct val="95825"/>
              </a:lnSpc>
            </a:pPr>
            <a:r>
              <a:rPr dirty="0" smtClean="0" sz="3200" spc="-64">
                <a:solidFill>
                  <a:srgbClr val="1785FB"/>
                </a:solidFill>
                <a:latin typeface="Arial"/>
                <a:cs typeface="Arial"/>
              </a:rPr>
              <a:t>ff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52487" y="5099050"/>
            <a:ext cx="7361174" cy="1441450"/>
          </a:xfrm>
          <a:custGeom>
            <a:avLst/>
            <a:gdLst/>
            <a:ahLst/>
            <a:cxnLst/>
            <a:rect l="l" t="t" r="r" b="b"/>
            <a:pathLst>
              <a:path w="7361174" h="1441450">
                <a:moveTo>
                  <a:pt x="0" y="1441450"/>
                </a:moveTo>
                <a:lnTo>
                  <a:pt x="7361174" y="1441450"/>
                </a:lnTo>
                <a:lnTo>
                  <a:pt x="7361174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87" y="5099050"/>
            <a:ext cx="7361174" cy="1441450"/>
          </a:xfrm>
          <a:custGeom>
            <a:avLst/>
            <a:gdLst/>
            <a:ahLst/>
            <a:cxnLst/>
            <a:rect l="l" t="t" r="r" b="b"/>
            <a:pathLst>
              <a:path w="7361174" h="1441450">
                <a:moveTo>
                  <a:pt x="0" y="1441450"/>
                </a:moveTo>
                <a:lnTo>
                  <a:pt x="7361174" y="1441450"/>
                </a:lnTo>
                <a:lnTo>
                  <a:pt x="7361174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40" y="587803"/>
            <a:ext cx="6868152" cy="3497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9304" marR="61205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Recovering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hyperbolic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depth</a:t>
            </a:r>
            <a:endParaRPr sz="4400">
              <a:latin typeface="Arial Narrow"/>
              <a:cs typeface="Arial Narrow"/>
            </a:endParaRPr>
          </a:p>
          <a:p>
            <a:pPr marL="12700" marR="61205">
              <a:lnSpc>
                <a:spcPct val="95621"/>
              </a:lnSpc>
              <a:spcBef>
                <a:spcPts val="3263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t….</a:t>
            </a:r>
            <a:endParaRPr sz="2800">
              <a:latin typeface="Arial Narrow"/>
              <a:cs typeface="Arial Narrow"/>
            </a:endParaRPr>
          </a:p>
          <a:p>
            <a:pPr marL="12700" marR="61205">
              <a:lnSpc>
                <a:spcPct val="95621"/>
              </a:lnSpc>
              <a:spcBef>
                <a:spcPts val="48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Texture</a:t>
            </a:r>
            <a:r>
              <a:rPr dirty="0" smtClean="0" sz="2800" spc="-9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uts</a:t>
            </a:r>
            <a:r>
              <a:rPr dirty="0" smtClean="0" sz="2800" spc="-4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come</a:t>
            </a:r>
            <a:r>
              <a:rPr dirty="0" smtClean="0" sz="2800" spc="-5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2800" spc="-1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at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-2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(0,</a:t>
            </a:r>
            <a:r>
              <a:rPr dirty="0" smtClean="0" sz="2800" spc="-2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1)</a:t>
            </a:r>
            <a:r>
              <a:rPr dirty="0" smtClean="0" sz="2800" spc="-2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range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48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2800" spc="-5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texture</a:t>
            </a:r>
            <a:r>
              <a:rPr dirty="0" smtClean="0" sz="2800" spc="-7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eg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2800" spc="-5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float</a:t>
            </a:r>
            <a:r>
              <a:rPr dirty="0" smtClean="0" sz="2800" spc="-4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onversion</a:t>
            </a:r>
            <a:r>
              <a:rPr dirty="0" smtClean="0" sz="2800" spc="-9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isn’t</a:t>
            </a:r>
            <a:r>
              <a:rPr dirty="0" smtClean="0" sz="2800" spc="-4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op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rating</a:t>
            </a:r>
            <a:endParaRPr sz="2800">
              <a:latin typeface="Arial Narrow"/>
              <a:cs typeface="Arial Narrow"/>
            </a:endParaRPr>
          </a:p>
          <a:p>
            <a:pPr marL="12700" marR="61205">
              <a:lnSpc>
                <a:spcPts val="3025"/>
              </a:lnSpc>
              <a:spcBef>
                <a:spcPts val="151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fl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at</a:t>
            </a:r>
            <a:r>
              <a:rPr dirty="0" smtClean="0" sz="2800" spc="-4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precision</a:t>
            </a:r>
            <a:endParaRPr sz="2800">
              <a:latin typeface="Arial Narrow"/>
              <a:cs typeface="Arial Narrow"/>
            </a:endParaRPr>
          </a:p>
          <a:p>
            <a:pPr marL="413766" marR="333253" indent="-286461">
              <a:lnSpc>
                <a:spcPts val="2590"/>
              </a:lnSpc>
              <a:spcBef>
                <a:spcPts val="568"/>
              </a:spcBef>
              <a:tabLst>
                <a:tab pos="406400" algn="l"/>
              </a:tabLst>
            </a:pP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–	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400" spc="4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magnifying</a:t>
            </a:r>
            <a:r>
              <a:rPr dirty="0" smtClean="0" sz="2400" spc="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er</a:t>
            </a:r>
            <a:r>
              <a:rPr dirty="0" smtClean="0" sz="2400" spc="4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or</a:t>
            </a:r>
            <a:r>
              <a:rPr dirty="0" smtClean="0" sz="24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2400" spc="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2400" spc="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red</a:t>
            </a:r>
            <a:r>
              <a:rPr dirty="0" smtClean="0" sz="2400" spc="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2400" spc="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green</a:t>
            </a:r>
            <a:r>
              <a:rPr dirty="0" smtClean="0" sz="2400" spc="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chan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els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sig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ifica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tly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48893"/>
            <a:ext cx="180708" cy="1319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  <a:p>
            <a:pPr marL="12700" marR="133">
              <a:lnSpc>
                <a:spcPct val="95621"/>
              </a:lnSpc>
              <a:spcBef>
                <a:spcPts val="331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  <a:p>
            <a:pPr marL="12700" marR="133">
              <a:lnSpc>
                <a:spcPct val="95621"/>
              </a:lnSpc>
              <a:spcBef>
                <a:spcPts val="48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2413" y="2587925"/>
            <a:ext cx="3215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at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6257" y="2587925"/>
            <a:ext cx="45080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full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73272"/>
            <a:ext cx="18070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4173272"/>
            <a:ext cx="7089929" cy="764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ti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n:</a:t>
            </a:r>
            <a:r>
              <a:rPr dirty="0" smtClean="0" sz="2800" spc="-3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round</a:t>
            </a:r>
            <a:r>
              <a:rPr dirty="0" smtClean="0" sz="2800" spc="-5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each</a:t>
            </a:r>
            <a:r>
              <a:rPr dirty="0" smtClean="0" sz="2800" spc="-5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comp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-9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back</a:t>
            </a:r>
            <a:r>
              <a:rPr dirty="0" smtClean="0" sz="2800" spc="-4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0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255</a:t>
            </a:r>
            <a:r>
              <a:rPr dirty="0" smtClean="0" sz="28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er</a:t>
            </a:r>
            <a:endParaRPr sz="2800">
              <a:latin typeface="Arial Narrow"/>
              <a:cs typeface="Arial Narrow"/>
            </a:endParaRPr>
          </a:p>
          <a:p>
            <a:pPr marL="12700" marR="53309">
              <a:lnSpc>
                <a:spcPts val="3025"/>
              </a:lnSpc>
              <a:spcBef>
                <a:spcPts val="2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bo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nd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ries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2487" y="5099050"/>
            <a:ext cx="736117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91478">
              <a:lnSpc>
                <a:spcPct val="94401"/>
              </a:lnSpc>
            </a:pP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float3</a:t>
            </a:r>
            <a:r>
              <a:rPr dirty="0" smtClean="0" sz="1800" spc="-5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rgb</a:t>
            </a:r>
            <a:r>
              <a:rPr dirty="0" smtClean="0" sz="1800" spc="-25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f3tex2D(g</a:t>
            </a:r>
            <a:r>
              <a:rPr dirty="0" smtClean="0" sz="1800" spc="-14" b="1">
                <a:solidFill>
                  <a:srgbClr val="000066"/>
                </a:solidFill>
                <a:latin typeface="Courier New"/>
                <a:cs typeface="Courier New"/>
              </a:rPr>
              <a:t>_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de</a:t>
            </a:r>
            <a:r>
              <a:rPr dirty="0" smtClean="0" sz="1800" spc="-14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_m</a:t>
            </a:r>
            <a:r>
              <a:rPr dirty="0" smtClean="0" sz="1800" spc="-14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p,</a:t>
            </a:r>
            <a:r>
              <a:rPr dirty="0" smtClean="0" sz="1800" spc="-5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uv).rgb;</a:t>
            </a:r>
            <a:endParaRPr sz="1800">
              <a:latin typeface="Courier New"/>
              <a:cs typeface="Courier New"/>
            </a:endParaRPr>
          </a:p>
          <a:p>
            <a:pPr marL="91478">
              <a:lnSpc>
                <a:spcPct val="94401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rgb</a:t>
            </a:r>
            <a:r>
              <a:rPr dirty="0" smtClean="0" sz="1800" spc="-3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dirty="0" smtClean="0" sz="18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round(rgb</a:t>
            </a:r>
            <a:r>
              <a:rPr dirty="0" smtClean="0" sz="1800" spc="-4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255.0);</a:t>
            </a:r>
            <a:endParaRPr sz="1800">
              <a:latin typeface="Courier New"/>
              <a:cs typeface="Courier New"/>
            </a:endParaRPr>
          </a:p>
          <a:p>
            <a:pPr marL="91478">
              <a:lnSpc>
                <a:spcPct val="94401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flo</a:t>
            </a:r>
            <a:r>
              <a:rPr dirty="0" smtClean="0" sz="1800" spc="-4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1800" spc="-4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zw</a:t>
            </a:r>
            <a:r>
              <a:rPr dirty="0" smtClean="0" sz="18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dirty="0" smtClean="0" sz="18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dot</a:t>
            </a:r>
            <a:r>
              <a:rPr dirty="0" smtClean="0" sz="1800" spc="-4" b="1">
                <a:solidFill>
                  <a:srgbClr val="000066"/>
                </a:solidFill>
                <a:latin typeface="Courier New"/>
                <a:cs typeface="Courier New"/>
              </a:rPr>
              <a:t>(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rgb,</a:t>
            </a:r>
            <a:r>
              <a:rPr dirty="0" smtClean="0" sz="1800" spc="-4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flo</a:t>
            </a:r>
            <a:r>
              <a:rPr dirty="0" smtClean="0" sz="1800" spc="-4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t3(</a:t>
            </a:r>
            <a:r>
              <a:rPr dirty="0" smtClean="0" sz="1800" spc="-5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655</a:t>
            </a:r>
            <a:r>
              <a:rPr dirty="0" smtClean="0" sz="1800" spc="-4" b="1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6.0,</a:t>
            </a:r>
            <a:r>
              <a:rPr dirty="0" smtClean="0" sz="1800" spc="-4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256</a:t>
            </a:r>
            <a:r>
              <a:rPr dirty="0" smtClean="0" sz="1800" spc="-4" b="1">
                <a:solidFill>
                  <a:srgbClr val="000066"/>
                </a:solidFill>
                <a:latin typeface="Courier New"/>
                <a:cs typeface="Courier New"/>
              </a:rPr>
              <a:t>.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0,</a:t>
            </a:r>
            <a:r>
              <a:rPr dirty="0" smtClean="0" sz="1800" spc="-3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1.0</a:t>
            </a:r>
            <a:r>
              <a:rPr dirty="0" smtClean="0" sz="1800" spc="-2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));</a:t>
            </a:r>
            <a:endParaRPr sz="1800">
              <a:latin typeface="Courier New"/>
              <a:cs typeface="Courier New"/>
            </a:endParaRPr>
          </a:p>
          <a:p>
            <a:pPr marL="91478">
              <a:lnSpc>
                <a:spcPct val="94401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zw</a:t>
            </a:r>
            <a:r>
              <a:rPr dirty="0" smtClean="0" sz="1800" spc="-2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*=</a:t>
            </a:r>
            <a:r>
              <a:rPr dirty="0" smtClean="0" sz="1800" spc="-25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1.0</a:t>
            </a:r>
            <a:r>
              <a:rPr dirty="0" smtClean="0" sz="18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dirty="0" smtClean="0" sz="18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0066"/>
                </a:solidFill>
                <a:latin typeface="Courier New"/>
                <a:cs typeface="Courier New"/>
              </a:rPr>
              <a:t>16777215.0;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40" y="587803"/>
            <a:ext cx="6890744" cy="2006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40990" marR="78692">
              <a:lnSpc>
                <a:spcPts val="4620"/>
              </a:lnSpc>
              <a:spcBef>
                <a:spcPts val="231"/>
              </a:spcBef>
            </a:pPr>
            <a:r>
              <a:rPr dirty="0" smtClean="0" sz="4400" spc="-4">
                <a:solidFill>
                  <a:srgbClr val="81FFFF"/>
                </a:solidFill>
                <a:latin typeface="Arial Narrow"/>
                <a:cs typeface="Arial Narrow"/>
              </a:rPr>
              <a:t>G</a:t>
            </a:r>
            <a:r>
              <a:rPr dirty="0" smtClean="0" sz="4400" spc="-4">
                <a:solidFill>
                  <a:srgbClr val="81FFFF"/>
                </a:solidFill>
                <a:latin typeface="Arial Narrow"/>
                <a:cs typeface="Arial Narrow"/>
              </a:rPr>
              <a:t>-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Buffer</a:t>
            </a:r>
            <a:endParaRPr sz="44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2491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Caches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inputs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ghting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pass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multip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endParaRPr sz="3600">
              <a:latin typeface="Arial Narrow"/>
              <a:cs typeface="Arial Narrow"/>
            </a:endParaRPr>
          </a:p>
          <a:p>
            <a:pPr marL="12700" marR="78692">
              <a:lnSpc>
                <a:spcPct val="95621"/>
              </a:lnSpc>
              <a:spcBef>
                <a:spcPts val="190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buffers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(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-buffer).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562848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70486"/>
            <a:ext cx="225196" cy="114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86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2770486"/>
            <a:ext cx="3984891" cy="1689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All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lighting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performed</a:t>
            </a:r>
            <a:endParaRPr sz="3600">
              <a:latin typeface="Arial Narrow"/>
              <a:cs typeface="Arial Narrow"/>
            </a:endParaRPr>
          </a:p>
          <a:p>
            <a:pPr marL="12700" marR="11296">
              <a:lnSpc>
                <a:spcPct val="95621"/>
              </a:lnSpc>
              <a:spcBef>
                <a:spcPts val="86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Nic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ly</a:t>
            </a:r>
            <a:r>
              <a:rPr dirty="0" smtClean="0" sz="36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separ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tes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scene</a:t>
            </a:r>
            <a:endParaRPr sz="3600">
              <a:latin typeface="Arial Narrow"/>
              <a:cs typeface="Arial Narrow"/>
            </a:endParaRPr>
          </a:p>
          <a:p>
            <a:pPr marL="12700" marR="18335">
              <a:lnSpc>
                <a:spcPct val="95621"/>
              </a:lnSpc>
              <a:spcBef>
                <a:spcPts val="190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lig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ting,</a:t>
            </a:r>
            <a:r>
              <a:rPr dirty="0" smtClean="0" sz="3600" spc="-4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once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geometry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2365" y="2770486"/>
            <a:ext cx="2844725" cy="1689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102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screen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space.</a:t>
            </a:r>
            <a:endParaRPr sz="3600">
              <a:latin typeface="Arial Narrow"/>
              <a:cs typeface="Arial Narrow"/>
            </a:endParaRPr>
          </a:p>
          <a:p>
            <a:pPr marL="12700" marR="68579">
              <a:lnSpc>
                <a:spcPct val="95621"/>
              </a:lnSpc>
              <a:spcBef>
                <a:spcPts val="86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geometry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rom</a:t>
            </a:r>
            <a:endParaRPr sz="3600">
              <a:latin typeface="Arial Narrow"/>
              <a:cs typeface="Arial Narrow"/>
            </a:endParaRPr>
          </a:p>
          <a:p>
            <a:pPr marL="13518" marR="40307">
              <a:lnSpc>
                <a:spcPct val="95621"/>
              </a:lnSpc>
              <a:spcBef>
                <a:spcPts val="190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written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into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4526388"/>
            <a:ext cx="7217879" cy="1141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884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Buffer,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shadowed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automatically.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865"/>
              </a:spcBef>
            </a:pPr>
            <a:r>
              <a:rPr dirty="0" smtClean="0" sz="3600" spc="-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-buffer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so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avai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able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post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pr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cessin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185010"/>
            <a:ext cx="22519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978150" y="1608074"/>
            <a:ext cx="3795776" cy="1365250"/>
          </a:xfrm>
          <a:custGeom>
            <a:avLst/>
            <a:gdLst/>
            <a:ahLst/>
            <a:cxnLst/>
            <a:rect l="l" t="t" r="r" b="b"/>
            <a:pathLst>
              <a:path w="3795776" h="1365250">
                <a:moveTo>
                  <a:pt x="0" y="1365250"/>
                </a:moveTo>
                <a:lnTo>
                  <a:pt x="3795776" y="1365250"/>
                </a:lnTo>
                <a:lnTo>
                  <a:pt x="3795776" y="0"/>
                </a:lnTo>
                <a:lnTo>
                  <a:pt x="0" y="0"/>
                </a:lnTo>
                <a:lnTo>
                  <a:pt x="0" y="13652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978150" y="1608074"/>
            <a:ext cx="3795776" cy="1365250"/>
          </a:xfrm>
          <a:custGeom>
            <a:avLst/>
            <a:gdLst/>
            <a:ahLst/>
            <a:cxnLst/>
            <a:rect l="l" t="t" r="r" b="b"/>
            <a:pathLst>
              <a:path w="3795776" h="1365250">
                <a:moveTo>
                  <a:pt x="0" y="1365250"/>
                </a:moveTo>
                <a:lnTo>
                  <a:pt x="3795776" y="1365250"/>
                </a:lnTo>
                <a:lnTo>
                  <a:pt x="3795776" y="0"/>
                </a:lnTo>
                <a:lnTo>
                  <a:pt x="0" y="0"/>
                </a:lnTo>
                <a:lnTo>
                  <a:pt x="0" y="13652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3429000"/>
            <a:ext cx="3111500" cy="1441450"/>
          </a:xfrm>
          <a:custGeom>
            <a:avLst/>
            <a:gdLst/>
            <a:ahLst/>
            <a:cxnLst/>
            <a:rect l="l" t="t" r="r" b="b"/>
            <a:pathLst>
              <a:path w="3111500" h="1441450">
                <a:moveTo>
                  <a:pt x="0" y="1441450"/>
                </a:moveTo>
                <a:lnTo>
                  <a:pt x="3111500" y="1441450"/>
                </a:lnTo>
                <a:lnTo>
                  <a:pt x="31115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3429000"/>
            <a:ext cx="3111500" cy="1441450"/>
          </a:xfrm>
          <a:custGeom>
            <a:avLst/>
            <a:gdLst/>
            <a:ahLst/>
            <a:cxnLst/>
            <a:rect l="l" t="t" r="r" b="b"/>
            <a:pathLst>
              <a:path w="3111500" h="1441450">
                <a:moveTo>
                  <a:pt x="0" y="1441450"/>
                </a:moveTo>
                <a:lnTo>
                  <a:pt x="3111500" y="1441450"/>
                </a:lnTo>
                <a:lnTo>
                  <a:pt x="31115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38553" y="554529"/>
            <a:ext cx="243031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Recovering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4620" y="554529"/>
            <a:ext cx="12315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linear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4235" y="554529"/>
            <a:ext cx="12578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depth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699610"/>
            <a:ext cx="20335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40" y="1699610"/>
            <a:ext cx="175572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Reca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that: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455761"/>
            <a:ext cx="20321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40" y="3455761"/>
            <a:ext cx="217970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Sol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ing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vz,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1494" y="3455761"/>
            <a:ext cx="116313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t: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211790"/>
            <a:ext cx="20321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5211790"/>
            <a:ext cx="407171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Rec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ns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ru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ted</a:t>
            </a:r>
            <a:r>
              <a:rPr dirty="0" smtClean="0" sz="32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near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dep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4430" y="5211790"/>
            <a:ext cx="244166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pre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ion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will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2389" y="5211790"/>
            <a:ext cx="71686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very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5699724"/>
            <a:ext cx="681466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ewed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but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it’s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ewed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where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want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it.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800" y="3429000"/>
            <a:ext cx="31115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8"/>
              </a:spcBef>
            </a:pPr>
            <a:endParaRPr sz="700"/>
          </a:p>
          <a:p>
            <a:pPr marL="92075">
              <a:lnSpc>
                <a:spcPct val="95825"/>
              </a:lnSpc>
            </a:pP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vz</a:t>
            </a:r>
            <a:r>
              <a:rPr dirty="0" smtClean="0" sz="2400" spc="-1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mtClean="0" sz="2400" spc="-1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1.0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-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19" b="1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1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*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+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95825"/>
              </a:lnSpc>
              <a:spcBef>
                <a:spcPts val="110"/>
              </a:spcBef>
            </a:pPr>
            <a:r>
              <a:rPr dirty="0" smtClean="0" sz="2000" spc="-4" b="1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he</a:t>
            </a:r>
            <a:r>
              <a:rPr dirty="0" smtClean="0" sz="2000" spc="-39" b="1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e:</a:t>
            </a:r>
            <a:endParaRPr sz="2000">
              <a:latin typeface="Times New Roman"/>
              <a:cs typeface="Times New Roman"/>
            </a:endParaRPr>
          </a:p>
          <a:p>
            <a:pPr marL="1006728" marR="549926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-1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mtClean="0" sz="2000" spc="-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(f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-1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n)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/</a:t>
            </a:r>
            <a:r>
              <a:rPr dirty="0" smtClean="0" sz="2000" spc="-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9" b="1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4" b="1">
                <a:solidFill>
                  <a:srgbClr val="000066"/>
                </a:solidFill>
                <a:latin typeface="Times New Roman"/>
                <a:cs typeface="Times New Roman"/>
              </a:rPr>
              <a:t>fn</a:t>
            </a:r>
            <a:r>
              <a:rPr dirty="0" smtClean="0" sz="2000" spc="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dirty="0" smtClean="0" sz="2000" spc="-1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solidFill>
                  <a:srgbClr val="000066"/>
                </a:solidFill>
                <a:latin typeface="Times New Roman"/>
                <a:cs typeface="Times New Roman"/>
              </a:rPr>
              <a:t>1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.0</a:t>
            </a:r>
            <a:r>
              <a:rPr dirty="0" smtClean="0" sz="2000" spc="-1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/</a:t>
            </a:r>
            <a:r>
              <a:rPr dirty="0" smtClean="0" sz="2000" spc="-1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8150" y="1608074"/>
            <a:ext cx="3795776" cy="1365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4"/>
              </a:spcBef>
            </a:pPr>
            <a:endParaRPr sz="1100"/>
          </a:p>
          <a:p>
            <a:pPr marL="91820">
              <a:lnSpc>
                <a:spcPct val="95825"/>
              </a:lnSpc>
            </a:pP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dirty="0" smtClean="0" sz="2400" spc="-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mtClean="0" sz="2400" spc="-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 b="1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vz</a:t>
            </a:r>
            <a:r>
              <a:rPr dirty="0" smtClean="0" sz="2400" spc="-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n)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(f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9182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mtClean="0" sz="2400" spc="-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vz</a:t>
            </a:r>
            <a:endParaRPr sz="2400">
              <a:latin typeface="Times New Roman"/>
              <a:cs typeface="Times New Roman"/>
            </a:endParaRPr>
          </a:p>
          <a:p>
            <a:pPr marL="9182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19" b="1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 b="1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vz</a:t>
            </a:r>
            <a:r>
              <a:rPr dirty="0" smtClean="0" sz="2400" spc="-19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n)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(f</a:t>
            </a:r>
            <a:r>
              <a:rPr dirty="0" smtClean="0" sz="2400" spc="1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-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n))</a:t>
            </a:r>
            <a:r>
              <a:rPr dirty="0" smtClean="0" sz="2400" spc="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-4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66"/>
                </a:solidFill>
                <a:latin typeface="Times New Roman"/>
                <a:cs typeface="Times New Roman"/>
              </a:rPr>
              <a:t>vz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454150" y="1336675"/>
            <a:ext cx="6391275" cy="2327275"/>
          </a:xfrm>
          <a:custGeom>
            <a:avLst/>
            <a:gdLst/>
            <a:ahLst/>
            <a:cxnLst/>
            <a:rect l="l" t="t" r="r" b="b"/>
            <a:pathLst>
              <a:path w="6391275" h="2327275">
                <a:moveTo>
                  <a:pt x="0" y="2327275"/>
                </a:moveTo>
                <a:lnTo>
                  <a:pt x="6391275" y="2327275"/>
                </a:lnTo>
                <a:lnTo>
                  <a:pt x="6391275" y="0"/>
                </a:lnTo>
                <a:lnTo>
                  <a:pt x="0" y="0"/>
                </a:lnTo>
                <a:lnTo>
                  <a:pt x="0" y="232727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59558" y="587803"/>
            <a:ext cx="20991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Stenciling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4894" y="587803"/>
            <a:ext cx="199482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alg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o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rithm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641" y="3936919"/>
            <a:ext cx="180575" cy="892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67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541" y="3936919"/>
            <a:ext cx="5288417" cy="2272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505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ncil</a:t>
            </a:r>
            <a:r>
              <a:rPr dirty="0" smtClean="0" sz="2800" spc="-5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shadow</a:t>
            </a:r>
            <a:r>
              <a:rPr dirty="0" smtClean="0" sz="2800" spc="-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hardware</a:t>
            </a:r>
            <a:r>
              <a:rPr dirty="0" smtClean="0" sz="2800" spc="-9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does</a:t>
            </a:r>
            <a:r>
              <a:rPr dirty="0" smtClean="0" sz="2800" spc="-4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this.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115"/>
              </a:lnSpc>
              <a:spcBef>
                <a:spcPts val="67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cull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r>
              <a:rPr dirty="0" smtClean="0" sz="28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2800" spc="-3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th</a:t>
            </a:r>
            <a:r>
              <a:rPr dirty="0" smtClean="0" sz="2800" spc="-4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write</a:t>
            </a:r>
            <a:r>
              <a:rPr dirty="0" smtClean="0" sz="2800" spc="-4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se</a:t>
            </a:r>
            <a:r>
              <a:rPr dirty="0" smtClean="0" sz="2800" spc="-2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when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volum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  <a:p>
            <a:pPr marL="12700" marR="48505">
              <a:lnSpc>
                <a:spcPct val="95621"/>
              </a:lnSpc>
              <a:spcBef>
                <a:spcPts val="669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me</a:t>
            </a:r>
            <a:r>
              <a:rPr dirty="0" smtClean="0" sz="2800" spc="-5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ues</a:t>
            </a:r>
            <a:r>
              <a:rPr dirty="0" smtClean="0" sz="2800" spc="-6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as</a:t>
            </a:r>
            <a:r>
              <a:rPr dirty="0" smtClean="0" sz="28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stencil</a:t>
            </a:r>
            <a:r>
              <a:rPr dirty="0" smtClean="0" sz="2800" spc="-5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shadows</a:t>
            </a:r>
            <a:endParaRPr sz="2800">
              <a:latin typeface="Arial Narrow"/>
              <a:cs typeface="Arial Narrow"/>
            </a:endParaRPr>
          </a:p>
          <a:p>
            <a:pPr marL="91465" marR="846177" algn="ctr">
              <a:lnSpc>
                <a:spcPct val="95621"/>
              </a:lnSpc>
              <a:spcBef>
                <a:spcPts val="704"/>
              </a:spcBef>
            </a:pP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6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Make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sure</a:t>
            </a:r>
            <a:r>
              <a:rPr dirty="0" smtClean="0" sz="2400" spc="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ght</a:t>
            </a:r>
            <a:r>
              <a:rPr dirty="0" smtClean="0" sz="2400" spc="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vol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mes</a:t>
            </a:r>
            <a:r>
              <a:rPr dirty="0" smtClean="0" sz="2400" spc="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are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close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0028" y="4448983"/>
            <a:ext cx="130882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rendering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641" y="5388097"/>
            <a:ext cx="1805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867" y="6317898"/>
            <a:ext cx="59114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6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Th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only</a:t>
            </a:r>
            <a:r>
              <a:rPr dirty="0" smtClean="0" sz="2400" spc="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w</a:t>
            </a:r>
            <a:r>
              <a:rPr dirty="0" smtClean="0" sz="2400" spc="-4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rks</a:t>
            </a:r>
            <a:r>
              <a:rPr dirty="0" smtClean="0" sz="2400" spc="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if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ca</a:t>
            </a:r>
            <a:r>
              <a:rPr dirty="0" smtClean="0" sz="2400" spc="4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era</a:t>
            </a:r>
            <a:r>
              <a:rPr dirty="0" smtClean="0" sz="2400" spc="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2400" spc="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outsi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400" spc="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ght</a:t>
            </a:r>
            <a:r>
              <a:rPr dirty="0" smtClean="0" sz="2400" spc="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vol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mes.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4150" y="1336675"/>
            <a:ext cx="6391275" cy="232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280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cl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ar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st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nc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b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uf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er</a:t>
            </a:r>
            <a:endParaRPr sz="20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if(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fr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nt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ing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ep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est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ss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34720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increment</a:t>
            </a:r>
            <a:r>
              <a:rPr dirty="0" smtClean="0" sz="2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stencil</a:t>
            </a:r>
            <a:endParaRPr sz="20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(</a:t>
            </a:r>
            <a:r>
              <a:rPr dirty="0" smtClean="0" sz="2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b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ck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g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34720">
              <a:lnSpc>
                <a:spcPct val="94401"/>
              </a:lnSpc>
              <a:spcBef>
                <a:spcPts val="37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decrement</a:t>
            </a:r>
            <a:r>
              <a:rPr dirty="0" smtClean="0" sz="2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stencil</a:t>
            </a:r>
            <a:endParaRPr sz="2000">
              <a:latin typeface="Courier New"/>
              <a:cs typeface="Courier New"/>
            </a:endParaRPr>
          </a:p>
          <a:p>
            <a:pPr marL="434720" marR="467484" indent="-342899">
              <a:lnSpc>
                <a:spcPts val="2160"/>
              </a:lnSpc>
              <a:spcBef>
                <a:spcPts val="418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der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li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g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on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y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ix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ls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wh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ch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v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no</a:t>
            </a:r>
            <a:r>
              <a:rPr dirty="0" smtClean="0" sz="2000" spc="-4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-4" b="1">
                <a:solidFill>
                  <a:srgbClr val="000066"/>
                </a:solidFill>
                <a:latin typeface="Courier New"/>
                <a:cs typeface="Courier New"/>
              </a:rPr>
              <a:t>-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ze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st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nc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31900" y="1608201"/>
            <a:ext cx="6754876" cy="4325874"/>
          </a:xfrm>
          <a:custGeom>
            <a:avLst/>
            <a:gdLst/>
            <a:ahLst/>
            <a:cxnLst/>
            <a:rect l="l" t="t" r="r" b="b"/>
            <a:pathLst>
              <a:path w="6754876" h="4325874">
                <a:moveTo>
                  <a:pt x="0" y="4325874"/>
                </a:moveTo>
                <a:lnTo>
                  <a:pt x="6754876" y="4325874"/>
                </a:lnTo>
                <a:lnTo>
                  <a:pt x="6754876" y="0"/>
                </a:lnTo>
                <a:lnTo>
                  <a:pt x="0" y="0"/>
                </a:lnTo>
                <a:lnTo>
                  <a:pt x="0" y="4325874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295525" y="2138426"/>
            <a:ext cx="2579751" cy="3263900"/>
          </a:xfrm>
          <a:custGeom>
            <a:avLst/>
            <a:gdLst/>
            <a:ahLst/>
            <a:cxnLst/>
            <a:rect l="l" t="t" r="r" b="b"/>
            <a:pathLst>
              <a:path w="2579751" h="3263900">
                <a:moveTo>
                  <a:pt x="2579751" y="0"/>
                </a:moveTo>
                <a:lnTo>
                  <a:pt x="0" y="326390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295525" y="4414774"/>
            <a:ext cx="4402201" cy="998601"/>
          </a:xfrm>
          <a:custGeom>
            <a:avLst/>
            <a:gdLst/>
            <a:ahLst/>
            <a:cxnLst/>
            <a:rect l="l" t="t" r="r" b="b"/>
            <a:pathLst>
              <a:path w="4402201" h="998601">
                <a:moveTo>
                  <a:pt x="0" y="998601"/>
                </a:moveTo>
                <a:lnTo>
                  <a:pt x="4402201" y="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648200" y="2517775"/>
            <a:ext cx="1897126" cy="1668526"/>
          </a:xfrm>
          <a:custGeom>
            <a:avLst/>
            <a:gdLst/>
            <a:ahLst/>
            <a:cxnLst/>
            <a:rect l="l" t="t" r="r" b="b"/>
            <a:pathLst>
              <a:path w="1897126" h="1668526">
                <a:moveTo>
                  <a:pt x="0" y="834263"/>
                </a:moveTo>
                <a:lnTo>
                  <a:pt x="3144" y="765839"/>
                </a:lnTo>
                <a:lnTo>
                  <a:pt x="12415" y="698939"/>
                </a:lnTo>
                <a:lnTo>
                  <a:pt x="27567" y="633778"/>
                </a:lnTo>
                <a:lnTo>
                  <a:pt x="48358" y="570569"/>
                </a:lnTo>
                <a:lnTo>
                  <a:pt x="74543" y="509527"/>
                </a:lnTo>
                <a:lnTo>
                  <a:pt x="105877" y="450868"/>
                </a:lnTo>
                <a:lnTo>
                  <a:pt x="142116" y="394806"/>
                </a:lnTo>
                <a:lnTo>
                  <a:pt x="183018" y="341555"/>
                </a:lnTo>
                <a:lnTo>
                  <a:pt x="228336" y="291331"/>
                </a:lnTo>
                <a:lnTo>
                  <a:pt x="277828" y="244348"/>
                </a:lnTo>
                <a:lnTo>
                  <a:pt x="331249" y="200820"/>
                </a:lnTo>
                <a:lnTo>
                  <a:pt x="388354" y="160962"/>
                </a:lnTo>
                <a:lnTo>
                  <a:pt x="448901" y="124990"/>
                </a:lnTo>
                <a:lnTo>
                  <a:pt x="512644" y="93117"/>
                </a:lnTo>
                <a:lnTo>
                  <a:pt x="579340" y="65559"/>
                </a:lnTo>
                <a:lnTo>
                  <a:pt x="648744" y="42530"/>
                </a:lnTo>
                <a:lnTo>
                  <a:pt x="720612" y="24245"/>
                </a:lnTo>
                <a:lnTo>
                  <a:pt x="794701" y="10918"/>
                </a:lnTo>
                <a:lnTo>
                  <a:pt x="870766" y="2765"/>
                </a:lnTo>
                <a:lnTo>
                  <a:pt x="948563" y="0"/>
                </a:lnTo>
                <a:lnTo>
                  <a:pt x="1026359" y="2765"/>
                </a:lnTo>
                <a:lnTo>
                  <a:pt x="1102424" y="10918"/>
                </a:lnTo>
                <a:lnTo>
                  <a:pt x="1176513" y="24245"/>
                </a:lnTo>
                <a:lnTo>
                  <a:pt x="1248381" y="42530"/>
                </a:lnTo>
                <a:lnTo>
                  <a:pt x="1317785" y="65559"/>
                </a:lnTo>
                <a:lnTo>
                  <a:pt x="1384481" y="93117"/>
                </a:lnTo>
                <a:lnTo>
                  <a:pt x="1448224" y="124990"/>
                </a:lnTo>
                <a:lnTo>
                  <a:pt x="1508771" y="160962"/>
                </a:lnTo>
                <a:lnTo>
                  <a:pt x="1565876" y="200820"/>
                </a:lnTo>
                <a:lnTo>
                  <a:pt x="1619297" y="244348"/>
                </a:lnTo>
                <a:lnTo>
                  <a:pt x="1668789" y="291331"/>
                </a:lnTo>
                <a:lnTo>
                  <a:pt x="1714107" y="341555"/>
                </a:lnTo>
                <a:lnTo>
                  <a:pt x="1755009" y="394806"/>
                </a:lnTo>
                <a:lnTo>
                  <a:pt x="1791248" y="450868"/>
                </a:lnTo>
                <a:lnTo>
                  <a:pt x="1822582" y="509527"/>
                </a:lnTo>
                <a:lnTo>
                  <a:pt x="1848767" y="570569"/>
                </a:lnTo>
                <a:lnTo>
                  <a:pt x="1869558" y="633778"/>
                </a:lnTo>
                <a:lnTo>
                  <a:pt x="1884710" y="698939"/>
                </a:lnTo>
                <a:lnTo>
                  <a:pt x="1893981" y="765839"/>
                </a:lnTo>
                <a:lnTo>
                  <a:pt x="1897126" y="834263"/>
                </a:lnTo>
                <a:lnTo>
                  <a:pt x="1893981" y="902686"/>
                </a:lnTo>
                <a:lnTo>
                  <a:pt x="1884710" y="969586"/>
                </a:lnTo>
                <a:lnTo>
                  <a:pt x="1869558" y="1034747"/>
                </a:lnTo>
                <a:lnTo>
                  <a:pt x="1848767" y="1097956"/>
                </a:lnTo>
                <a:lnTo>
                  <a:pt x="1822582" y="1158998"/>
                </a:lnTo>
                <a:lnTo>
                  <a:pt x="1791248" y="1217657"/>
                </a:lnTo>
                <a:lnTo>
                  <a:pt x="1755009" y="1273719"/>
                </a:lnTo>
                <a:lnTo>
                  <a:pt x="1714107" y="1326970"/>
                </a:lnTo>
                <a:lnTo>
                  <a:pt x="1668789" y="1377194"/>
                </a:lnTo>
                <a:lnTo>
                  <a:pt x="1619297" y="1424178"/>
                </a:lnTo>
                <a:lnTo>
                  <a:pt x="1565876" y="1467705"/>
                </a:lnTo>
                <a:lnTo>
                  <a:pt x="1508771" y="1507563"/>
                </a:lnTo>
                <a:lnTo>
                  <a:pt x="1448224" y="1543535"/>
                </a:lnTo>
                <a:lnTo>
                  <a:pt x="1384481" y="1575408"/>
                </a:lnTo>
                <a:lnTo>
                  <a:pt x="1317785" y="1602966"/>
                </a:lnTo>
                <a:lnTo>
                  <a:pt x="1248381" y="1625995"/>
                </a:lnTo>
                <a:lnTo>
                  <a:pt x="1176513" y="1644280"/>
                </a:lnTo>
                <a:lnTo>
                  <a:pt x="1102424" y="1657607"/>
                </a:lnTo>
                <a:lnTo>
                  <a:pt x="1026359" y="1665760"/>
                </a:lnTo>
                <a:lnTo>
                  <a:pt x="948563" y="1668526"/>
                </a:lnTo>
                <a:lnTo>
                  <a:pt x="870766" y="1665760"/>
                </a:lnTo>
                <a:lnTo>
                  <a:pt x="794701" y="1657607"/>
                </a:lnTo>
                <a:lnTo>
                  <a:pt x="720612" y="1644280"/>
                </a:lnTo>
                <a:lnTo>
                  <a:pt x="648744" y="1625995"/>
                </a:lnTo>
                <a:lnTo>
                  <a:pt x="579340" y="1602966"/>
                </a:lnTo>
                <a:lnTo>
                  <a:pt x="512644" y="1575408"/>
                </a:lnTo>
                <a:lnTo>
                  <a:pt x="448901" y="1543535"/>
                </a:lnTo>
                <a:lnTo>
                  <a:pt x="388354" y="1507563"/>
                </a:lnTo>
                <a:lnTo>
                  <a:pt x="331249" y="1467705"/>
                </a:lnTo>
                <a:lnTo>
                  <a:pt x="277828" y="1424178"/>
                </a:lnTo>
                <a:lnTo>
                  <a:pt x="228336" y="1377194"/>
                </a:lnTo>
                <a:lnTo>
                  <a:pt x="183018" y="1326970"/>
                </a:lnTo>
                <a:lnTo>
                  <a:pt x="142116" y="1273719"/>
                </a:lnTo>
                <a:lnTo>
                  <a:pt x="105877" y="1217657"/>
                </a:lnTo>
                <a:lnTo>
                  <a:pt x="74543" y="1158998"/>
                </a:lnTo>
                <a:lnTo>
                  <a:pt x="48358" y="1097956"/>
                </a:lnTo>
                <a:lnTo>
                  <a:pt x="27567" y="1034747"/>
                </a:lnTo>
                <a:lnTo>
                  <a:pt x="12415" y="969586"/>
                </a:lnTo>
                <a:lnTo>
                  <a:pt x="3144" y="902686"/>
                </a:lnTo>
                <a:lnTo>
                  <a:pt x="0" y="834263"/>
                </a:lnTo>
                <a:close/>
              </a:path>
            </a:pathLst>
          </a:custGeom>
          <a:ln w="38100">
            <a:solidFill>
              <a:srgbClr val="CCEB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891278" y="2912237"/>
            <a:ext cx="964057" cy="1008126"/>
          </a:xfrm>
          <a:custGeom>
            <a:avLst/>
            <a:gdLst/>
            <a:ahLst/>
            <a:cxnLst/>
            <a:rect l="l" t="t" r="r" b="b"/>
            <a:pathLst>
              <a:path w="964057" h="1008126">
                <a:moveTo>
                  <a:pt x="0" y="303149"/>
                </a:moveTo>
                <a:lnTo>
                  <a:pt x="893699" y="1008126"/>
                </a:lnTo>
                <a:lnTo>
                  <a:pt x="964057" y="0"/>
                </a:lnTo>
                <a:lnTo>
                  <a:pt x="0" y="303149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891278" y="2912237"/>
            <a:ext cx="964057" cy="1008126"/>
          </a:xfrm>
          <a:custGeom>
            <a:avLst/>
            <a:gdLst/>
            <a:ahLst/>
            <a:cxnLst/>
            <a:rect l="l" t="t" r="r" b="b"/>
            <a:pathLst>
              <a:path w="964057" h="1008126">
                <a:moveTo>
                  <a:pt x="0" y="303149"/>
                </a:moveTo>
                <a:lnTo>
                  <a:pt x="964057" y="0"/>
                </a:lnTo>
                <a:lnTo>
                  <a:pt x="893699" y="1008126"/>
                </a:lnTo>
                <a:lnTo>
                  <a:pt x="0" y="303149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289302" y="1911350"/>
            <a:ext cx="4103497" cy="3498215"/>
          </a:xfrm>
          <a:custGeom>
            <a:avLst/>
            <a:gdLst/>
            <a:ahLst/>
            <a:cxnLst/>
            <a:rect l="l" t="t" r="r" b="b"/>
            <a:pathLst>
              <a:path w="4103497" h="3498215">
                <a:moveTo>
                  <a:pt x="58039" y="3434206"/>
                </a:moveTo>
                <a:lnTo>
                  <a:pt x="0" y="3483610"/>
                </a:lnTo>
                <a:lnTo>
                  <a:pt x="12446" y="3498215"/>
                </a:lnTo>
                <a:lnTo>
                  <a:pt x="70358" y="3448685"/>
                </a:lnTo>
                <a:lnTo>
                  <a:pt x="58039" y="3434206"/>
                </a:lnTo>
                <a:close/>
              </a:path>
              <a:path w="4103497" h="3498215">
                <a:moveTo>
                  <a:pt x="4016756" y="61467"/>
                </a:moveTo>
                <a:lnTo>
                  <a:pt x="3958717" y="110871"/>
                </a:lnTo>
                <a:lnTo>
                  <a:pt x="3971036" y="125349"/>
                </a:lnTo>
                <a:lnTo>
                  <a:pt x="4029075" y="75946"/>
                </a:lnTo>
                <a:lnTo>
                  <a:pt x="4016756" y="61467"/>
                </a:lnTo>
                <a:close/>
              </a:path>
              <a:path w="4103497" h="3498215">
                <a:moveTo>
                  <a:pt x="3915156" y="147954"/>
                </a:moveTo>
                <a:lnTo>
                  <a:pt x="3857244" y="197358"/>
                </a:lnTo>
                <a:lnTo>
                  <a:pt x="3869563" y="211836"/>
                </a:lnTo>
                <a:lnTo>
                  <a:pt x="3927602" y="162433"/>
                </a:lnTo>
                <a:lnTo>
                  <a:pt x="3915156" y="147954"/>
                </a:lnTo>
                <a:close/>
              </a:path>
              <a:path w="4103497" h="3498215">
                <a:moveTo>
                  <a:pt x="3813683" y="234441"/>
                </a:moveTo>
                <a:lnTo>
                  <a:pt x="3755771" y="283845"/>
                </a:lnTo>
                <a:lnTo>
                  <a:pt x="3768090" y="298323"/>
                </a:lnTo>
                <a:lnTo>
                  <a:pt x="3826129" y="248920"/>
                </a:lnTo>
                <a:lnTo>
                  <a:pt x="3813683" y="234441"/>
                </a:lnTo>
                <a:close/>
              </a:path>
              <a:path w="4103497" h="3498215">
                <a:moveTo>
                  <a:pt x="3712210" y="320928"/>
                </a:moveTo>
                <a:lnTo>
                  <a:pt x="3654171" y="370332"/>
                </a:lnTo>
                <a:lnTo>
                  <a:pt x="3666617" y="384810"/>
                </a:lnTo>
                <a:lnTo>
                  <a:pt x="3724529" y="335407"/>
                </a:lnTo>
                <a:lnTo>
                  <a:pt x="3712210" y="320928"/>
                </a:lnTo>
                <a:close/>
              </a:path>
              <a:path w="4103497" h="3498215">
                <a:moveTo>
                  <a:pt x="3610737" y="407415"/>
                </a:moveTo>
                <a:lnTo>
                  <a:pt x="3552698" y="456819"/>
                </a:lnTo>
                <a:lnTo>
                  <a:pt x="3565017" y="471297"/>
                </a:lnTo>
                <a:lnTo>
                  <a:pt x="3623056" y="421894"/>
                </a:lnTo>
                <a:lnTo>
                  <a:pt x="3610737" y="407415"/>
                </a:lnTo>
                <a:close/>
              </a:path>
              <a:path w="4103497" h="3498215">
                <a:moveTo>
                  <a:pt x="3509137" y="493902"/>
                </a:moveTo>
                <a:lnTo>
                  <a:pt x="3451225" y="543305"/>
                </a:lnTo>
                <a:lnTo>
                  <a:pt x="3463544" y="557784"/>
                </a:lnTo>
                <a:lnTo>
                  <a:pt x="3521583" y="508380"/>
                </a:lnTo>
                <a:lnTo>
                  <a:pt x="3509137" y="493902"/>
                </a:lnTo>
                <a:close/>
              </a:path>
              <a:path w="4103497" h="3498215">
                <a:moveTo>
                  <a:pt x="3407664" y="580389"/>
                </a:moveTo>
                <a:lnTo>
                  <a:pt x="3349752" y="629792"/>
                </a:lnTo>
                <a:lnTo>
                  <a:pt x="3362071" y="644271"/>
                </a:lnTo>
                <a:lnTo>
                  <a:pt x="3420110" y="594867"/>
                </a:lnTo>
                <a:lnTo>
                  <a:pt x="3407664" y="580389"/>
                </a:lnTo>
                <a:close/>
              </a:path>
              <a:path w="4103497" h="3498215">
                <a:moveTo>
                  <a:pt x="3306191" y="666876"/>
                </a:moveTo>
                <a:lnTo>
                  <a:pt x="3248152" y="716279"/>
                </a:lnTo>
                <a:lnTo>
                  <a:pt x="3260598" y="730758"/>
                </a:lnTo>
                <a:lnTo>
                  <a:pt x="3318510" y="681354"/>
                </a:lnTo>
                <a:lnTo>
                  <a:pt x="3306191" y="666876"/>
                </a:lnTo>
                <a:close/>
              </a:path>
              <a:path w="4103497" h="3498215">
                <a:moveTo>
                  <a:pt x="3204718" y="753363"/>
                </a:moveTo>
                <a:lnTo>
                  <a:pt x="3146679" y="802766"/>
                </a:lnTo>
                <a:lnTo>
                  <a:pt x="3158998" y="817245"/>
                </a:lnTo>
                <a:lnTo>
                  <a:pt x="3217037" y="767841"/>
                </a:lnTo>
                <a:lnTo>
                  <a:pt x="3204718" y="753363"/>
                </a:lnTo>
                <a:close/>
              </a:path>
              <a:path w="4103497" h="3498215">
                <a:moveTo>
                  <a:pt x="3103118" y="839851"/>
                </a:moveTo>
                <a:lnTo>
                  <a:pt x="3045206" y="889253"/>
                </a:lnTo>
                <a:lnTo>
                  <a:pt x="3057525" y="903732"/>
                </a:lnTo>
                <a:lnTo>
                  <a:pt x="3115564" y="854328"/>
                </a:lnTo>
                <a:lnTo>
                  <a:pt x="3103118" y="839851"/>
                </a:lnTo>
                <a:close/>
              </a:path>
              <a:path w="4103497" h="3498215">
                <a:moveTo>
                  <a:pt x="3001645" y="926338"/>
                </a:moveTo>
                <a:lnTo>
                  <a:pt x="2943733" y="975740"/>
                </a:lnTo>
                <a:lnTo>
                  <a:pt x="2956052" y="990219"/>
                </a:lnTo>
                <a:lnTo>
                  <a:pt x="3014091" y="940815"/>
                </a:lnTo>
                <a:lnTo>
                  <a:pt x="3001645" y="926338"/>
                </a:lnTo>
                <a:close/>
              </a:path>
              <a:path w="4103497" h="3498215">
                <a:moveTo>
                  <a:pt x="2900172" y="1012698"/>
                </a:moveTo>
                <a:lnTo>
                  <a:pt x="2842133" y="1062227"/>
                </a:lnTo>
                <a:lnTo>
                  <a:pt x="2854579" y="1076705"/>
                </a:lnTo>
                <a:lnTo>
                  <a:pt x="2912491" y="1027302"/>
                </a:lnTo>
                <a:lnTo>
                  <a:pt x="2900172" y="1012698"/>
                </a:lnTo>
                <a:close/>
              </a:path>
              <a:path w="4103497" h="3498215">
                <a:moveTo>
                  <a:pt x="2798699" y="1099185"/>
                </a:moveTo>
                <a:lnTo>
                  <a:pt x="2740660" y="1148714"/>
                </a:lnTo>
                <a:lnTo>
                  <a:pt x="2752979" y="1163192"/>
                </a:lnTo>
                <a:lnTo>
                  <a:pt x="2811018" y="1113789"/>
                </a:lnTo>
                <a:lnTo>
                  <a:pt x="2798699" y="1099185"/>
                </a:lnTo>
                <a:close/>
              </a:path>
              <a:path w="4103497" h="3498215">
                <a:moveTo>
                  <a:pt x="2697099" y="1185672"/>
                </a:moveTo>
                <a:lnTo>
                  <a:pt x="2639187" y="1235202"/>
                </a:lnTo>
                <a:lnTo>
                  <a:pt x="2651506" y="1249679"/>
                </a:lnTo>
                <a:lnTo>
                  <a:pt x="2709545" y="1200277"/>
                </a:lnTo>
                <a:lnTo>
                  <a:pt x="2697099" y="1185672"/>
                </a:lnTo>
                <a:close/>
              </a:path>
              <a:path w="4103497" h="3498215">
                <a:moveTo>
                  <a:pt x="2595626" y="1272159"/>
                </a:moveTo>
                <a:lnTo>
                  <a:pt x="2537714" y="1321562"/>
                </a:lnTo>
                <a:lnTo>
                  <a:pt x="2550033" y="1336166"/>
                </a:lnTo>
                <a:lnTo>
                  <a:pt x="2608072" y="1286764"/>
                </a:lnTo>
                <a:lnTo>
                  <a:pt x="2595626" y="1272159"/>
                </a:lnTo>
                <a:close/>
              </a:path>
              <a:path w="4103497" h="3498215">
                <a:moveTo>
                  <a:pt x="2494153" y="1358646"/>
                </a:moveTo>
                <a:lnTo>
                  <a:pt x="2436114" y="1408049"/>
                </a:lnTo>
                <a:lnTo>
                  <a:pt x="2448560" y="1422653"/>
                </a:lnTo>
                <a:lnTo>
                  <a:pt x="2506472" y="1373124"/>
                </a:lnTo>
                <a:lnTo>
                  <a:pt x="2494153" y="1358646"/>
                </a:lnTo>
                <a:close/>
              </a:path>
              <a:path w="4103497" h="3498215">
                <a:moveTo>
                  <a:pt x="2392680" y="1445133"/>
                </a:moveTo>
                <a:lnTo>
                  <a:pt x="2334641" y="1494536"/>
                </a:lnTo>
                <a:lnTo>
                  <a:pt x="2346960" y="1509140"/>
                </a:lnTo>
                <a:lnTo>
                  <a:pt x="2404999" y="1459611"/>
                </a:lnTo>
                <a:lnTo>
                  <a:pt x="2392680" y="1445133"/>
                </a:lnTo>
                <a:close/>
              </a:path>
              <a:path w="4103497" h="3498215">
                <a:moveTo>
                  <a:pt x="2291080" y="1531620"/>
                </a:moveTo>
                <a:lnTo>
                  <a:pt x="2233168" y="1581023"/>
                </a:lnTo>
                <a:lnTo>
                  <a:pt x="2245487" y="1595627"/>
                </a:lnTo>
                <a:lnTo>
                  <a:pt x="2303526" y="1546098"/>
                </a:lnTo>
                <a:lnTo>
                  <a:pt x="2291080" y="1531620"/>
                </a:lnTo>
                <a:close/>
              </a:path>
              <a:path w="4103497" h="3498215">
                <a:moveTo>
                  <a:pt x="2189607" y="1618107"/>
                </a:moveTo>
                <a:lnTo>
                  <a:pt x="2131695" y="1667510"/>
                </a:lnTo>
                <a:lnTo>
                  <a:pt x="2144014" y="1681988"/>
                </a:lnTo>
                <a:lnTo>
                  <a:pt x="2202053" y="1632585"/>
                </a:lnTo>
                <a:lnTo>
                  <a:pt x="2189607" y="1618107"/>
                </a:lnTo>
                <a:close/>
              </a:path>
              <a:path w="4103497" h="3498215">
                <a:moveTo>
                  <a:pt x="2088134" y="1704594"/>
                </a:moveTo>
                <a:lnTo>
                  <a:pt x="2030095" y="1753997"/>
                </a:lnTo>
                <a:lnTo>
                  <a:pt x="2042540" y="1768475"/>
                </a:lnTo>
                <a:lnTo>
                  <a:pt x="2100453" y="1719072"/>
                </a:lnTo>
                <a:lnTo>
                  <a:pt x="2088134" y="1704594"/>
                </a:lnTo>
                <a:close/>
              </a:path>
              <a:path w="4103497" h="3498215">
                <a:moveTo>
                  <a:pt x="1986661" y="1791081"/>
                </a:moveTo>
                <a:lnTo>
                  <a:pt x="1928622" y="1840483"/>
                </a:lnTo>
                <a:lnTo>
                  <a:pt x="1940940" y="1854962"/>
                </a:lnTo>
                <a:lnTo>
                  <a:pt x="1998980" y="1805558"/>
                </a:lnTo>
                <a:lnTo>
                  <a:pt x="1986661" y="1791081"/>
                </a:lnTo>
                <a:close/>
              </a:path>
              <a:path w="4103497" h="3498215">
                <a:moveTo>
                  <a:pt x="1885188" y="1877568"/>
                </a:moveTo>
                <a:lnTo>
                  <a:pt x="1827149" y="1926970"/>
                </a:lnTo>
                <a:lnTo>
                  <a:pt x="1839468" y="1941449"/>
                </a:lnTo>
                <a:lnTo>
                  <a:pt x="1897507" y="1892045"/>
                </a:lnTo>
                <a:lnTo>
                  <a:pt x="1885188" y="1877568"/>
                </a:lnTo>
                <a:close/>
              </a:path>
              <a:path w="4103497" h="3498215">
                <a:moveTo>
                  <a:pt x="1783588" y="1964055"/>
                </a:moveTo>
                <a:lnTo>
                  <a:pt x="1725676" y="2013458"/>
                </a:lnTo>
                <a:lnTo>
                  <a:pt x="1737995" y="2027936"/>
                </a:lnTo>
                <a:lnTo>
                  <a:pt x="1796034" y="1978533"/>
                </a:lnTo>
                <a:lnTo>
                  <a:pt x="1783588" y="1964055"/>
                </a:lnTo>
                <a:close/>
              </a:path>
              <a:path w="4103497" h="3498215">
                <a:moveTo>
                  <a:pt x="1682114" y="2050542"/>
                </a:moveTo>
                <a:lnTo>
                  <a:pt x="1624076" y="2099945"/>
                </a:lnTo>
                <a:lnTo>
                  <a:pt x="1636522" y="2114423"/>
                </a:lnTo>
                <a:lnTo>
                  <a:pt x="1694434" y="2065020"/>
                </a:lnTo>
                <a:lnTo>
                  <a:pt x="1682114" y="2050542"/>
                </a:lnTo>
                <a:close/>
              </a:path>
              <a:path w="4103497" h="3498215">
                <a:moveTo>
                  <a:pt x="1580642" y="2137029"/>
                </a:moveTo>
                <a:lnTo>
                  <a:pt x="1522602" y="2186432"/>
                </a:lnTo>
                <a:lnTo>
                  <a:pt x="1534922" y="2200910"/>
                </a:lnTo>
                <a:lnTo>
                  <a:pt x="1592961" y="2151507"/>
                </a:lnTo>
                <a:lnTo>
                  <a:pt x="1580642" y="2137029"/>
                </a:lnTo>
                <a:close/>
              </a:path>
              <a:path w="4103497" h="3498215">
                <a:moveTo>
                  <a:pt x="1479169" y="2223516"/>
                </a:moveTo>
                <a:lnTo>
                  <a:pt x="1421130" y="2272919"/>
                </a:lnTo>
                <a:lnTo>
                  <a:pt x="1433449" y="2287397"/>
                </a:lnTo>
                <a:lnTo>
                  <a:pt x="1491488" y="2237994"/>
                </a:lnTo>
                <a:lnTo>
                  <a:pt x="1479169" y="2223516"/>
                </a:lnTo>
                <a:close/>
              </a:path>
              <a:path w="4103497" h="3498215">
                <a:moveTo>
                  <a:pt x="1377569" y="2310003"/>
                </a:moveTo>
                <a:lnTo>
                  <a:pt x="1319657" y="2359406"/>
                </a:lnTo>
                <a:lnTo>
                  <a:pt x="1331976" y="2373884"/>
                </a:lnTo>
                <a:lnTo>
                  <a:pt x="1390014" y="2324481"/>
                </a:lnTo>
                <a:lnTo>
                  <a:pt x="1377569" y="2310003"/>
                </a:lnTo>
                <a:close/>
              </a:path>
              <a:path w="4103497" h="3498215">
                <a:moveTo>
                  <a:pt x="1276096" y="2396490"/>
                </a:moveTo>
                <a:lnTo>
                  <a:pt x="1218057" y="2445893"/>
                </a:lnTo>
                <a:lnTo>
                  <a:pt x="1230502" y="2460371"/>
                </a:lnTo>
                <a:lnTo>
                  <a:pt x="1288414" y="2410968"/>
                </a:lnTo>
                <a:lnTo>
                  <a:pt x="1276096" y="2396490"/>
                </a:lnTo>
                <a:close/>
              </a:path>
              <a:path w="4103497" h="3498215">
                <a:moveTo>
                  <a:pt x="1174623" y="2482977"/>
                </a:moveTo>
                <a:lnTo>
                  <a:pt x="1116584" y="2532380"/>
                </a:lnTo>
                <a:lnTo>
                  <a:pt x="1128902" y="2546858"/>
                </a:lnTo>
                <a:lnTo>
                  <a:pt x="1186942" y="2497455"/>
                </a:lnTo>
                <a:lnTo>
                  <a:pt x="1174623" y="2482977"/>
                </a:lnTo>
                <a:close/>
              </a:path>
              <a:path w="4103497" h="3498215">
                <a:moveTo>
                  <a:pt x="1073150" y="2569464"/>
                </a:moveTo>
                <a:lnTo>
                  <a:pt x="1015111" y="2618867"/>
                </a:lnTo>
                <a:lnTo>
                  <a:pt x="1027430" y="2633345"/>
                </a:lnTo>
                <a:lnTo>
                  <a:pt x="1085469" y="2583942"/>
                </a:lnTo>
                <a:lnTo>
                  <a:pt x="1073150" y="2569464"/>
                </a:lnTo>
                <a:close/>
              </a:path>
              <a:path w="4103497" h="3498215">
                <a:moveTo>
                  <a:pt x="971550" y="2655951"/>
                </a:moveTo>
                <a:lnTo>
                  <a:pt x="913638" y="2705354"/>
                </a:lnTo>
                <a:lnTo>
                  <a:pt x="925957" y="2719832"/>
                </a:lnTo>
                <a:lnTo>
                  <a:pt x="983996" y="2670429"/>
                </a:lnTo>
                <a:lnTo>
                  <a:pt x="971550" y="2655951"/>
                </a:lnTo>
                <a:close/>
              </a:path>
              <a:path w="4103497" h="3498215">
                <a:moveTo>
                  <a:pt x="870077" y="2742438"/>
                </a:moveTo>
                <a:lnTo>
                  <a:pt x="812038" y="2791841"/>
                </a:lnTo>
                <a:lnTo>
                  <a:pt x="824484" y="2806319"/>
                </a:lnTo>
                <a:lnTo>
                  <a:pt x="882396" y="2756916"/>
                </a:lnTo>
                <a:lnTo>
                  <a:pt x="870077" y="2742438"/>
                </a:lnTo>
                <a:close/>
              </a:path>
              <a:path w="4103497" h="3498215">
                <a:moveTo>
                  <a:pt x="768604" y="2828925"/>
                </a:moveTo>
                <a:lnTo>
                  <a:pt x="710565" y="2878328"/>
                </a:lnTo>
                <a:lnTo>
                  <a:pt x="722884" y="2892806"/>
                </a:lnTo>
                <a:lnTo>
                  <a:pt x="780923" y="2843403"/>
                </a:lnTo>
                <a:lnTo>
                  <a:pt x="768604" y="2828925"/>
                </a:lnTo>
                <a:close/>
              </a:path>
              <a:path w="4103497" h="3498215">
                <a:moveTo>
                  <a:pt x="667131" y="2915412"/>
                </a:moveTo>
                <a:lnTo>
                  <a:pt x="609092" y="2964815"/>
                </a:lnTo>
                <a:lnTo>
                  <a:pt x="621411" y="2979293"/>
                </a:lnTo>
                <a:lnTo>
                  <a:pt x="679450" y="2929890"/>
                </a:lnTo>
                <a:lnTo>
                  <a:pt x="667131" y="2915412"/>
                </a:lnTo>
                <a:close/>
              </a:path>
              <a:path w="4103497" h="3498215">
                <a:moveTo>
                  <a:pt x="565531" y="3001772"/>
                </a:moveTo>
                <a:lnTo>
                  <a:pt x="507619" y="3051302"/>
                </a:lnTo>
                <a:lnTo>
                  <a:pt x="519938" y="3065780"/>
                </a:lnTo>
                <a:lnTo>
                  <a:pt x="577977" y="3016377"/>
                </a:lnTo>
                <a:lnTo>
                  <a:pt x="565531" y="3001772"/>
                </a:lnTo>
                <a:close/>
              </a:path>
              <a:path w="4103497" h="3498215">
                <a:moveTo>
                  <a:pt x="464058" y="3088259"/>
                </a:moveTo>
                <a:lnTo>
                  <a:pt x="406019" y="3137789"/>
                </a:lnTo>
                <a:lnTo>
                  <a:pt x="418465" y="3152267"/>
                </a:lnTo>
                <a:lnTo>
                  <a:pt x="476377" y="3102864"/>
                </a:lnTo>
                <a:lnTo>
                  <a:pt x="464058" y="3088259"/>
                </a:lnTo>
                <a:close/>
              </a:path>
              <a:path w="4103497" h="3498215">
                <a:moveTo>
                  <a:pt x="362585" y="3174746"/>
                </a:moveTo>
                <a:lnTo>
                  <a:pt x="304546" y="3224276"/>
                </a:lnTo>
                <a:lnTo>
                  <a:pt x="316865" y="3238754"/>
                </a:lnTo>
                <a:lnTo>
                  <a:pt x="374904" y="3189351"/>
                </a:lnTo>
                <a:lnTo>
                  <a:pt x="362585" y="3174746"/>
                </a:lnTo>
                <a:close/>
              </a:path>
              <a:path w="4103497" h="3498215">
                <a:moveTo>
                  <a:pt x="261112" y="3261232"/>
                </a:moveTo>
                <a:lnTo>
                  <a:pt x="203073" y="3310636"/>
                </a:lnTo>
                <a:lnTo>
                  <a:pt x="215392" y="3325241"/>
                </a:lnTo>
                <a:lnTo>
                  <a:pt x="273431" y="3275838"/>
                </a:lnTo>
                <a:lnTo>
                  <a:pt x="261112" y="3261232"/>
                </a:lnTo>
                <a:close/>
              </a:path>
              <a:path w="4103497" h="3498215">
                <a:moveTo>
                  <a:pt x="159512" y="3347720"/>
                </a:moveTo>
                <a:lnTo>
                  <a:pt x="101600" y="3397123"/>
                </a:lnTo>
                <a:lnTo>
                  <a:pt x="113918" y="3411728"/>
                </a:lnTo>
                <a:lnTo>
                  <a:pt x="171958" y="3362198"/>
                </a:lnTo>
                <a:lnTo>
                  <a:pt x="159512" y="3347720"/>
                </a:lnTo>
                <a:close/>
              </a:path>
              <a:path w="4103497" h="3498215">
                <a:moveTo>
                  <a:pt x="4103497" y="0"/>
                </a:moveTo>
                <a:lnTo>
                  <a:pt x="4020820" y="20447"/>
                </a:lnTo>
                <a:lnTo>
                  <a:pt x="4070223" y="78359"/>
                </a:lnTo>
                <a:lnTo>
                  <a:pt x="4103497" y="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291842" y="3270885"/>
            <a:ext cx="5088382" cy="2140204"/>
          </a:xfrm>
          <a:custGeom>
            <a:avLst/>
            <a:gdLst/>
            <a:ahLst/>
            <a:cxnLst/>
            <a:rect l="l" t="t" r="r" b="b"/>
            <a:pathLst>
              <a:path w="5088382" h="2140204">
                <a:moveTo>
                  <a:pt x="70357" y="2093214"/>
                </a:moveTo>
                <a:lnTo>
                  <a:pt x="0" y="2122551"/>
                </a:lnTo>
                <a:lnTo>
                  <a:pt x="7365" y="2140204"/>
                </a:lnTo>
                <a:lnTo>
                  <a:pt x="77596" y="2110740"/>
                </a:lnTo>
                <a:lnTo>
                  <a:pt x="70357" y="2093214"/>
                </a:lnTo>
                <a:close/>
              </a:path>
              <a:path w="5088382" h="2140204">
                <a:moveTo>
                  <a:pt x="4991608" y="35813"/>
                </a:moveTo>
                <a:lnTo>
                  <a:pt x="4921250" y="65277"/>
                </a:lnTo>
                <a:lnTo>
                  <a:pt x="4928615" y="82803"/>
                </a:lnTo>
                <a:lnTo>
                  <a:pt x="4998974" y="53466"/>
                </a:lnTo>
                <a:lnTo>
                  <a:pt x="4991608" y="35813"/>
                </a:lnTo>
                <a:close/>
              </a:path>
              <a:path w="5088382" h="2140204">
                <a:moveTo>
                  <a:pt x="4868544" y="87249"/>
                </a:moveTo>
                <a:lnTo>
                  <a:pt x="4798313" y="116712"/>
                </a:lnTo>
                <a:lnTo>
                  <a:pt x="4805553" y="134238"/>
                </a:lnTo>
                <a:lnTo>
                  <a:pt x="4875910" y="104901"/>
                </a:lnTo>
                <a:lnTo>
                  <a:pt x="4868544" y="87249"/>
                </a:lnTo>
                <a:close/>
              </a:path>
              <a:path w="5088382" h="2140204">
                <a:moveTo>
                  <a:pt x="4745482" y="138684"/>
                </a:moveTo>
                <a:lnTo>
                  <a:pt x="4675251" y="168148"/>
                </a:lnTo>
                <a:lnTo>
                  <a:pt x="4682616" y="185674"/>
                </a:lnTo>
                <a:lnTo>
                  <a:pt x="4752848" y="156337"/>
                </a:lnTo>
                <a:lnTo>
                  <a:pt x="4745482" y="138684"/>
                </a:lnTo>
                <a:close/>
              </a:path>
              <a:path w="5088382" h="2140204">
                <a:moveTo>
                  <a:pt x="4622546" y="190118"/>
                </a:moveTo>
                <a:lnTo>
                  <a:pt x="4552187" y="219582"/>
                </a:lnTo>
                <a:lnTo>
                  <a:pt x="4559554" y="237109"/>
                </a:lnTo>
                <a:lnTo>
                  <a:pt x="4629784" y="207772"/>
                </a:lnTo>
                <a:lnTo>
                  <a:pt x="4622546" y="190118"/>
                </a:lnTo>
                <a:close/>
              </a:path>
              <a:path w="5088382" h="2140204">
                <a:moveTo>
                  <a:pt x="4499483" y="241553"/>
                </a:moveTo>
                <a:lnTo>
                  <a:pt x="4429125" y="271017"/>
                </a:lnTo>
                <a:lnTo>
                  <a:pt x="4436490" y="288543"/>
                </a:lnTo>
                <a:lnTo>
                  <a:pt x="4506849" y="259206"/>
                </a:lnTo>
                <a:lnTo>
                  <a:pt x="4499483" y="241553"/>
                </a:lnTo>
                <a:close/>
              </a:path>
              <a:path w="5088382" h="2140204">
                <a:moveTo>
                  <a:pt x="4376419" y="292988"/>
                </a:moveTo>
                <a:lnTo>
                  <a:pt x="4306188" y="322452"/>
                </a:lnTo>
                <a:lnTo>
                  <a:pt x="4313428" y="339978"/>
                </a:lnTo>
                <a:lnTo>
                  <a:pt x="4383785" y="310641"/>
                </a:lnTo>
                <a:lnTo>
                  <a:pt x="4376419" y="292988"/>
                </a:lnTo>
                <a:close/>
              </a:path>
              <a:path w="5088382" h="2140204">
                <a:moveTo>
                  <a:pt x="4253357" y="344423"/>
                </a:moveTo>
                <a:lnTo>
                  <a:pt x="4183126" y="373888"/>
                </a:lnTo>
                <a:lnTo>
                  <a:pt x="4190492" y="391413"/>
                </a:lnTo>
                <a:lnTo>
                  <a:pt x="4260723" y="362076"/>
                </a:lnTo>
                <a:lnTo>
                  <a:pt x="4253357" y="344423"/>
                </a:lnTo>
                <a:close/>
              </a:path>
              <a:path w="5088382" h="2140204">
                <a:moveTo>
                  <a:pt x="4130421" y="395858"/>
                </a:moveTo>
                <a:lnTo>
                  <a:pt x="4060062" y="425322"/>
                </a:lnTo>
                <a:lnTo>
                  <a:pt x="4067429" y="442848"/>
                </a:lnTo>
                <a:lnTo>
                  <a:pt x="4137659" y="413512"/>
                </a:lnTo>
                <a:lnTo>
                  <a:pt x="4130421" y="395858"/>
                </a:lnTo>
                <a:close/>
              </a:path>
              <a:path w="5088382" h="2140204">
                <a:moveTo>
                  <a:pt x="4007357" y="447294"/>
                </a:moveTo>
                <a:lnTo>
                  <a:pt x="3937000" y="476757"/>
                </a:lnTo>
                <a:lnTo>
                  <a:pt x="3944366" y="494283"/>
                </a:lnTo>
                <a:lnTo>
                  <a:pt x="4014724" y="464946"/>
                </a:lnTo>
                <a:lnTo>
                  <a:pt x="4007357" y="447294"/>
                </a:lnTo>
                <a:close/>
              </a:path>
              <a:path w="5088382" h="2140204">
                <a:moveTo>
                  <a:pt x="3884295" y="498728"/>
                </a:moveTo>
                <a:lnTo>
                  <a:pt x="3813936" y="528192"/>
                </a:lnTo>
                <a:lnTo>
                  <a:pt x="3821303" y="545719"/>
                </a:lnTo>
                <a:lnTo>
                  <a:pt x="3891660" y="516381"/>
                </a:lnTo>
                <a:lnTo>
                  <a:pt x="3884295" y="498728"/>
                </a:lnTo>
                <a:close/>
              </a:path>
              <a:path w="5088382" h="2140204">
                <a:moveTo>
                  <a:pt x="3761231" y="550163"/>
                </a:moveTo>
                <a:lnTo>
                  <a:pt x="3691001" y="579627"/>
                </a:lnTo>
                <a:lnTo>
                  <a:pt x="3698367" y="597153"/>
                </a:lnTo>
                <a:lnTo>
                  <a:pt x="3768598" y="567816"/>
                </a:lnTo>
                <a:lnTo>
                  <a:pt x="3761231" y="550163"/>
                </a:lnTo>
                <a:close/>
              </a:path>
              <a:path w="5088382" h="2140204">
                <a:moveTo>
                  <a:pt x="3638296" y="601598"/>
                </a:moveTo>
                <a:lnTo>
                  <a:pt x="3567937" y="631063"/>
                </a:lnTo>
                <a:lnTo>
                  <a:pt x="3575304" y="648588"/>
                </a:lnTo>
                <a:lnTo>
                  <a:pt x="3645534" y="619251"/>
                </a:lnTo>
                <a:lnTo>
                  <a:pt x="3638296" y="601598"/>
                </a:lnTo>
                <a:close/>
              </a:path>
              <a:path w="5088382" h="2140204">
                <a:moveTo>
                  <a:pt x="3515232" y="653033"/>
                </a:moveTo>
                <a:lnTo>
                  <a:pt x="3444875" y="682497"/>
                </a:lnTo>
                <a:lnTo>
                  <a:pt x="3452241" y="700023"/>
                </a:lnTo>
                <a:lnTo>
                  <a:pt x="3522599" y="670687"/>
                </a:lnTo>
                <a:lnTo>
                  <a:pt x="3515232" y="653033"/>
                </a:lnTo>
                <a:close/>
              </a:path>
              <a:path w="5088382" h="2140204">
                <a:moveTo>
                  <a:pt x="3392170" y="704469"/>
                </a:moveTo>
                <a:lnTo>
                  <a:pt x="3321811" y="733932"/>
                </a:lnTo>
                <a:lnTo>
                  <a:pt x="3329178" y="751458"/>
                </a:lnTo>
                <a:lnTo>
                  <a:pt x="3399535" y="722121"/>
                </a:lnTo>
                <a:lnTo>
                  <a:pt x="3392170" y="704469"/>
                </a:lnTo>
                <a:close/>
              </a:path>
              <a:path w="5088382" h="2140204">
                <a:moveTo>
                  <a:pt x="3269106" y="755903"/>
                </a:moveTo>
                <a:lnTo>
                  <a:pt x="3198875" y="785367"/>
                </a:lnTo>
                <a:lnTo>
                  <a:pt x="3206242" y="802894"/>
                </a:lnTo>
                <a:lnTo>
                  <a:pt x="3276473" y="773557"/>
                </a:lnTo>
                <a:lnTo>
                  <a:pt x="3269106" y="755903"/>
                </a:lnTo>
                <a:close/>
              </a:path>
              <a:path w="5088382" h="2140204">
                <a:moveTo>
                  <a:pt x="3146171" y="807338"/>
                </a:moveTo>
                <a:lnTo>
                  <a:pt x="3075812" y="836802"/>
                </a:lnTo>
                <a:lnTo>
                  <a:pt x="3083179" y="854328"/>
                </a:lnTo>
                <a:lnTo>
                  <a:pt x="3153410" y="824991"/>
                </a:lnTo>
                <a:lnTo>
                  <a:pt x="3146171" y="807338"/>
                </a:lnTo>
                <a:close/>
              </a:path>
              <a:path w="5088382" h="2140204">
                <a:moveTo>
                  <a:pt x="3023108" y="858773"/>
                </a:moveTo>
                <a:lnTo>
                  <a:pt x="2952749" y="888238"/>
                </a:lnTo>
                <a:lnTo>
                  <a:pt x="2960116" y="905763"/>
                </a:lnTo>
                <a:lnTo>
                  <a:pt x="3030473" y="876426"/>
                </a:lnTo>
                <a:lnTo>
                  <a:pt x="3023108" y="858773"/>
                </a:lnTo>
                <a:close/>
              </a:path>
              <a:path w="5088382" h="2140204">
                <a:moveTo>
                  <a:pt x="2900045" y="910208"/>
                </a:moveTo>
                <a:lnTo>
                  <a:pt x="2829686" y="939672"/>
                </a:lnTo>
                <a:lnTo>
                  <a:pt x="2837053" y="957198"/>
                </a:lnTo>
                <a:lnTo>
                  <a:pt x="2907410" y="927862"/>
                </a:lnTo>
                <a:lnTo>
                  <a:pt x="2900045" y="910208"/>
                </a:lnTo>
                <a:close/>
              </a:path>
              <a:path w="5088382" h="2140204">
                <a:moveTo>
                  <a:pt x="2776982" y="961644"/>
                </a:moveTo>
                <a:lnTo>
                  <a:pt x="2706750" y="991107"/>
                </a:lnTo>
                <a:lnTo>
                  <a:pt x="2714117" y="1008633"/>
                </a:lnTo>
                <a:lnTo>
                  <a:pt x="2784347" y="979296"/>
                </a:lnTo>
                <a:lnTo>
                  <a:pt x="2776982" y="961644"/>
                </a:lnTo>
                <a:close/>
              </a:path>
              <a:path w="5088382" h="2140204">
                <a:moveTo>
                  <a:pt x="2654046" y="1013078"/>
                </a:moveTo>
                <a:lnTo>
                  <a:pt x="2583687" y="1042542"/>
                </a:lnTo>
                <a:lnTo>
                  <a:pt x="2591054" y="1060069"/>
                </a:lnTo>
                <a:lnTo>
                  <a:pt x="2661285" y="1030732"/>
                </a:lnTo>
                <a:lnTo>
                  <a:pt x="2654046" y="1013078"/>
                </a:lnTo>
                <a:close/>
              </a:path>
              <a:path w="5088382" h="2140204">
                <a:moveTo>
                  <a:pt x="2530983" y="1064514"/>
                </a:moveTo>
                <a:lnTo>
                  <a:pt x="2460624" y="1093977"/>
                </a:lnTo>
                <a:lnTo>
                  <a:pt x="2467991" y="1111503"/>
                </a:lnTo>
                <a:lnTo>
                  <a:pt x="2538348" y="1082039"/>
                </a:lnTo>
                <a:lnTo>
                  <a:pt x="2530983" y="1064514"/>
                </a:lnTo>
                <a:close/>
              </a:path>
              <a:path w="5088382" h="2140204">
                <a:moveTo>
                  <a:pt x="2407920" y="1115948"/>
                </a:moveTo>
                <a:lnTo>
                  <a:pt x="2337561" y="1145413"/>
                </a:lnTo>
                <a:lnTo>
                  <a:pt x="2344928" y="1162939"/>
                </a:lnTo>
                <a:lnTo>
                  <a:pt x="2415285" y="1133475"/>
                </a:lnTo>
                <a:lnTo>
                  <a:pt x="2407920" y="1115948"/>
                </a:lnTo>
                <a:close/>
              </a:path>
              <a:path w="5088382" h="2140204">
                <a:moveTo>
                  <a:pt x="2284857" y="1167383"/>
                </a:moveTo>
                <a:lnTo>
                  <a:pt x="2214625" y="1196720"/>
                </a:lnTo>
                <a:lnTo>
                  <a:pt x="2221992" y="1214373"/>
                </a:lnTo>
                <a:lnTo>
                  <a:pt x="2292222" y="1184909"/>
                </a:lnTo>
                <a:lnTo>
                  <a:pt x="2284857" y="1167383"/>
                </a:lnTo>
                <a:close/>
              </a:path>
              <a:path w="5088382" h="2140204">
                <a:moveTo>
                  <a:pt x="2161794" y="1218819"/>
                </a:moveTo>
                <a:lnTo>
                  <a:pt x="2091562" y="1248156"/>
                </a:lnTo>
                <a:lnTo>
                  <a:pt x="2098929" y="1265808"/>
                </a:lnTo>
                <a:lnTo>
                  <a:pt x="2169160" y="1236345"/>
                </a:lnTo>
                <a:lnTo>
                  <a:pt x="2161794" y="1218819"/>
                </a:lnTo>
                <a:close/>
              </a:path>
              <a:path w="5088382" h="2140204">
                <a:moveTo>
                  <a:pt x="2038858" y="1270253"/>
                </a:moveTo>
                <a:lnTo>
                  <a:pt x="1968499" y="1299590"/>
                </a:lnTo>
                <a:lnTo>
                  <a:pt x="1975866" y="1317244"/>
                </a:lnTo>
                <a:lnTo>
                  <a:pt x="2046223" y="1287779"/>
                </a:lnTo>
                <a:lnTo>
                  <a:pt x="2038858" y="1270253"/>
                </a:lnTo>
                <a:close/>
              </a:path>
              <a:path w="5088382" h="2140204">
                <a:moveTo>
                  <a:pt x="1915795" y="1321689"/>
                </a:moveTo>
                <a:lnTo>
                  <a:pt x="1845436" y="1351026"/>
                </a:lnTo>
                <a:lnTo>
                  <a:pt x="1852803" y="1368678"/>
                </a:lnTo>
                <a:lnTo>
                  <a:pt x="1923160" y="1339214"/>
                </a:lnTo>
                <a:lnTo>
                  <a:pt x="1915795" y="1321689"/>
                </a:lnTo>
                <a:close/>
              </a:path>
              <a:path w="5088382" h="2140204">
                <a:moveTo>
                  <a:pt x="1792732" y="1373123"/>
                </a:moveTo>
                <a:lnTo>
                  <a:pt x="1722500" y="1402460"/>
                </a:lnTo>
                <a:lnTo>
                  <a:pt x="1729740" y="1420114"/>
                </a:lnTo>
                <a:lnTo>
                  <a:pt x="1800097" y="1390650"/>
                </a:lnTo>
                <a:lnTo>
                  <a:pt x="1792732" y="1373123"/>
                </a:lnTo>
                <a:close/>
              </a:path>
              <a:path w="5088382" h="2140204">
                <a:moveTo>
                  <a:pt x="1669669" y="1424558"/>
                </a:moveTo>
                <a:lnTo>
                  <a:pt x="1599437" y="1453895"/>
                </a:lnTo>
                <a:lnTo>
                  <a:pt x="1606804" y="1471548"/>
                </a:lnTo>
                <a:lnTo>
                  <a:pt x="1677034" y="1442084"/>
                </a:lnTo>
                <a:lnTo>
                  <a:pt x="1669669" y="1424558"/>
                </a:lnTo>
                <a:close/>
              </a:path>
              <a:path w="5088382" h="2140204">
                <a:moveTo>
                  <a:pt x="1546733" y="1475994"/>
                </a:moveTo>
                <a:lnTo>
                  <a:pt x="1476374" y="1505331"/>
                </a:lnTo>
                <a:lnTo>
                  <a:pt x="1483741" y="1522983"/>
                </a:lnTo>
                <a:lnTo>
                  <a:pt x="1554098" y="1493520"/>
                </a:lnTo>
                <a:lnTo>
                  <a:pt x="1546733" y="1475994"/>
                </a:lnTo>
                <a:close/>
              </a:path>
              <a:path w="5088382" h="2140204">
                <a:moveTo>
                  <a:pt x="1423670" y="1527428"/>
                </a:moveTo>
                <a:lnTo>
                  <a:pt x="1353311" y="1556765"/>
                </a:lnTo>
                <a:lnTo>
                  <a:pt x="1360678" y="1574419"/>
                </a:lnTo>
                <a:lnTo>
                  <a:pt x="1431035" y="1544954"/>
                </a:lnTo>
                <a:lnTo>
                  <a:pt x="1423670" y="1527428"/>
                </a:lnTo>
                <a:close/>
              </a:path>
              <a:path w="5088382" h="2140204">
                <a:moveTo>
                  <a:pt x="1300607" y="1578864"/>
                </a:moveTo>
                <a:lnTo>
                  <a:pt x="1230375" y="1608201"/>
                </a:lnTo>
                <a:lnTo>
                  <a:pt x="1237615" y="1625853"/>
                </a:lnTo>
                <a:lnTo>
                  <a:pt x="1307972" y="1596389"/>
                </a:lnTo>
                <a:lnTo>
                  <a:pt x="1300607" y="1578864"/>
                </a:lnTo>
                <a:close/>
              </a:path>
              <a:path w="5088382" h="2140204">
                <a:moveTo>
                  <a:pt x="1177544" y="1630298"/>
                </a:moveTo>
                <a:lnTo>
                  <a:pt x="1107312" y="1659635"/>
                </a:lnTo>
                <a:lnTo>
                  <a:pt x="1114679" y="1677289"/>
                </a:lnTo>
                <a:lnTo>
                  <a:pt x="1184909" y="1647825"/>
                </a:lnTo>
                <a:lnTo>
                  <a:pt x="1177544" y="1630298"/>
                </a:lnTo>
                <a:close/>
              </a:path>
              <a:path w="5088382" h="2140204">
                <a:moveTo>
                  <a:pt x="1054608" y="1681733"/>
                </a:moveTo>
                <a:lnTo>
                  <a:pt x="984249" y="1711070"/>
                </a:lnTo>
                <a:lnTo>
                  <a:pt x="991616" y="1728723"/>
                </a:lnTo>
                <a:lnTo>
                  <a:pt x="1061973" y="1699259"/>
                </a:lnTo>
                <a:lnTo>
                  <a:pt x="1054608" y="1681733"/>
                </a:lnTo>
                <a:close/>
              </a:path>
              <a:path w="5088382" h="2140204">
                <a:moveTo>
                  <a:pt x="931544" y="1733169"/>
                </a:moveTo>
                <a:lnTo>
                  <a:pt x="861187" y="1762506"/>
                </a:lnTo>
                <a:lnTo>
                  <a:pt x="868552" y="1780158"/>
                </a:lnTo>
                <a:lnTo>
                  <a:pt x="938910" y="1750695"/>
                </a:lnTo>
                <a:lnTo>
                  <a:pt x="931544" y="1733169"/>
                </a:lnTo>
                <a:close/>
              </a:path>
              <a:path w="5088382" h="2140204">
                <a:moveTo>
                  <a:pt x="808482" y="1784603"/>
                </a:moveTo>
                <a:lnTo>
                  <a:pt x="738251" y="1813940"/>
                </a:lnTo>
                <a:lnTo>
                  <a:pt x="745489" y="1831594"/>
                </a:lnTo>
                <a:lnTo>
                  <a:pt x="815847" y="1802129"/>
                </a:lnTo>
                <a:lnTo>
                  <a:pt x="808482" y="1784603"/>
                </a:lnTo>
                <a:close/>
              </a:path>
              <a:path w="5088382" h="2140204">
                <a:moveTo>
                  <a:pt x="685419" y="1836039"/>
                </a:moveTo>
                <a:lnTo>
                  <a:pt x="615188" y="1865376"/>
                </a:lnTo>
                <a:lnTo>
                  <a:pt x="622553" y="1883028"/>
                </a:lnTo>
                <a:lnTo>
                  <a:pt x="692784" y="1853564"/>
                </a:lnTo>
                <a:lnTo>
                  <a:pt x="685419" y="1836039"/>
                </a:lnTo>
                <a:close/>
              </a:path>
              <a:path w="5088382" h="2140204">
                <a:moveTo>
                  <a:pt x="562482" y="1887473"/>
                </a:moveTo>
                <a:lnTo>
                  <a:pt x="492125" y="1916810"/>
                </a:lnTo>
                <a:lnTo>
                  <a:pt x="499490" y="1934464"/>
                </a:lnTo>
                <a:lnTo>
                  <a:pt x="569849" y="1905000"/>
                </a:lnTo>
                <a:lnTo>
                  <a:pt x="562482" y="1887473"/>
                </a:lnTo>
                <a:close/>
              </a:path>
              <a:path w="5088382" h="2140204">
                <a:moveTo>
                  <a:pt x="439419" y="1938908"/>
                </a:moveTo>
                <a:lnTo>
                  <a:pt x="369062" y="1968245"/>
                </a:lnTo>
                <a:lnTo>
                  <a:pt x="376427" y="1985899"/>
                </a:lnTo>
                <a:lnTo>
                  <a:pt x="446785" y="1956434"/>
                </a:lnTo>
                <a:lnTo>
                  <a:pt x="439419" y="1938908"/>
                </a:lnTo>
                <a:close/>
              </a:path>
              <a:path w="5088382" h="2140204">
                <a:moveTo>
                  <a:pt x="316356" y="1990343"/>
                </a:moveTo>
                <a:lnTo>
                  <a:pt x="246125" y="2019680"/>
                </a:lnTo>
                <a:lnTo>
                  <a:pt x="253364" y="2037333"/>
                </a:lnTo>
                <a:lnTo>
                  <a:pt x="323722" y="2007870"/>
                </a:lnTo>
                <a:lnTo>
                  <a:pt x="316356" y="1990343"/>
                </a:lnTo>
                <a:close/>
              </a:path>
              <a:path w="5088382" h="2140204">
                <a:moveTo>
                  <a:pt x="193294" y="2041778"/>
                </a:moveTo>
                <a:lnTo>
                  <a:pt x="123062" y="2071115"/>
                </a:lnTo>
                <a:lnTo>
                  <a:pt x="130428" y="2088768"/>
                </a:lnTo>
                <a:lnTo>
                  <a:pt x="200659" y="2059304"/>
                </a:lnTo>
                <a:lnTo>
                  <a:pt x="193294" y="2041778"/>
                </a:lnTo>
                <a:close/>
              </a:path>
              <a:path w="5088382" h="2140204">
                <a:moveTo>
                  <a:pt x="5088382" y="5714"/>
                </a:moveTo>
                <a:lnTo>
                  <a:pt x="5003418" y="0"/>
                </a:lnTo>
                <a:lnTo>
                  <a:pt x="5032883" y="70230"/>
                </a:lnTo>
                <a:lnTo>
                  <a:pt x="5088382" y="5714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889500" y="3206750"/>
            <a:ext cx="901700" cy="711200"/>
          </a:xfrm>
          <a:custGeom>
            <a:avLst/>
            <a:gdLst/>
            <a:ahLst/>
            <a:cxnLst/>
            <a:rect l="l" t="t" r="r" b="b"/>
            <a:pathLst>
              <a:path w="901700" h="711200">
                <a:moveTo>
                  <a:pt x="0" y="0"/>
                </a:moveTo>
                <a:lnTo>
                  <a:pt x="901700" y="7112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9452" y="587803"/>
            <a:ext cx="579084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Object</a:t>
            </a:r>
            <a:r>
              <a:rPr dirty="0" smtClean="0" sz="4400" spc="-25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is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inside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volume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31900" y="1608201"/>
            <a:ext cx="6754876" cy="4325874"/>
          </a:xfrm>
          <a:custGeom>
            <a:avLst/>
            <a:gdLst/>
            <a:ahLst/>
            <a:cxnLst/>
            <a:rect l="l" t="t" r="r" b="b"/>
            <a:pathLst>
              <a:path w="6754876" h="4325874">
                <a:moveTo>
                  <a:pt x="0" y="4325874"/>
                </a:moveTo>
                <a:lnTo>
                  <a:pt x="6754876" y="4325874"/>
                </a:lnTo>
                <a:lnTo>
                  <a:pt x="6754876" y="0"/>
                </a:lnTo>
                <a:lnTo>
                  <a:pt x="0" y="0"/>
                </a:lnTo>
                <a:lnTo>
                  <a:pt x="0" y="4325874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295525" y="2138426"/>
            <a:ext cx="2579751" cy="3263900"/>
          </a:xfrm>
          <a:custGeom>
            <a:avLst/>
            <a:gdLst/>
            <a:ahLst/>
            <a:cxnLst/>
            <a:rect l="l" t="t" r="r" b="b"/>
            <a:pathLst>
              <a:path w="2579751" h="3263900">
                <a:moveTo>
                  <a:pt x="2579751" y="0"/>
                </a:moveTo>
                <a:lnTo>
                  <a:pt x="0" y="326390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295525" y="4414774"/>
            <a:ext cx="4402201" cy="998601"/>
          </a:xfrm>
          <a:custGeom>
            <a:avLst/>
            <a:gdLst/>
            <a:ahLst/>
            <a:cxnLst/>
            <a:rect l="l" t="t" r="r" b="b"/>
            <a:pathLst>
              <a:path w="4402201" h="998601">
                <a:moveTo>
                  <a:pt x="0" y="998601"/>
                </a:moveTo>
                <a:lnTo>
                  <a:pt x="4402201" y="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648200" y="2517775"/>
            <a:ext cx="1897126" cy="1668526"/>
          </a:xfrm>
          <a:custGeom>
            <a:avLst/>
            <a:gdLst/>
            <a:ahLst/>
            <a:cxnLst/>
            <a:rect l="l" t="t" r="r" b="b"/>
            <a:pathLst>
              <a:path w="1897126" h="1668526">
                <a:moveTo>
                  <a:pt x="0" y="834263"/>
                </a:moveTo>
                <a:lnTo>
                  <a:pt x="3144" y="765839"/>
                </a:lnTo>
                <a:lnTo>
                  <a:pt x="12415" y="698939"/>
                </a:lnTo>
                <a:lnTo>
                  <a:pt x="27567" y="633778"/>
                </a:lnTo>
                <a:lnTo>
                  <a:pt x="48358" y="570569"/>
                </a:lnTo>
                <a:lnTo>
                  <a:pt x="74543" y="509527"/>
                </a:lnTo>
                <a:lnTo>
                  <a:pt x="105877" y="450868"/>
                </a:lnTo>
                <a:lnTo>
                  <a:pt x="142116" y="394806"/>
                </a:lnTo>
                <a:lnTo>
                  <a:pt x="183018" y="341555"/>
                </a:lnTo>
                <a:lnTo>
                  <a:pt x="228336" y="291331"/>
                </a:lnTo>
                <a:lnTo>
                  <a:pt x="277828" y="244348"/>
                </a:lnTo>
                <a:lnTo>
                  <a:pt x="331249" y="200820"/>
                </a:lnTo>
                <a:lnTo>
                  <a:pt x="388354" y="160962"/>
                </a:lnTo>
                <a:lnTo>
                  <a:pt x="448901" y="124990"/>
                </a:lnTo>
                <a:lnTo>
                  <a:pt x="512644" y="93117"/>
                </a:lnTo>
                <a:lnTo>
                  <a:pt x="579340" y="65559"/>
                </a:lnTo>
                <a:lnTo>
                  <a:pt x="648744" y="42530"/>
                </a:lnTo>
                <a:lnTo>
                  <a:pt x="720612" y="24245"/>
                </a:lnTo>
                <a:lnTo>
                  <a:pt x="794701" y="10918"/>
                </a:lnTo>
                <a:lnTo>
                  <a:pt x="870766" y="2765"/>
                </a:lnTo>
                <a:lnTo>
                  <a:pt x="948563" y="0"/>
                </a:lnTo>
                <a:lnTo>
                  <a:pt x="1026359" y="2765"/>
                </a:lnTo>
                <a:lnTo>
                  <a:pt x="1102424" y="10918"/>
                </a:lnTo>
                <a:lnTo>
                  <a:pt x="1176513" y="24245"/>
                </a:lnTo>
                <a:lnTo>
                  <a:pt x="1248381" y="42530"/>
                </a:lnTo>
                <a:lnTo>
                  <a:pt x="1317785" y="65559"/>
                </a:lnTo>
                <a:lnTo>
                  <a:pt x="1384481" y="93117"/>
                </a:lnTo>
                <a:lnTo>
                  <a:pt x="1448224" y="124990"/>
                </a:lnTo>
                <a:lnTo>
                  <a:pt x="1508771" y="160962"/>
                </a:lnTo>
                <a:lnTo>
                  <a:pt x="1565876" y="200820"/>
                </a:lnTo>
                <a:lnTo>
                  <a:pt x="1619297" y="244348"/>
                </a:lnTo>
                <a:lnTo>
                  <a:pt x="1668789" y="291331"/>
                </a:lnTo>
                <a:lnTo>
                  <a:pt x="1714107" y="341555"/>
                </a:lnTo>
                <a:lnTo>
                  <a:pt x="1755009" y="394806"/>
                </a:lnTo>
                <a:lnTo>
                  <a:pt x="1791248" y="450868"/>
                </a:lnTo>
                <a:lnTo>
                  <a:pt x="1822582" y="509527"/>
                </a:lnTo>
                <a:lnTo>
                  <a:pt x="1848767" y="570569"/>
                </a:lnTo>
                <a:lnTo>
                  <a:pt x="1869558" y="633778"/>
                </a:lnTo>
                <a:lnTo>
                  <a:pt x="1884710" y="698939"/>
                </a:lnTo>
                <a:lnTo>
                  <a:pt x="1893981" y="765839"/>
                </a:lnTo>
                <a:lnTo>
                  <a:pt x="1897126" y="834263"/>
                </a:lnTo>
                <a:lnTo>
                  <a:pt x="1893981" y="902686"/>
                </a:lnTo>
                <a:lnTo>
                  <a:pt x="1884710" y="969586"/>
                </a:lnTo>
                <a:lnTo>
                  <a:pt x="1869558" y="1034747"/>
                </a:lnTo>
                <a:lnTo>
                  <a:pt x="1848767" y="1097956"/>
                </a:lnTo>
                <a:lnTo>
                  <a:pt x="1822582" y="1158998"/>
                </a:lnTo>
                <a:lnTo>
                  <a:pt x="1791248" y="1217657"/>
                </a:lnTo>
                <a:lnTo>
                  <a:pt x="1755009" y="1273719"/>
                </a:lnTo>
                <a:lnTo>
                  <a:pt x="1714107" y="1326970"/>
                </a:lnTo>
                <a:lnTo>
                  <a:pt x="1668789" y="1377194"/>
                </a:lnTo>
                <a:lnTo>
                  <a:pt x="1619297" y="1424178"/>
                </a:lnTo>
                <a:lnTo>
                  <a:pt x="1565876" y="1467705"/>
                </a:lnTo>
                <a:lnTo>
                  <a:pt x="1508771" y="1507563"/>
                </a:lnTo>
                <a:lnTo>
                  <a:pt x="1448224" y="1543535"/>
                </a:lnTo>
                <a:lnTo>
                  <a:pt x="1384481" y="1575408"/>
                </a:lnTo>
                <a:lnTo>
                  <a:pt x="1317785" y="1602966"/>
                </a:lnTo>
                <a:lnTo>
                  <a:pt x="1248381" y="1625995"/>
                </a:lnTo>
                <a:lnTo>
                  <a:pt x="1176513" y="1644280"/>
                </a:lnTo>
                <a:lnTo>
                  <a:pt x="1102424" y="1657607"/>
                </a:lnTo>
                <a:lnTo>
                  <a:pt x="1026359" y="1665760"/>
                </a:lnTo>
                <a:lnTo>
                  <a:pt x="948563" y="1668526"/>
                </a:lnTo>
                <a:lnTo>
                  <a:pt x="870766" y="1665760"/>
                </a:lnTo>
                <a:lnTo>
                  <a:pt x="794701" y="1657607"/>
                </a:lnTo>
                <a:lnTo>
                  <a:pt x="720612" y="1644280"/>
                </a:lnTo>
                <a:lnTo>
                  <a:pt x="648744" y="1625995"/>
                </a:lnTo>
                <a:lnTo>
                  <a:pt x="579340" y="1602966"/>
                </a:lnTo>
                <a:lnTo>
                  <a:pt x="512644" y="1575408"/>
                </a:lnTo>
                <a:lnTo>
                  <a:pt x="448901" y="1543535"/>
                </a:lnTo>
                <a:lnTo>
                  <a:pt x="388354" y="1507563"/>
                </a:lnTo>
                <a:lnTo>
                  <a:pt x="331249" y="1467705"/>
                </a:lnTo>
                <a:lnTo>
                  <a:pt x="277828" y="1424178"/>
                </a:lnTo>
                <a:lnTo>
                  <a:pt x="228336" y="1377194"/>
                </a:lnTo>
                <a:lnTo>
                  <a:pt x="183018" y="1326970"/>
                </a:lnTo>
                <a:lnTo>
                  <a:pt x="142116" y="1273719"/>
                </a:lnTo>
                <a:lnTo>
                  <a:pt x="105877" y="1217657"/>
                </a:lnTo>
                <a:lnTo>
                  <a:pt x="74543" y="1158998"/>
                </a:lnTo>
                <a:lnTo>
                  <a:pt x="48358" y="1097956"/>
                </a:lnTo>
                <a:lnTo>
                  <a:pt x="27567" y="1034747"/>
                </a:lnTo>
                <a:lnTo>
                  <a:pt x="12415" y="969586"/>
                </a:lnTo>
                <a:lnTo>
                  <a:pt x="3144" y="902686"/>
                </a:lnTo>
                <a:lnTo>
                  <a:pt x="0" y="834263"/>
                </a:lnTo>
                <a:close/>
              </a:path>
            </a:pathLst>
          </a:custGeom>
          <a:ln w="38100">
            <a:solidFill>
              <a:srgbClr val="CCEB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229989" y="3646678"/>
            <a:ext cx="644525" cy="688848"/>
          </a:xfrm>
          <a:custGeom>
            <a:avLst/>
            <a:gdLst/>
            <a:ahLst/>
            <a:cxnLst/>
            <a:rect l="l" t="t" r="r" b="b"/>
            <a:pathLst>
              <a:path w="644525" h="688848">
                <a:moveTo>
                  <a:pt x="0" y="266065"/>
                </a:moveTo>
                <a:lnTo>
                  <a:pt x="536066" y="688848"/>
                </a:lnTo>
                <a:lnTo>
                  <a:pt x="644525" y="0"/>
                </a:lnTo>
                <a:lnTo>
                  <a:pt x="0" y="26606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229989" y="3646678"/>
            <a:ext cx="644525" cy="688848"/>
          </a:xfrm>
          <a:custGeom>
            <a:avLst/>
            <a:gdLst/>
            <a:ahLst/>
            <a:cxnLst/>
            <a:rect l="l" t="t" r="r" b="b"/>
            <a:pathLst>
              <a:path w="644525" h="688848">
                <a:moveTo>
                  <a:pt x="0" y="266065"/>
                </a:moveTo>
                <a:lnTo>
                  <a:pt x="644525" y="0"/>
                </a:lnTo>
                <a:lnTo>
                  <a:pt x="536066" y="688848"/>
                </a:lnTo>
                <a:lnTo>
                  <a:pt x="0" y="26606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289683" y="2138299"/>
            <a:ext cx="4179316" cy="3271520"/>
          </a:xfrm>
          <a:custGeom>
            <a:avLst/>
            <a:gdLst/>
            <a:ahLst/>
            <a:cxnLst/>
            <a:rect l="l" t="t" r="r" b="b"/>
            <a:pathLst>
              <a:path w="4179316" h="3271520">
                <a:moveTo>
                  <a:pt x="59943" y="3209544"/>
                </a:moveTo>
                <a:lnTo>
                  <a:pt x="0" y="3256406"/>
                </a:lnTo>
                <a:lnTo>
                  <a:pt x="11684" y="3271520"/>
                </a:lnTo>
                <a:lnTo>
                  <a:pt x="71755" y="3224529"/>
                </a:lnTo>
                <a:lnTo>
                  <a:pt x="59943" y="3209544"/>
                </a:lnTo>
                <a:close/>
              </a:path>
              <a:path w="4179316" h="3271520">
                <a:moveTo>
                  <a:pt x="4096639" y="52704"/>
                </a:moveTo>
                <a:lnTo>
                  <a:pt x="4108323" y="67690"/>
                </a:lnTo>
                <a:lnTo>
                  <a:pt x="4125263" y="54506"/>
                </a:lnTo>
                <a:lnTo>
                  <a:pt x="4135247" y="46736"/>
                </a:lnTo>
                <a:lnTo>
                  <a:pt x="4142867" y="76962"/>
                </a:lnTo>
                <a:lnTo>
                  <a:pt x="4179316" y="0"/>
                </a:lnTo>
                <a:lnTo>
                  <a:pt x="4123436" y="31623"/>
                </a:lnTo>
                <a:lnTo>
                  <a:pt x="4113471" y="39462"/>
                </a:lnTo>
                <a:lnTo>
                  <a:pt x="4096639" y="52704"/>
                </a:lnTo>
                <a:close/>
              </a:path>
              <a:path w="4179316" h="3271520">
                <a:moveTo>
                  <a:pt x="4123436" y="31623"/>
                </a:moveTo>
                <a:lnTo>
                  <a:pt x="4179316" y="0"/>
                </a:lnTo>
                <a:lnTo>
                  <a:pt x="4095877" y="17017"/>
                </a:lnTo>
                <a:lnTo>
                  <a:pt x="4113471" y="39462"/>
                </a:lnTo>
                <a:lnTo>
                  <a:pt x="4123436" y="31623"/>
                </a:lnTo>
                <a:close/>
              </a:path>
              <a:path w="4179316" h="3271520">
                <a:moveTo>
                  <a:pt x="4051554" y="87884"/>
                </a:moveTo>
                <a:lnTo>
                  <a:pt x="3991609" y="134874"/>
                </a:lnTo>
                <a:lnTo>
                  <a:pt x="4003294" y="149860"/>
                </a:lnTo>
                <a:lnTo>
                  <a:pt x="4063365" y="102870"/>
                </a:lnTo>
                <a:lnTo>
                  <a:pt x="4051554" y="87884"/>
                </a:lnTo>
                <a:close/>
              </a:path>
              <a:path w="4179316" h="3271520">
                <a:moveTo>
                  <a:pt x="3946525" y="170052"/>
                </a:moveTo>
                <a:lnTo>
                  <a:pt x="3886580" y="216915"/>
                </a:lnTo>
                <a:lnTo>
                  <a:pt x="3898265" y="232028"/>
                </a:lnTo>
                <a:lnTo>
                  <a:pt x="3958336" y="185038"/>
                </a:lnTo>
                <a:lnTo>
                  <a:pt x="3946525" y="170052"/>
                </a:lnTo>
                <a:close/>
              </a:path>
              <a:path w="4179316" h="3271520">
                <a:moveTo>
                  <a:pt x="3841496" y="252222"/>
                </a:moveTo>
                <a:lnTo>
                  <a:pt x="3781552" y="299085"/>
                </a:lnTo>
                <a:lnTo>
                  <a:pt x="3793236" y="314071"/>
                </a:lnTo>
                <a:lnTo>
                  <a:pt x="3853306" y="267208"/>
                </a:lnTo>
                <a:lnTo>
                  <a:pt x="3841496" y="252222"/>
                </a:lnTo>
                <a:close/>
              </a:path>
              <a:path w="4179316" h="3271520">
                <a:moveTo>
                  <a:pt x="3736467" y="334390"/>
                </a:moveTo>
                <a:lnTo>
                  <a:pt x="3676396" y="381253"/>
                </a:lnTo>
                <a:lnTo>
                  <a:pt x="3688206" y="396239"/>
                </a:lnTo>
                <a:lnTo>
                  <a:pt x="3748151" y="349376"/>
                </a:lnTo>
                <a:lnTo>
                  <a:pt x="3736467" y="334390"/>
                </a:lnTo>
                <a:close/>
              </a:path>
              <a:path w="4179316" h="3271520">
                <a:moveTo>
                  <a:pt x="3631438" y="416433"/>
                </a:moveTo>
                <a:lnTo>
                  <a:pt x="3571367" y="463423"/>
                </a:lnTo>
                <a:lnTo>
                  <a:pt x="3583178" y="478409"/>
                </a:lnTo>
                <a:lnTo>
                  <a:pt x="3643122" y="431546"/>
                </a:lnTo>
                <a:lnTo>
                  <a:pt x="3631438" y="416433"/>
                </a:lnTo>
                <a:close/>
              </a:path>
              <a:path w="4179316" h="3271520">
                <a:moveTo>
                  <a:pt x="3526408" y="498601"/>
                </a:moveTo>
                <a:lnTo>
                  <a:pt x="3466338" y="545591"/>
                </a:lnTo>
                <a:lnTo>
                  <a:pt x="3478149" y="560577"/>
                </a:lnTo>
                <a:lnTo>
                  <a:pt x="3538093" y="513588"/>
                </a:lnTo>
                <a:lnTo>
                  <a:pt x="3526408" y="498601"/>
                </a:lnTo>
                <a:close/>
              </a:path>
              <a:path w="4179316" h="3271520">
                <a:moveTo>
                  <a:pt x="3421379" y="580771"/>
                </a:moveTo>
                <a:lnTo>
                  <a:pt x="3361308" y="627761"/>
                </a:lnTo>
                <a:lnTo>
                  <a:pt x="3373120" y="642747"/>
                </a:lnTo>
                <a:lnTo>
                  <a:pt x="3433064" y="595756"/>
                </a:lnTo>
                <a:lnTo>
                  <a:pt x="3421379" y="580771"/>
                </a:lnTo>
                <a:close/>
              </a:path>
              <a:path w="4179316" h="3271520">
                <a:moveTo>
                  <a:pt x="3316351" y="662939"/>
                </a:moveTo>
                <a:lnTo>
                  <a:pt x="3256279" y="709802"/>
                </a:lnTo>
                <a:lnTo>
                  <a:pt x="3267964" y="724915"/>
                </a:lnTo>
                <a:lnTo>
                  <a:pt x="3328034" y="677926"/>
                </a:lnTo>
                <a:lnTo>
                  <a:pt x="3316351" y="662939"/>
                </a:lnTo>
                <a:close/>
              </a:path>
              <a:path w="4179316" h="3271520">
                <a:moveTo>
                  <a:pt x="3211322" y="745109"/>
                </a:moveTo>
                <a:lnTo>
                  <a:pt x="3151251" y="791972"/>
                </a:lnTo>
                <a:lnTo>
                  <a:pt x="3162935" y="806958"/>
                </a:lnTo>
                <a:lnTo>
                  <a:pt x="3223006" y="760095"/>
                </a:lnTo>
                <a:lnTo>
                  <a:pt x="3211322" y="745109"/>
                </a:lnTo>
                <a:close/>
              </a:path>
              <a:path w="4179316" h="3271520">
                <a:moveTo>
                  <a:pt x="3106166" y="827277"/>
                </a:moveTo>
                <a:lnTo>
                  <a:pt x="3046222" y="874140"/>
                </a:lnTo>
                <a:lnTo>
                  <a:pt x="3057906" y="889126"/>
                </a:lnTo>
                <a:lnTo>
                  <a:pt x="3117977" y="842263"/>
                </a:lnTo>
                <a:lnTo>
                  <a:pt x="3106166" y="827277"/>
                </a:lnTo>
                <a:close/>
              </a:path>
              <a:path w="4179316" h="3271520">
                <a:moveTo>
                  <a:pt x="3001137" y="909320"/>
                </a:moveTo>
                <a:lnTo>
                  <a:pt x="2941193" y="956310"/>
                </a:lnTo>
                <a:lnTo>
                  <a:pt x="2952877" y="971296"/>
                </a:lnTo>
                <a:lnTo>
                  <a:pt x="3012947" y="924433"/>
                </a:lnTo>
                <a:lnTo>
                  <a:pt x="3001137" y="909320"/>
                </a:lnTo>
                <a:close/>
              </a:path>
              <a:path w="4179316" h="3271520">
                <a:moveTo>
                  <a:pt x="2896108" y="991488"/>
                </a:moveTo>
                <a:lnTo>
                  <a:pt x="2836164" y="1038478"/>
                </a:lnTo>
                <a:lnTo>
                  <a:pt x="2847847" y="1053464"/>
                </a:lnTo>
                <a:lnTo>
                  <a:pt x="2907919" y="1006475"/>
                </a:lnTo>
                <a:lnTo>
                  <a:pt x="2896108" y="991488"/>
                </a:lnTo>
                <a:close/>
              </a:path>
              <a:path w="4179316" h="3271520">
                <a:moveTo>
                  <a:pt x="2791079" y="1073658"/>
                </a:moveTo>
                <a:lnTo>
                  <a:pt x="2731008" y="1120648"/>
                </a:lnTo>
                <a:lnTo>
                  <a:pt x="2742819" y="1135634"/>
                </a:lnTo>
                <a:lnTo>
                  <a:pt x="2802890" y="1088643"/>
                </a:lnTo>
                <a:lnTo>
                  <a:pt x="2791079" y="1073658"/>
                </a:lnTo>
                <a:close/>
              </a:path>
              <a:path w="4179316" h="3271520">
                <a:moveTo>
                  <a:pt x="2686050" y="1155827"/>
                </a:moveTo>
                <a:lnTo>
                  <a:pt x="2625979" y="1202689"/>
                </a:lnTo>
                <a:lnTo>
                  <a:pt x="2637790" y="1217802"/>
                </a:lnTo>
                <a:lnTo>
                  <a:pt x="2697734" y="1170813"/>
                </a:lnTo>
                <a:lnTo>
                  <a:pt x="2686050" y="1155827"/>
                </a:lnTo>
                <a:close/>
              </a:path>
              <a:path w="4179316" h="3271520">
                <a:moveTo>
                  <a:pt x="2581021" y="1237996"/>
                </a:moveTo>
                <a:lnTo>
                  <a:pt x="2520950" y="1284859"/>
                </a:lnTo>
                <a:lnTo>
                  <a:pt x="2532761" y="1299845"/>
                </a:lnTo>
                <a:lnTo>
                  <a:pt x="2592705" y="1252981"/>
                </a:lnTo>
                <a:lnTo>
                  <a:pt x="2581021" y="1237996"/>
                </a:lnTo>
                <a:close/>
              </a:path>
              <a:path w="4179316" h="3271520">
                <a:moveTo>
                  <a:pt x="2475992" y="1320164"/>
                </a:moveTo>
                <a:lnTo>
                  <a:pt x="2415921" y="1367027"/>
                </a:lnTo>
                <a:lnTo>
                  <a:pt x="2427732" y="1382014"/>
                </a:lnTo>
                <a:lnTo>
                  <a:pt x="2487676" y="1335151"/>
                </a:lnTo>
                <a:lnTo>
                  <a:pt x="2475992" y="1320164"/>
                </a:lnTo>
                <a:close/>
              </a:path>
              <a:path w="4179316" h="3271520">
                <a:moveTo>
                  <a:pt x="2370963" y="1402206"/>
                </a:moveTo>
                <a:lnTo>
                  <a:pt x="2310892" y="1449197"/>
                </a:lnTo>
                <a:lnTo>
                  <a:pt x="2322576" y="1464183"/>
                </a:lnTo>
                <a:lnTo>
                  <a:pt x="2382647" y="1417320"/>
                </a:lnTo>
                <a:lnTo>
                  <a:pt x="2370963" y="1402206"/>
                </a:lnTo>
                <a:close/>
              </a:path>
              <a:path w="4179316" h="3271520">
                <a:moveTo>
                  <a:pt x="2265934" y="1484376"/>
                </a:moveTo>
                <a:lnTo>
                  <a:pt x="2205863" y="1531365"/>
                </a:lnTo>
                <a:lnTo>
                  <a:pt x="2217547" y="1546352"/>
                </a:lnTo>
                <a:lnTo>
                  <a:pt x="2277618" y="1499362"/>
                </a:lnTo>
                <a:lnTo>
                  <a:pt x="2265934" y="1484376"/>
                </a:lnTo>
                <a:close/>
              </a:path>
              <a:path w="4179316" h="3271520">
                <a:moveTo>
                  <a:pt x="2160778" y="1566545"/>
                </a:moveTo>
                <a:lnTo>
                  <a:pt x="2100834" y="1613534"/>
                </a:lnTo>
                <a:lnTo>
                  <a:pt x="2112518" y="1628520"/>
                </a:lnTo>
                <a:lnTo>
                  <a:pt x="2172589" y="1581531"/>
                </a:lnTo>
                <a:lnTo>
                  <a:pt x="2160778" y="1566545"/>
                </a:lnTo>
                <a:close/>
              </a:path>
              <a:path w="4179316" h="3271520">
                <a:moveTo>
                  <a:pt x="2055749" y="1648714"/>
                </a:moveTo>
                <a:lnTo>
                  <a:pt x="1995805" y="1695577"/>
                </a:lnTo>
                <a:lnTo>
                  <a:pt x="2007489" y="1710689"/>
                </a:lnTo>
                <a:lnTo>
                  <a:pt x="2067559" y="1663700"/>
                </a:lnTo>
                <a:lnTo>
                  <a:pt x="2055749" y="1648714"/>
                </a:lnTo>
                <a:close/>
              </a:path>
              <a:path w="4179316" h="3271520">
                <a:moveTo>
                  <a:pt x="1950720" y="1730883"/>
                </a:moveTo>
                <a:lnTo>
                  <a:pt x="1890776" y="1777745"/>
                </a:lnTo>
                <a:lnTo>
                  <a:pt x="1902459" y="1792732"/>
                </a:lnTo>
                <a:lnTo>
                  <a:pt x="1962531" y="1745869"/>
                </a:lnTo>
                <a:lnTo>
                  <a:pt x="1950720" y="1730883"/>
                </a:lnTo>
                <a:close/>
              </a:path>
              <a:path w="4179316" h="3271520">
                <a:moveTo>
                  <a:pt x="1845691" y="1813052"/>
                </a:moveTo>
                <a:lnTo>
                  <a:pt x="1785746" y="1859914"/>
                </a:lnTo>
                <a:lnTo>
                  <a:pt x="1797431" y="1874901"/>
                </a:lnTo>
                <a:lnTo>
                  <a:pt x="1857502" y="1828038"/>
                </a:lnTo>
                <a:lnTo>
                  <a:pt x="1845691" y="1813052"/>
                </a:lnTo>
                <a:close/>
              </a:path>
              <a:path w="4179316" h="3271520">
                <a:moveTo>
                  <a:pt x="1740662" y="1895094"/>
                </a:moveTo>
                <a:lnTo>
                  <a:pt x="1680591" y="1942083"/>
                </a:lnTo>
                <a:lnTo>
                  <a:pt x="1692402" y="1957070"/>
                </a:lnTo>
                <a:lnTo>
                  <a:pt x="1752345" y="1910207"/>
                </a:lnTo>
                <a:lnTo>
                  <a:pt x="1740662" y="1895094"/>
                </a:lnTo>
                <a:close/>
              </a:path>
              <a:path w="4179316" h="3271520">
                <a:moveTo>
                  <a:pt x="1635633" y="1977263"/>
                </a:moveTo>
                <a:lnTo>
                  <a:pt x="1575562" y="2024252"/>
                </a:lnTo>
                <a:lnTo>
                  <a:pt x="1587372" y="2039239"/>
                </a:lnTo>
                <a:lnTo>
                  <a:pt x="1647317" y="1992249"/>
                </a:lnTo>
                <a:lnTo>
                  <a:pt x="1635633" y="1977263"/>
                </a:lnTo>
                <a:close/>
              </a:path>
              <a:path w="4179316" h="3271520">
                <a:moveTo>
                  <a:pt x="1530604" y="2059432"/>
                </a:moveTo>
                <a:lnTo>
                  <a:pt x="1470533" y="2106422"/>
                </a:lnTo>
                <a:lnTo>
                  <a:pt x="1482344" y="2121408"/>
                </a:lnTo>
                <a:lnTo>
                  <a:pt x="1542288" y="2074418"/>
                </a:lnTo>
                <a:lnTo>
                  <a:pt x="1530604" y="2059432"/>
                </a:lnTo>
                <a:close/>
              </a:path>
              <a:path w="4179316" h="3271520">
                <a:moveTo>
                  <a:pt x="1425575" y="2141601"/>
                </a:moveTo>
                <a:lnTo>
                  <a:pt x="1365504" y="2188591"/>
                </a:lnTo>
                <a:lnTo>
                  <a:pt x="1377315" y="2203577"/>
                </a:lnTo>
                <a:lnTo>
                  <a:pt x="1437258" y="2156587"/>
                </a:lnTo>
                <a:lnTo>
                  <a:pt x="1425575" y="2141601"/>
                </a:lnTo>
                <a:close/>
              </a:path>
              <a:path w="4179316" h="3271520">
                <a:moveTo>
                  <a:pt x="1320545" y="2223770"/>
                </a:moveTo>
                <a:lnTo>
                  <a:pt x="1260475" y="2270633"/>
                </a:lnTo>
                <a:lnTo>
                  <a:pt x="1272158" y="2285619"/>
                </a:lnTo>
                <a:lnTo>
                  <a:pt x="1332230" y="2238756"/>
                </a:lnTo>
                <a:lnTo>
                  <a:pt x="1320545" y="2223770"/>
                </a:lnTo>
                <a:close/>
              </a:path>
              <a:path w="4179316" h="3271520">
                <a:moveTo>
                  <a:pt x="1215517" y="2305939"/>
                </a:moveTo>
                <a:lnTo>
                  <a:pt x="1155445" y="2352802"/>
                </a:lnTo>
                <a:lnTo>
                  <a:pt x="1167130" y="2367788"/>
                </a:lnTo>
                <a:lnTo>
                  <a:pt x="1227201" y="2320925"/>
                </a:lnTo>
                <a:lnTo>
                  <a:pt x="1215517" y="2305939"/>
                </a:lnTo>
                <a:close/>
              </a:path>
              <a:path w="4179316" h="3271520">
                <a:moveTo>
                  <a:pt x="1110361" y="2387981"/>
                </a:moveTo>
                <a:lnTo>
                  <a:pt x="1050417" y="2434971"/>
                </a:lnTo>
                <a:lnTo>
                  <a:pt x="1062101" y="2449957"/>
                </a:lnTo>
                <a:lnTo>
                  <a:pt x="1122171" y="2403094"/>
                </a:lnTo>
                <a:lnTo>
                  <a:pt x="1110361" y="2387981"/>
                </a:lnTo>
                <a:close/>
              </a:path>
              <a:path w="4179316" h="3271520">
                <a:moveTo>
                  <a:pt x="1005332" y="2470150"/>
                </a:moveTo>
                <a:lnTo>
                  <a:pt x="945388" y="2517140"/>
                </a:lnTo>
                <a:lnTo>
                  <a:pt x="957072" y="2532126"/>
                </a:lnTo>
                <a:lnTo>
                  <a:pt x="1017143" y="2485136"/>
                </a:lnTo>
                <a:lnTo>
                  <a:pt x="1005332" y="2470150"/>
                </a:lnTo>
                <a:close/>
              </a:path>
              <a:path w="4179316" h="3271520">
                <a:moveTo>
                  <a:pt x="900303" y="2552319"/>
                </a:moveTo>
                <a:lnTo>
                  <a:pt x="840359" y="2599309"/>
                </a:lnTo>
                <a:lnTo>
                  <a:pt x="852043" y="2614295"/>
                </a:lnTo>
                <a:lnTo>
                  <a:pt x="912114" y="2567305"/>
                </a:lnTo>
                <a:lnTo>
                  <a:pt x="900303" y="2552319"/>
                </a:lnTo>
                <a:close/>
              </a:path>
              <a:path w="4179316" h="3271520">
                <a:moveTo>
                  <a:pt x="795274" y="2634488"/>
                </a:moveTo>
                <a:lnTo>
                  <a:pt x="735330" y="2681478"/>
                </a:lnTo>
                <a:lnTo>
                  <a:pt x="747014" y="2696464"/>
                </a:lnTo>
                <a:lnTo>
                  <a:pt x="807085" y="2649474"/>
                </a:lnTo>
                <a:lnTo>
                  <a:pt x="795274" y="2634488"/>
                </a:lnTo>
                <a:close/>
              </a:path>
              <a:path w="4179316" h="3271520">
                <a:moveTo>
                  <a:pt x="690244" y="2716657"/>
                </a:moveTo>
                <a:lnTo>
                  <a:pt x="630174" y="2763520"/>
                </a:lnTo>
                <a:lnTo>
                  <a:pt x="641985" y="2778633"/>
                </a:lnTo>
                <a:lnTo>
                  <a:pt x="701929" y="2731643"/>
                </a:lnTo>
                <a:lnTo>
                  <a:pt x="690244" y="2716657"/>
                </a:lnTo>
                <a:close/>
              </a:path>
              <a:path w="4179316" h="3271520">
                <a:moveTo>
                  <a:pt x="585216" y="2798826"/>
                </a:moveTo>
                <a:lnTo>
                  <a:pt x="525144" y="2845689"/>
                </a:lnTo>
                <a:lnTo>
                  <a:pt x="536956" y="2860675"/>
                </a:lnTo>
                <a:lnTo>
                  <a:pt x="596900" y="2813812"/>
                </a:lnTo>
                <a:lnTo>
                  <a:pt x="585216" y="2798826"/>
                </a:lnTo>
                <a:close/>
              </a:path>
              <a:path w="4179316" h="3271520">
                <a:moveTo>
                  <a:pt x="480187" y="2880868"/>
                </a:moveTo>
                <a:lnTo>
                  <a:pt x="420116" y="2927858"/>
                </a:lnTo>
                <a:lnTo>
                  <a:pt x="431927" y="2942844"/>
                </a:lnTo>
                <a:lnTo>
                  <a:pt x="491871" y="2895981"/>
                </a:lnTo>
                <a:lnTo>
                  <a:pt x="480187" y="2880868"/>
                </a:lnTo>
                <a:close/>
              </a:path>
              <a:path w="4179316" h="3271520">
                <a:moveTo>
                  <a:pt x="375158" y="2963037"/>
                </a:moveTo>
                <a:lnTo>
                  <a:pt x="315087" y="3010027"/>
                </a:lnTo>
                <a:lnTo>
                  <a:pt x="326898" y="3025013"/>
                </a:lnTo>
                <a:lnTo>
                  <a:pt x="386842" y="2978023"/>
                </a:lnTo>
                <a:lnTo>
                  <a:pt x="375158" y="2963037"/>
                </a:lnTo>
                <a:close/>
              </a:path>
              <a:path w="4179316" h="3271520">
                <a:moveTo>
                  <a:pt x="270129" y="3045206"/>
                </a:moveTo>
                <a:lnTo>
                  <a:pt x="210058" y="3092196"/>
                </a:lnTo>
                <a:lnTo>
                  <a:pt x="221742" y="3107182"/>
                </a:lnTo>
                <a:lnTo>
                  <a:pt x="281813" y="3060192"/>
                </a:lnTo>
                <a:lnTo>
                  <a:pt x="270129" y="3045206"/>
                </a:lnTo>
                <a:close/>
              </a:path>
              <a:path w="4179316" h="3271520">
                <a:moveTo>
                  <a:pt x="165100" y="3127375"/>
                </a:moveTo>
                <a:lnTo>
                  <a:pt x="105029" y="3174365"/>
                </a:lnTo>
                <a:lnTo>
                  <a:pt x="116712" y="3189351"/>
                </a:lnTo>
                <a:lnTo>
                  <a:pt x="176784" y="3142361"/>
                </a:lnTo>
                <a:lnTo>
                  <a:pt x="165100" y="3127375"/>
                </a:lnTo>
                <a:close/>
              </a:path>
              <a:path w="4179316" h="3271520">
                <a:moveTo>
                  <a:pt x="4142867" y="76962"/>
                </a:moveTo>
                <a:lnTo>
                  <a:pt x="4135247" y="46736"/>
                </a:lnTo>
                <a:lnTo>
                  <a:pt x="4125263" y="54506"/>
                </a:lnTo>
                <a:lnTo>
                  <a:pt x="4142867" y="76962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291842" y="3270885"/>
            <a:ext cx="5088382" cy="2140204"/>
          </a:xfrm>
          <a:custGeom>
            <a:avLst/>
            <a:gdLst/>
            <a:ahLst/>
            <a:cxnLst/>
            <a:rect l="l" t="t" r="r" b="b"/>
            <a:pathLst>
              <a:path w="5088382" h="2140204">
                <a:moveTo>
                  <a:pt x="70357" y="2093214"/>
                </a:moveTo>
                <a:lnTo>
                  <a:pt x="0" y="2122551"/>
                </a:lnTo>
                <a:lnTo>
                  <a:pt x="7365" y="2140204"/>
                </a:lnTo>
                <a:lnTo>
                  <a:pt x="77596" y="2110740"/>
                </a:lnTo>
                <a:lnTo>
                  <a:pt x="70357" y="2093214"/>
                </a:lnTo>
                <a:close/>
              </a:path>
              <a:path w="5088382" h="2140204">
                <a:moveTo>
                  <a:pt x="4991608" y="35813"/>
                </a:moveTo>
                <a:lnTo>
                  <a:pt x="4921250" y="65277"/>
                </a:lnTo>
                <a:lnTo>
                  <a:pt x="4928615" y="82803"/>
                </a:lnTo>
                <a:lnTo>
                  <a:pt x="4998974" y="53466"/>
                </a:lnTo>
                <a:lnTo>
                  <a:pt x="4991608" y="35813"/>
                </a:lnTo>
                <a:close/>
              </a:path>
              <a:path w="5088382" h="2140204">
                <a:moveTo>
                  <a:pt x="4868544" y="87249"/>
                </a:moveTo>
                <a:lnTo>
                  <a:pt x="4798313" y="116712"/>
                </a:lnTo>
                <a:lnTo>
                  <a:pt x="4805553" y="134238"/>
                </a:lnTo>
                <a:lnTo>
                  <a:pt x="4875910" y="104901"/>
                </a:lnTo>
                <a:lnTo>
                  <a:pt x="4868544" y="87249"/>
                </a:lnTo>
                <a:close/>
              </a:path>
              <a:path w="5088382" h="2140204">
                <a:moveTo>
                  <a:pt x="4745482" y="138684"/>
                </a:moveTo>
                <a:lnTo>
                  <a:pt x="4675251" y="168148"/>
                </a:lnTo>
                <a:lnTo>
                  <a:pt x="4682616" y="185674"/>
                </a:lnTo>
                <a:lnTo>
                  <a:pt x="4752848" y="156337"/>
                </a:lnTo>
                <a:lnTo>
                  <a:pt x="4745482" y="138684"/>
                </a:lnTo>
                <a:close/>
              </a:path>
              <a:path w="5088382" h="2140204">
                <a:moveTo>
                  <a:pt x="4622546" y="190118"/>
                </a:moveTo>
                <a:lnTo>
                  <a:pt x="4552187" y="219582"/>
                </a:lnTo>
                <a:lnTo>
                  <a:pt x="4559554" y="237109"/>
                </a:lnTo>
                <a:lnTo>
                  <a:pt x="4629784" y="207772"/>
                </a:lnTo>
                <a:lnTo>
                  <a:pt x="4622546" y="190118"/>
                </a:lnTo>
                <a:close/>
              </a:path>
              <a:path w="5088382" h="2140204">
                <a:moveTo>
                  <a:pt x="4499483" y="241553"/>
                </a:moveTo>
                <a:lnTo>
                  <a:pt x="4429125" y="271017"/>
                </a:lnTo>
                <a:lnTo>
                  <a:pt x="4436490" y="288543"/>
                </a:lnTo>
                <a:lnTo>
                  <a:pt x="4506849" y="259206"/>
                </a:lnTo>
                <a:lnTo>
                  <a:pt x="4499483" y="241553"/>
                </a:lnTo>
                <a:close/>
              </a:path>
              <a:path w="5088382" h="2140204">
                <a:moveTo>
                  <a:pt x="4376419" y="292988"/>
                </a:moveTo>
                <a:lnTo>
                  <a:pt x="4306188" y="322452"/>
                </a:lnTo>
                <a:lnTo>
                  <a:pt x="4313428" y="339978"/>
                </a:lnTo>
                <a:lnTo>
                  <a:pt x="4383785" y="310641"/>
                </a:lnTo>
                <a:lnTo>
                  <a:pt x="4376419" y="292988"/>
                </a:lnTo>
                <a:close/>
              </a:path>
              <a:path w="5088382" h="2140204">
                <a:moveTo>
                  <a:pt x="4253357" y="344423"/>
                </a:moveTo>
                <a:lnTo>
                  <a:pt x="4183126" y="373888"/>
                </a:lnTo>
                <a:lnTo>
                  <a:pt x="4190492" y="391413"/>
                </a:lnTo>
                <a:lnTo>
                  <a:pt x="4260723" y="362076"/>
                </a:lnTo>
                <a:lnTo>
                  <a:pt x="4253357" y="344423"/>
                </a:lnTo>
                <a:close/>
              </a:path>
              <a:path w="5088382" h="2140204">
                <a:moveTo>
                  <a:pt x="4130421" y="395858"/>
                </a:moveTo>
                <a:lnTo>
                  <a:pt x="4060062" y="425322"/>
                </a:lnTo>
                <a:lnTo>
                  <a:pt x="4067429" y="442848"/>
                </a:lnTo>
                <a:lnTo>
                  <a:pt x="4137659" y="413512"/>
                </a:lnTo>
                <a:lnTo>
                  <a:pt x="4130421" y="395858"/>
                </a:lnTo>
                <a:close/>
              </a:path>
              <a:path w="5088382" h="2140204">
                <a:moveTo>
                  <a:pt x="4007357" y="447294"/>
                </a:moveTo>
                <a:lnTo>
                  <a:pt x="3937000" y="476757"/>
                </a:lnTo>
                <a:lnTo>
                  <a:pt x="3944366" y="494283"/>
                </a:lnTo>
                <a:lnTo>
                  <a:pt x="4014724" y="464946"/>
                </a:lnTo>
                <a:lnTo>
                  <a:pt x="4007357" y="447294"/>
                </a:lnTo>
                <a:close/>
              </a:path>
              <a:path w="5088382" h="2140204">
                <a:moveTo>
                  <a:pt x="3884295" y="498728"/>
                </a:moveTo>
                <a:lnTo>
                  <a:pt x="3813936" y="528192"/>
                </a:lnTo>
                <a:lnTo>
                  <a:pt x="3821303" y="545719"/>
                </a:lnTo>
                <a:lnTo>
                  <a:pt x="3891660" y="516381"/>
                </a:lnTo>
                <a:lnTo>
                  <a:pt x="3884295" y="498728"/>
                </a:lnTo>
                <a:close/>
              </a:path>
              <a:path w="5088382" h="2140204">
                <a:moveTo>
                  <a:pt x="3761231" y="550163"/>
                </a:moveTo>
                <a:lnTo>
                  <a:pt x="3691001" y="579627"/>
                </a:lnTo>
                <a:lnTo>
                  <a:pt x="3698367" y="597153"/>
                </a:lnTo>
                <a:lnTo>
                  <a:pt x="3768598" y="567816"/>
                </a:lnTo>
                <a:lnTo>
                  <a:pt x="3761231" y="550163"/>
                </a:lnTo>
                <a:close/>
              </a:path>
              <a:path w="5088382" h="2140204">
                <a:moveTo>
                  <a:pt x="3638296" y="601598"/>
                </a:moveTo>
                <a:lnTo>
                  <a:pt x="3567937" y="631063"/>
                </a:lnTo>
                <a:lnTo>
                  <a:pt x="3575304" y="648588"/>
                </a:lnTo>
                <a:lnTo>
                  <a:pt x="3645534" y="619251"/>
                </a:lnTo>
                <a:lnTo>
                  <a:pt x="3638296" y="601598"/>
                </a:lnTo>
                <a:close/>
              </a:path>
              <a:path w="5088382" h="2140204">
                <a:moveTo>
                  <a:pt x="3515232" y="653033"/>
                </a:moveTo>
                <a:lnTo>
                  <a:pt x="3444875" y="682497"/>
                </a:lnTo>
                <a:lnTo>
                  <a:pt x="3452241" y="700023"/>
                </a:lnTo>
                <a:lnTo>
                  <a:pt x="3522599" y="670687"/>
                </a:lnTo>
                <a:lnTo>
                  <a:pt x="3515232" y="653033"/>
                </a:lnTo>
                <a:close/>
              </a:path>
              <a:path w="5088382" h="2140204">
                <a:moveTo>
                  <a:pt x="3392170" y="704469"/>
                </a:moveTo>
                <a:lnTo>
                  <a:pt x="3321811" y="733932"/>
                </a:lnTo>
                <a:lnTo>
                  <a:pt x="3329178" y="751458"/>
                </a:lnTo>
                <a:lnTo>
                  <a:pt x="3399535" y="722121"/>
                </a:lnTo>
                <a:lnTo>
                  <a:pt x="3392170" y="704469"/>
                </a:lnTo>
                <a:close/>
              </a:path>
              <a:path w="5088382" h="2140204">
                <a:moveTo>
                  <a:pt x="3269106" y="755903"/>
                </a:moveTo>
                <a:lnTo>
                  <a:pt x="3198875" y="785367"/>
                </a:lnTo>
                <a:lnTo>
                  <a:pt x="3206242" y="802894"/>
                </a:lnTo>
                <a:lnTo>
                  <a:pt x="3276473" y="773557"/>
                </a:lnTo>
                <a:lnTo>
                  <a:pt x="3269106" y="755903"/>
                </a:lnTo>
                <a:close/>
              </a:path>
              <a:path w="5088382" h="2140204">
                <a:moveTo>
                  <a:pt x="3146171" y="807338"/>
                </a:moveTo>
                <a:lnTo>
                  <a:pt x="3075812" y="836802"/>
                </a:lnTo>
                <a:lnTo>
                  <a:pt x="3083179" y="854328"/>
                </a:lnTo>
                <a:lnTo>
                  <a:pt x="3153410" y="824991"/>
                </a:lnTo>
                <a:lnTo>
                  <a:pt x="3146171" y="807338"/>
                </a:lnTo>
                <a:close/>
              </a:path>
              <a:path w="5088382" h="2140204">
                <a:moveTo>
                  <a:pt x="3023108" y="858773"/>
                </a:moveTo>
                <a:lnTo>
                  <a:pt x="2952749" y="888238"/>
                </a:lnTo>
                <a:lnTo>
                  <a:pt x="2960116" y="905763"/>
                </a:lnTo>
                <a:lnTo>
                  <a:pt x="3030473" y="876426"/>
                </a:lnTo>
                <a:lnTo>
                  <a:pt x="3023108" y="858773"/>
                </a:lnTo>
                <a:close/>
              </a:path>
              <a:path w="5088382" h="2140204">
                <a:moveTo>
                  <a:pt x="2900045" y="910208"/>
                </a:moveTo>
                <a:lnTo>
                  <a:pt x="2829686" y="939672"/>
                </a:lnTo>
                <a:lnTo>
                  <a:pt x="2837053" y="957198"/>
                </a:lnTo>
                <a:lnTo>
                  <a:pt x="2907410" y="927862"/>
                </a:lnTo>
                <a:lnTo>
                  <a:pt x="2900045" y="910208"/>
                </a:lnTo>
                <a:close/>
              </a:path>
              <a:path w="5088382" h="2140204">
                <a:moveTo>
                  <a:pt x="2776982" y="961644"/>
                </a:moveTo>
                <a:lnTo>
                  <a:pt x="2706750" y="991107"/>
                </a:lnTo>
                <a:lnTo>
                  <a:pt x="2714117" y="1008633"/>
                </a:lnTo>
                <a:lnTo>
                  <a:pt x="2784347" y="979296"/>
                </a:lnTo>
                <a:lnTo>
                  <a:pt x="2776982" y="961644"/>
                </a:lnTo>
                <a:close/>
              </a:path>
              <a:path w="5088382" h="2140204">
                <a:moveTo>
                  <a:pt x="2654046" y="1013078"/>
                </a:moveTo>
                <a:lnTo>
                  <a:pt x="2583687" y="1042542"/>
                </a:lnTo>
                <a:lnTo>
                  <a:pt x="2591054" y="1060069"/>
                </a:lnTo>
                <a:lnTo>
                  <a:pt x="2661285" y="1030732"/>
                </a:lnTo>
                <a:lnTo>
                  <a:pt x="2654046" y="1013078"/>
                </a:lnTo>
                <a:close/>
              </a:path>
              <a:path w="5088382" h="2140204">
                <a:moveTo>
                  <a:pt x="2530983" y="1064514"/>
                </a:moveTo>
                <a:lnTo>
                  <a:pt x="2460624" y="1093977"/>
                </a:lnTo>
                <a:lnTo>
                  <a:pt x="2467991" y="1111503"/>
                </a:lnTo>
                <a:lnTo>
                  <a:pt x="2538348" y="1082039"/>
                </a:lnTo>
                <a:lnTo>
                  <a:pt x="2530983" y="1064514"/>
                </a:lnTo>
                <a:close/>
              </a:path>
              <a:path w="5088382" h="2140204">
                <a:moveTo>
                  <a:pt x="2407920" y="1115948"/>
                </a:moveTo>
                <a:lnTo>
                  <a:pt x="2337561" y="1145413"/>
                </a:lnTo>
                <a:lnTo>
                  <a:pt x="2344928" y="1162939"/>
                </a:lnTo>
                <a:lnTo>
                  <a:pt x="2415285" y="1133475"/>
                </a:lnTo>
                <a:lnTo>
                  <a:pt x="2407920" y="1115948"/>
                </a:lnTo>
                <a:close/>
              </a:path>
              <a:path w="5088382" h="2140204">
                <a:moveTo>
                  <a:pt x="2284857" y="1167383"/>
                </a:moveTo>
                <a:lnTo>
                  <a:pt x="2214625" y="1196720"/>
                </a:lnTo>
                <a:lnTo>
                  <a:pt x="2221992" y="1214373"/>
                </a:lnTo>
                <a:lnTo>
                  <a:pt x="2292222" y="1184909"/>
                </a:lnTo>
                <a:lnTo>
                  <a:pt x="2284857" y="1167383"/>
                </a:lnTo>
                <a:close/>
              </a:path>
              <a:path w="5088382" h="2140204">
                <a:moveTo>
                  <a:pt x="2161794" y="1218819"/>
                </a:moveTo>
                <a:lnTo>
                  <a:pt x="2091562" y="1248156"/>
                </a:lnTo>
                <a:lnTo>
                  <a:pt x="2098929" y="1265808"/>
                </a:lnTo>
                <a:lnTo>
                  <a:pt x="2169160" y="1236345"/>
                </a:lnTo>
                <a:lnTo>
                  <a:pt x="2161794" y="1218819"/>
                </a:lnTo>
                <a:close/>
              </a:path>
              <a:path w="5088382" h="2140204">
                <a:moveTo>
                  <a:pt x="2038858" y="1270253"/>
                </a:moveTo>
                <a:lnTo>
                  <a:pt x="1968499" y="1299590"/>
                </a:lnTo>
                <a:lnTo>
                  <a:pt x="1975866" y="1317244"/>
                </a:lnTo>
                <a:lnTo>
                  <a:pt x="2046223" y="1287779"/>
                </a:lnTo>
                <a:lnTo>
                  <a:pt x="2038858" y="1270253"/>
                </a:lnTo>
                <a:close/>
              </a:path>
              <a:path w="5088382" h="2140204">
                <a:moveTo>
                  <a:pt x="1915795" y="1321689"/>
                </a:moveTo>
                <a:lnTo>
                  <a:pt x="1845436" y="1351026"/>
                </a:lnTo>
                <a:lnTo>
                  <a:pt x="1852803" y="1368678"/>
                </a:lnTo>
                <a:lnTo>
                  <a:pt x="1923160" y="1339214"/>
                </a:lnTo>
                <a:lnTo>
                  <a:pt x="1915795" y="1321689"/>
                </a:lnTo>
                <a:close/>
              </a:path>
              <a:path w="5088382" h="2140204">
                <a:moveTo>
                  <a:pt x="1792732" y="1373123"/>
                </a:moveTo>
                <a:lnTo>
                  <a:pt x="1722500" y="1402460"/>
                </a:lnTo>
                <a:lnTo>
                  <a:pt x="1729740" y="1420114"/>
                </a:lnTo>
                <a:lnTo>
                  <a:pt x="1800097" y="1390650"/>
                </a:lnTo>
                <a:lnTo>
                  <a:pt x="1792732" y="1373123"/>
                </a:lnTo>
                <a:close/>
              </a:path>
              <a:path w="5088382" h="2140204">
                <a:moveTo>
                  <a:pt x="1669669" y="1424558"/>
                </a:moveTo>
                <a:lnTo>
                  <a:pt x="1599437" y="1453895"/>
                </a:lnTo>
                <a:lnTo>
                  <a:pt x="1606804" y="1471548"/>
                </a:lnTo>
                <a:lnTo>
                  <a:pt x="1677034" y="1442084"/>
                </a:lnTo>
                <a:lnTo>
                  <a:pt x="1669669" y="1424558"/>
                </a:lnTo>
                <a:close/>
              </a:path>
              <a:path w="5088382" h="2140204">
                <a:moveTo>
                  <a:pt x="1546733" y="1475994"/>
                </a:moveTo>
                <a:lnTo>
                  <a:pt x="1476374" y="1505331"/>
                </a:lnTo>
                <a:lnTo>
                  <a:pt x="1483741" y="1522983"/>
                </a:lnTo>
                <a:lnTo>
                  <a:pt x="1554098" y="1493520"/>
                </a:lnTo>
                <a:lnTo>
                  <a:pt x="1546733" y="1475994"/>
                </a:lnTo>
                <a:close/>
              </a:path>
              <a:path w="5088382" h="2140204">
                <a:moveTo>
                  <a:pt x="1423670" y="1527428"/>
                </a:moveTo>
                <a:lnTo>
                  <a:pt x="1353311" y="1556765"/>
                </a:lnTo>
                <a:lnTo>
                  <a:pt x="1360678" y="1574419"/>
                </a:lnTo>
                <a:lnTo>
                  <a:pt x="1431035" y="1544954"/>
                </a:lnTo>
                <a:lnTo>
                  <a:pt x="1423670" y="1527428"/>
                </a:lnTo>
                <a:close/>
              </a:path>
              <a:path w="5088382" h="2140204">
                <a:moveTo>
                  <a:pt x="1300607" y="1578864"/>
                </a:moveTo>
                <a:lnTo>
                  <a:pt x="1230375" y="1608201"/>
                </a:lnTo>
                <a:lnTo>
                  <a:pt x="1237615" y="1625853"/>
                </a:lnTo>
                <a:lnTo>
                  <a:pt x="1307972" y="1596389"/>
                </a:lnTo>
                <a:lnTo>
                  <a:pt x="1300607" y="1578864"/>
                </a:lnTo>
                <a:close/>
              </a:path>
              <a:path w="5088382" h="2140204">
                <a:moveTo>
                  <a:pt x="1177544" y="1630298"/>
                </a:moveTo>
                <a:lnTo>
                  <a:pt x="1107312" y="1659635"/>
                </a:lnTo>
                <a:lnTo>
                  <a:pt x="1114679" y="1677289"/>
                </a:lnTo>
                <a:lnTo>
                  <a:pt x="1184909" y="1647825"/>
                </a:lnTo>
                <a:lnTo>
                  <a:pt x="1177544" y="1630298"/>
                </a:lnTo>
                <a:close/>
              </a:path>
              <a:path w="5088382" h="2140204">
                <a:moveTo>
                  <a:pt x="1054608" y="1681733"/>
                </a:moveTo>
                <a:lnTo>
                  <a:pt x="984249" y="1711070"/>
                </a:lnTo>
                <a:lnTo>
                  <a:pt x="991616" y="1728723"/>
                </a:lnTo>
                <a:lnTo>
                  <a:pt x="1061973" y="1699259"/>
                </a:lnTo>
                <a:lnTo>
                  <a:pt x="1054608" y="1681733"/>
                </a:lnTo>
                <a:close/>
              </a:path>
              <a:path w="5088382" h="2140204">
                <a:moveTo>
                  <a:pt x="931544" y="1733169"/>
                </a:moveTo>
                <a:lnTo>
                  <a:pt x="861187" y="1762506"/>
                </a:lnTo>
                <a:lnTo>
                  <a:pt x="868552" y="1780158"/>
                </a:lnTo>
                <a:lnTo>
                  <a:pt x="938910" y="1750695"/>
                </a:lnTo>
                <a:lnTo>
                  <a:pt x="931544" y="1733169"/>
                </a:lnTo>
                <a:close/>
              </a:path>
              <a:path w="5088382" h="2140204">
                <a:moveTo>
                  <a:pt x="808482" y="1784603"/>
                </a:moveTo>
                <a:lnTo>
                  <a:pt x="738251" y="1813940"/>
                </a:lnTo>
                <a:lnTo>
                  <a:pt x="745489" y="1831594"/>
                </a:lnTo>
                <a:lnTo>
                  <a:pt x="815847" y="1802129"/>
                </a:lnTo>
                <a:lnTo>
                  <a:pt x="808482" y="1784603"/>
                </a:lnTo>
                <a:close/>
              </a:path>
              <a:path w="5088382" h="2140204">
                <a:moveTo>
                  <a:pt x="685419" y="1836039"/>
                </a:moveTo>
                <a:lnTo>
                  <a:pt x="615188" y="1865376"/>
                </a:lnTo>
                <a:lnTo>
                  <a:pt x="622553" y="1883028"/>
                </a:lnTo>
                <a:lnTo>
                  <a:pt x="692784" y="1853564"/>
                </a:lnTo>
                <a:lnTo>
                  <a:pt x="685419" y="1836039"/>
                </a:lnTo>
                <a:close/>
              </a:path>
              <a:path w="5088382" h="2140204">
                <a:moveTo>
                  <a:pt x="562482" y="1887473"/>
                </a:moveTo>
                <a:lnTo>
                  <a:pt x="492125" y="1916810"/>
                </a:lnTo>
                <a:lnTo>
                  <a:pt x="499490" y="1934464"/>
                </a:lnTo>
                <a:lnTo>
                  <a:pt x="569849" y="1905000"/>
                </a:lnTo>
                <a:lnTo>
                  <a:pt x="562482" y="1887473"/>
                </a:lnTo>
                <a:close/>
              </a:path>
              <a:path w="5088382" h="2140204">
                <a:moveTo>
                  <a:pt x="439419" y="1938908"/>
                </a:moveTo>
                <a:lnTo>
                  <a:pt x="369062" y="1968245"/>
                </a:lnTo>
                <a:lnTo>
                  <a:pt x="376427" y="1985899"/>
                </a:lnTo>
                <a:lnTo>
                  <a:pt x="446785" y="1956434"/>
                </a:lnTo>
                <a:lnTo>
                  <a:pt x="439419" y="1938908"/>
                </a:lnTo>
                <a:close/>
              </a:path>
              <a:path w="5088382" h="2140204">
                <a:moveTo>
                  <a:pt x="316356" y="1990343"/>
                </a:moveTo>
                <a:lnTo>
                  <a:pt x="246125" y="2019680"/>
                </a:lnTo>
                <a:lnTo>
                  <a:pt x="253364" y="2037333"/>
                </a:lnTo>
                <a:lnTo>
                  <a:pt x="323722" y="2007870"/>
                </a:lnTo>
                <a:lnTo>
                  <a:pt x="316356" y="1990343"/>
                </a:lnTo>
                <a:close/>
              </a:path>
              <a:path w="5088382" h="2140204">
                <a:moveTo>
                  <a:pt x="193294" y="2041778"/>
                </a:moveTo>
                <a:lnTo>
                  <a:pt x="123062" y="2071115"/>
                </a:lnTo>
                <a:lnTo>
                  <a:pt x="130428" y="2088768"/>
                </a:lnTo>
                <a:lnTo>
                  <a:pt x="200659" y="2059304"/>
                </a:lnTo>
                <a:lnTo>
                  <a:pt x="193294" y="2041778"/>
                </a:lnTo>
                <a:close/>
              </a:path>
              <a:path w="5088382" h="2140204">
                <a:moveTo>
                  <a:pt x="5088382" y="5714"/>
                </a:moveTo>
                <a:lnTo>
                  <a:pt x="5003418" y="0"/>
                </a:lnTo>
                <a:lnTo>
                  <a:pt x="5032883" y="70230"/>
                </a:lnTo>
                <a:lnTo>
                  <a:pt x="5088382" y="5714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9022" y="587803"/>
            <a:ext cx="699233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Object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is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near</a:t>
            </a:r>
            <a:r>
              <a:rPr dirty="0" smtClean="0" sz="4400" spc="1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side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of</a:t>
            </a:r>
            <a:r>
              <a:rPr dirty="0" smtClean="0" sz="4400" spc="-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volume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31900" y="1608201"/>
            <a:ext cx="6754876" cy="4325874"/>
          </a:xfrm>
          <a:custGeom>
            <a:avLst/>
            <a:gdLst/>
            <a:ahLst/>
            <a:cxnLst/>
            <a:rect l="l" t="t" r="r" b="b"/>
            <a:pathLst>
              <a:path w="6754876" h="4325874">
                <a:moveTo>
                  <a:pt x="0" y="4325874"/>
                </a:moveTo>
                <a:lnTo>
                  <a:pt x="6754876" y="4325874"/>
                </a:lnTo>
                <a:lnTo>
                  <a:pt x="6754876" y="0"/>
                </a:lnTo>
                <a:lnTo>
                  <a:pt x="0" y="0"/>
                </a:lnTo>
                <a:lnTo>
                  <a:pt x="0" y="4325874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295525" y="2138426"/>
            <a:ext cx="2579751" cy="3263900"/>
          </a:xfrm>
          <a:custGeom>
            <a:avLst/>
            <a:gdLst/>
            <a:ahLst/>
            <a:cxnLst/>
            <a:rect l="l" t="t" r="r" b="b"/>
            <a:pathLst>
              <a:path w="2579751" h="3263900">
                <a:moveTo>
                  <a:pt x="2579751" y="0"/>
                </a:moveTo>
                <a:lnTo>
                  <a:pt x="0" y="326390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295525" y="4414774"/>
            <a:ext cx="4402201" cy="998601"/>
          </a:xfrm>
          <a:custGeom>
            <a:avLst/>
            <a:gdLst/>
            <a:ahLst/>
            <a:cxnLst/>
            <a:rect l="l" t="t" r="r" b="b"/>
            <a:pathLst>
              <a:path w="4402201" h="998601">
                <a:moveTo>
                  <a:pt x="0" y="998601"/>
                </a:moveTo>
                <a:lnTo>
                  <a:pt x="4402201" y="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648200" y="2517775"/>
            <a:ext cx="1897126" cy="1668526"/>
          </a:xfrm>
          <a:custGeom>
            <a:avLst/>
            <a:gdLst/>
            <a:ahLst/>
            <a:cxnLst/>
            <a:rect l="l" t="t" r="r" b="b"/>
            <a:pathLst>
              <a:path w="1897126" h="1668526">
                <a:moveTo>
                  <a:pt x="0" y="834263"/>
                </a:moveTo>
                <a:lnTo>
                  <a:pt x="3144" y="765839"/>
                </a:lnTo>
                <a:lnTo>
                  <a:pt x="12415" y="698939"/>
                </a:lnTo>
                <a:lnTo>
                  <a:pt x="27567" y="633778"/>
                </a:lnTo>
                <a:lnTo>
                  <a:pt x="48358" y="570569"/>
                </a:lnTo>
                <a:lnTo>
                  <a:pt x="74543" y="509527"/>
                </a:lnTo>
                <a:lnTo>
                  <a:pt x="105877" y="450868"/>
                </a:lnTo>
                <a:lnTo>
                  <a:pt x="142116" y="394806"/>
                </a:lnTo>
                <a:lnTo>
                  <a:pt x="183018" y="341555"/>
                </a:lnTo>
                <a:lnTo>
                  <a:pt x="228336" y="291331"/>
                </a:lnTo>
                <a:lnTo>
                  <a:pt x="277828" y="244348"/>
                </a:lnTo>
                <a:lnTo>
                  <a:pt x="331249" y="200820"/>
                </a:lnTo>
                <a:lnTo>
                  <a:pt x="388354" y="160962"/>
                </a:lnTo>
                <a:lnTo>
                  <a:pt x="448901" y="124990"/>
                </a:lnTo>
                <a:lnTo>
                  <a:pt x="512644" y="93117"/>
                </a:lnTo>
                <a:lnTo>
                  <a:pt x="579340" y="65559"/>
                </a:lnTo>
                <a:lnTo>
                  <a:pt x="648744" y="42530"/>
                </a:lnTo>
                <a:lnTo>
                  <a:pt x="720612" y="24245"/>
                </a:lnTo>
                <a:lnTo>
                  <a:pt x="794701" y="10918"/>
                </a:lnTo>
                <a:lnTo>
                  <a:pt x="870766" y="2765"/>
                </a:lnTo>
                <a:lnTo>
                  <a:pt x="948563" y="0"/>
                </a:lnTo>
                <a:lnTo>
                  <a:pt x="1026359" y="2765"/>
                </a:lnTo>
                <a:lnTo>
                  <a:pt x="1102424" y="10918"/>
                </a:lnTo>
                <a:lnTo>
                  <a:pt x="1176513" y="24245"/>
                </a:lnTo>
                <a:lnTo>
                  <a:pt x="1248381" y="42530"/>
                </a:lnTo>
                <a:lnTo>
                  <a:pt x="1317785" y="65559"/>
                </a:lnTo>
                <a:lnTo>
                  <a:pt x="1384481" y="93117"/>
                </a:lnTo>
                <a:lnTo>
                  <a:pt x="1448224" y="124990"/>
                </a:lnTo>
                <a:lnTo>
                  <a:pt x="1508771" y="160962"/>
                </a:lnTo>
                <a:lnTo>
                  <a:pt x="1565876" y="200820"/>
                </a:lnTo>
                <a:lnTo>
                  <a:pt x="1619297" y="244348"/>
                </a:lnTo>
                <a:lnTo>
                  <a:pt x="1668789" y="291331"/>
                </a:lnTo>
                <a:lnTo>
                  <a:pt x="1714107" y="341555"/>
                </a:lnTo>
                <a:lnTo>
                  <a:pt x="1755009" y="394806"/>
                </a:lnTo>
                <a:lnTo>
                  <a:pt x="1791248" y="450868"/>
                </a:lnTo>
                <a:lnTo>
                  <a:pt x="1822582" y="509527"/>
                </a:lnTo>
                <a:lnTo>
                  <a:pt x="1848767" y="570569"/>
                </a:lnTo>
                <a:lnTo>
                  <a:pt x="1869558" y="633778"/>
                </a:lnTo>
                <a:lnTo>
                  <a:pt x="1884710" y="698939"/>
                </a:lnTo>
                <a:lnTo>
                  <a:pt x="1893981" y="765839"/>
                </a:lnTo>
                <a:lnTo>
                  <a:pt x="1897126" y="834263"/>
                </a:lnTo>
                <a:lnTo>
                  <a:pt x="1893981" y="902686"/>
                </a:lnTo>
                <a:lnTo>
                  <a:pt x="1884710" y="969586"/>
                </a:lnTo>
                <a:lnTo>
                  <a:pt x="1869558" y="1034747"/>
                </a:lnTo>
                <a:lnTo>
                  <a:pt x="1848767" y="1097956"/>
                </a:lnTo>
                <a:lnTo>
                  <a:pt x="1822582" y="1158998"/>
                </a:lnTo>
                <a:lnTo>
                  <a:pt x="1791248" y="1217657"/>
                </a:lnTo>
                <a:lnTo>
                  <a:pt x="1755009" y="1273719"/>
                </a:lnTo>
                <a:lnTo>
                  <a:pt x="1714107" y="1326970"/>
                </a:lnTo>
                <a:lnTo>
                  <a:pt x="1668789" y="1377194"/>
                </a:lnTo>
                <a:lnTo>
                  <a:pt x="1619297" y="1424178"/>
                </a:lnTo>
                <a:lnTo>
                  <a:pt x="1565876" y="1467705"/>
                </a:lnTo>
                <a:lnTo>
                  <a:pt x="1508771" y="1507563"/>
                </a:lnTo>
                <a:lnTo>
                  <a:pt x="1448224" y="1543535"/>
                </a:lnTo>
                <a:lnTo>
                  <a:pt x="1384481" y="1575408"/>
                </a:lnTo>
                <a:lnTo>
                  <a:pt x="1317785" y="1602966"/>
                </a:lnTo>
                <a:lnTo>
                  <a:pt x="1248381" y="1625995"/>
                </a:lnTo>
                <a:lnTo>
                  <a:pt x="1176513" y="1644280"/>
                </a:lnTo>
                <a:lnTo>
                  <a:pt x="1102424" y="1657607"/>
                </a:lnTo>
                <a:lnTo>
                  <a:pt x="1026359" y="1665760"/>
                </a:lnTo>
                <a:lnTo>
                  <a:pt x="948563" y="1668526"/>
                </a:lnTo>
                <a:lnTo>
                  <a:pt x="870766" y="1665760"/>
                </a:lnTo>
                <a:lnTo>
                  <a:pt x="794701" y="1657607"/>
                </a:lnTo>
                <a:lnTo>
                  <a:pt x="720612" y="1644280"/>
                </a:lnTo>
                <a:lnTo>
                  <a:pt x="648744" y="1625995"/>
                </a:lnTo>
                <a:lnTo>
                  <a:pt x="579340" y="1602966"/>
                </a:lnTo>
                <a:lnTo>
                  <a:pt x="512644" y="1575408"/>
                </a:lnTo>
                <a:lnTo>
                  <a:pt x="448901" y="1543535"/>
                </a:lnTo>
                <a:lnTo>
                  <a:pt x="388354" y="1507563"/>
                </a:lnTo>
                <a:lnTo>
                  <a:pt x="331249" y="1467705"/>
                </a:lnTo>
                <a:lnTo>
                  <a:pt x="277828" y="1424178"/>
                </a:lnTo>
                <a:lnTo>
                  <a:pt x="228336" y="1377194"/>
                </a:lnTo>
                <a:lnTo>
                  <a:pt x="183018" y="1326970"/>
                </a:lnTo>
                <a:lnTo>
                  <a:pt x="142116" y="1273719"/>
                </a:lnTo>
                <a:lnTo>
                  <a:pt x="105877" y="1217657"/>
                </a:lnTo>
                <a:lnTo>
                  <a:pt x="74543" y="1158998"/>
                </a:lnTo>
                <a:lnTo>
                  <a:pt x="48358" y="1097956"/>
                </a:lnTo>
                <a:lnTo>
                  <a:pt x="27567" y="1034747"/>
                </a:lnTo>
                <a:lnTo>
                  <a:pt x="12415" y="969586"/>
                </a:lnTo>
                <a:lnTo>
                  <a:pt x="3144" y="902686"/>
                </a:lnTo>
                <a:lnTo>
                  <a:pt x="0" y="834263"/>
                </a:lnTo>
                <a:close/>
              </a:path>
            </a:pathLst>
          </a:custGeom>
          <a:ln w="38100">
            <a:solidFill>
              <a:srgbClr val="CCEB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181979" y="2077212"/>
            <a:ext cx="963929" cy="1008126"/>
          </a:xfrm>
          <a:custGeom>
            <a:avLst/>
            <a:gdLst/>
            <a:ahLst/>
            <a:cxnLst/>
            <a:rect l="l" t="t" r="r" b="b"/>
            <a:pathLst>
              <a:path w="963929" h="1008126">
                <a:moveTo>
                  <a:pt x="0" y="303149"/>
                </a:moveTo>
                <a:lnTo>
                  <a:pt x="893699" y="1008126"/>
                </a:lnTo>
                <a:lnTo>
                  <a:pt x="963929" y="0"/>
                </a:lnTo>
                <a:lnTo>
                  <a:pt x="0" y="303149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81979" y="2077212"/>
            <a:ext cx="963929" cy="1008126"/>
          </a:xfrm>
          <a:custGeom>
            <a:avLst/>
            <a:gdLst/>
            <a:ahLst/>
            <a:cxnLst/>
            <a:rect l="l" t="t" r="r" b="b"/>
            <a:pathLst>
              <a:path w="963929" h="1008126">
                <a:moveTo>
                  <a:pt x="0" y="303149"/>
                </a:moveTo>
                <a:lnTo>
                  <a:pt x="963929" y="0"/>
                </a:lnTo>
                <a:lnTo>
                  <a:pt x="893699" y="1008126"/>
                </a:lnTo>
                <a:lnTo>
                  <a:pt x="0" y="303149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289556" y="1911350"/>
            <a:ext cx="4408043" cy="3498341"/>
          </a:xfrm>
          <a:custGeom>
            <a:avLst/>
            <a:gdLst/>
            <a:ahLst/>
            <a:cxnLst/>
            <a:rect l="l" t="t" r="r" b="b"/>
            <a:pathLst>
              <a:path w="4408043" h="3498341">
                <a:moveTo>
                  <a:pt x="59817" y="3436112"/>
                </a:moveTo>
                <a:lnTo>
                  <a:pt x="0" y="3483483"/>
                </a:lnTo>
                <a:lnTo>
                  <a:pt x="11937" y="3498341"/>
                </a:lnTo>
                <a:lnTo>
                  <a:pt x="71627" y="3450971"/>
                </a:lnTo>
                <a:lnTo>
                  <a:pt x="59817" y="3436112"/>
                </a:lnTo>
                <a:close/>
              </a:path>
              <a:path w="4408043" h="3498341">
                <a:moveTo>
                  <a:pt x="4239133" y="121792"/>
                </a:moveTo>
                <a:lnTo>
                  <a:pt x="4179443" y="169163"/>
                </a:lnTo>
                <a:lnTo>
                  <a:pt x="4191254" y="184150"/>
                </a:lnTo>
                <a:lnTo>
                  <a:pt x="4250944" y="136778"/>
                </a:lnTo>
                <a:lnTo>
                  <a:pt x="4239133" y="121792"/>
                </a:lnTo>
                <a:close/>
              </a:path>
              <a:path w="4408043" h="3498341">
                <a:moveTo>
                  <a:pt x="4134611" y="204724"/>
                </a:moveTo>
                <a:lnTo>
                  <a:pt x="4074922" y="252095"/>
                </a:lnTo>
                <a:lnTo>
                  <a:pt x="4086732" y="266953"/>
                </a:lnTo>
                <a:lnTo>
                  <a:pt x="4146423" y="219583"/>
                </a:lnTo>
                <a:lnTo>
                  <a:pt x="4134611" y="204724"/>
                </a:lnTo>
                <a:close/>
              </a:path>
              <a:path w="4408043" h="3498341">
                <a:moveTo>
                  <a:pt x="4030218" y="287527"/>
                </a:moveTo>
                <a:lnTo>
                  <a:pt x="3970401" y="334899"/>
                </a:lnTo>
                <a:lnTo>
                  <a:pt x="3982339" y="349758"/>
                </a:lnTo>
                <a:lnTo>
                  <a:pt x="4042029" y="302513"/>
                </a:lnTo>
                <a:lnTo>
                  <a:pt x="4030218" y="287527"/>
                </a:lnTo>
                <a:close/>
              </a:path>
              <a:path w="4408043" h="3498341">
                <a:moveTo>
                  <a:pt x="3925697" y="370459"/>
                </a:moveTo>
                <a:lnTo>
                  <a:pt x="3866006" y="417702"/>
                </a:lnTo>
                <a:lnTo>
                  <a:pt x="3877818" y="432688"/>
                </a:lnTo>
                <a:lnTo>
                  <a:pt x="3937507" y="385317"/>
                </a:lnTo>
                <a:lnTo>
                  <a:pt x="3925697" y="370459"/>
                </a:lnTo>
                <a:close/>
              </a:path>
              <a:path w="4408043" h="3498341">
                <a:moveTo>
                  <a:pt x="3821176" y="453263"/>
                </a:moveTo>
                <a:lnTo>
                  <a:pt x="3761485" y="500634"/>
                </a:lnTo>
                <a:lnTo>
                  <a:pt x="3773297" y="515492"/>
                </a:lnTo>
                <a:lnTo>
                  <a:pt x="3832986" y="468122"/>
                </a:lnTo>
                <a:lnTo>
                  <a:pt x="3821176" y="453263"/>
                </a:lnTo>
                <a:close/>
              </a:path>
              <a:path w="4408043" h="3498341">
                <a:moveTo>
                  <a:pt x="3716654" y="536066"/>
                </a:moveTo>
                <a:lnTo>
                  <a:pt x="3656965" y="583438"/>
                </a:lnTo>
                <a:lnTo>
                  <a:pt x="3668776" y="598424"/>
                </a:lnTo>
                <a:lnTo>
                  <a:pt x="3728593" y="551052"/>
                </a:lnTo>
                <a:lnTo>
                  <a:pt x="3716654" y="536066"/>
                </a:lnTo>
                <a:close/>
              </a:path>
              <a:path w="4408043" h="3498341">
                <a:moveTo>
                  <a:pt x="3612260" y="618998"/>
                </a:moveTo>
                <a:lnTo>
                  <a:pt x="3552571" y="666369"/>
                </a:lnTo>
                <a:lnTo>
                  <a:pt x="3564381" y="681227"/>
                </a:lnTo>
                <a:lnTo>
                  <a:pt x="3624072" y="633857"/>
                </a:lnTo>
                <a:lnTo>
                  <a:pt x="3612260" y="618998"/>
                </a:lnTo>
                <a:close/>
              </a:path>
              <a:path w="4408043" h="3498341">
                <a:moveTo>
                  <a:pt x="3507740" y="701801"/>
                </a:moveTo>
                <a:lnTo>
                  <a:pt x="3448050" y="749173"/>
                </a:lnTo>
                <a:lnTo>
                  <a:pt x="3459860" y="764159"/>
                </a:lnTo>
                <a:lnTo>
                  <a:pt x="3519551" y="716788"/>
                </a:lnTo>
                <a:lnTo>
                  <a:pt x="3507740" y="701801"/>
                </a:lnTo>
                <a:close/>
              </a:path>
              <a:path w="4408043" h="3498341">
                <a:moveTo>
                  <a:pt x="3403219" y="784733"/>
                </a:moveTo>
                <a:lnTo>
                  <a:pt x="3343529" y="831976"/>
                </a:lnTo>
                <a:lnTo>
                  <a:pt x="3355340" y="846963"/>
                </a:lnTo>
                <a:lnTo>
                  <a:pt x="3415029" y="799591"/>
                </a:lnTo>
                <a:lnTo>
                  <a:pt x="3403219" y="784733"/>
                </a:lnTo>
                <a:close/>
              </a:path>
              <a:path w="4408043" h="3498341">
                <a:moveTo>
                  <a:pt x="3298825" y="867537"/>
                </a:moveTo>
                <a:lnTo>
                  <a:pt x="3239008" y="914908"/>
                </a:lnTo>
                <a:lnTo>
                  <a:pt x="3250946" y="929766"/>
                </a:lnTo>
                <a:lnTo>
                  <a:pt x="3310635" y="882523"/>
                </a:lnTo>
                <a:lnTo>
                  <a:pt x="3298825" y="867537"/>
                </a:lnTo>
                <a:close/>
              </a:path>
              <a:path w="4408043" h="3498341">
                <a:moveTo>
                  <a:pt x="3194304" y="950340"/>
                </a:moveTo>
                <a:lnTo>
                  <a:pt x="3134614" y="997712"/>
                </a:lnTo>
                <a:lnTo>
                  <a:pt x="3146424" y="1012698"/>
                </a:lnTo>
                <a:lnTo>
                  <a:pt x="3206115" y="965326"/>
                </a:lnTo>
                <a:lnTo>
                  <a:pt x="3194304" y="950340"/>
                </a:lnTo>
                <a:close/>
              </a:path>
              <a:path w="4408043" h="3498341">
                <a:moveTo>
                  <a:pt x="3089783" y="1033272"/>
                </a:moveTo>
                <a:lnTo>
                  <a:pt x="3030093" y="1080642"/>
                </a:lnTo>
                <a:lnTo>
                  <a:pt x="3041904" y="1095502"/>
                </a:lnTo>
                <a:lnTo>
                  <a:pt x="3101594" y="1048130"/>
                </a:lnTo>
                <a:lnTo>
                  <a:pt x="3089783" y="1033272"/>
                </a:lnTo>
                <a:close/>
              </a:path>
              <a:path w="4408043" h="3498341">
                <a:moveTo>
                  <a:pt x="2985261" y="1116076"/>
                </a:moveTo>
                <a:lnTo>
                  <a:pt x="2925572" y="1163447"/>
                </a:lnTo>
                <a:lnTo>
                  <a:pt x="2937510" y="1178433"/>
                </a:lnTo>
                <a:lnTo>
                  <a:pt x="2997199" y="1131062"/>
                </a:lnTo>
                <a:lnTo>
                  <a:pt x="2985261" y="1116076"/>
                </a:lnTo>
                <a:close/>
              </a:path>
              <a:path w="4408043" h="3498341">
                <a:moveTo>
                  <a:pt x="2880868" y="1199007"/>
                </a:moveTo>
                <a:lnTo>
                  <a:pt x="2821178" y="1246251"/>
                </a:lnTo>
                <a:lnTo>
                  <a:pt x="2832989" y="1261237"/>
                </a:lnTo>
                <a:lnTo>
                  <a:pt x="2892679" y="1213865"/>
                </a:lnTo>
                <a:lnTo>
                  <a:pt x="2880868" y="1199007"/>
                </a:lnTo>
                <a:close/>
              </a:path>
              <a:path w="4408043" h="3498341">
                <a:moveTo>
                  <a:pt x="2776347" y="1281811"/>
                </a:moveTo>
                <a:lnTo>
                  <a:pt x="2716657" y="1329182"/>
                </a:lnTo>
                <a:lnTo>
                  <a:pt x="2728468" y="1344040"/>
                </a:lnTo>
                <a:lnTo>
                  <a:pt x="2788158" y="1296797"/>
                </a:lnTo>
                <a:lnTo>
                  <a:pt x="2776347" y="1281811"/>
                </a:lnTo>
                <a:close/>
              </a:path>
              <a:path w="4408043" h="3498341">
                <a:moveTo>
                  <a:pt x="2671826" y="1364741"/>
                </a:moveTo>
                <a:lnTo>
                  <a:pt x="2612135" y="1411986"/>
                </a:lnTo>
                <a:lnTo>
                  <a:pt x="2623947" y="1426972"/>
                </a:lnTo>
                <a:lnTo>
                  <a:pt x="2683636" y="1379601"/>
                </a:lnTo>
                <a:lnTo>
                  <a:pt x="2671826" y="1364741"/>
                </a:lnTo>
                <a:close/>
              </a:path>
              <a:path w="4408043" h="3498341">
                <a:moveTo>
                  <a:pt x="2567432" y="1447546"/>
                </a:moveTo>
                <a:lnTo>
                  <a:pt x="2507615" y="1494916"/>
                </a:lnTo>
                <a:lnTo>
                  <a:pt x="2519553" y="1509776"/>
                </a:lnTo>
                <a:lnTo>
                  <a:pt x="2579243" y="1462404"/>
                </a:lnTo>
                <a:lnTo>
                  <a:pt x="2567432" y="1447546"/>
                </a:lnTo>
                <a:close/>
              </a:path>
              <a:path w="4408043" h="3498341">
                <a:moveTo>
                  <a:pt x="2462910" y="1530350"/>
                </a:moveTo>
                <a:lnTo>
                  <a:pt x="2403221" y="1577721"/>
                </a:lnTo>
                <a:lnTo>
                  <a:pt x="2415032" y="1592707"/>
                </a:lnTo>
                <a:lnTo>
                  <a:pt x="2474722" y="1545336"/>
                </a:lnTo>
                <a:lnTo>
                  <a:pt x="2462910" y="1530350"/>
                </a:lnTo>
                <a:close/>
              </a:path>
              <a:path w="4408043" h="3498341">
                <a:moveTo>
                  <a:pt x="2358390" y="1613280"/>
                </a:moveTo>
                <a:lnTo>
                  <a:pt x="2298699" y="1660652"/>
                </a:lnTo>
                <a:lnTo>
                  <a:pt x="2310510" y="1675511"/>
                </a:lnTo>
                <a:lnTo>
                  <a:pt x="2370201" y="1628139"/>
                </a:lnTo>
                <a:lnTo>
                  <a:pt x="2358390" y="1613280"/>
                </a:lnTo>
                <a:close/>
              </a:path>
              <a:path w="4408043" h="3498341">
                <a:moveTo>
                  <a:pt x="2253869" y="1696085"/>
                </a:moveTo>
                <a:lnTo>
                  <a:pt x="2194179" y="1743456"/>
                </a:lnTo>
                <a:lnTo>
                  <a:pt x="2206117" y="1758442"/>
                </a:lnTo>
                <a:lnTo>
                  <a:pt x="2265807" y="1711070"/>
                </a:lnTo>
                <a:lnTo>
                  <a:pt x="2253869" y="1696085"/>
                </a:lnTo>
                <a:close/>
              </a:path>
              <a:path w="4408043" h="3498341">
                <a:moveTo>
                  <a:pt x="2149474" y="1779016"/>
                </a:moveTo>
                <a:lnTo>
                  <a:pt x="2089784" y="1826260"/>
                </a:lnTo>
                <a:lnTo>
                  <a:pt x="2101596" y="1841245"/>
                </a:lnTo>
                <a:lnTo>
                  <a:pt x="2161285" y="1793875"/>
                </a:lnTo>
                <a:lnTo>
                  <a:pt x="2149474" y="1779016"/>
                </a:lnTo>
                <a:close/>
              </a:path>
              <a:path w="4408043" h="3498341">
                <a:moveTo>
                  <a:pt x="2044954" y="1861820"/>
                </a:moveTo>
                <a:lnTo>
                  <a:pt x="1985264" y="1909191"/>
                </a:lnTo>
                <a:lnTo>
                  <a:pt x="1997074" y="1924050"/>
                </a:lnTo>
                <a:lnTo>
                  <a:pt x="2056765" y="1876806"/>
                </a:lnTo>
                <a:lnTo>
                  <a:pt x="2044954" y="1861820"/>
                </a:lnTo>
                <a:close/>
              </a:path>
              <a:path w="4408043" h="3498341">
                <a:moveTo>
                  <a:pt x="1940433" y="1944624"/>
                </a:moveTo>
                <a:lnTo>
                  <a:pt x="1880743" y="1991995"/>
                </a:lnTo>
                <a:lnTo>
                  <a:pt x="1892554" y="2006981"/>
                </a:lnTo>
                <a:lnTo>
                  <a:pt x="1952370" y="1959610"/>
                </a:lnTo>
                <a:lnTo>
                  <a:pt x="1940433" y="1944624"/>
                </a:lnTo>
                <a:close/>
              </a:path>
              <a:path w="4408043" h="3498341">
                <a:moveTo>
                  <a:pt x="1836039" y="2027555"/>
                </a:moveTo>
                <a:lnTo>
                  <a:pt x="1776221" y="2074926"/>
                </a:lnTo>
                <a:lnTo>
                  <a:pt x="1788159" y="2089785"/>
                </a:lnTo>
                <a:lnTo>
                  <a:pt x="1847849" y="2042414"/>
                </a:lnTo>
                <a:lnTo>
                  <a:pt x="1836039" y="2027555"/>
                </a:lnTo>
                <a:close/>
              </a:path>
              <a:path w="4408043" h="3498341">
                <a:moveTo>
                  <a:pt x="1731518" y="2110359"/>
                </a:moveTo>
                <a:lnTo>
                  <a:pt x="1671828" y="2157730"/>
                </a:lnTo>
                <a:lnTo>
                  <a:pt x="1683639" y="2172716"/>
                </a:lnTo>
                <a:lnTo>
                  <a:pt x="1743329" y="2125345"/>
                </a:lnTo>
                <a:lnTo>
                  <a:pt x="1731518" y="2110359"/>
                </a:lnTo>
                <a:close/>
              </a:path>
              <a:path w="4408043" h="3498341">
                <a:moveTo>
                  <a:pt x="1626996" y="2193290"/>
                </a:moveTo>
                <a:lnTo>
                  <a:pt x="1567307" y="2240534"/>
                </a:lnTo>
                <a:lnTo>
                  <a:pt x="1579118" y="2255520"/>
                </a:lnTo>
                <a:lnTo>
                  <a:pt x="1638808" y="2208149"/>
                </a:lnTo>
                <a:lnTo>
                  <a:pt x="1626996" y="2193290"/>
                </a:lnTo>
                <a:close/>
              </a:path>
              <a:path w="4408043" h="3498341">
                <a:moveTo>
                  <a:pt x="1522476" y="2276094"/>
                </a:moveTo>
                <a:lnTo>
                  <a:pt x="1462785" y="2323465"/>
                </a:lnTo>
                <a:lnTo>
                  <a:pt x="1474723" y="2338324"/>
                </a:lnTo>
                <a:lnTo>
                  <a:pt x="1534414" y="2291080"/>
                </a:lnTo>
                <a:lnTo>
                  <a:pt x="1522476" y="2276094"/>
                </a:lnTo>
                <a:close/>
              </a:path>
              <a:path w="4408043" h="3498341">
                <a:moveTo>
                  <a:pt x="1418082" y="2358898"/>
                </a:moveTo>
                <a:lnTo>
                  <a:pt x="1358392" y="2406269"/>
                </a:lnTo>
                <a:lnTo>
                  <a:pt x="1370203" y="2421255"/>
                </a:lnTo>
                <a:lnTo>
                  <a:pt x="1429893" y="2373884"/>
                </a:lnTo>
                <a:lnTo>
                  <a:pt x="1418082" y="2358898"/>
                </a:lnTo>
                <a:close/>
              </a:path>
              <a:path w="4408043" h="3498341">
                <a:moveTo>
                  <a:pt x="1313560" y="2441829"/>
                </a:moveTo>
                <a:lnTo>
                  <a:pt x="1253870" y="2489200"/>
                </a:lnTo>
                <a:lnTo>
                  <a:pt x="1265682" y="2504059"/>
                </a:lnTo>
                <a:lnTo>
                  <a:pt x="1325371" y="2456688"/>
                </a:lnTo>
                <a:lnTo>
                  <a:pt x="1313560" y="2441829"/>
                </a:lnTo>
                <a:close/>
              </a:path>
              <a:path w="4408043" h="3498341">
                <a:moveTo>
                  <a:pt x="1209040" y="2524633"/>
                </a:moveTo>
                <a:lnTo>
                  <a:pt x="1149349" y="2572004"/>
                </a:lnTo>
                <a:lnTo>
                  <a:pt x="1161160" y="2586990"/>
                </a:lnTo>
                <a:lnTo>
                  <a:pt x="1220978" y="2539619"/>
                </a:lnTo>
                <a:lnTo>
                  <a:pt x="1209040" y="2524633"/>
                </a:lnTo>
                <a:close/>
              </a:path>
              <a:path w="4408043" h="3498341">
                <a:moveTo>
                  <a:pt x="1104645" y="2607564"/>
                </a:moveTo>
                <a:lnTo>
                  <a:pt x="1044829" y="2654935"/>
                </a:lnTo>
                <a:lnTo>
                  <a:pt x="1056767" y="2669794"/>
                </a:lnTo>
                <a:lnTo>
                  <a:pt x="1116457" y="2622423"/>
                </a:lnTo>
                <a:lnTo>
                  <a:pt x="1104645" y="2607564"/>
                </a:lnTo>
                <a:close/>
              </a:path>
              <a:path w="4408043" h="3498341">
                <a:moveTo>
                  <a:pt x="1000124" y="2690368"/>
                </a:moveTo>
                <a:lnTo>
                  <a:pt x="940435" y="2737739"/>
                </a:lnTo>
                <a:lnTo>
                  <a:pt x="952245" y="2752598"/>
                </a:lnTo>
                <a:lnTo>
                  <a:pt x="1011935" y="2705354"/>
                </a:lnTo>
                <a:lnTo>
                  <a:pt x="1000124" y="2690368"/>
                </a:lnTo>
                <a:close/>
              </a:path>
              <a:path w="4408043" h="3498341">
                <a:moveTo>
                  <a:pt x="895604" y="2773299"/>
                </a:moveTo>
                <a:lnTo>
                  <a:pt x="835913" y="2820543"/>
                </a:lnTo>
                <a:lnTo>
                  <a:pt x="847725" y="2835529"/>
                </a:lnTo>
                <a:lnTo>
                  <a:pt x="907414" y="2788158"/>
                </a:lnTo>
                <a:lnTo>
                  <a:pt x="895604" y="2773299"/>
                </a:lnTo>
                <a:close/>
              </a:path>
              <a:path w="4408043" h="3498341">
                <a:moveTo>
                  <a:pt x="791082" y="2856103"/>
                </a:moveTo>
                <a:lnTo>
                  <a:pt x="731393" y="2903474"/>
                </a:lnTo>
                <a:lnTo>
                  <a:pt x="743331" y="2918333"/>
                </a:lnTo>
                <a:lnTo>
                  <a:pt x="803020" y="2871089"/>
                </a:lnTo>
                <a:lnTo>
                  <a:pt x="791082" y="2856103"/>
                </a:lnTo>
                <a:close/>
              </a:path>
              <a:path w="4408043" h="3498341">
                <a:moveTo>
                  <a:pt x="686688" y="2938907"/>
                </a:moveTo>
                <a:lnTo>
                  <a:pt x="626999" y="2986278"/>
                </a:lnTo>
                <a:lnTo>
                  <a:pt x="638810" y="3001264"/>
                </a:lnTo>
                <a:lnTo>
                  <a:pt x="698500" y="2953893"/>
                </a:lnTo>
                <a:lnTo>
                  <a:pt x="686688" y="2938907"/>
                </a:lnTo>
                <a:close/>
              </a:path>
              <a:path w="4408043" h="3498341">
                <a:moveTo>
                  <a:pt x="582168" y="3021838"/>
                </a:moveTo>
                <a:lnTo>
                  <a:pt x="522477" y="3069209"/>
                </a:lnTo>
                <a:lnTo>
                  <a:pt x="534288" y="3084068"/>
                </a:lnTo>
                <a:lnTo>
                  <a:pt x="593979" y="3036697"/>
                </a:lnTo>
                <a:lnTo>
                  <a:pt x="582168" y="3021838"/>
                </a:lnTo>
                <a:close/>
              </a:path>
              <a:path w="4408043" h="3498341">
                <a:moveTo>
                  <a:pt x="477646" y="3104642"/>
                </a:moveTo>
                <a:lnTo>
                  <a:pt x="417956" y="3152013"/>
                </a:lnTo>
                <a:lnTo>
                  <a:pt x="429768" y="3166999"/>
                </a:lnTo>
                <a:lnTo>
                  <a:pt x="489585" y="3119628"/>
                </a:lnTo>
                <a:lnTo>
                  <a:pt x="477646" y="3104642"/>
                </a:lnTo>
                <a:close/>
              </a:path>
              <a:path w="4408043" h="3498341">
                <a:moveTo>
                  <a:pt x="373252" y="3187573"/>
                </a:moveTo>
                <a:lnTo>
                  <a:pt x="313563" y="3234817"/>
                </a:lnTo>
                <a:lnTo>
                  <a:pt x="325374" y="3249803"/>
                </a:lnTo>
                <a:lnTo>
                  <a:pt x="385063" y="3202432"/>
                </a:lnTo>
                <a:lnTo>
                  <a:pt x="373252" y="3187573"/>
                </a:lnTo>
                <a:close/>
              </a:path>
              <a:path w="4408043" h="3498341">
                <a:moveTo>
                  <a:pt x="268731" y="3270377"/>
                </a:moveTo>
                <a:lnTo>
                  <a:pt x="209042" y="3317748"/>
                </a:lnTo>
                <a:lnTo>
                  <a:pt x="220852" y="3332606"/>
                </a:lnTo>
                <a:lnTo>
                  <a:pt x="280543" y="3285363"/>
                </a:lnTo>
                <a:lnTo>
                  <a:pt x="268731" y="3270377"/>
                </a:lnTo>
                <a:close/>
              </a:path>
              <a:path w="4408043" h="3498341">
                <a:moveTo>
                  <a:pt x="164211" y="3353180"/>
                </a:moveTo>
                <a:lnTo>
                  <a:pt x="104520" y="3400552"/>
                </a:lnTo>
                <a:lnTo>
                  <a:pt x="116331" y="3415538"/>
                </a:lnTo>
                <a:lnTo>
                  <a:pt x="176021" y="3368166"/>
                </a:lnTo>
                <a:lnTo>
                  <a:pt x="164211" y="3353180"/>
                </a:lnTo>
                <a:close/>
              </a:path>
              <a:path w="4408043" h="3498341">
                <a:moveTo>
                  <a:pt x="4283964" y="86360"/>
                </a:moveTo>
                <a:lnTo>
                  <a:pt x="4295775" y="101219"/>
                </a:lnTo>
                <a:lnTo>
                  <a:pt x="4354294" y="54777"/>
                </a:lnTo>
                <a:lnTo>
                  <a:pt x="4355465" y="53848"/>
                </a:lnTo>
                <a:lnTo>
                  <a:pt x="4372102" y="77215"/>
                </a:lnTo>
                <a:lnTo>
                  <a:pt x="4408043" y="0"/>
                </a:lnTo>
                <a:lnTo>
                  <a:pt x="4343654" y="38988"/>
                </a:lnTo>
                <a:lnTo>
                  <a:pt x="4342494" y="39909"/>
                </a:lnTo>
                <a:lnTo>
                  <a:pt x="4283964" y="86360"/>
                </a:lnTo>
                <a:close/>
              </a:path>
              <a:path w="4408043" h="3498341">
                <a:moveTo>
                  <a:pt x="4343654" y="38988"/>
                </a:moveTo>
                <a:lnTo>
                  <a:pt x="4408043" y="0"/>
                </a:lnTo>
                <a:lnTo>
                  <a:pt x="4324731" y="17525"/>
                </a:lnTo>
                <a:lnTo>
                  <a:pt x="4342494" y="39909"/>
                </a:lnTo>
                <a:lnTo>
                  <a:pt x="4343654" y="38988"/>
                </a:lnTo>
                <a:close/>
              </a:path>
              <a:path w="4408043" h="3498341">
                <a:moveTo>
                  <a:pt x="4372102" y="77215"/>
                </a:moveTo>
                <a:lnTo>
                  <a:pt x="4355465" y="53848"/>
                </a:lnTo>
                <a:lnTo>
                  <a:pt x="4354294" y="54777"/>
                </a:lnTo>
                <a:lnTo>
                  <a:pt x="4372102" y="77215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291334" y="2821559"/>
            <a:ext cx="5315966" cy="2589276"/>
          </a:xfrm>
          <a:custGeom>
            <a:avLst/>
            <a:gdLst/>
            <a:ahLst/>
            <a:cxnLst/>
            <a:rect l="l" t="t" r="r" b="b"/>
            <a:pathLst>
              <a:path w="5315966" h="2589276">
                <a:moveTo>
                  <a:pt x="68580" y="2538856"/>
                </a:moveTo>
                <a:lnTo>
                  <a:pt x="0" y="2572130"/>
                </a:lnTo>
                <a:lnTo>
                  <a:pt x="8382" y="2589276"/>
                </a:lnTo>
                <a:lnTo>
                  <a:pt x="76835" y="2556002"/>
                </a:lnTo>
                <a:lnTo>
                  <a:pt x="68580" y="2538856"/>
                </a:lnTo>
                <a:close/>
              </a:path>
              <a:path w="5315966" h="2589276">
                <a:moveTo>
                  <a:pt x="5226558" y="33908"/>
                </a:moveTo>
                <a:lnTo>
                  <a:pt x="5157978" y="67182"/>
                </a:lnTo>
                <a:lnTo>
                  <a:pt x="5166233" y="84327"/>
                </a:lnTo>
                <a:lnTo>
                  <a:pt x="5234813" y="51053"/>
                </a:lnTo>
                <a:lnTo>
                  <a:pt x="5226558" y="33908"/>
                </a:lnTo>
                <a:close/>
              </a:path>
              <a:path w="5315966" h="2589276">
                <a:moveTo>
                  <a:pt x="5106543" y="92075"/>
                </a:moveTo>
                <a:lnTo>
                  <a:pt x="5037963" y="125349"/>
                </a:lnTo>
                <a:lnTo>
                  <a:pt x="5046345" y="142493"/>
                </a:lnTo>
                <a:lnTo>
                  <a:pt x="5114925" y="109219"/>
                </a:lnTo>
                <a:lnTo>
                  <a:pt x="5106543" y="92075"/>
                </a:lnTo>
                <a:close/>
              </a:path>
              <a:path w="5315966" h="2589276">
                <a:moveTo>
                  <a:pt x="4986655" y="150367"/>
                </a:moveTo>
                <a:lnTo>
                  <a:pt x="4918075" y="183641"/>
                </a:lnTo>
                <a:lnTo>
                  <a:pt x="4926330" y="200787"/>
                </a:lnTo>
                <a:lnTo>
                  <a:pt x="4994910" y="167512"/>
                </a:lnTo>
                <a:lnTo>
                  <a:pt x="4986655" y="150367"/>
                </a:lnTo>
                <a:close/>
              </a:path>
              <a:path w="5315966" h="2589276">
                <a:moveTo>
                  <a:pt x="4866640" y="208661"/>
                </a:moveTo>
                <a:lnTo>
                  <a:pt x="4798060" y="241935"/>
                </a:lnTo>
                <a:lnTo>
                  <a:pt x="4806442" y="259079"/>
                </a:lnTo>
                <a:lnTo>
                  <a:pt x="4875022" y="225805"/>
                </a:lnTo>
                <a:lnTo>
                  <a:pt x="4866640" y="208661"/>
                </a:lnTo>
                <a:close/>
              </a:path>
              <a:path w="5315966" h="2589276">
                <a:moveTo>
                  <a:pt x="4746752" y="266826"/>
                </a:moveTo>
                <a:lnTo>
                  <a:pt x="4678172" y="300227"/>
                </a:lnTo>
                <a:lnTo>
                  <a:pt x="4686427" y="317245"/>
                </a:lnTo>
                <a:lnTo>
                  <a:pt x="4755007" y="283971"/>
                </a:lnTo>
                <a:lnTo>
                  <a:pt x="4746752" y="266826"/>
                </a:lnTo>
                <a:close/>
              </a:path>
              <a:path w="5315966" h="2589276">
                <a:moveTo>
                  <a:pt x="4626737" y="325119"/>
                </a:moveTo>
                <a:lnTo>
                  <a:pt x="4558157" y="358393"/>
                </a:lnTo>
                <a:lnTo>
                  <a:pt x="4566539" y="375538"/>
                </a:lnTo>
                <a:lnTo>
                  <a:pt x="4635119" y="342264"/>
                </a:lnTo>
                <a:lnTo>
                  <a:pt x="4626737" y="325119"/>
                </a:lnTo>
                <a:close/>
              </a:path>
              <a:path w="5315966" h="2589276">
                <a:moveTo>
                  <a:pt x="4506849" y="383413"/>
                </a:moveTo>
                <a:lnTo>
                  <a:pt x="4438269" y="416687"/>
                </a:lnTo>
                <a:lnTo>
                  <a:pt x="4446524" y="433831"/>
                </a:lnTo>
                <a:lnTo>
                  <a:pt x="4515104" y="400557"/>
                </a:lnTo>
                <a:lnTo>
                  <a:pt x="4506849" y="383413"/>
                </a:lnTo>
                <a:close/>
              </a:path>
              <a:path w="5315966" h="2589276">
                <a:moveTo>
                  <a:pt x="4386834" y="441705"/>
                </a:moveTo>
                <a:lnTo>
                  <a:pt x="4318254" y="474979"/>
                </a:lnTo>
                <a:lnTo>
                  <a:pt x="4326636" y="492125"/>
                </a:lnTo>
                <a:lnTo>
                  <a:pt x="4395216" y="458724"/>
                </a:lnTo>
                <a:lnTo>
                  <a:pt x="4386834" y="441705"/>
                </a:lnTo>
                <a:close/>
              </a:path>
              <a:path w="5315966" h="2589276">
                <a:moveTo>
                  <a:pt x="4266946" y="499871"/>
                </a:moveTo>
                <a:lnTo>
                  <a:pt x="4198366" y="533145"/>
                </a:lnTo>
                <a:lnTo>
                  <a:pt x="4206621" y="550290"/>
                </a:lnTo>
                <a:lnTo>
                  <a:pt x="4275201" y="517016"/>
                </a:lnTo>
                <a:lnTo>
                  <a:pt x="4266946" y="499871"/>
                </a:lnTo>
                <a:close/>
              </a:path>
              <a:path w="5315966" h="2589276">
                <a:moveTo>
                  <a:pt x="4146930" y="558164"/>
                </a:moveTo>
                <a:lnTo>
                  <a:pt x="4078351" y="591438"/>
                </a:lnTo>
                <a:lnTo>
                  <a:pt x="4086732" y="608583"/>
                </a:lnTo>
                <a:lnTo>
                  <a:pt x="4155313" y="575310"/>
                </a:lnTo>
                <a:lnTo>
                  <a:pt x="4146930" y="558164"/>
                </a:lnTo>
                <a:close/>
              </a:path>
              <a:path w="5315966" h="2589276">
                <a:moveTo>
                  <a:pt x="4027043" y="616457"/>
                </a:moveTo>
                <a:lnTo>
                  <a:pt x="3958463" y="649731"/>
                </a:lnTo>
                <a:lnTo>
                  <a:pt x="3966718" y="666876"/>
                </a:lnTo>
                <a:lnTo>
                  <a:pt x="4035298" y="633602"/>
                </a:lnTo>
                <a:lnTo>
                  <a:pt x="4027043" y="616457"/>
                </a:lnTo>
                <a:close/>
              </a:path>
              <a:path w="5315966" h="2589276">
                <a:moveTo>
                  <a:pt x="3907028" y="674624"/>
                </a:moveTo>
                <a:lnTo>
                  <a:pt x="3838448" y="707898"/>
                </a:lnTo>
                <a:lnTo>
                  <a:pt x="3846829" y="725042"/>
                </a:lnTo>
                <a:lnTo>
                  <a:pt x="3915410" y="691768"/>
                </a:lnTo>
                <a:lnTo>
                  <a:pt x="3907028" y="674624"/>
                </a:lnTo>
                <a:close/>
              </a:path>
              <a:path w="5315966" h="2589276">
                <a:moveTo>
                  <a:pt x="3787140" y="732916"/>
                </a:moveTo>
                <a:lnTo>
                  <a:pt x="3718560" y="766190"/>
                </a:lnTo>
                <a:lnTo>
                  <a:pt x="3726815" y="783336"/>
                </a:lnTo>
                <a:lnTo>
                  <a:pt x="3795395" y="750062"/>
                </a:lnTo>
                <a:lnTo>
                  <a:pt x="3787140" y="732916"/>
                </a:lnTo>
                <a:close/>
              </a:path>
              <a:path w="5315966" h="2589276">
                <a:moveTo>
                  <a:pt x="3667125" y="791209"/>
                </a:moveTo>
                <a:lnTo>
                  <a:pt x="3598545" y="824483"/>
                </a:lnTo>
                <a:lnTo>
                  <a:pt x="3606927" y="841628"/>
                </a:lnTo>
                <a:lnTo>
                  <a:pt x="3675506" y="808354"/>
                </a:lnTo>
                <a:lnTo>
                  <a:pt x="3667125" y="791209"/>
                </a:lnTo>
                <a:close/>
              </a:path>
              <a:path w="5315966" h="2589276">
                <a:moveTo>
                  <a:pt x="3547237" y="849376"/>
                </a:moveTo>
                <a:lnTo>
                  <a:pt x="3478656" y="882776"/>
                </a:lnTo>
                <a:lnTo>
                  <a:pt x="3486912" y="899794"/>
                </a:lnTo>
                <a:lnTo>
                  <a:pt x="3555492" y="866520"/>
                </a:lnTo>
                <a:lnTo>
                  <a:pt x="3547237" y="849376"/>
                </a:lnTo>
                <a:close/>
              </a:path>
              <a:path w="5315966" h="2589276">
                <a:moveTo>
                  <a:pt x="3427222" y="907668"/>
                </a:moveTo>
                <a:lnTo>
                  <a:pt x="3358642" y="940942"/>
                </a:lnTo>
                <a:lnTo>
                  <a:pt x="3367024" y="958088"/>
                </a:lnTo>
                <a:lnTo>
                  <a:pt x="3435604" y="924813"/>
                </a:lnTo>
                <a:lnTo>
                  <a:pt x="3427222" y="907668"/>
                </a:lnTo>
                <a:close/>
              </a:path>
              <a:path w="5315966" h="2589276">
                <a:moveTo>
                  <a:pt x="3307333" y="965961"/>
                </a:moveTo>
                <a:lnTo>
                  <a:pt x="3238754" y="999235"/>
                </a:lnTo>
                <a:lnTo>
                  <a:pt x="3247009" y="1016380"/>
                </a:lnTo>
                <a:lnTo>
                  <a:pt x="3315589" y="983107"/>
                </a:lnTo>
                <a:lnTo>
                  <a:pt x="3307333" y="965961"/>
                </a:lnTo>
                <a:close/>
              </a:path>
              <a:path w="5315966" h="2589276">
                <a:moveTo>
                  <a:pt x="3187319" y="1024254"/>
                </a:moveTo>
                <a:lnTo>
                  <a:pt x="3118739" y="1057528"/>
                </a:lnTo>
                <a:lnTo>
                  <a:pt x="3127121" y="1074673"/>
                </a:lnTo>
                <a:lnTo>
                  <a:pt x="3195701" y="1041272"/>
                </a:lnTo>
                <a:lnTo>
                  <a:pt x="3187319" y="1024254"/>
                </a:lnTo>
                <a:close/>
              </a:path>
              <a:path w="5315966" h="2589276">
                <a:moveTo>
                  <a:pt x="3067431" y="1082420"/>
                </a:moveTo>
                <a:lnTo>
                  <a:pt x="2998851" y="1115695"/>
                </a:lnTo>
                <a:lnTo>
                  <a:pt x="3007106" y="1132839"/>
                </a:lnTo>
                <a:lnTo>
                  <a:pt x="3075686" y="1099565"/>
                </a:lnTo>
                <a:lnTo>
                  <a:pt x="3067431" y="1082420"/>
                </a:lnTo>
                <a:close/>
              </a:path>
              <a:path w="5315966" h="2589276">
                <a:moveTo>
                  <a:pt x="2947416" y="1140714"/>
                </a:moveTo>
                <a:lnTo>
                  <a:pt x="2878836" y="1173988"/>
                </a:lnTo>
                <a:lnTo>
                  <a:pt x="2887218" y="1191133"/>
                </a:lnTo>
                <a:lnTo>
                  <a:pt x="2955798" y="1157858"/>
                </a:lnTo>
                <a:lnTo>
                  <a:pt x="2947416" y="1140714"/>
                </a:lnTo>
                <a:close/>
              </a:path>
              <a:path w="5315966" h="2589276">
                <a:moveTo>
                  <a:pt x="2827528" y="1199007"/>
                </a:moveTo>
                <a:lnTo>
                  <a:pt x="2758948" y="1232280"/>
                </a:lnTo>
                <a:lnTo>
                  <a:pt x="2767203" y="1249426"/>
                </a:lnTo>
                <a:lnTo>
                  <a:pt x="2835783" y="1216152"/>
                </a:lnTo>
                <a:lnTo>
                  <a:pt x="2827528" y="1199007"/>
                </a:lnTo>
                <a:close/>
              </a:path>
              <a:path w="5315966" h="2589276">
                <a:moveTo>
                  <a:pt x="2707513" y="1257172"/>
                </a:moveTo>
                <a:lnTo>
                  <a:pt x="2638933" y="1290446"/>
                </a:lnTo>
                <a:lnTo>
                  <a:pt x="2647315" y="1307591"/>
                </a:lnTo>
                <a:lnTo>
                  <a:pt x="2715895" y="1274317"/>
                </a:lnTo>
                <a:lnTo>
                  <a:pt x="2707513" y="1257172"/>
                </a:lnTo>
                <a:close/>
              </a:path>
              <a:path w="5315966" h="2589276">
                <a:moveTo>
                  <a:pt x="2587625" y="1315465"/>
                </a:moveTo>
                <a:lnTo>
                  <a:pt x="2519045" y="1348739"/>
                </a:lnTo>
                <a:lnTo>
                  <a:pt x="2527300" y="1365884"/>
                </a:lnTo>
                <a:lnTo>
                  <a:pt x="2595880" y="1332610"/>
                </a:lnTo>
                <a:lnTo>
                  <a:pt x="2587625" y="1315465"/>
                </a:lnTo>
                <a:close/>
              </a:path>
              <a:path w="5315966" h="2589276">
                <a:moveTo>
                  <a:pt x="2467610" y="1373758"/>
                </a:moveTo>
                <a:lnTo>
                  <a:pt x="2399030" y="1407033"/>
                </a:lnTo>
                <a:lnTo>
                  <a:pt x="2407412" y="1424177"/>
                </a:lnTo>
                <a:lnTo>
                  <a:pt x="2475992" y="1390903"/>
                </a:lnTo>
                <a:lnTo>
                  <a:pt x="2467610" y="1373758"/>
                </a:lnTo>
                <a:close/>
              </a:path>
              <a:path w="5315966" h="2589276">
                <a:moveTo>
                  <a:pt x="2347722" y="1431924"/>
                </a:moveTo>
                <a:lnTo>
                  <a:pt x="2279142" y="1465326"/>
                </a:lnTo>
                <a:lnTo>
                  <a:pt x="2287397" y="1482470"/>
                </a:lnTo>
                <a:lnTo>
                  <a:pt x="2355977" y="1449070"/>
                </a:lnTo>
                <a:lnTo>
                  <a:pt x="2347722" y="1431924"/>
                </a:lnTo>
                <a:close/>
              </a:path>
              <a:path w="5315966" h="2589276">
                <a:moveTo>
                  <a:pt x="2227707" y="1490217"/>
                </a:moveTo>
                <a:lnTo>
                  <a:pt x="2159127" y="1523491"/>
                </a:lnTo>
                <a:lnTo>
                  <a:pt x="2167509" y="1540636"/>
                </a:lnTo>
                <a:lnTo>
                  <a:pt x="2236089" y="1507363"/>
                </a:lnTo>
                <a:lnTo>
                  <a:pt x="2227707" y="1490217"/>
                </a:lnTo>
                <a:close/>
              </a:path>
              <a:path w="5315966" h="2589276">
                <a:moveTo>
                  <a:pt x="2107819" y="1548510"/>
                </a:moveTo>
                <a:lnTo>
                  <a:pt x="2039239" y="1581784"/>
                </a:lnTo>
                <a:lnTo>
                  <a:pt x="2047494" y="1598929"/>
                </a:lnTo>
                <a:lnTo>
                  <a:pt x="2116074" y="1565655"/>
                </a:lnTo>
                <a:lnTo>
                  <a:pt x="2107819" y="1548510"/>
                </a:lnTo>
                <a:close/>
              </a:path>
              <a:path w="5315966" h="2589276">
                <a:moveTo>
                  <a:pt x="1987804" y="1606803"/>
                </a:moveTo>
                <a:lnTo>
                  <a:pt x="1919224" y="1640077"/>
                </a:lnTo>
                <a:lnTo>
                  <a:pt x="1927606" y="1657222"/>
                </a:lnTo>
                <a:lnTo>
                  <a:pt x="1996186" y="1623948"/>
                </a:lnTo>
                <a:lnTo>
                  <a:pt x="1987804" y="1606803"/>
                </a:lnTo>
                <a:close/>
              </a:path>
              <a:path w="5315966" h="2589276">
                <a:moveTo>
                  <a:pt x="1867916" y="1664970"/>
                </a:moveTo>
                <a:lnTo>
                  <a:pt x="1799336" y="1698243"/>
                </a:lnTo>
                <a:lnTo>
                  <a:pt x="1807591" y="1715389"/>
                </a:lnTo>
                <a:lnTo>
                  <a:pt x="1876170" y="1682114"/>
                </a:lnTo>
                <a:lnTo>
                  <a:pt x="1867916" y="1664970"/>
                </a:lnTo>
                <a:close/>
              </a:path>
              <a:path w="5315966" h="2589276">
                <a:moveTo>
                  <a:pt x="1747901" y="1723263"/>
                </a:moveTo>
                <a:lnTo>
                  <a:pt x="1679320" y="1756536"/>
                </a:lnTo>
                <a:lnTo>
                  <a:pt x="1687703" y="1773682"/>
                </a:lnTo>
                <a:lnTo>
                  <a:pt x="1756283" y="1740408"/>
                </a:lnTo>
                <a:lnTo>
                  <a:pt x="1747901" y="1723263"/>
                </a:lnTo>
                <a:close/>
              </a:path>
              <a:path w="5315966" h="2589276">
                <a:moveTo>
                  <a:pt x="1627886" y="1781555"/>
                </a:moveTo>
                <a:lnTo>
                  <a:pt x="1559433" y="1814829"/>
                </a:lnTo>
                <a:lnTo>
                  <a:pt x="1567688" y="1831974"/>
                </a:lnTo>
                <a:lnTo>
                  <a:pt x="1636268" y="1798701"/>
                </a:lnTo>
                <a:lnTo>
                  <a:pt x="1627886" y="1781555"/>
                </a:lnTo>
                <a:close/>
              </a:path>
              <a:path w="5315966" h="2589276">
                <a:moveTo>
                  <a:pt x="1507998" y="1839721"/>
                </a:moveTo>
                <a:lnTo>
                  <a:pt x="1439418" y="1873122"/>
                </a:lnTo>
                <a:lnTo>
                  <a:pt x="1447800" y="1890140"/>
                </a:lnTo>
                <a:lnTo>
                  <a:pt x="1516380" y="1856866"/>
                </a:lnTo>
                <a:lnTo>
                  <a:pt x="1507998" y="1839721"/>
                </a:lnTo>
                <a:close/>
              </a:path>
              <a:path w="5315966" h="2589276">
                <a:moveTo>
                  <a:pt x="1387983" y="1898014"/>
                </a:moveTo>
                <a:lnTo>
                  <a:pt x="1319530" y="1931289"/>
                </a:lnTo>
                <a:lnTo>
                  <a:pt x="1327785" y="1948433"/>
                </a:lnTo>
                <a:lnTo>
                  <a:pt x="1396365" y="1915159"/>
                </a:lnTo>
                <a:lnTo>
                  <a:pt x="1387983" y="1898014"/>
                </a:lnTo>
                <a:close/>
              </a:path>
              <a:path w="5315966" h="2589276">
                <a:moveTo>
                  <a:pt x="1268095" y="1956308"/>
                </a:moveTo>
                <a:lnTo>
                  <a:pt x="1199515" y="1989582"/>
                </a:lnTo>
                <a:lnTo>
                  <a:pt x="1207896" y="2006727"/>
                </a:lnTo>
                <a:lnTo>
                  <a:pt x="1276477" y="1973452"/>
                </a:lnTo>
                <a:lnTo>
                  <a:pt x="1268095" y="1956308"/>
                </a:lnTo>
                <a:close/>
              </a:path>
              <a:path w="5315966" h="2589276">
                <a:moveTo>
                  <a:pt x="1148080" y="2014601"/>
                </a:moveTo>
                <a:lnTo>
                  <a:pt x="1079627" y="2047874"/>
                </a:lnTo>
                <a:lnTo>
                  <a:pt x="1087882" y="2065020"/>
                </a:lnTo>
                <a:lnTo>
                  <a:pt x="1156462" y="2031618"/>
                </a:lnTo>
                <a:lnTo>
                  <a:pt x="1148080" y="2014601"/>
                </a:lnTo>
                <a:close/>
              </a:path>
              <a:path w="5315966" h="2589276">
                <a:moveTo>
                  <a:pt x="1028192" y="2072766"/>
                </a:moveTo>
                <a:lnTo>
                  <a:pt x="959612" y="2106041"/>
                </a:lnTo>
                <a:lnTo>
                  <a:pt x="967994" y="2123185"/>
                </a:lnTo>
                <a:lnTo>
                  <a:pt x="1036574" y="2089911"/>
                </a:lnTo>
                <a:lnTo>
                  <a:pt x="1028192" y="2072766"/>
                </a:lnTo>
                <a:close/>
              </a:path>
              <a:path w="5315966" h="2589276">
                <a:moveTo>
                  <a:pt x="908177" y="2131060"/>
                </a:moveTo>
                <a:lnTo>
                  <a:pt x="839724" y="2164334"/>
                </a:lnTo>
                <a:lnTo>
                  <a:pt x="847979" y="2181479"/>
                </a:lnTo>
                <a:lnTo>
                  <a:pt x="916559" y="2148204"/>
                </a:lnTo>
                <a:lnTo>
                  <a:pt x="908177" y="2131060"/>
                </a:lnTo>
                <a:close/>
              </a:path>
              <a:path w="5315966" h="2589276">
                <a:moveTo>
                  <a:pt x="788289" y="2189353"/>
                </a:moveTo>
                <a:lnTo>
                  <a:pt x="719709" y="2222627"/>
                </a:lnTo>
                <a:lnTo>
                  <a:pt x="728091" y="2239772"/>
                </a:lnTo>
                <a:lnTo>
                  <a:pt x="796544" y="2206497"/>
                </a:lnTo>
                <a:lnTo>
                  <a:pt x="788289" y="2189353"/>
                </a:lnTo>
                <a:close/>
              </a:path>
              <a:path w="5315966" h="2589276">
                <a:moveTo>
                  <a:pt x="668274" y="2247518"/>
                </a:moveTo>
                <a:lnTo>
                  <a:pt x="599821" y="2280792"/>
                </a:lnTo>
                <a:lnTo>
                  <a:pt x="608076" y="2297938"/>
                </a:lnTo>
                <a:lnTo>
                  <a:pt x="676656" y="2264664"/>
                </a:lnTo>
                <a:lnTo>
                  <a:pt x="668274" y="2247518"/>
                </a:lnTo>
                <a:close/>
              </a:path>
              <a:path w="5315966" h="2589276">
                <a:moveTo>
                  <a:pt x="548386" y="2305811"/>
                </a:moveTo>
                <a:lnTo>
                  <a:pt x="479806" y="2339085"/>
                </a:lnTo>
                <a:lnTo>
                  <a:pt x="488188" y="2356230"/>
                </a:lnTo>
                <a:lnTo>
                  <a:pt x="556641" y="2322957"/>
                </a:lnTo>
                <a:lnTo>
                  <a:pt x="548386" y="2305811"/>
                </a:lnTo>
                <a:close/>
              </a:path>
              <a:path w="5315966" h="2589276">
                <a:moveTo>
                  <a:pt x="428371" y="2364104"/>
                </a:moveTo>
                <a:lnTo>
                  <a:pt x="359918" y="2397379"/>
                </a:lnTo>
                <a:lnTo>
                  <a:pt x="368173" y="2414524"/>
                </a:lnTo>
                <a:lnTo>
                  <a:pt x="436753" y="2381249"/>
                </a:lnTo>
                <a:lnTo>
                  <a:pt x="428371" y="2364104"/>
                </a:lnTo>
                <a:close/>
              </a:path>
              <a:path w="5315966" h="2589276">
                <a:moveTo>
                  <a:pt x="308483" y="2422271"/>
                </a:moveTo>
                <a:lnTo>
                  <a:pt x="239903" y="2455672"/>
                </a:lnTo>
                <a:lnTo>
                  <a:pt x="248285" y="2472816"/>
                </a:lnTo>
                <a:lnTo>
                  <a:pt x="316738" y="2439416"/>
                </a:lnTo>
                <a:lnTo>
                  <a:pt x="308483" y="2422271"/>
                </a:lnTo>
                <a:close/>
              </a:path>
              <a:path w="5315966" h="2589276">
                <a:moveTo>
                  <a:pt x="188468" y="2480564"/>
                </a:moveTo>
                <a:lnTo>
                  <a:pt x="120015" y="2513838"/>
                </a:lnTo>
                <a:lnTo>
                  <a:pt x="128270" y="2530982"/>
                </a:lnTo>
                <a:lnTo>
                  <a:pt x="196850" y="2497709"/>
                </a:lnTo>
                <a:lnTo>
                  <a:pt x="188468" y="2480564"/>
                </a:lnTo>
                <a:close/>
              </a:path>
              <a:path w="5315966" h="2589276">
                <a:moveTo>
                  <a:pt x="5315966" y="1015"/>
                </a:moveTo>
                <a:lnTo>
                  <a:pt x="5230749" y="0"/>
                </a:lnTo>
                <a:lnTo>
                  <a:pt x="5264023" y="68579"/>
                </a:lnTo>
                <a:lnTo>
                  <a:pt x="5315966" y="1015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1021" y="587803"/>
            <a:ext cx="66078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Object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is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far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side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of</a:t>
            </a:r>
            <a:r>
              <a:rPr dirty="0" smtClean="0" sz="4400" spc="-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volume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54150" y="1463675"/>
            <a:ext cx="6391275" cy="2149475"/>
          </a:xfrm>
          <a:custGeom>
            <a:avLst/>
            <a:gdLst/>
            <a:ahLst/>
            <a:cxnLst/>
            <a:rect l="l" t="t" r="r" b="b"/>
            <a:pathLst>
              <a:path w="6391275" h="2149475">
                <a:moveTo>
                  <a:pt x="0" y="2149475"/>
                </a:moveTo>
                <a:lnTo>
                  <a:pt x="6391275" y="2149475"/>
                </a:lnTo>
                <a:lnTo>
                  <a:pt x="6391275" y="0"/>
                </a:lnTo>
                <a:lnTo>
                  <a:pt x="0" y="0"/>
                </a:lnTo>
                <a:lnTo>
                  <a:pt x="0" y="214947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11809" y="587803"/>
            <a:ext cx="36455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If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1227" y="587803"/>
            <a:ext cx="74737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the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6777" y="587803"/>
            <a:ext cx="16395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camera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4350" y="587803"/>
            <a:ext cx="11045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goes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6933" y="587803"/>
            <a:ext cx="13083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inside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3216" y="587803"/>
            <a:ext cx="95122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2465" y="587803"/>
            <a:ext cx="158870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volume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6170" y="3256690"/>
            <a:ext cx="250056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000066"/>
                </a:solidFill>
                <a:latin typeface="Courier New"/>
                <a:cs typeface="Courier New"/>
              </a:rPr>
              <a:t>no</a:t>
            </a:r>
            <a:r>
              <a:rPr dirty="0" smtClean="0" baseline="4413" sz="3000" spc="-4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baseline="4413" sz="3000" spc="-4" b="1">
                <a:solidFill>
                  <a:srgbClr val="000066"/>
                </a:solidFill>
                <a:latin typeface="Courier New"/>
                <a:cs typeface="Courier New"/>
              </a:rPr>
              <a:t>-</a:t>
            </a:r>
            <a:r>
              <a:rPr dirty="0" smtClean="0" baseline="4413" sz="3000" spc="0" b="1">
                <a:solidFill>
                  <a:srgbClr val="000066"/>
                </a:solidFill>
                <a:latin typeface="Courier New"/>
                <a:cs typeface="Courier New"/>
              </a:rPr>
              <a:t>ze</a:t>
            </a:r>
            <a:r>
              <a:rPr dirty="0" smtClean="0" baseline="4413" sz="3000" spc="-9" b="1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dirty="0" smtClean="0" baseline="4413" sz="3000" spc="0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baseline="4413" sz="3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000066"/>
                </a:solidFill>
                <a:latin typeface="Courier New"/>
                <a:cs typeface="Courier New"/>
              </a:rPr>
              <a:t>st</a:t>
            </a:r>
            <a:r>
              <a:rPr dirty="0" smtClean="0" baseline="4413" sz="3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baseline="4413" sz="3000" spc="0" b="1">
                <a:solidFill>
                  <a:srgbClr val="000066"/>
                </a:solidFill>
                <a:latin typeface="Courier New"/>
                <a:cs typeface="Courier New"/>
              </a:rPr>
              <a:t>nc</a:t>
            </a:r>
            <a:r>
              <a:rPr dirty="0" smtClean="0" baseline="4413" sz="3000" spc="-9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baseline="4413" sz="3000" spc="0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641" y="3975019"/>
            <a:ext cx="180575" cy="892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67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541" y="3975019"/>
            <a:ext cx="5642888" cy="227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505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Sw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tch</a:t>
            </a:r>
            <a:r>
              <a:rPr dirty="0" smtClean="0" sz="2800" spc="-4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epth</a:t>
            </a:r>
            <a:r>
              <a:rPr dirty="0" smtClean="0" sz="2800" spc="-5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stencil</a:t>
            </a:r>
            <a:r>
              <a:rPr dirty="0" smtClean="0" sz="2800" spc="-5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test.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115"/>
              </a:lnSpc>
              <a:spcBef>
                <a:spcPts val="67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Only</a:t>
            </a:r>
            <a:r>
              <a:rPr dirty="0" smtClean="0" sz="2800" spc="-4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do</a:t>
            </a:r>
            <a:r>
              <a:rPr dirty="0" smtClean="0" sz="28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his</a:t>
            </a:r>
            <a:r>
              <a:rPr dirty="0" smtClean="0" sz="2800" spc="-2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when</a:t>
            </a:r>
            <a:r>
              <a:rPr dirty="0" smtClean="0" sz="2800" spc="-5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we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have</a:t>
            </a:r>
            <a:r>
              <a:rPr dirty="0" smtClean="0" sz="2800" spc="-4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to,</a:t>
            </a:r>
            <a:r>
              <a:rPr dirty="0" smtClean="0" sz="28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th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-2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disab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opt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mizat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ons.</a:t>
            </a:r>
            <a:endParaRPr sz="2800">
              <a:latin typeface="Arial Narrow"/>
              <a:cs typeface="Arial Narrow"/>
            </a:endParaRPr>
          </a:p>
          <a:p>
            <a:pPr marL="127025" marR="48505">
              <a:lnSpc>
                <a:spcPct val="95621"/>
              </a:lnSpc>
              <a:spcBef>
                <a:spcPts val="552"/>
              </a:spcBef>
            </a:pP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6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-10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ypic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2400" spc="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w</a:t>
            </a:r>
            <a:r>
              <a:rPr dirty="0" smtClean="0" sz="2400" spc="-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’</a:t>
            </a:r>
            <a:r>
              <a:rPr dirty="0" smtClean="0" sz="24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400" spc="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ne</a:t>
            </a:r>
            <a:r>
              <a:rPr dirty="0" smtClean="0" sz="2400" spc="-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2400" spc="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some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ud</a:t>
            </a:r>
            <a:r>
              <a:rPr dirty="0" smtClean="0" sz="2400" spc="-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400" spc="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fac</a:t>
            </a:r>
            <a:r>
              <a:rPr dirty="0" smtClean="0" sz="2400" spc="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or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 Narrow"/>
                <a:cs typeface="Arial Narrow"/>
              </a:rPr>
              <a:t>here.</a:t>
            </a:r>
            <a:endParaRPr sz="2400">
              <a:latin typeface="Arial Narrow"/>
              <a:cs typeface="Arial Narrow"/>
            </a:endParaRPr>
          </a:p>
          <a:p>
            <a:pPr marL="12700" marR="48505">
              <a:lnSpc>
                <a:spcPct val="95621"/>
              </a:lnSpc>
              <a:spcBef>
                <a:spcPts val="821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ncil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r>
              <a:rPr dirty="0" smtClean="0" sz="2800" spc="-7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2800" spc="-1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ip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ed</a:t>
            </a:r>
            <a:r>
              <a:rPr dirty="0" smtClean="0" sz="2800" spc="-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2800" spc="-2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smal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er</a:t>
            </a:r>
            <a:r>
              <a:rPr dirty="0" smtClean="0" sz="2800" spc="-6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ghts.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7251" y="4487083"/>
            <a:ext cx="76167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25">
                <a:solidFill>
                  <a:srgbClr val="E9FFFF"/>
                </a:solidFill>
                <a:latin typeface="Arial Narrow"/>
                <a:cs typeface="Arial Narrow"/>
              </a:rPr>
              <a:t>z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cull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641" y="5865414"/>
            <a:ext cx="1805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4150" y="1463675"/>
            <a:ext cx="6391275" cy="2149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dirty="0" smtClean="0" sz="2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b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u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er</a:t>
            </a:r>
            <a:endParaRPr sz="20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13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if(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fr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nt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ing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ep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est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ils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34720">
              <a:lnSpc>
                <a:spcPct val="94401"/>
              </a:lnSpc>
              <a:spcBef>
                <a:spcPts val="13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wr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2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in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m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ent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en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il</a:t>
            </a:r>
            <a:endParaRPr sz="20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13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if(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ba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k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ac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ng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and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pth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fa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ls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34720">
              <a:lnSpc>
                <a:spcPct val="94401"/>
              </a:lnSpc>
              <a:spcBef>
                <a:spcPts val="13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wr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2000" spc="-14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m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ent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en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il</a:t>
            </a:r>
            <a:endParaRPr sz="20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135"/>
              </a:spcBef>
            </a:pP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re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der</a:t>
            </a:r>
            <a:r>
              <a:rPr dirty="0" smtClean="0" sz="2000" spc="-19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li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g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on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y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ix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ls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wh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ch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ha</a:t>
            </a:r>
            <a:r>
              <a:rPr dirty="0" smtClean="0" sz="2000" spc="-9" b="1">
                <a:solidFill>
                  <a:srgbClr val="000066"/>
                </a:solidFill>
                <a:latin typeface="Courier New"/>
                <a:cs typeface="Courier New"/>
              </a:rPr>
              <a:t>v</a:t>
            </a:r>
            <a:r>
              <a:rPr dirty="0" smtClean="0" sz="2000" spc="0" b="1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31900" y="1608201"/>
            <a:ext cx="6754876" cy="4325874"/>
          </a:xfrm>
          <a:custGeom>
            <a:avLst/>
            <a:gdLst/>
            <a:ahLst/>
            <a:cxnLst/>
            <a:rect l="l" t="t" r="r" b="b"/>
            <a:pathLst>
              <a:path w="6754876" h="4325874">
                <a:moveTo>
                  <a:pt x="0" y="4325874"/>
                </a:moveTo>
                <a:lnTo>
                  <a:pt x="6754876" y="4325874"/>
                </a:lnTo>
                <a:lnTo>
                  <a:pt x="6754876" y="0"/>
                </a:lnTo>
                <a:lnTo>
                  <a:pt x="0" y="0"/>
                </a:lnTo>
                <a:lnTo>
                  <a:pt x="0" y="4325874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751201" y="2062226"/>
            <a:ext cx="2579624" cy="3263900"/>
          </a:xfrm>
          <a:custGeom>
            <a:avLst/>
            <a:gdLst/>
            <a:ahLst/>
            <a:cxnLst/>
            <a:rect l="l" t="t" r="r" b="b"/>
            <a:pathLst>
              <a:path w="2579624" h="3263900">
                <a:moveTo>
                  <a:pt x="2579624" y="0"/>
                </a:moveTo>
                <a:lnTo>
                  <a:pt x="0" y="326390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751201" y="4338574"/>
            <a:ext cx="4402074" cy="998601"/>
          </a:xfrm>
          <a:custGeom>
            <a:avLst/>
            <a:gdLst/>
            <a:ahLst/>
            <a:cxnLst/>
            <a:rect l="l" t="t" r="r" b="b"/>
            <a:pathLst>
              <a:path w="4402074" h="998601">
                <a:moveTo>
                  <a:pt x="0" y="998601"/>
                </a:moveTo>
                <a:lnTo>
                  <a:pt x="4402074" y="0"/>
                </a:lnTo>
              </a:path>
            </a:pathLst>
          </a:custGeom>
          <a:ln w="28575">
            <a:solidFill>
              <a:srgbClr val="1F126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916176" y="2897251"/>
            <a:ext cx="3187700" cy="2806636"/>
          </a:xfrm>
          <a:custGeom>
            <a:avLst/>
            <a:gdLst/>
            <a:ahLst/>
            <a:cxnLst/>
            <a:rect l="l" t="t" r="r" b="b"/>
            <a:pathLst>
              <a:path w="3187700" h="2806636">
                <a:moveTo>
                  <a:pt x="0" y="1403350"/>
                </a:moveTo>
                <a:lnTo>
                  <a:pt x="5282" y="1288249"/>
                </a:lnTo>
                <a:lnTo>
                  <a:pt x="20857" y="1175711"/>
                </a:lnTo>
                <a:lnTo>
                  <a:pt x="46315" y="1066098"/>
                </a:lnTo>
                <a:lnTo>
                  <a:pt x="81245" y="959770"/>
                </a:lnTo>
                <a:lnTo>
                  <a:pt x="125237" y="857089"/>
                </a:lnTo>
                <a:lnTo>
                  <a:pt x="177882" y="758415"/>
                </a:lnTo>
                <a:lnTo>
                  <a:pt x="238770" y="664110"/>
                </a:lnTo>
                <a:lnTo>
                  <a:pt x="307490" y="574535"/>
                </a:lnTo>
                <a:lnTo>
                  <a:pt x="383633" y="490051"/>
                </a:lnTo>
                <a:lnTo>
                  <a:pt x="466788" y="411019"/>
                </a:lnTo>
                <a:lnTo>
                  <a:pt x="556546" y="337800"/>
                </a:lnTo>
                <a:lnTo>
                  <a:pt x="652497" y="270755"/>
                </a:lnTo>
                <a:lnTo>
                  <a:pt x="754231" y="210246"/>
                </a:lnTo>
                <a:lnTo>
                  <a:pt x="861337" y="156633"/>
                </a:lnTo>
                <a:lnTo>
                  <a:pt x="973407" y="110277"/>
                </a:lnTo>
                <a:lnTo>
                  <a:pt x="1090029" y="71540"/>
                </a:lnTo>
                <a:lnTo>
                  <a:pt x="1210795" y="40783"/>
                </a:lnTo>
                <a:lnTo>
                  <a:pt x="1335293" y="18366"/>
                </a:lnTo>
                <a:lnTo>
                  <a:pt x="1463115" y="4651"/>
                </a:lnTo>
                <a:lnTo>
                  <a:pt x="1593850" y="0"/>
                </a:lnTo>
                <a:lnTo>
                  <a:pt x="1724567" y="4651"/>
                </a:lnTo>
                <a:lnTo>
                  <a:pt x="1852375" y="18366"/>
                </a:lnTo>
                <a:lnTo>
                  <a:pt x="1976863" y="40783"/>
                </a:lnTo>
                <a:lnTo>
                  <a:pt x="2097621" y="71540"/>
                </a:lnTo>
                <a:lnTo>
                  <a:pt x="2214239" y="110277"/>
                </a:lnTo>
                <a:lnTo>
                  <a:pt x="2326306" y="156633"/>
                </a:lnTo>
                <a:lnTo>
                  <a:pt x="2433412" y="210246"/>
                </a:lnTo>
                <a:lnTo>
                  <a:pt x="2535147" y="270755"/>
                </a:lnTo>
                <a:lnTo>
                  <a:pt x="2631101" y="337800"/>
                </a:lnTo>
                <a:lnTo>
                  <a:pt x="2720863" y="411019"/>
                </a:lnTo>
                <a:lnTo>
                  <a:pt x="2804024" y="490051"/>
                </a:lnTo>
                <a:lnTo>
                  <a:pt x="2880173" y="574535"/>
                </a:lnTo>
                <a:lnTo>
                  <a:pt x="2948899" y="664110"/>
                </a:lnTo>
                <a:lnTo>
                  <a:pt x="3009793" y="758415"/>
                </a:lnTo>
                <a:lnTo>
                  <a:pt x="3062444" y="857089"/>
                </a:lnTo>
                <a:lnTo>
                  <a:pt x="3106442" y="959770"/>
                </a:lnTo>
                <a:lnTo>
                  <a:pt x="3141377" y="1066098"/>
                </a:lnTo>
                <a:lnTo>
                  <a:pt x="3166838" y="1175711"/>
                </a:lnTo>
                <a:lnTo>
                  <a:pt x="3182416" y="1288249"/>
                </a:lnTo>
                <a:lnTo>
                  <a:pt x="3187700" y="1403350"/>
                </a:lnTo>
                <a:lnTo>
                  <a:pt x="3182416" y="1518433"/>
                </a:lnTo>
                <a:lnTo>
                  <a:pt x="3166838" y="1630955"/>
                </a:lnTo>
                <a:lnTo>
                  <a:pt x="3141377" y="1740556"/>
                </a:lnTo>
                <a:lnTo>
                  <a:pt x="3106442" y="1846874"/>
                </a:lnTo>
                <a:lnTo>
                  <a:pt x="3062444" y="1949547"/>
                </a:lnTo>
                <a:lnTo>
                  <a:pt x="3009793" y="2048214"/>
                </a:lnTo>
                <a:lnTo>
                  <a:pt x="2948899" y="2142514"/>
                </a:lnTo>
                <a:lnTo>
                  <a:pt x="2880173" y="2232086"/>
                </a:lnTo>
                <a:lnTo>
                  <a:pt x="2804024" y="2316569"/>
                </a:lnTo>
                <a:lnTo>
                  <a:pt x="2720863" y="2395601"/>
                </a:lnTo>
                <a:lnTo>
                  <a:pt x="2631101" y="2468820"/>
                </a:lnTo>
                <a:lnTo>
                  <a:pt x="2535147" y="2535866"/>
                </a:lnTo>
                <a:lnTo>
                  <a:pt x="2433412" y="2596377"/>
                </a:lnTo>
                <a:lnTo>
                  <a:pt x="2326306" y="2649992"/>
                </a:lnTo>
                <a:lnTo>
                  <a:pt x="2214239" y="2696350"/>
                </a:lnTo>
                <a:lnTo>
                  <a:pt x="2097621" y="2735090"/>
                </a:lnTo>
                <a:lnTo>
                  <a:pt x="1976863" y="2765849"/>
                </a:lnTo>
                <a:lnTo>
                  <a:pt x="1852375" y="2788268"/>
                </a:lnTo>
                <a:lnTo>
                  <a:pt x="1724567" y="2801984"/>
                </a:lnTo>
                <a:lnTo>
                  <a:pt x="1593850" y="2806636"/>
                </a:lnTo>
                <a:lnTo>
                  <a:pt x="1463115" y="2801984"/>
                </a:lnTo>
                <a:lnTo>
                  <a:pt x="1335293" y="2788268"/>
                </a:lnTo>
                <a:lnTo>
                  <a:pt x="1210795" y="2765849"/>
                </a:lnTo>
                <a:lnTo>
                  <a:pt x="1090029" y="2735090"/>
                </a:lnTo>
                <a:lnTo>
                  <a:pt x="973407" y="2696350"/>
                </a:lnTo>
                <a:lnTo>
                  <a:pt x="861337" y="2649992"/>
                </a:lnTo>
                <a:lnTo>
                  <a:pt x="754231" y="2596377"/>
                </a:lnTo>
                <a:lnTo>
                  <a:pt x="652497" y="2535866"/>
                </a:lnTo>
                <a:lnTo>
                  <a:pt x="556546" y="2468820"/>
                </a:lnTo>
                <a:lnTo>
                  <a:pt x="466788" y="2395601"/>
                </a:lnTo>
                <a:lnTo>
                  <a:pt x="383633" y="2316569"/>
                </a:lnTo>
                <a:lnTo>
                  <a:pt x="307490" y="2232086"/>
                </a:lnTo>
                <a:lnTo>
                  <a:pt x="238770" y="2142514"/>
                </a:lnTo>
                <a:lnTo>
                  <a:pt x="177882" y="2048214"/>
                </a:lnTo>
                <a:lnTo>
                  <a:pt x="125237" y="1949547"/>
                </a:lnTo>
                <a:lnTo>
                  <a:pt x="81245" y="1846874"/>
                </a:lnTo>
                <a:lnTo>
                  <a:pt x="46315" y="1740556"/>
                </a:lnTo>
                <a:lnTo>
                  <a:pt x="20857" y="1630955"/>
                </a:lnTo>
                <a:lnTo>
                  <a:pt x="5282" y="1518433"/>
                </a:lnTo>
                <a:lnTo>
                  <a:pt x="0" y="1403350"/>
                </a:lnTo>
                <a:close/>
              </a:path>
            </a:pathLst>
          </a:custGeom>
          <a:ln w="38100">
            <a:solidFill>
              <a:srgbClr val="CCEB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138422" y="3805681"/>
            <a:ext cx="721613" cy="772160"/>
          </a:xfrm>
          <a:custGeom>
            <a:avLst/>
            <a:gdLst/>
            <a:ahLst/>
            <a:cxnLst/>
            <a:rect l="l" t="t" r="r" b="b"/>
            <a:pathLst>
              <a:path w="721613" h="772160">
                <a:moveTo>
                  <a:pt x="0" y="302260"/>
                </a:moveTo>
                <a:lnTo>
                  <a:pt x="595756" y="772160"/>
                </a:lnTo>
                <a:lnTo>
                  <a:pt x="721613" y="0"/>
                </a:lnTo>
                <a:lnTo>
                  <a:pt x="0" y="30226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138422" y="3805681"/>
            <a:ext cx="721613" cy="772160"/>
          </a:xfrm>
          <a:custGeom>
            <a:avLst/>
            <a:gdLst/>
            <a:ahLst/>
            <a:cxnLst/>
            <a:rect l="l" t="t" r="r" b="b"/>
            <a:pathLst>
              <a:path w="721613" h="772160">
                <a:moveTo>
                  <a:pt x="0" y="302260"/>
                </a:moveTo>
                <a:lnTo>
                  <a:pt x="721613" y="0"/>
                </a:lnTo>
                <a:lnTo>
                  <a:pt x="595756" y="772160"/>
                </a:lnTo>
                <a:lnTo>
                  <a:pt x="0" y="30226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744851" y="2214499"/>
            <a:ext cx="3497199" cy="3118612"/>
          </a:xfrm>
          <a:custGeom>
            <a:avLst/>
            <a:gdLst/>
            <a:ahLst/>
            <a:cxnLst/>
            <a:rect l="l" t="t" r="r" b="b"/>
            <a:pathLst>
              <a:path w="3497199" h="3118612">
                <a:moveTo>
                  <a:pt x="56768" y="3053715"/>
                </a:moveTo>
                <a:lnTo>
                  <a:pt x="0" y="3104388"/>
                </a:lnTo>
                <a:lnTo>
                  <a:pt x="12573" y="3118612"/>
                </a:lnTo>
                <a:lnTo>
                  <a:pt x="69468" y="3067939"/>
                </a:lnTo>
                <a:lnTo>
                  <a:pt x="56768" y="3053715"/>
                </a:lnTo>
                <a:close/>
              </a:path>
              <a:path w="3497199" h="3118612">
                <a:moveTo>
                  <a:pt x="3341878" y="125729"/>
                </a:moveTo>
                <a:lnTo>
                  <a:pt x="3284982" y="176402"/>
                </a:lnTo>
                <a:lnTo>
                  <a:pt x="3297682" y="190626"/>
                </a:lnTo>
                <a:lnTo>
                  <a:pt x="3354578" y="139953"/>
                </a:lnTo>
                <a:lnTo>
                  <a:pt x="3341878" y="125729"/>
                </a:lnTo>
                <a:close/>
              </a:path>
              <a:path w="3497199" h="3118612">
                <a:moveTo>
                  <a:pt x="3242310" y="214502"/>
                </a:moveTo>
                <a:lnTo>
                  <a:pt x="3185414" y="265175"/>
                </a:lnTo>
                <a:lnTo>
                  <a:pt x="3198114" y="279400"/>
                </a:lnTo>
                <a:lnTo>
                  <a:pt x="3255010" y="228726"/>
                </a:lnTo>
                <a:lnTo>
                  <a:pt x="3242310" y="214502"/>
                </a:lnTo>
                <a:close/>
              </a:path>
              <a:path w="3497199" h="3118612">
                <a:moveTo>
                  <a:pt x="3142741" y="303149"/>
                </a:moveTo>
                <a:lnTo>
                  <a:pt x="3085846" y="353949"/>
                </a:lnTo>
                <a:lnTo>
                  <a:pt x="3098546" y="368173"/>
                </a:lnTo>
                <a:lnTo>
                  <a:pt x="3155441" y="317373"/>
                </a:lnTo>
                <a:lnTo>
                  <a:pt x="3142741" y="303149"/>
                </a:lnTo>
                <a:close/>
              </a:path>
              <a:path w="3497199" h="3118612">
                <a:moveTo>
                  <a:pt x="3043301" y="391922"/>
                </a:moveTo>
                <a:lnTo>
                  <a:pt x="2986404" y="442595"/>
                </a:lnTo>
                <a:lnTo>
                  <a:pt x="2998978" y="456818"/>
                </a:lnTo>
                <a:lnTo>
                  <a:pt x="3055874" y="406146"/>
                </a:lnTo>
                <a:lnTo>
                  <a:pt x="3043301" y="391922"/>
                </a:lnTo>
                <a:close/>
              </a:path>
              <a:path w="3497199" h="3118612">
                <a:moveTo>
                  <a:pt x="2943733" y="480695"/>
                </a:moveTo>
                <a:lnTo>
                  <a:pt x="2886837" y="531367"/>
                </a:lnTo>
                <a:lnTo>
                  <a:pt x="2899537" y="545591"/>
                </a:lnTo>
                <a:lnTo>
                  <a:pt x="2956433" y="494918"/>
                </a:lnTo>
                <a:lnTo>
                  <a:pt x="2943733" y="480695"/>
                </a:lnTo>
                <a:close/>
              </a:path>
              <a:path w="3497199" h="3118612">
                <a:moveTo>
                  <a:pt x="2844165" y="569340"/>
                </a:moveTo>
                <a:lnTo>
                  <a:pt x="2787269" y="620013"/>
                </a:lnTo>
                <a:lnTo>
                  <a:pt x="2799969" y="634238"/>
                </a:lnTo>
                <a:lnTo>
                  <a:pt x="2856865" y="583564"/>
                </a:lnTo>
                <a:lnTo>
                  <a:pt x="2844165" y="569340"/>
                </a:lnTo>
                <a:close/>
              </a:path>
              <a:path w="3497199" h="3118612">
                <a:moveTo>
                  <a:pt x="2744597" y="658113"/>
                </a:moveTo>
                <a:lnTo>
                  <a:pt x="2687701" y="708787"/>
                </a:lnTo>
                <a:lnTo>
                  <a:pt x="2700401" y="723011"/>
                </a:lnTo>
                <a:lnTo>
                  <a:pt x="2757297" y="672338"/>
                </a:lnTo>
                <a:lnTo>
                  <a:pt x="2744597" y="658113"/>
                </a:lnTo>
                <a:close/>
              </a:path>
              <a:path w="3497199" h="3118612">
                <a:moveTo>
                  <a:pt x="2645029" y="746887"/>
                </a:moveTo>
                <a:lnTo>
                  <a:pt x="2588133" y="797560"/>
                </a:lnTo>
                <a:lnTo>
                  <a:pt x="2600833" y="811784"/>
                </a:lnTo>
                <a:lnTo>
                  <a:pt x="2657729" y="760984"/>
                </a:lnTo>
                <a:lnTo>
                  <a:pt x="2645029" y="746887"/>
                </a:lnTo>
                <a:close/>
              </a:path>
              <a:path w="3497199" h="3118612">
                <a:moveTo>
                  <a:pt x="2545461" y="835533"/>
                </a:moveTo>
                <a:lnTo>
                  <a:pt x="2488565" y="886205"/>
                </a:lnTo>
                <a:lnTo>
                  <a:pt x="2501265" y="900429"/>
                </a:lnTo>
                <a:lnTo>
                  <a:pt x="2558161" y="849756"/>
                </a:lnTo>
                <a:lnTo>
                  <a:pt x="2545461" y="835533"/>
                </a:lnTo>
                <a:close/>
              </a:path>
              <a:path w="3497199" h="3118612">
                <a:moveTo>
                  <a:pt x="2446020" y="924305"/>
                </a:moveTo>
                <a:lnTo>
                  <a:pt x="2389124" y="974978"/>
                </a:lnTo>
                <a:lnTo>
                  <a:pt x="2401697" y="989202"/>
                </a:lnTo>
                <a:lnTo>
                  <a:pt x="2458593" y="938529"/>
                </a:lnTo>
                <a:lnTo>
                  <a:pt x="2446020" y="924305"/>
                </a:lnTo>
                <a:close/>
              </a:path>
              <a:path w="3497199" h="3118612">
                <a:moveTo>
                  <a:pt x="2346452" y="1012951"/>
                </a:moveTo>
                <a:lnTo>
                  <a:pt x="2289556" y="1063752"/>
                </a:lnTo>
                <a:lnTo>
                  <a:pt x="2302256" y="1077976"/>
                </a:lnTo>
                <a:lnTo>
                  <a:pt x="2359025" y="1027176"/>
                </a:lnTo>
                <a:lnTo>
                  <a:pt x="2346452" y="1012951"/>
                </a:lnTo>
                <a:close/>
              </a:path>
              <a:path w="3497199" h="3118612">
                <a:moveTo>
                  <a:pt x="2246884" y="1101725"/>
                </a:moveTo>
                <a:lnTo>
                  <a:pt x="2189988" y="1152398"/>
                </a:lnTo>
                <a:lnTo>
                  <a:pt x="2202688" y="1166622"/>
                </a:lnTo>
                <a:lnTo>
                  <a:pt x="2259584" y="1115949"/>
                </a:lnTo>
                <a:lnTo>
                  <a:pt x="2246884" y="1101725"/>
                </a:lnTo>
                <a:close/>
              </a:path>
              <a:path w="3497199" h="3118612">
                <a:moveTo>
                  <a:pt x="2147316" y="1190498"/>
                </a:moveTo>
                <a:lnTo>
                  <a:pt x="2090420" y="1241171"/>
                </a:lnTo>
                <a:lnTo>
                  <a:pt x="2103120" y="1255395"/>
                </a:lnTo>
                <a:lnTo>
                  <a:pt x="2160016" y="1204722"/>
                </a:lnTo>
                <a:lnTo>
                  <a:pt x="2147316" y="1190498"/>
                </a:lnTo>
                <a:close/>
              </a:path>
              <a:path w="3497199" h="3118612">
                <a:moveTo>
                  <a:pt x="2047748" y="1279143"/>
                </a:moveTo>
                <a:lnTo>
                  <a:pt x="1990852" y="1329943"/>
                </a:lnTo>
                <a:lnTo>
                  <a:pt x="2003552" y="1344167"/>
                </a:lnTo>
                <a:lnTo>
                  <a:pt x="2060448" y="1293367"/>
                </a:lnTo>
                <a:lnTo>
                  <a:pt x="2047748" y="1279143"/>
                </a:lnTo>
                <a:close/>
              </a:path>
              <a:path w="3497199" h="3118612">
                <a:moveTo>
                  <a:pt x="1948179" y="1367916"/>
                </a:moveTo>
                <a:lnTo>
                  <a:pt x="1891284" y="1418589"/>
                </a:lnTo>
                <a:lnTo>
                  <a:pt x="1903984" y="1432814"/>
                </a:lnTo>
                <a:lnTo>
                  <a:pt x="1960879" y="1382140"/>
                </a:lnTo>
                <a:lnTo>
                  <a:pt x="1948179" y="1367916"/>
                </a:lnTo>
                <a:close/>
              </a:path>
              <a:path w="3497199" h="3118612">
                <a:moveTo>
                  <a:pt x="1848739" y="1456689"/>
                </a:moveTo>
                <a:lnTo>
                  <a:pt x="1791843" y="1507363"/>
                </a:lnTo>
                <a:lnTo>
                  <a:pt x="1804415" y="1521587"/>
                </a:lnTo>
                <a:lnTo>
                  <a:pt x="1861312" y="1470914"/>
                </a:lnTo>
                <a:lnTo>
                  <a:pt x="1848739" y="1456689"/>
                </a:lnTo>
                <a:close/>
              </a:path>
              <a:path w="3497199" h="3118612">
                <a:moveTo>
                  <a:pt x="1749171" y="1545336"/>
                </a:moveTo>
                <a:lnTo>
                  <a:pt x="1692275" y="1596136"/>
                </a:lnTo>
                <a:lnTo>
                  <a:pt x="1704975" y="1610233"/>
                </a:lnTo>
                <a:lnTo>
                  <a:pt x="1761744" y="1559559"/>
                </a:lnTo>
                <a:lnTo>
                  <a:pt x="1749171" y="1545336"/>
                </a:lnTo>
                <a:close/>
              </a:path>
              <a:path w="3497199" h="3118612">
                <a:moveTo>
                  <a:pt x="1649602" y="1634108"/>
                </a:moveTo>
                <a:lnTo>
                  <a:pt x="1592707" y="1684782"/>
                </a:lnTo>
                <a:lnTo>
                  <a:pt x="1605407" y="1699006"/>
                </a:lnTo>
                <a:lnTo>
                  <a:pt x="1662302" y="1648333"/>
                </a:lnTo>
                <a:lnTo>
                  <a:pt x="1649602" y="1634108"/>
                </a:lnTo>
                <a:close/>
              </a:path>
              <a:path w="3497199" h="3118612">
                <a:moveTo>
                  <a:pt x="1550035" y="1722882"/>
                </a:moveTo>
                <a:lnTo>
                  <a:pt x="1493139" y="1773555"/>
                </a:lnTo>
                <a:lnTo>
                  <a:pt x="1505839" y="1787778"/>
                </a:lnTo>
                <a:lnTo>
                  <a:pt x="1562735" y="1737106"/>
                </a:lnTo>
                <a:lnTo>
                  <a:pt x="1550035" y="1722882"/>
                </a:lnTo>
                <a:close/>
              </a:path>
              <a:path w="3497199" h="3118612">
                <a:moveTo>
                  <a:pt x="1450466" y="1811527"/>
                </a:moveTo>
                <a:lnTo>
                  <a:pt x="1393571" y="1862201"/>
                </a:lnTo>
                <a:lnTo>
                  <a:pt x="1406271" y="1876425"/>
                </a:lnTo>
                <a:lnTo>
                  <a:pt x="1463166" y="1825752"/>
                </a:lnTo>
                <a:lnTo>
                  <a:pt x="1450466" y="1811527"/>
                </a:lnTo>
                <a:close/>
              </a:path>
              <a:path w="3497199" h="3118612">
                <a:moveTo>
                  <a:pt x="1350899" y="1900301"/>
                </a:moveTo>
                <a:lnTo>
                  <a:pt x="1294002" y="1950974"/>
                </a:lnTo>
                <a:lnTo>
                  <a:pt x="1306702" y="1965198"/>
                </a:lnTo>
                <a:lnTo>
                  <a:pt x="1363599" y="1914525"/>
                </a:lnTo>
                <a:lnTo>
                  <a:pt x="1350899" y="1900301"/>
                </a:lnTo>
                <a:close/>
              </a:path>
              <a:path w="3497199" h="3118612">
                <a:moveTo>
                  <a:pt x="1251458" y="1989074"/>
                </a:moveTo>
                <a:lnTo>
                  <a:pt x="1194562" y="2039746"/>
                </a:lnTo>
                <a:lnTo>
                  <a:pt x="1207135" y="2053970"/>
                </a:lnTo>
                <a:lnTo>
                  <a:pt x="1264031" y="2003170"/>
                </a:lnTo>
                <a:lnTo>
                  <a:pt x="1251458" y="1989074"/>
                </a:lnTo>
                <a:close/>
              </a:path>
              <a:path w="3497199" h="3118612">
                <a:moveTo>
                  <a:pt x="1151889" y="2077720"/>
                </a:moveTo>
                <a:lnTo>
                  <a:pt x="1094994" y="2128393"/>
                </a:lnTo>
                <a:lnTo>
                  <a:pt x="1107694" y="2142617"/>
                </a:lnTo>
                <a:lnTo>
                  <a:pt x="1164463" y="2091944"/>
                </a:lnTo>
                <a:lnTo>
                  <a:pt x="1151889" y="2077720"/>
                </a:lnTo>
                <a:close/>
              </a:path>
              <a:path w="3497199" h="3118612">
                <a:moveTo>
                  <a:pt x="1052322" y="2166493"/>
                </a:moveTo>
                <a:lnTo>
                  <a:pt x="995426" y="2217166"/>
                </a:lnTo>
                <a:lnTo>
                  <a:pt x="1008126" y="2231390"/>
                </a:lnTo>
                <a:lnTo>
                  <a:pt x="1065022" y="2180717"/>
                </a:lnTo>
                <a:lnTo>
                  <a:pt x="1052322" y="2166493"/>
                </a:lnTo>
                <a:close/>
              </a:path>
              <a:path w="3497199" h="3118612">
                <a:moveTo>
                  <a:pt x="952753" y="2255139"/>
                </a:moveTo>
                <a:lnTo>
                  <a:pt x="895858" y="2305939"/>
                </a:lnTo>
                <a:lnTo>
                  <a:pt x="908558" y="2320163"/>
                </a:lnTo>
                <a:lnTo>
                  <a:pt x="965453" y="2269363"/>
                </a:lnTo>
                <a:lnTo>
                  <a:pt x="952753" y="2255139"/>
                </a:lnTo>
                <a:close/>
              </a:path>
              <a:path w="3497199" h="3118612">
                <a:moveTo>
                  <a:pt x="853186" y="2343912"/>
                </a:moveTo>
                <a:lnTo>
                  <a:pt x="796289" y="2394585"/>
                </a:lnTo>
                <a:lnTo>
                  <a:pt x="808989" y="2408809"/>
                </a:lnTo>
                <a:lnTo>
                  <a:pt x="865886" y="2358136"/>
                </a:lnTo>
                <a:lnTo>
                  <a:pt x="853186" y="2343912"/>
                </a:lnTo>
                <a:close/>
              </a:path>
              <a:path w="3497199" h="3118612">
                <a:moveTo>
                  <a:pt x="753618" y="2432685"/>
                </a:moveTo>
                <a:lnTo>
                  <a:pt x="696722" y="2483358"/>
                </a:lnTo>
                <a:lnTo>
                  <a:pt x="709422" y="2497582"/>
                </a:lnTo>
                <a:lnTo>
                  <a:pt x="766318" y="2446909"/>
                </a:lnTo>
                <a:lnTo>
                  <a:pt x="753618" y="2432685"/>
                </a:lnTo>
                <a:close/>
              </a:path>
              <a:path w="3497199" h="3118612">
                <a:moveTo>
                  <a:pt x="654176" y="2521331"/>
                </a:moveTo>
                <a:lnTo>
                  <a:pt x="597281" y="2572131"/>
                </a:lnTo>
                <a:lnTo>
                  <a:pt x="609853" y="2586355"/>
                </a:lnTo>
                <a:lnTo>
                  <a:pt x="666750" y="2535555"/>
                </a:lnTo>
                <a:lnTo>
                  <a:pt x="654176" y="2521331"/>
                </a:lnTo>
                <a:close/>
              </a:path>
              <a:path w="3497199" h="3118612">
                <a:moveTo>
                  <a:pt x="554609" y="2610104"/>
                </a:moveTo>
                <a:lnTo>
                  <a:pt x="497713" y="2660777"/>
                </a:lnTo>
                <a:lnTo>
                  <a:pt x="510413" y="2675001"/>
                </a:lnTo>
                <a:lnTo>
                  <a:pt x="567182" y="2624328"/>
                </a:lnTo>
                <a:lnTo>
                  <a:pt x="554609" y="2610104"/>
                </a:lnTo>
                <a:close/>
              </a:path>
              <a:path w="3497199" h="3118612">
                <a:moveTo>
                  <a:pt x="455041" y="2698877"/>
                </a:moveTo>
                <a:lnTo>
                  <a:pt x="398144" y="2749550"/>
                </a:lnTo>
                <a:lnTo>
                  <a:pt x="410844" y="2763774"/>
                </a:lnTo>
                <a:lnTo>
                  <a:pt x="467741" y="2713101"/>
                </a:lnTo>
                <a:lnTo>
                  <a:pt x="455041" y="2698877"/>
                </a:lnTo>
                <a:close/>
              </a:path>
              <a:path w="3497199" h="3118612">
                <a:moveTo>
                  <a:pt x="355473" y="2787523"/>
                </a:moveTo>
                <a:lnTo>
                  <a:pt x="298576" y="2838323"/>
                </a:lnTo>
                <a:lnTo>
                  <a:pt x="311276" y="2852547"/>
                </a:lnTo>
                <a:lnTo>
                  <a:pt x="368173" y="2801747"/>
                </a:lnTo>
                <a:lnTo>
                  <a:pt x="355473" y="2787523"/>
                </a:lnTo>
                <a:close/>
              </a:path>
              <a:path w="3497199" h="3118612">
                <a:moveTo>
                  <a:pt x="255905" y="2876296"/>
                </a:moveTo>
                <a:lnTo>
                  <a:pt x="199009" y="2926969"/>
                </a:lnTo>
                <a:lnTo>
                  <a:pt x="211709" y="2941193"/>
                </a:lnTo>
                <a:lnTo>
                  <a:pt x="268605" y="2890520"/>
                </a:lnTo>
                <a:lnTo>
                  <a:pt x="255905" y="2876296"/>
                </a:lnTo>
                <a:close/>
              </a:path>
              <a:path w="3497199" h="3118612">
                <a:moveTo>
                  <a:pt x="156337" y="2965069"/>
                </a:moveTo>
                <a:lnTo>
                  <a:pt x="99441" y="3015742"/>
                </a:lnTo>
                <a:lnTo>
                  <a:pt x="112141" y="3029966"/>
                </a:lnTo>
                <a:lnTo>
                  <a:pt x="169037" y="2979293"/>
                </a:lnTo>
                <a:lnTo>
                  <a:pt x="156337" y="2965069"/>
                </a:lnTo>
                <a:close/>
              </a:path>
              <a:path w="3497199" h="3118612">
                <a:moveTo>
                  <a:pt x="3384550" y="87756"/>
                </a:moveTo>
                <a:lnTo>
                  <a:pt x="3397250" y="101980"/>
                </a:lnTo>
                <a:lnTo>
                  <a:pt x="3446632" y="57889"/>
                </a:lnTo>
                <a:lnTo>
                  <a:pt x="3454146" y="51180"/>
                </a:lnTo>
                <a:lnTo>
                  <a:pt x="3465703" y="79248"/>
                </a:lnTo>
                <a:lnTo>
                  <a:pt x="3497199" y="0"/>
                </a:lnTo>
                <a:lnTo>
                  <a:pt x="3441446" y="36956"/>
                </a:lnTo>
                <a:lnTo>
                  <a:pt x="3433932" y="43665"/>
                </a:lnTo>
                <a:lnTo>
                  <a:pt x="3384550" y="87756"/>
                </a:lnTo>
                <a:close/>
              </a:path>
              <a:path w="3497199" h="3118612">
                <a:moveTo>
                  <a:pt x="3441446" y="36956"/>
                </a:moveTo>
                <a:lnTo>
                  <a:pt x="3497199" y="0"/>
                </a:lnTo>
                <a:lnTo>
                  <a:pt x="3414903" y="22351"/>
                </a:lnTo>
                <a:lnTo>
                  <a:pt x="3433932" y="43665"/>
                </a:lnTo>
                <a:lnTo>
                  <a:pt x="3441446" y="36956"/>
                </a:lnTo>
                <a:close/>
              </a:path>
              <a:path w="3497199" h="3118612">
                <a:moveTo>
                  <a:pt x="3465703" y="79248"/>
                </a:moveTo>
                <a:lnTo>
                  <a:pt x="3454146" y="51180"/>
                </a:lnTo>
                <a:lnTo>
                  <a:pt x="3446632" y="57889"/>
                </a:lnTo>
                <a:lnTo>
                  <a:pt x="3465703" y="79248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747899" y="3722370"/>
            <a:ext cx="4405376" cy="1612646"/>
          </a:xfrm>
          <a:custGeom>
            <a:avLst/>
            <a:gdLst/>
            <a:ahLst/>
            <a:cxnLst/>
            <a:rect l="l" t="t" r="r" b="b"/>
            <a:pathLst>
              <a:path w="4405376" h="1612646">
                <a:moveTo>
                  <a:pt x="71627" y="1568830"/>
                </a:moveTo>
                <a:lnTo>
                  <a:pt x="0" y="1594738"/>
                </a:lnTo>
                <a:lnTo>
                  <a:pt x="6476" y="1612645"/>
                </a:lnTo>
                <a:lnTo>
                  <a:pt x="78105" y="1586737"/>
                </a:lnTo>
                <a:lnTo>
                  <a:pt x="71627" y="1568830"/>
                </a:lnTo>
                <a:close/>
              </a:path>
              <a:path w="4405376" h="1612646">
                <a:moveTo>
                  <a:pt x="4209287" y="70738"/>
                </a:moveTo>
                <a:lnTo>
                  <a:pt x="4137659" y="96646"/>
                </a:lnTo>
                <a:lnTo>
                  <a:pt x="4144136" y="114553"/>
                </a:lnTo>
                <a:lnTo>
                  <a:pt x="4215765" y="88645"/>
                </a:lnTo>
                <a:lnTo>
                  <a:pt x="4209287" y="70738"/>
                </a:lnTo>
                <a:close/>
              </a:path>
              <a:path w="4405376" h="1612646">
                <a:moveTo>
                  <a:pt x="4083939" y="116077"/>
                </a:moveTo>
                <a:lnTo>
                  <a:pt x="4012310" y="141985"/>
                </a:lnTo>
                <a:lnTo>
                  <a:pt x="4018787" y="159892"/>
                </a:lnTo>
                <a:lnTo>
                  <a:pt x="4090416" y="133984"/>
                </a:lnTo>
                <a:lnTo>
                  <a:pt x="4083939" y="116077"/>
                </a:lnTo>
                <a:close/>
              </a:path>
              <a:path w="4405376" h="1612646">
                <a:moveTo>
                  <a:pt x="3958590" y="161416"/>
                </a:moveTo>
                <a:lnTo>
                  <a:pt x="3886961" y="187451"/>
                </a:lnTo>
                <a:lnTo>
                  <a:pt x="3893439" y="205358"/>
                </a:lnTo>
                <a:lnTo>
                  <a:pt x="3965067" y="179450"/>
                </a:lnTo>
                <a:lnTo>
                  <a:pt x="3958590" y="161416"/>
                </a:lnTo>
                <a:close/>
              </a:path>
              <a:path w="4405376" h="1612646">
                <a:moveTo>
                  <a:pt x="3833241" y="206882"/>
                </a:moveTo>
                <a:lnTo>
                  <a:pt x="3761485" y="232790"/>
                </a:lnTo>
                <a:lnTo>
                  <a:pt x="3767962" y="250697"/>
                </a:lnTo>
                <a:lnTo>
                  <a:pt x="3839718" y="224789"/>
                </a:lnTo>
                <a:lnTo>
                  <a:pt x="3833241" y="206882"/>
                </a:lnTo>
                <a:close/>
              </a:path>
              <a:path w="4405376" h="1612646">
                <a:moveTo>
                  <a:pt x="3707765" y="252221"/>
                </a:moveTo>
                <a:lnTo>
                  <a:pt x="3636137" y="278256"/>
                </a:lnTo>
                <a:lnTo>
                  <a:pt x="3642614" y="296163"/>
                </a:lnTo>
                <a:lnTo>
                  <a:pt x="3714241" y="270128"/>
                </a:lnTo>
                <a:lnTo>
                  <a:pt x="3707765" y="252221"/>
                </a:lnTo>
                <a:close/>
              </a:path>
              <a:path w="4405376" h="1612646">
                <a:moveTo>
                  <a:pt x="3582416" y="297687"/>
                </a:moveTo>
                <a:lnTo>
                  <a:pt x="3510788" y="323595"/>
                </a:lnTo>
                <a:lnTo>
                  <a:pt x="3517265" y="341502"/>
                </a:lnTo>
                <a:lnTo>
                  <a:pt x="3588892" y="315594"/>
                </a:lnTo>
                <a:lnTo>
                  <a:pt x="3582416" y="297687"/>
                </a:lnTo>
                <a:close/>
              </a:path>
              <a:path w="4405376" h="1612646">
                <a:moveTo>
                  <a:pt x="3457066" y="343026"/>
                </a:moveTo>
                <a:lnTo>
                  <a:pt x="3385439" y="369061"/>
                </a:lnTo>
                <a:lnTo>
                  <a:pt x="3391916" y="386968"/>
                </a:lnTo>
                <a:lnTo>
                  <a:pt x="3463543" y="360933"/>
                </a:lnTo>
                <a:lnTo>
                  <a:pt x="3457066" y="343026"/>
                </a:lnTo>
                <a:close/>
              </a:path>
              <a:path w="4405376" h="1612646">
                <a:moveTo>
                  <a:pt x="3331591" y="388492"/>
                </a:moveTo>
                <a:lnTo>
                  <a:pt x="3259963" y="414400"/>
                </a:lnTo>
                <a:lnTo>
                  <a:pt x="3266440" y="432307"/>
                </a:lnTo>
                <a:lnTo>
                  <a:pt x="3338067" y="406399"/>
                </a:lnTo>
                <a:lnTo>
                  <a:pt x="3331591" y="388492"/>
                </a:lnTo>
                <a:close/>
              </a:path>
              <a:path w="4405376" h="1612646">
                <a:moveTo>
                  <a:pt x="3206241" y="433831"/>
                </a:moveTo>
                <a:lnTo>
                  <a:pt x="3134614" y="459739"/>
                </a:lnTo>
                <a:lnTo>
                  <a:pt x="3141091" y="477773"/>
                </a:lnTo>
                <a:lnTo>
                  <a:pt x="3212718" y="451738"/>
                </a:lnTo>
                <a:lnTo>
                  <a:pt x="3206241" y="433831"/>
                </a:lnTo>
                <a:close/>
              </a:path>
              <a:path w="4405376" h="1612646">
                <a:moveTo>
                  <a:pt x="3080892" y="479297"/>
                </a:moveTo>
                <a:lnTo>
                  <a:pt x="3009265" y="505205"/>
                </a:lnTo>
                <a:lnTo>
                  <a:pt x="3015741" y="523112"/>
                </a:lnTo>
                <a:lnTo>
                  <a:pt x="3087370" y="497204"/>
                </a:lnTo>
                <a:lnTo>
                  <a:pt x="3080892" y="479297"/>
                </a:lnTo>
                <a:close/>
              </a:path>
              <a:path w="4405376" h="1612646">
                <a:moveTo>
                  <a:pt x="2955543" y="524636"/>
                </a:moveTo>
                <a:lnTo>
                  <a:pt x="2883789" y="550544"/>
                </a:lnTo>
                <a:lnTo>
                  <a:pt x="2890266" y="568451"/>
                </a:lnTo>
                <a:lnTo>
                  <a:pt x="2962021" y="542543"/>
                </a:lnTo>
                <a:lnTo>
                  <a:pt x="2955543" y="524636"/>
                </a:lnTo>
                <a:close/>
              </a:path>
              <a:path w="4405376" h="1612646">
                <a:moveTo>
                  <a:pt x="2830067" y="570102"/>
                </a:moveTo>
                <a:lnTo>
                  <a:pt x="2758440" y="596010"/>
                </a:lnTo>
                <a:lnTo>
                  <a:pt x="2764916" y="613917"/>
                </a:lnTo>
                <a:lnTo>
                  <a:pt x="2836545" y="588009"/>
                </a:lnTo>
                <a:lnTo>
                  <a:pt x="2830067" y="570102"/>
                </a:lnTo>
                <a:close/>
              </a:path>
              <a:path w="4405376" h="1612646">
                <a:moveTo>
                  <a:pt x="2704718" y="615441"/>
                </a:moveTo>
                <a:lnTo>
                  <a:pt x="2633091" y="641349"/>
                </a:lnTo>
                <a:lnTo>
                  <a:pt x="2639567" y="659256"/>
                </a:lnTo>
                <a:lnTo>
                  <a:pt x="2711196" y="633348"/>
                </a:lnTo>
                <a:lnTo>
                  <a:pt x="2704718" y="615441"/>
                </a:lnTo>
                <a:close/>
              </a:path>
              <a:path w="4405376" h="1612646">
                <a:moveTo>
                  <a:pt x="2579370" y="660780"/>
                </a:moveTo>
                <a:lnTo>
                  <a:pt x="2507741" y="686815"/>
                </a:lnTo>
                <a:lnTo>
                  <a:pt x="2514218" y="704722"/>
                </a:lnTo>
                <a:lnTo>
                  <a:pt x="2585847" y="678814"/>
                </a:lnTo>
                <a:lnTo>
                  <a:pt x="2579370" y="660780"/>
                </a:lnTo>
                <a:close/>
              </a:path>
              <a:path w="4405376" h="1612646">
                <a:moveTo>
                  <a:pt x="2453893" y="706246"/>
                </a:moveTo>
                <a:lnTo>
                  <a:pt x="2382266" y="732154"/>
                </a:lnTo>
                <a:lnTo>
                  <a:pt x="2388742" y="750061"/>
                </a:lnTo>
                <a:lnTo>
                  <a:pt x="2460371" y="724153"/>
                </a:lnTo>
                <a:lnTo>
                  <a:pt x="2453893" y="706246"/>
                </a:lnTo>
                <a:close/>
              </a:path>
              <a:path w="4405376" h="1612646">
                <a:moveTo>
                  <a:pt x="2328545" y="751585"/>
                </a:moveTo>
                <a:lnTo>
                  <a:pt x="2256916" y="777620"/>
                </a:lnTo>
                <a:lnTo>
                  <a:pt x="2263393" y="795527"/>
                </a:lnTo>
                <a:lnTo>
                  <a:pt x="2335022" y="769492"/>
                </a:lnTo>
                <a:lnTo>
                  <a:pt x="2328545" y="751585"/>
                </a:lnTo>
                <a:close/>
              </a:path>
              <a:path w="4405376" h="1612646">
                <a:moveTo>
                  <a:pt x="2203196" y="797051"/>
                </a:moveTo>
                <a:lnTo>
                  <a:pt x="2131567" y="822959"/>
                </a:lnTo>
                <a:lnTo>
                  <a:pt x="2138045" y="840866"/>
                </a:lnTo>
                <a:lnTo>
                  <a:pt x="2209673" y="814958"/>
                </a:lnTo>
                <a:lnTo>
                  <a:pt x="2203196" y="797051"/>
                </a:lnTo>
                <a:close/>
              </a:path>
              <a:path w="4405376" h="1612646">
                <a:moveTo>
                  <a:pt x="2077847" y="842390"/>
                </a:moveTo>
                <a:lnTo>
                  <a:pt x="2006091" y="868425"/>
                </a:lnTo>
                <a:lnTo>
                  <a:pt x="2012568" y="886332"/>
                </a:lnTo>
                <a:lnTo>
                  <a:pt x="2084324" y="860297"/>
                </a:lnTo>
                <a:lnTo>
                  <a:pt x="2077847" y="842390"/>
                </a:lnTo>
                <a:close/>
              </a:path>
              <a:path w="4405376" h="1612646">
                <a:moveTo>
                  <a:pt x="1952371" y="887856"/>
                </a:moveTo>
                <a:lnTo>
                  <a:pt x="1880742" y="913764"/>
                </a:lnTo>
                <a:lnTo>
                  <a:pt x="1887220" y="931671"/>
                </a:lnTo>
                <a:lnTo>
                  <a:pt x="1958848" y="905763"/>
                </a:lnTo>
                <a:lnTo>
                  <a:pt x="1952371" y="887856"/>
                </a:lnTo>
                <a:close/>
              </a:path>
              <a:path w="4405376" h="1612646">
                <a:moveTo>
                  <a:pt x="1827022" y="933195"/>
                </a:moveTo>
                <a:lnTo>
                  <a:pt x="1755393" y="959230"/>
                </a:lnTo>
                <a:lnTo>
                  <a:pt x="1761871" y="977137"/>
                </a:lnTo>
                <a:lnTo>
                  <a:pt x="1833499" y="951102"/>
                </a:lnTo>
                <a:lnTo>
                  <a:pt x="1827022" y="933195"/>
                </a:lnTo>
                <a:close/>
              </a:path>
              <a:path w="4405376" h="1612646">
                <a:moveTo>
                  <a:pt x="1701673" y="978661"/>
                </a:moveTo>
                <a:lnTo>
                  <a:pt x="1630045" y="1004569"/>
                </a:lnTo>
                <a:lnTo>
                  <a:pt x="1636522" y="1022476"/>
                </a:lnTo>
                <a:lnTo>
                  <a:pt x="1708150" y="996568"/>
                </a:lnTo>
                <a:lnTo>
                  <a:pt x="1701673" y="978661"/>
                </a:lnTo>
                <a:close/>
              </a:path>
              <a:path w="4405376" h="1612646">
                <a:moveTo>
                  <a:pt x="1576197" y="1024000"/>
                </a:moveTo>
                <a:lnTo>
                  <a:pt x="1504568" y="1049908"/>
                </a:lnTo>
                <a:lnTo>
                  <a:pt x="1511046" y="1067815"/>
                </a:lnTo>
                <a:lnTo>
                  <a:pt x="1582801" y="1041907"/>
                </a:lnTo>
                <a:lnTo>
                  <a:pt x="1576197" y="1024000"/>
                </a:lnTo>
                <a:close/>
              </a:path>
              <a:path w="4405376" h="1612646">
                <a:moveTo>
                  <a:pt x="1450848" y="1069466"/>
                </a:moveTo>
                <a:lnTo>
                  <a:pt x="1379220" y="1095374"/>
                </a:lnTo>
                <a:lnTo>
                  <a:pt x="1385697" y="1113281"/>
                </a:lnTo>
                <a:lnTo>
                  <a:pt x="1457325" y="1087373"/>
                </a:lnTo>
                <a:lnTo>
                  <a:pt x="1450848" y="1069466"/>
                </a:lnTo>
                <a:close/>
              </a:path>
              <a:path w="4405376" h="1612646">
                <a:moveTo>
                  <a:pt x="1325499" y="1114805"/>
                </a:moveTo>
                <a:lnTo>
                  <a:pt x="1253871" y="1140713"/>
                </a:lnTo>
                <a:lnTo>
                  <a:pt x="1260348" y="1158620"/>
                </a:lnTo>
                <a:lnTo>
                  <a:pt x="1331976" y="1132712"/>
                </a:lnTo>
                <a:lnTo>
                  <a:pt x="1325499" y="1114805"/>
                </a:lnTo>
                <a:close/>
              </a:path>
              <a:path w="4405376" h="1612646">
                <a:moveTo>
                  <a:pt x="1200150" y="1160271"/>
                </a:moveTo>
                <a:lnTo>
                  <a:pt x="1128395" y="1186179"/>
                </a:lnTo>
                <a:lnTo>
                  <a:pt x="1134999" y="1204086"/>
                </a:lnTo>
                <a:lnTo>
                  <a:pt x="1206627" y="1178178"/>
                </a:lnTo>
                <a:lnTo>
                  <a:pt x="1200150" y="1160271"/>
                </a:lnTo>
                <a:close/>
              </a:path>
              <a:path w="4405376" h="1612646">
                <a:moveTo>
                  <a:pt x="1074674" y="1205610"/>
                </a:moveTo>
                <a:lnTo>
                  <a:pt x="1003046" y="1231518"/>
                </a:lnTo>
                <a:lnTo>
                  <a:pt x="1009523" y="1249425"/>
                </a:lnTo>
                <a:lnTo>
                  <a:pt x="1081151" y="1223517"/>
                </a:lnTo>
                <a:lnTo>
                  <a:pt x="1074674" y="1205610"/>
                </a:lnTo>
                <a:close/>
              </a:path>
              <a:path w="4405376" h="1612646">
                <a:moveTo>
                  <a:pt x="949325" y="1250949"/>
                </a:moveTo>
                <a:lnTo>
                  <a:pt x="877697" y="1276984"/>
                </a:lnTo>
                <a:lnTo>
                  <a:pt x="884174" y="1294891"/>
                </a:lnTo>
                <a:lnTo>
                  <a:pt x="955801" y="1268983"/>
                </a:lnTo>
                <a:lnTo>
                  <a:pt x="949325" y="1250949"/>
                </a:lnTo>
                <a:close/>
              </a:path>
              <a:path w="4405376" h="1612646">
                <a:moveTo>
                  <a:pt x="823976" y="1296415"/>
                </a:moveTo>
                <a:lnTo>
                  <a:pt x="752348" y="1322323"/>
                </a:lnTo>
                <a:lnTo>
                  <a:pt x="758825" y="1340230"/>
                </a:lnTo>
                <a:lnTo>
                  <a:pt x="830452" y="1314322"/>
                </a:lnTo>
                <a:lnTo>
                  <a:pt x="823976" y="1296415"/>
                </a:lnTo>
                <a:close/>
              </a:path>
              <a:path w="4405376" h="1612646">
                <a:moveTo>
                  <a:pt x="698626" y="1341754"/>
                </a:moveTo>
                <a:lnTo>
                  <a:pt x="626872" y="1367789"/>
                </a:lnTo>
                <a:lnTo>
                  <a:pt x="633349" y="1385696"/>
                </a:lnTo>
                <a:lnTo>
                  <a:pt x="705103" y="1359661"/>
                </a:lnTo>
                <a:lnTo>
                  <a:pt x="698626" y="1341754"/>
                </a:lnTo>
                <a:close/>
              </a:path>
              <a:path w="4405376" h="1612646">
                <a:moveTo>
                  <a:pt x="573151" y="1387220"/>
                </a:moveTo>
                <a:lnTo>
                  <a:pt x="501523" y="1413128"/>
                </a:lnTo>
                <a:lnTo>
                  <a:pt x="508000" y="1431035"/>
                </a:lnTo>
                <a:lnTo>
                  <a:pt x="579627" y="1405127"/>
                </a:lnTo>
                <a:lnTo>
                  <a:pt x="573151" y="1387220"/>
                </a:lnTo>
                <a:close/>
              </a:path>
              <a:path w="4405376" h="1612646">
                <a:moveTo>
                  <a:pt x="447801" y="1432559"/>
                </a:moveTo>
                <a:lnTo>
                  <a:pt x="376174" y="1458594"/>
                </a:lnTo>
                <a:lnTo>
                  <a:pt x="382650" y="1476502"/>
                </a:lnTo>
                <a:lnTo>
                  <a:pt x="454278" y="1450466"/>
                </a:lnTo>
                <a:lnTo>
                  <a:pt x="447801" y="1432559"/>
                </a:lnTo>
                <a:close/>
              </a:path>
              <a:path w="4405376" h="1612646">
                <a:moveTo>
                  <a:pt x="322452" y="1478025"/>
                </a:moveTo>
                <a:lnTo>
                  <a:pt x="250825" y="1503933"/>
                </a:lnTo>
                <a:lnTo>
                  <a:pt x="257301" y="1521840"/>
                </a:lnTo>
                <a:lnTo>
                  <a:pt x="328930" y="1495932"/>
                </a:lnTo>
                <a:lnTo>
                  <a:pt x="322452" y="1478025"/>
                </a:lnTo>
                <a:close/>
              </a:path>
              <a:path w="4405376" h="1612646">
                <a:moveTo>
                  <a:pt x="196976" y="1523364"/>
                </a:moveTo>
                <a:lnTo>
                  <a:pt x="125349" y="1549399"/>
                </a:lnTo>
                <a:lnTo>
                  <a:pt x="131825" y="1567306"/>
                </a:lnTo>
                <a:lnTo>
                  <a:pt x="203453" y="1541271"/>
                </a:lnTo>
                <a:lnTo>
                  <a:pt x="196976" y="1523364"/>
                </a:lnTo>
                <a:close/>
              </a:path>
              <a:path w="4405376" h="1612646">
                <a:moveTo>
                  <a:pt x="4263008" y="51180"/>
                </a:moveTo>
                <a:lnTo>
                  <a:pt x="4269612" y="69087"/>
                </a:lnTo>
                <a:lnTo>
                  <a:pt x="4336971" y="44724"/>
                </a:lnTo>
                <a:lnTo>
                  <a:pt x="4341241" y="43179"/>
                </a:lnTo>
                <a:lnTo>
                  <a:pt x="4346702" y="71627"/>
                </a:lnTo>
                <a:lnTo>
                  <a:pt x="4405376" y="9778"/>
                </a:lnTo>
                <a:lnTo>
                  <a:pt x="4334764" y="25272"/>
                </a:lnTo>
                <a:lnTo>
                  <a:pt x="4330493" y="26815"/>
                </a:lnTo>
                <a:lnTo>
                  <a:pt x="4263008" y="51180"/>
                </a:lnTo>
                <a:close/>
              </a:path>
              <a:path w="4405376" h="1612646">
                <a:moveTo>
                  <a:pt x="4334764" y="25272"/>
                </a:moveTo>
                <a:lnTo>
                  <a:pt x="4405376" y="9778"/>
                </a:lnTo>
                <a:lnTo>
                  <a:pt x="4320794" y="0"/>
                </a:lnTo>
                <a:lnTo>
                  <a:pt x="4330493" y="26815"/>
                </a:lnTo>
                <a:lnTo>
                  <a:pt x="4334764" y="25272"/>
                </a:lnTo>
                <a:close/>
              </a:path>
              <a:path w="4405376" h="1612646">
                <a:moveTo>
                  <a:pt x="4346702" y="71627"/>
                </a:moveTo>
                <a:lnTo>
                  <a:pt x="4341241" y="43179"/>
                </a:lnTo>
                <a:lnTo>
                  <a:pt x="4336971" y="44724"/>
                </a:lnTo>
                <a:lnTo>
                  <a:pt x="4346702" y="71627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133850" y="4121150"/>
            <a:ext cx="596900" cy="469900"/>
          </a:xfrm>
          <a:custGeom>
            <a:avLst/>
            <a:gdLst/>
            <a:ahLst/>
            <a:cxnLst/>
            <a:rect l="l" t="t" r="r" b="b"/>
            <a:pathLst>
              <a:path w="596900" h="469900">
                <a:moveTo>
                  <a:pt x="0" y="0"/>
                </a:moveTo>
                <a:lnTo>
                  <a:pt x="596900" y="4699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1809" y="587803"/>
            <a:ext cx="780936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If</a:t>
            </a:r>
            <a:r>
              <a:rPr dirty="0" smtClean="0" sz="4400" spc="-25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the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camera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goes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inside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light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volume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1900" y="1608201"/>
            <a:ext cx="6754876" cy="4325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92958" y="587803"/>
            <a:ext cx="105286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Pros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1258" y="587803"/>
            <a:ext cx="4511871" cy="1340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09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and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cons</a:t>
            </a:r>
            <a:endParaRPr sz="4400">
              <a:latin typeface="Arial Narrow"/>
              <a:cs typeface="Arial Narrow"/>
            </a:endParaRPr>
          </a:p>
          <a:p>
            <a:pPr marL="579016">
              <a:lnSpc>
                <a:spcPct val="95621"/>
              </a:lnSpc>
              <a:spcBef>
                <a:spcPts val="2461"/>
              </a:spcBef>
            </a:pPr>
            <a:r>
              <a:rPr dirty="0" smtClean="0" sz="2800" spc="-4" b="1">
                <a:solidFill>
                  <a:srgbClr val="E9FFFF"/>
                </a:solidFill>
                <a:latin typeface="Arial Narrow"/>
                <a:cs typeface="Arial Narrow"/>
              </a:rPr>
              <a:t>Pre</a:t>
            </a:r>
            <a:r>
              <a:rPr dirty="0" smtClean="0" sz="2800" spc="4" b="1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ligh</a:t>
            </a:r>
            <a:r>
              <a:rPr dirty="0" smtClean="0" sz="2800" spc="4" b="1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ing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/</a:t>
            </a:r>
            <a:r>
              <a:rPr dirty="0" smtClean="0" sz="2800" spc="-16" b="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Lig</a:t>
            </a:r>
            <a:r>
              <a:rPr dirty="0" smtClean="0" sz="2800" spc="4" b="1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-9" b="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pr</a:t>
            </a:r>
            <a:r>
              <a:rPr dirty="0" smtClean="0" sz="2800" spc="-14" b="1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4" b="1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pass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547039"/>
            <a:ext cx="126192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2800" spc="4" b="1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Buf</a:t>
            </a:r>
            <a:r>
              <a:rPr dirty="0" smtClean="0" sz="2800" spc="4" b="1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2800" spc="0" b="1">
                <a:solidFill>
                  <a:srgbClr val="E9FFFF"/>
                </a:solidFill>
                <a:latin typeface="Arial Narrow"/>
                <a:cs typeface="Arial Narrow"/>
              </a:rPr>
              <a:t>er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059351"/>
            <a:ext cx="1805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2059351"/>
            <a:ext cx="3327957" cy="353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505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Requ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res</a:t>
            </a:r>
            <a:r>
              <a:rPr dirty="0" smtClean="0" sz="2800" spc="-7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on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2800" spc="-2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-1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sin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le</a:t>
            </a:r>
            <a:endParaRPr sz="2800">
              <a:latin typeface="Arial Narrow"/>
              <a:cs typeface="Arial Narrow"/>
            </a:endParaRPr>
          </a:p>
          <a:p>
            <a:pPr marL="12700" marR="48505">
              <a:lnSpc>
                <a:spcPct val="95621"/>
              </a:lnSpc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metry</a:t>
            </a:r>
            <a:r>
              <a:rPr dirty="0" smtClean="0" sz="2800" spc="-9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pass.</a:t>
            </a:r>
            <a:r>
              <a:rPr dirty="0" smtClean="0" sz="2800" spc="-5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ood</a:t>
            </a:r>
            <a:r>
              <a:rPr dirty="0" smtClean="0" sz="2800" spc="-5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endParaRPr sz="2800">
              <a:latin typeface="Arial Narrow"/>
              <a:cs typeface="Arial Narrow"/>
            </a:endParaRPr>
          </a:p>
          <a:p>
            <a:pPr marL="12700" marR="48505">
              <a:lnSpc>
                <a:spcPct val="95621"/>
              </a:lnSpc>
              <a:spcBef>
                <a:spcPts val="15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vertex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bo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nd</a:t>
            </a:r>
            <a:r>
              <a:rPr dirty="0" smtClean="0" sz="2800" spc="-63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m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es.</a:t>
            </a:r>
            <a:endParaRPr sz="2800">
              <a:latin typeface="Arial Narrow"/>
              <a:cs typeface="Arial Narrow"/>
            </a:endParaRPr>
          </a:p>
          <a:p>
            <a:pPr marL="12700" marR="164603">
              <a:lnSpc>
                <a:spcPct val="100020"/>
              </a:lnSpc>
              <a:spcBef>
                <a:spcPts val="819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More</a:t>
            </a:r>
            <a:r>
              <a:rPr dirty="0" smtClean="0" sz="2800" spc="-5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comp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ex</a:t>
            </a:r>
            <a:r>
              <a:rPr dirty="0" smtClean="0" sz="2800" spc="-7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mat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rials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can</a:t>
            </a:r>
            <a:r>
              <a:rPr dirty="0" smtClean="0" sz="2800" spc="-5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be</a:t>
            </a:r>
            <a:r>
              <a:rPr dirty="0" smtClean="0" sz="28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imp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eme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ted.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20"/>
              </a:lnSpc>
              <a:spcBef>
                <a:spcPts val="675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Not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2800" spc="-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bu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fers</a:t>
            </a:r>
            <a:r>
              <a:rPr dirty="0" smtClean="0" sz="2800" spc="-3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ne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28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up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ated</a:t>
            </a:r>
            <a:r>
              <a:rPr dirty="0" smtClean="0" sz="2800" spc="-8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with</a:t>
            </a:r>
            <a:r>
              <a:rPr dirty="0" smtClean="0" sz="2800" spc="-3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matchi</a:t>
            </a:r>
            <a:r>
              <a:rPr dirty="0" smtClean="0" sz="2800" spc="-14">
                <a:solidFill>
                  <a:srgbClr val="E9FFFF"/>
                </a:solidFill>
                <a:latin typeface="Arial Narrow"/>
                <a:cs typeface="Arial Narrow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da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a,</a:t>
            </a:r>
            <a:r>
              <a:rPr dirty="0" smtClean="0" sz="28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.g.</a:t>
            </a:r>
            <a:r>
              <a:rPr dirty="0" smtClean="0" sz="2800" spc="-38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decal</a:t>
            </a:r>
            <a:r>
              <a:rPr dirty="0" smtClean="0" sz="2800" spc="-5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trick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575" y="2059351"/>
            <a:ext cx="1805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0729" y="2059351"/>
            <a:ext cx="3117895" cy="3965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505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Easier</a:t>
            </a:r>
            <a:r>
              <a:rPr dirty="0" smtClean="0" sz="2800" spc="-5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retrofit</a:t>
            </a:r>
            <a:r>
              <a:rPr dirty="0" smtClean="0" sz="2800" spc="-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into</a:t>
            </a:r>
            <a:endParaRPr sz="2800">
              <a:latin typeface="Arial Narrow"/>
              <a:cs typeface="Arial Narrow"/>
            </a:endParaRPr>
          </a:p>
          <a:p>
            <a:pPr marL="12700" marR="109723">
              <a:lnSpc>
                <a:spcPct val="100020"/>
              </a:lnSpc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"tradition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l"</a:t>
            </a:r>
            <a:r>
              <a:rPr dirty="0" smtClean="0" sz="2800" spc="-10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rendering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pi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el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nes.</a:t>
            </a:r>
            <a:r>
              <a:rPr dirty="0" smtClean="0" sz="2800" spc="-7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Can</a:t>
            </a:r>
            <a:r>
              <a:rPr dirty="0" smtClean="0" sz="2800" spc="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keep</a:t>
            </a:r>
            <a:r>
              <a:rPr dirty="0" smtClean="0" sz="2800" spc="-4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all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your</a:t>
            </a:r>
            <a:r>
              <a:rPr dirty="0" smtClean="0" sz="2800" spc="-4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cu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rent</a:t>
            </a:r>
            <a:r>
              <a:rPr dirty="0" smtClean="0" sz="2800" spc="-7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hader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  <a:p>
            <a:pPr marL="12700" marR="48505">
              <a:lnSpc>
                <a:spcPct val="95621"/>
              </a:lnSpc>
              <a:spcBef>
                <a:spcPts val="673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Lower</a:t>
            </a:r>
            <a:r>
              <a:rPr dirty="0" smtClean="0" sz="2800" spc="-62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memo</a:t>
            </a:r>
            <a:r>
              <a:rPr dirty="0" smtClean="0" sz="2800" spc="4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2800" spc="-6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endParaRPr sz="2800">
              <a:latin typeface="Arial Narrow"/>
              <a:cs typeface="Arial Narrow"/>
            </a:endParaRPr>
          </a:p>
          <a:p>
            <a:pPr marL="12700" marR="48505">
              <a:lnSpc>
                <a:spcPct val="95621"/>
              </a:lnSpc>
              <a:spcBef>
                <a:spcPts val="150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bandw</a:t>
            </a:r>
            <a:r>
              <a:rPr dirty="0" smtClean="0" sz="2800" spc="-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dth</a:t>
            </a:r>
            <a:r>
              <a:rPr dirty="0" smtClean="0" sz="2800" spc="-8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usage.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20"/>
              </a:lnSpc>
              <a:spcBef>
                <a:spcPts val="819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Can</a:t>
            </a:r>
            <a:r>
              <a:rPr dirty="0" smtClean="0" sz="2800" spc="-4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reu</a:t>
            </a:r>
            <a:r>
              <a:rPr dirty="0" smtClean="0" sz="2800" spc="9">
                <a:solidFill>
                  <a:srgbClr val="E9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2800" spc="-57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your</a:t>
            </a:r>
            <a:r>
              <a:rPr dirty="0" smtClean="0" sz="2800" spc="-4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primary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shaders</a:t>
            </a:r>
            <a:r>
              <a:rPr dirty="0" smtClean="0" sz="2800" spc="-8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for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forward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rendering</a:t>
            </a:r>
            <a:r>
              <a:rPr dirty="0" smtClean="0" sz="2800" spc="-96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of</a:t>
            </a:r>
            <a:r>
              <a:rPr dirty="0" smtClean="0" sz="28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alpha.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25236"/>
            <a:ext cx="1805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3851956"/>
            <a:ext cx="1805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364026"/>
            <a:ext cx="18070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27575" y="4790994"/>
            <a:ext cx="1805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3417" y="587803"/>
            <a:ext cx="79873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Problems</a:t>
            </a:r>
            <a:r>
              <a:rPr dirty="0" smtClean="0" sz="4400" spc="-1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common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to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b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oth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approaches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07374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1707374"/>
            <a:ext cx="7507442" cy="3351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9949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Alpha</a:t>
            </a:r>
            <a:r>
              <a:rPr dirty="0" smtClean="0" sz="36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blend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600" spc="-3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problem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tic.</a:t>
            </a:r>
            <a:endParaRPr sz="3600">
              <a:latin typeface="Arial Narrow"/>
              <a:cs typeface="Arial Narrow"/>
            </a:endParaRPr>
          </a:p>
          <a:p>
            <a:pPr marL="127304" marR="69949">
              <a:lnSpc>
                <a:spcPct val="95621"/>
              </a:lnSpc>
              <a:spcBef>
                <a:spcPts val="758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MSAA</a:t>
            </a:r>
            <a:r>
              <a:rPr dirty="0" smtClean="0" sz="32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alp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co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v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era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can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he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p.</a:t>
            </a:r>
            <a:endParaRPr sz="3200">
              <a:latin typeface="Arial Narrow"/>
              <a:cs typeface="Arial Narrow"/>
            </a:endParaRPr>
          </a:p>
          <a:p>
            <a:pPr marL="12700" marR="69949">
              <a:lnSpc>
                <a:spcPct val="95621"/>
              </a:lnSpc>
              <a:spcBef>
                <a:spcPts val="1043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Encoding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different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material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ypes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not</a:t>
            </a:r>
            <a:endParaRPr sz="3600">
              <a:latin typeface="Arial Narrow"/>
              <a:cs typeface="Arial Narrow"/>
            </a:endParaRPr>
          </a:p>
          <a:p>
            <a:pPr marL="12700" marR="69949">
              <a:lnSpc>
                <a:spcPct val="95621"/>
              </a:lnSpc>
              <a:spcBef>
                <a:spcPts val="190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ele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an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.</a:t>
            </a:r>
            <a:endParaRPr sz="3600">
              <a:latin typeface="Arial Narrow"/>
              <a:cs typeface="Arial Narrow"/>
            </a:endParaRPr>
          </a:p>
          <a:p>
            <a:pPr marL="127304">
              <a:lnSpc>
                <a:spcPct val="95621"/>
              </a:lnSpc>
              <a:spcBef>
                <a:spcPts val="950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Coherent</a:t>
            </a:r>
            <a:r>
              <a:rPr dirty="0" smtClean="0" sz="3200" spc="-25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fragment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program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dynamic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branch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endParaRPr sz="3200">
              <a:latin typeface="Arial Narrow"/>
              <a:cs typeface="Arial Narrow"/>
            </a:endParaRPr>
          </a:p>
          <a:p>
            <a:pPr marL="413766" marR="69949">
              <a:lnSpc>
                <a:spcPct val="95621"/>
              </a:lnSpc>
              <a:spcBef>
                <a:spcPts val="165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can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he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951212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40" y="587803"/>
            <a:ext cx="7634952" cy="1985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46695" marR="2992970" algn="ctr">
              <a:lnSpc>
                <a:spcPts val="462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See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also</a:t>
            </a:r>
            <a:endParaRPr sz="44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3620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Deferred</a:t>
            </a:r>
            <a:r>
              <a:rPr dirty="0" smtClean="0" sz="32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Render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ng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Kil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zone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2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-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Guerril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ames</a:t>
            </a:r>
            <a:endParaRPr sz="3200">
              <a:latin typeface="Arial Narrow"/>
              <a:cs typeface="Arial Narrow"/>
            </a:endParaRPr>
          </a:p>
          <a:p>
            <a:pPr marR="153484" algn="ctr">
              <a:lnSpc>
                <a:spcPct val="95621"/>
              </a:lnSpc>
              <a:spcBef>
                <a:spcPts val="701"/>
              </a:spcBef>
            </a:pP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ht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t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p: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/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/ww</a:t>
            </a:r>
            <a:r>
              <a:rPr dirty="0" smtClean="0" sz="2400" spc="-9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w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.guer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r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i</a:t>
            </a:r>
            <a:r>
              <a:rPr dirty="0" smtClean="0" sz="2400" spc="-9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l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l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a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-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ga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m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es.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c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om/p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u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bli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c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at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i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o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n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s/d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r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_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k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z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2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_rsx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_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d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e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v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07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.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p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3"/>
              </a:rPr>
              <a:t>df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9610"/>
            <a:ext cx="20335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162904"/>
            <a:ext cx="20335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3162904"/>
            <a:ext cx="7149986" cy="873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Lig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Pr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-Pass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Renderer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Wolf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ang</a:t>
            </a:r>
            <a:r>
              <a:rPr dirty="0" smtClean="0" sz="32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Engel</a:t>
            </a:r>
            <a:endParaRPr sz="3200">
              <a:latin typeface="Arial Narrow"/>
              <a:cs typeface="Arial Narrow"/>
            </a:endParaRPr>
          </a:p>
          <a:p>
            <a:pPr marL="12700" marR="61081">
              <a:lnSpc>
                <a:spcPct val="95621"/>
              </a:lnSpc>
              <a:spcBef>
                <a:spcPts val="532"/>
              </a:spcBef>
            </a:pP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ht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t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p: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/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/ww</a:t>
            </a:r>
            <a:r>
              <a:rPr dirty="0" smtClean="0" sz="2400" spc="-9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w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.wo</a:t>
            </a:r>
            <a:r>
              <a:rPr dirty="0" smtClean="0" sz="2400" spc="-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l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f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g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a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n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g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-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e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n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g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e</a:t>
            </a:r>
            <a:r>
              <a:rPr dirty="0" smtClean="0" sz="2400" spc="-9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l</a:t>
            </a:r>
            <a:r>
              <a:rPr dirty="0" smtClean="0" sz="2400" spc="1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.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i</a:t>
            </a:r>
            <a:r>
              <a:rPr dirty="0" smtClean="0" sz="2400" spc="-9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n</a:t>
            </a:r>
            <a:r>
              <a:rPr dirty="0" smtClean="0" sz="2400" spc="1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f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o/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R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e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n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d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ererD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e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s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i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gn</a:t>
            </a:r>
            <a:r>
              <a:rPr dirty="0" smtClean="0" sz="2400" spc="9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.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z</a:t>
            </a:r>
            <a:r>
              <a:rPr dirty="0" smtClean="0" sz="2400" spc="4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i</a:t>
            </a:r>
            <a:r>
              <a:rPr dirty="0" smtClean="0" sz="2400" spc="0" u="heavy">
                <a:solidFill>
                  <a:srgbClr val="009999"/>
                </a:solidFill>
                <a:latin typeface="Arial Narrow"/>
                <a:cs typeface="Arial Narrow"/>
                <a:hlinkClick r:id="rId2"/>
              </a:rPr>
              <a:t>p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377051" y="1355725"/>
            <a:ext cx="2047875" cy="835025"/>
          </a:xfrm>
          <a:custGeom>
            <a:avLst/>
            <a:gdLst/>
            <a:ahLst/>
            <a:cxnLst/>
            <a:rect l="l" t="t" r="r" b="b"/>
            <a:pathLst>
              <a:path w="2047875" h="835025">
                <a:moveTo>
                  <a:pt x="0" y="835025"/>
                </a:moveTo>
                <a:lnTo>
                  <a:pt x="2047875" y="835025"/>
                </a:lnTo>
                <a:lnTo>
                  <a:pt x="204787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377051" y="1355725"/>
            <a:ext cx="2047875" cy="835025"/>
          </a:xfrm>
          <a:custGeom>
            <a:avLst/>
            <a:gdLst/>
            <a:ahLst/>
            <a:cxnLst/>
            <a:rect l="l" t="t" r="r" b="b"/>
            <a:pathLst>
              <a:path w="2047875" h="835025">
                <a:moveTo>
                  <a:pt x="0" y="835025"/>
                </a:moveTo>
                <a:lnTo>
                  <a:pt x="2047875" y="835025"/>
                </a:lnTo>
                <a:lnTo>
                  <a:pt x="204787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192526" y="1582547"/>
            <a:ext cx="317373" cy="177164"/>
          </a:xfrm>
          <a:custGeom>
            <a:avLst/>
            <a:gdLst/>
            <a:ahLst/>
            <a:cxnLst/>
            <a:rect l="l" t="t" r="r" b="b"/>
            <a:pathLst>
              <a:path w="317373" h="177164">
                <a:moveTo>
                  <a:pt x="176657" y="138683"/>
                </a:moveTo>
                <a:lnTo>
                  <a:pt x="151056" y="126003"/>
                </a:lnTo>
                <a:lnTo>
                  <a:pt x="125729" y="177164"/>
                </a:lnTo>
                <a:lnTo>
                  <a:pt x="317373" y="176402"/>
                </a:lnTo>
                <a:lnTo>
                  <a:pt x="176657" y="138683"/>
                </a:lnTo>
                <a:close/>
              </a:path>
              <a:path w="317373" h="177164">
                <a:moveTo>
                  <a:pt x="202057" y="87375"/>
                </a:moveTo>
                <a:lnTo>
                  <a:pt x="201802" y="23494"/>
                </a:lnTo>
                <a:lnTo>
                  <a:pt x="176445" y="74717"/>
                </a:lnTo>
                <a:lnTo>
                  <a:pt x="202057" y="87375"/>
                </a:lnTo>
                <a:close/>
              </a:path>
              <a:path w="317373" h="177164">
                <a:moveTo>
                  <a:pt x="25273" y="0"/>
                </a:moveTo>
                <a:lnTo>
                  <a:pt x="0" y="51180"/>
                </a:lnTo>
                <a:lnTo>
                  <a:pt x="151056" y="126003"/>
                </a:lnTo>
                <a:lnTo>
                  <a:pt x="176657" y="138683"/>
                </a:lnTo>
                <a:lnTo>
                  <a:pt x="317373" y="176402"/>
                </a:lnTo>
                <a:lnTo>
                  <a:pt x="201802" y="23494"/>
                </a:lnTo>
                <a:lnTo>
                  <a:pt x="202057" y="87375"/>
                </a:lnTo>
                <a:lnTo>
                  <a:pt x="176445" y="74717"/>
                </a:lnTo>
                <a:lnTo>
                  <a:pt x="25273" y="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87954" y="2214499"/>
            <a:ext cx="321944" cy="251460"/>
          </a:xfrm>
          <a:custGeom>
            <a:avLst/>
            <a:gdLst/>
            <a:ahLst/>
            <a:cxnLst/>
            <a:rect l="l" t="t" r="r" b="b"/>
            <a:pathLst>
              <a:path w="321944" h="251460">
                <a:moveTo>
                  <a:pt x="0" y="205739"/>
                </a:moveTo>
                <a:lnTo>
                  <a:pt x="34289" y="251460"/>
                </a:lnTo>
                <a:lnTo>
                  <a:pt x="201929" y="125730"/>
                </a:lnTo>
                <a:lnTo>
                  <a:pt x="224790" y="108585"/>
                </a:lnTo>
                <a:lnTo>
                  <a:pt x="236219" y="171450"/>
                </a:lnTo>
                <a:lnTo>
                  <a:pt x="321944" y="0"/>
                </a:lnTo>
                <a:lnTo>
                  <a:pt x="190499" y="62864"/>
                </a:lnTo>
                <a:lnTo>
                  <a:pt x="167640" y="80009"/>
                </a:lnTo>
                <a:lnTo>
                  <a:pt x="0" y="205739"/>
                </a:lnTo>
                <a:close/>
              </a:path>
              <a:path w="321944" h="251460">
                <a:moveTo>
                  <a:pt x="190499" y="62864"/>
                </a:moveTo>
                <a:lnTo>
                  <a:pt x="321944" y="0"/>
                </a:lnTo>
                <a:lnTo>
                  <a:pt x="133349" y="34289"/>
                </a:lnTo>
                <a:lnTo>
                  <a:pt x="167640" y="80009"/>
                </a:lnTo>
                <a:lnTo>
                  <a:pt x="190499" y="62864"/>
                </a:lnTo>
                <a:close/>
              </a:path>
              <a:path w="321944" h="251460">
                <a:moveTo>
                  <a:pt x="236219" y="171450"/>
                </a:moveTo>
                <a:lnTo>
                  <a:pt x="224790" y="108585"/>
                </a:lnTo>
                <a:lnTo>
                  <a:pt x="201929" y="125730"/>
                </a:lnTo>
                <a:lnTo>
                  <a:pt x="236219" y="17145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677281" y="1903729"/>
            <a:ext cx="699643" cy="285496"/>
          </a:xfrm>
          <a:custGeom>
            <a:avLst/>
            <a:gdLst/>
            <a:ahLst/>
            <a:cxnLst/>
            <a:rect l="l" t="t" r="r" b="b"/>
            <a:pathLst>
              <a:path w="699643" h="285496">
                <a:moveTo>
                  <a:pt x="0" y="231394"/>
                </a:moveTo>
                <a:lnTo>
                  <a:pt x="18288" y="285496"/>
                </a:lnTo>
                <a:lnTo>
                  <a:pt x="546232" y="108306"/>
                </a:lnTo>
                <a:lnTo>
                  <a:pt x="573405" y="99187"/>
                </a:lnTo>
                <a:lnTo>
                  <a:pt x="564388" y="162433"/>
                </a:lnTo>
                <a:lnTo>
                  <a:pt x="699643" y="26670"/>
                </a:lnTo>
                <a:lnTo>
                  <a:pt x="555117" y="45085"/>
                </a:lnTo>
                <a:lnTo>
                  <a:pt x="528071" y="54161"/>
                </a:lnTo>
                <a:lnTo>
                  <a:pt x="0" y="231394"/>
                </a:lnTo>
                <a:close/>
              </a:path>
              <a:path w="699643" h="285496">
                <a:moveTo>
                  <a:pt x="555117" y="45085"/>
                </a:moveTo>
                <a:lnTo>
                  <a:pt x="699643" y="26670"/>
                </a:lnTo>
                <a:lnTo>
                  <a:pt x="509905" y="0"/>
                </a:lnTo>
                <a:lnTo>
                  <a:pt x="528071" y="54161"/>
                </a:lnTo>
                <a:lnTo>
                  <a:pt x="555117" y="45085"/>
                </a:lnTo>
                <a:close/>
              </a:path>
              <a:path w="699643" h="285496">
                <a:moveTo>
                  <a:pt x="564388" y="162433"/>
                </a:moveTo>
                <a:lnTo>
                  <a:pt x="573405" y="99187"/>
                </a:lnTo>
                <a:lnTo>
                  <a:pt x="546232" y="108306"/>
                </a:lnTo>
                <a:lnTo>
                  <a:pt x="564388" y="162433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289800" y="2200275"/>
            <a:ext cx="171450" cy="1458849"/>
          </a:xfrm>
          <a:custGeom>
            <a:avLst/>
            <a:gdLst/>
            <a:ahLst/>
            <a:cxnLst/>
            <a:rect l="l" t="t" r="r" b="b"/>
            <a:pathLst>
              <a:path w="171450" h="1458849">
                <a:moveTo>
                  <a:pt x="57150" y="1287398"/>
                </a:moveTo>
                <a:lnTo>
                  <a:pt x="0" y="1287399"/>
                </a:lnTo>
                <a:lnTo>
                  <a:pt x="85725" y="1458849"/>
                </a:lnTo>
                <a:lnTo>
                  <a:pt x="171450" y="1287399"/>
                </a:lnTo>
                <a:lnTo>
                  <a:pt x="114299" y="1287399"/>
                </a:lnTo>
                <a:lnTo>
                  <a:pt x="114300" y="1315974"/>
                </a:lnTo>
                <a:lnTo>
                  <a:pt x="57150" y="1315974"/>
                </a:lnTo>
                <a:lnTo>
                  <a:pt x="57150" y="1287398"/>
                </a:lnTo>
                <a:close/>
              </a:path>
              <a:path w="171450" h="1458849">
                <a:moveTo>
                  <a:pt x="57150" y="1315974"/>
                </a:moveTo>
                <a:lnTo>
                  <a:pt x="114300" y="1315974"/>
                </a:lnTo>
                <a:lnTo>
                  <a:pt x="114300" y="0"/>
                </a:lnTo>
                <a:lnTo>
                  <a:pt x="57150" y="0"/>
                </a:lnTo>
                <a:lnTo>
                  <a:pt x="57150" y="1315974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5575" y="203200"/>
            <a:ext cx="2765425" cy="155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9225" y="196850"/>
            <a:ext cx="2778125" cy="1568450"/>
          </a:xfrm>
          <a:custGeom>
            <a:avLst/>
            <a:gdLst/>
            <a:ahLst/>
            <a:cxnLst/>
            <a:rect l="l" t="t" r="r" b="b"/>
            <a:pathLst>
              <a:path w="2778125" h="1568450">
                <a:moveTo>
                  <a:pt x="0" y="1568450"/>
                </a:moveTo>
                <a:lnTo>
                  <a:pt x="2778125" y="1568450"/>
                </a:lnTo>
                <a:lnTo>
                  <a:pt x="2778125" y="0"/>
                </a:lnTo>
                <a:lnTo>
                  <a:pt x="0" y="0"/>
                </a:lnTo>
                <a:lnTo>
                  <a:pt x="0" y="15684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55575" y="1854200"/>
            <a:ext cx="2765425" cy="155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49225" y="1847850"/>
            <a:ext cx="2778125" cy="1568450"/>
          </a:xfrm>
          <a:custGeom>
            <a:avLst/>
            <a:gdLst/>
            <a:ahLst/>
            <a:cxnLst/>
            <a:rect l="l" t="t" r="r" b="b"/>
            <a:pathLst>
              <a:path w="2778125" h="1568450">
                <a:moveTo>
                  <a:pt x="0" y="1568450"/>
                </a:moveTo>
                <a:lnTo>
                  <a:pt x="2778125" y="1568450"/>
                </a:lnTo>
                <a:lnTo>
                  <a:pt x="2778125" y="0"/>
                </a:lnTo>
                <a:lnTo>
                  <a:pt x="0" y="0"/>
                </a:lnTo>
                <a:lnTo>
                  <a:pt x="0" y="15684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997200" y="203200"/>
            <a:ext cx="2765425" cy="1555750"/>
          </a:xfrm>
          <a:custGeom>
            <a:avLst/>
            <a:gdLst/>
            <a:ahLst/>
            <a:cxnLst/>
            <a:rect l="l" t="t" r="r" b="b"/>
            <a:pathLst>
              <a:path w="2765425" h="1555750">
                <a:moveTo>
                  <a:pt x="0" y="1555750"/>
                </a:moveTo>
                <a:lnTo>
                  <a:pt x="2765425" y="1555750"/>
                </a:lnTo>
                <a:lnTo>
                  <a:pt x="2765425" y="0"/>
                </a:lnTo>
                <a:lnTo>
                  <a:pt x="0" y="0"/>
                </a:lnTo>
                <a:lnTo>
                  <a:pt x="0" y="1555750"/>
                </a:lnTo>
                <a:close/>
              </a:path>
            </a:pathLst>
          </a:custGeom>
          <a:solidFill>
            <a:srgbClr val="2C006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997200" y="203200"/>
            <a:ext cx="2765425" cy="1555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990850" y="196850"/>
            <a:ext cx="2778125" cy="1568450"/>
          </a:xfrm>
          <a:custGeom>
            <a:avLst/>
            <a:gdLst/>
            <a:ahLst/>
            <a:cxnLst/>
            <a:rect l="l" t="t" r="r" b="b"/>
            <a:pathLst>
              <a:path w="2778125" h="1568450">
                <a:moveTo>
                  <a:pt x="0" y="1568450"/>
                </a:moveTo>
                <a:lnTo>
                  <a:pt x="2778125" y="1568450"/>
                </a:lnTo>
                <a:lnTo>
                  <a:pt x="2778125" y="0"/>
                </a:lnTo>
                <a:lnTo>
                  <a:pt x="0" y="0"/>
                </a:lnTo>
                <a:lnTo>
                  <a:pt x="0" y="15684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997200" y="1854200"/>
            <a:ext cx="2765425" cy="1555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990850" y="1847850"/>
            <a:ext cx="2778125" cy="1568450"/>
          </a:xfrm>
          <a:custGeom>
            <a:avLst/>
            <a:gdLst/>
            <a:ahLst/>
            <a:cxnLst/>
            <a:rect l="l" t="t" r="r" b="b"/>
            <a:pathLst>
              <a:path w="2778125" h="1568450">
                <a:moveTo>
                  <a:pt x="0" y="1568450"/>
                </a:moveTo>
                <a:lnTo>
                  <a:pt x="2778125" y="1568450"/>
                </a:lnTo>
                <a:lnTo>
                  <a:pt x="2778125" y="0"/>
                </a:lnTo>
                <a:lnTo>
                  <a:pt x="0" y="0"/>
                </a:lnTo>
                <a:lnTo>
                  <a:pt x="0" y="1568450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305175" y="3659251"/>
            <a:ext cx="5249799" cy="2954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98825" y="3652901"/>
            <a:ext cx="5262626" cy="2966974"/>
          </a:xfrm>
          <a:custGeom>
            <a:avLst/>
            <a:gdLst/>
            <a:ahLst/>
            <a:cxnLst/>
            <a:rect l="l" t="t" r="r" b="b"/>
            <a:pathLst>
              <a:path w="5262626" h="2966974">
                <a:moveTo>
                  <a:pt x="0" y="2966974"/>
                </a:moveTo>
                <a:lnTo>
                  <a:pt x="5262626" y="2966974"/>
                </a:lnTo>
                <a:lnTo>
                  <a:pt x="5262626" y="0"/>
                </a:lnTo>
                <a:lnTo>
                  <a:pt x="0" y="0"/>
                </a:lnTo>
                <a:lnTo>
                  <a:pt x="0" y="2966974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678805" y="1366265"/>
            <a:ext cx="698119" cy="256286"/>
          </a:xfrm>
          <a:custGeom>
            <a:avLst/>
            <a:gdLst/>
            <a:ahLst/>
            <a:cxnLst/>
            <a:rect l="l" t="t" r="r" b="b"/>
            <a:pathLst>
              <a:path w="698119" h="256286">
                <a:moveTo>
                  <a:pt x="552831" y="208914"/>
                </a:moveTo>
                <a:lnTo>
                  <a:pt x="525340" y="201267"/>
                </a:lnTo>
                <a:lnTo>
                  <a:pt x="510032" y="256286"/>
                </a:lnTo>
                <a:lnTo>
                  <a:pt x="698119" y="219583"/>
                </a:lnTo>
                <a:lnTo>
                  <a:pt x="552831" y="208914"/>
                </a:lnTo>
                <a:close/>
              </a:path>
              <a:path w="698119" h="256286">
                <a:moveTo>
                  <a:pt x="568198" y="153797"/>
                </a:moveTo>
                <a:lnTo>
                  <a:pt x="556006" y="91059"/>
                </a:lnTo>
                <a:lnTo>
                  <a:pt x="540679" y="146142"/>
                </a:lnTo>
                <a:lnTo>
                  <a:pt x="568198" y="153797"/>
                </a:lnTo>
                <a:close/>
              </a:path>
              <a:path w="698119" h="256286">
                <a:moveTo>
                  <a:pt x="15240" y="0"/>
                </a:moveTo>
                <a:lnTo>
                  <a:pt x="0" y="55118"/>
                </a:lnTo>
                <a:lnTo>
                  <a:pt x="525340" y="201267"/>
                </a:lnTo>
                <a:lnTo>
                  <a:pt x="552831" y="208914"/>
                </a:lnTo>
                <a:lnTo>
                  <a:pt x="698119" y="219583"/>
                </a:lnTo>
                <a:lnTo>
                  <a:pt x="556006" y="91059"/>
                </a:lnTo>
                <a:lnTo>
                  <a:pt x="568198" y="153797"/>
                </a:lnTo>
                <a:lnTo>
                  <a:pt x="540679" y="146142"/>
                </a:lnTo>
                <a:lnTo>
                  <a:pt x="15240" y="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98825" y="3652901"/>
            <a:ext cx="5262626" cy="2966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49225" y="1847850"/>
            <a:ext cx="2778125" cy="1568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990850" y="1847850"/>
            <a:ext cx="2778125" cy="1568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377051" y="1355725"/>
            <a:ext cx="2047875" cy="835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8"/>
              </a:spcBef>
            </a:pPr>
            <a:endParaRPr sz="700"/>
          </a:p>
          <a:p>
            <a:pPr marL="213359">
              <a:lnSpc>
                <a:spcPct val="95825"/>
              </a:lnSpc>
              <a:spcBef>
                <a:spcPts val="100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do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225" y="196850"/>
            <a:ext cx="2778125" cy="1568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90850" y="196850"/>
            <a:ext cx="2778125" cy="1568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66725" y="1117600"/>
            <a:ext cx="8210550" cy="462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7367" y="654974"/>
            <a:ext cx="2973603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Questions?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28748" y="6010066"/>
            <a:ext cx="438001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mlee@in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omniac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  <a:hlinkClick r:id="rId2"/>
              </a:rPr>
              <a:t>ames.com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78658" y="587803"/>
            <a:ext cx="32713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81FFFF"/>
                </a:solidFill>
                <a:latin typeface="Arial Narrow"/>
                <a:cs typeface="Arial Narrow"/>
              </a:rPr>
              <a:t>G</a:t>
            </a:r>
            <a:r>
              <a:rPr dirty="0" smtClean="0" sz="4400" spc="-4">
                <a:solidFill>
                  <a:srgbClr val="81FFFF"/>
                </a:solidFill>
                <a:latin typeface="Arial Narrow"/>
                <a:cs typeface="Arial Narrow"/>
              </a:rPr>
              <a:t>-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Buffer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issues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07374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707374"/>
            <a:ext cx="5351773" cy="1558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9949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Prohibitive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memory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foo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print.</a:t>
            </a:r>
            <a:endParaRPr sz="3600">
              <a:latin typeface="Arial Narrow"/>
              <a:cs typeface="Arial Narrow"/>
            </a:endParaRPr>
          </a:p>
          <a:p>
            <a:pPr marL="127304">
              <a:lnSpc>
                <a:spcPct val="95621"/>
              </a:lnSpc>
              <a:spcBef>
                <a:spcPts val="758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–</a:t>
            </a:r>
            <a:r>
              <a:rPr dirty="0" smtClean="0" sz="3200" spc="6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128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0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*720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MSAA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buff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2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7.3mb,</a:t>
            </a:r>
            <a:endParaRPr sz="3200">
              <a:latin typeface="Arial Narrow"/>
              <a:cs typeface="Arial Narrow"/>
            </a:endParaRPr>
          </a:p>
          <a:p>
            <a:pPr marL="413766" marR="69949">
              <a:lnSpc>
                <a:spcPct val="95621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38mb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5872" y="2346035"/>
            <a:ext cx="221906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mult</a:t>
            </a:r>
            <a:r>
              <a:rPr dirty="0" smtClean="0" sz="3200" spc="4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pl</a:t>
            </a:r>
            <a:r>
              <a:rPr dirty="0" smtClean="0" sz="32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ed</a:t>
            </a:r>
            <a:r>
              <a:rPr dirty="0" smtClean="0" sz="32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by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 Narrow"/>
                <a:cs typeface="Arial Narrow"/>
              </a:rPr>
              <a:t>5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439141"/>
            <a:ext cx="225329" cy="1141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3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866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3439141"/>
            <a:ext cx="6282841" cy="1141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625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Unp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oven</a:t>
            </a:r>
            <a:r>
              <a:rPr dirty="0" smtClean="0" sz="3600" spc="-5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technol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gy</a:t>
            </a:r>
            <a:r>
              <a:rPr dirty="0" smtClean="0" sz="36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on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PS3.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5621"/>
              </a:lnSpc>
              <a:spcBef>
                <a:spcPts val="866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pret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y</a:t>
            </a:r>
            <a:r>
              <a:rPr dirty="0" smtClean="0" sz="3600" spc="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drastic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change</a:t>
            </a:r>
            <a:r>
              <a:rPr dirty="0" smtClean="0" sz="36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imp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ement.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56029" y="587803"/>
            <a:ext cx="571572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Pr</a:t>
            </a:r>
            <a:r>
              <a:rPr dirty="0" smtClean="0" sz="4400" spc="-4">
                <a:solidFill>
                  <a:srgbClr val="81FFFF"/>
                </a:solidFill>
                <a:latin typeface="Arial Narrow"/>
                <a:cs typeface="Arial Narrow"/>
              </a:rPr>
              <a:t>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-lighting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/</a:t>
            </a:r>
            <a:r>
              <a:rPr dirty="0" smtClean="0" sz="4400" spc="-9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Lig</a:t>
            </a:r>
            <a:r>
              <a:rPr dirty="0" smtClean="0" sz="4400" spc="-14">
                <a:solidFill>
                  <a:srgbClr val="81FFFF"/>
                </a:solidFill>
                <a:latin typeface="Arial Narrow"/>
                <a:cs typeface="Arial Narrow"/>
              </a:rPr>
              <a:t>h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t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pr</a:t>
            </a:r>
            <a:r>
              <a:rPr dirty="0" smtClean="0" sz="4400" spc="-4">
                <a:solidFill>
                  <a:srgbClr val="81FFFF"/>
                </a:solidFill>
                <a:latin typeface="Arial Narrow"/>
                <a:cs typeface="Arial Narrow"/>
              </a:rPr>
              <a:t>e</a:t>
            </a:r>
            <a:r>
              <a:rPr dirty="0" smtClean="0" sz="4400" spc="0">
                <a:solidFill>
                  <a:srgbClr val="81FFFF"/>
                </a:solidFill>
                <a:latin typeface="Arial Narrow"/>
                <a:cs typeface="Arial Narrow"/>
              </a:rPr>
              <a:t>-pass</a:t>
            </a:r>
            <a:endParaRPr sz="4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741" y="1740770"/>
            <a:ext cx="57963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Like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-Bu</a:t>
            </a:r>
            <a:r>
              <a:rPr dirty="0" smtClean="0" sz="3600" spc="-50">
                <a:solidFill>
                  <a:srgbClr val="E9FFFF"/>
                </a:solidFill>
                <a:latin typeface="Arial Narrow"/>
                <a:cs typeface="Arial Narrow"/>
              </a:rPr>
              <a:t>f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fer</a:t>
            </a:r>
            <a:r>
              <a:rPr dirty="0" smtClean="0" sz="3600" spc="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appro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ch</a:t>
            </a:r>
            <a:r>
              <a:rPr dirty="0" smtClean="0" sz="36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except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741" y="2399270"/>
            <a:ext cx="2253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641" y="2399270"/>
            <a:ext cx="7443735" cy="3446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992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only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caches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normals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and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minimal</a:t>
            </a:r>
            <a:r>
              <a:rPr dirty="0" smtClean="0" sz="3600" spc="-2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material</a:t>
            </a:r>
            <a:endParaRPr sz="3600">
              <a:latin typeface="Arial Narrow"/>
              <a:cs typeface="Arial Narrow"/>
            </a:endParaRPr>
          </a:p>
          <a:p>
            <a:pPr marL="12700" marR="65992">
              <a:lnSpc>
                <a:spcPct val="95621"/>
              </a:lnSpc>
              <a:spcBef>
                <a:spcPts val="0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prop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rties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an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tial</a:t>
            </a:r>
            <a:r>
              <a:rPr dirty="0" smtClean="0" sz="3600" spc="-3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geometry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pass.</a:t>
            </a:r>
            <a:endParaRPr sz="3600">
              <a:latin typeface="Arial Narrow"/>
              <a:cs typeface="Arial Narrow"/>
            </a:endParaRPr>
          </a:p>
          <a:p>
            <a:pPr marL="12700" marR="65992">
              <a:lnSpc>
                <a:spcPct val="95621"/>
              </a:lnSpc>
              <a:spcBef>
                <a:spcPts val="1055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-15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screen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space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pr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-li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g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hting</a:t>
            </a:r>
            <a:r>
              <a:rPr dirty="0" smtClean="0" sz="3600" spc="-4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pass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is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done</a:t>
            </a:r>
            <a:endParaRPr sz="3600">
              <a:latin typeface="Arial Narrow"/>
              <a:cs typeface="Arial Narrow"/>
            </a:endParaRPr>
          </a:p>
          <a:p>
            <a:pPr marL="12700" marR="65992">
              <a:lnSpc>
                <a:spcPct val="95621"/>
              </a:lnSpc>
              <a:spcBef>
                <a:spcPts val="190"/>
              </a:spcBef>
            </a:pPr>
            <a:r>
              <a:rPr dirty="0" smtClean="0" sz="3600" spc="0" b="1" i="1">
                <a:solidFill>
                  <a:srgbClr val="E9FFFF"/>
                </a:solidFill>
                <a:latin typeface="Arial Narrow"/>
                <a:cs typeface="Arial Narrow"/>
              </a:rPr>
              <a:t>before</a:t>
            </a:r>
            <a:r>
              <a:rPr dirty="0" smtClean="0" sz="3600" spc="-9" b="1" i="1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the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main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geometry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pass.</a:t>
            </a:r>
            <a:endParaRPr sz="3600">
              <a:latin typeface="Arial Narrow"/>
              <a:cs typeface="Arial Narrow"/>
            </a:endParaRPr>
          </a:p>
          <a:p>
            <a:pPr marL="12700">
              <a:lnSpc>
                <a:spcPct val="99537"/>
              </a:lnSpc>
              <a:spcBef>
                <a:spcPts val="1790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All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t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he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other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material</a:t>
            </a:r>
            <a:r>
              <a:rPr dirty="0" smtClean="0" sz="3600" spc="-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prop</a:t>
            </a:r>
            <a:r>
              <a:rPr dirty="0" smtClean="0" sz="3600" spc="4">
                <a:solidFill>
                  <a:srgbClr val="E9FFFF"/>
                </a:solidFill>
                <a:latin typeface="Arial Narrow"/>
                <a:cs typeface="Arial Narrow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rties</a:t>
            </a:r>
            <a:r>
              <a:rPr dirty="0" smtClean="0" sz="3600" spc="-2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are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supp</a:t>
            </a:r>
            <a:r>
              <a:rPr dirty="0" smtClean="0" sz="3600" spc="9">
                <a:solidFill>
                  <a:srgbClr val="E9FFFF"/>
                </a:solidFill>
                <a:latin typeface="Arial Narrow"/>
                <a:cs typeface="Arial Narrow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ied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a</a:t>
            </a:r>
            <a:r>
              <a:rPr dirty="0" smtClean="0" sz="3600" spc="-14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second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geometry</a:t>
            </a:r>
            <a:r>
              <a:rPr dirty="0" smtClean="0" sz="3600" spc="-19">
                <a:solidFill>
                  <a:srgbClr val="E9FFFF"/>
                </a:solidFill>
                <a:latin typeface="Arial Narrow"/>
                <a:cs typeface="Arial Narrow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pass.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741" y="3606781"/>
            <a:ext cx="22519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41" y="4814170"/>
            <a:ext cx="22519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•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44001" y="4814170"/>
            <a:ext cx="3857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 Narrow"/>
                <a:cs typeface="Arial Narrow"/>
              </a:rPr>
              <a:t>in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852487" y="544449"/>
            <a:ext cx="2352675" cy="132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52487" y="1911350"/>
            <a:ext cx="2352675" cy="1323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862701" y="544449"/>
            <a:ext cx="2352675" cy="1323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52487" y="3581400"/>
            <a:ext cx="5168900" cy="291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862701" y="1911350"/>
            <a:ext cx="2352675" cy="1323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510026" y="1532001"/>
            <a:ext cx="2047875" cy="835025"/>
          </a:xfrm>
          <a:custGeom>
            <a:avLst/>
            <a:gdLst/>
            <a:ahLst/>
            <a:cxnLst/>
            <a:rect l="l" t="t" r="r" b="b"/>
            <a:pathLst>
              <a:path w="2047875" h="835025">
                <a:moveTo>
                  <a:pt x="0" y="835025"/>
                </a:moveTo>
                <a:lnTo>
                  <a:pt x="2047875" y="835025"/>
                </a:lnTo>
                <a:lnTo>
                  <a:pt x="204787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510026" y="1532001"/>
            <a:ext cx="2047875" cy="835025"/>
          </a:xfrm>
          <a:custGeom>
            <a:avLst/>
            <a:gdLst/>
            <a:ahLst/>
            <a:cxnLst/>
            <a:rect l="l" t="t" r="r" b="b"/>
            <a:pathLst>
              <a:path w="2047875" h="835025">
                <a:moveTo>
                  <a:pt x="0" y="835025"/>
                </a:moveTo>
                <a:lnTo>
                  <a:pt x="2047875" y="835025"/>
                </a:lnTo>
                <a:lnTo>
                  <a:pt x="204787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469126" y="4567301"/>
            <a:ext cx="1973199" cy="987425"/>
          </a:xfrm>
          <a:custGeom>
            <a:avLst/>
            <a:gdLst/>
            <a:ahLst/>
            <a:cxnLst/>
            <a:rect l="l" t="t" r="r" b="b"/>
            <a:pathLst>
              <a:path w="1973199" h="987425">
                <a:moveTo>
                  <a:pt x="0" y="987425"/>
                </a:moveTo>
                <a:lnTo>
                  <a:pt x="1973199" y="987425"/>
                </a:lnTo>
                <a:lnTo>
                  <a:pt x="1973199" y="0"/>
                </a:lnTo>
                <a:lnTo>
                  <a:pt x="0" y="0"/>
                </a:lnTo>
                <a:lnTo>
                  <a:pt x="0" y="987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469126" y="4567301"/>
            <a:ext cx="1973199" cy="987425"/>
          </a:xfrm>
          <a:custGeom>
            <a:avLst/>
            <a:gdLst/>
            <a:ahLst/>
            <a:cxnLst/>
            <a:rect l="l" t="t" r="r" b="b"/>
            <a:pathLst>
              <a:path w="1973199" h="987425">
                <a:moveTo>
                  <a:pt x="0" y="987425"/>
                </a:moveTo>
                <a:lnTo>
                  <a:pt x="1973199" y="987425"/>
                </a:lnTo>
                <a:lnTo>
                  <a:pt x="1973199" y="0"/>
                </a:lnTo>
                <a:lnTo>
                  <a:pt x="0" y="0"/>
                </a:lnTo>
                <a:lnTo>
                  <a:pt x="0" y="9874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192526" y="1582547"/>
            <a:ext cx="317373" cy="177164"/>
          </a:xfrm>
          <a:custGeom>
            <a:avLst/>
            <a:gdLst/>
            <a:ahLst/>
            <a:cxnLst/>
            <a:rect l="l" t="t" r="r" b="b"/>
            <a:pathLst>
              <a:path w="317373" h="177164">
                <a:moveTo>
                  <a:pt x="176657" y="138683"/>
                </a:moveTo>
                <a:lnTo>
                  <a:pt x="151056" y="126003"/>
                </a:lnTo>
                <a:lnTo>
                  <a:pt x="125729" y="177164"/>
                </a:lnTo>
                <a:lnTo>
                  <a:pt x="317373" y="176402"/>
                </a:lnTo>
                <a:lnTo>
                  <a:pt x="176657" y="138683"/>
                </a:lnTo>
                <a:close/>
              </a:path>
              <a:path w="317373" h="177164">
                <a:moveTo>
                  <a:pt x="202057" y="87375"/>
                </a:moveTo>
                <a:lnTo>
                  <a:pt x="201802" y="23494"/>
                </a:lnTo>
                <a:lnTo>
                  <a:pt x="176445" y="74717"/>
                </a:lnTo>
                <a:lnTo>
                  <a:pt x="202057" y="87375"/>
                </a:lnTo>
                <a:close/>
              </a:path>
              <a:path w="317373" h="177164">
                <a:moveTo>
                  <a:pt x="25273" y="0"/>
                </a:moveTo>
                <a:lnTo>
                  <a:pt x="0" y="51180"/>
                </a:lnTo>
                <a:lnTo>
                  <a:pt x="151056" y="126003"/>
                </a:lnTo>
                <a:lnTo>
                  <a:pt x="176657" y="138683"/>
                </a:lnTo>
                <a:lnTo>
                  <a:pt x="317373" y="176402"/>
                </a:lnTo>
                <a:lnTo>
                  <a:pt x="201802" y="23494"/>
                </a:lnTo>
                <a:lnTo>
                  <a:pt x="202057" y="87375"/>
                </a:lnTo>
                <a:lnTo>
                  <a:pt x="176445" y="74717"/>
                </a:lnTo>
                <a:lnTo>
                  <a:pt x="25273" y="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187954" y="2214499"/>
            <a:ext cx="321944" cy="251460"/>
          </a:xfrm>
          <a:custGeom>
            <a:avLst/>
            <a:gdLst/>
            <a:ahLst/>
            <a:cxnLst/>
            <a:rect l="l" t="t" r="r" b="b"/>
            <a:pathLst>
              <a:path w="321944" h="251460">
                <a:moveTo>
                  <a:pt x="0" y="205739"/>
                </a:moveTo>
                <a:lnTo>
                  <a:pt x="34289" y="251460"/>
                </a:lnTo>
                <a:lnTo>
                  <a:pt x="201929" y="125730"/>
                </a:lnTo>
                <a:lnTo>
                  <a:pt x="224790" y="108585"/>
                </a:lnTo>
                <a:lnTo>
                  <a:pt x="236219" y="171450"/>
                </a:lnTo>
                <a:lnTo>
                  <a:pt x="321944" y="0"/>
                </a:lnTo>
                <a:lnTo>
                  <a:pt x="190499" y="62864"/>
                </a:lnTo>
                <a:lnTo>
                  <a:pt x="167640" y="80009"/>
                </a:lnTo>
                <a:lnTo>
                  <a:pt x="0" y="205739"/>
                </a:lnTo>
                <a:close/>
              </a:path>
              <a:path w="321944" h="251460">
                <a:moveTo>
                  <a:pt x="190499" y="62864"/>
                </a:moveTo>
                <a:lnTo>
                  <a:pt x="321944" y="0"/>
                </a:lnTo>
                <a:lnTo>
                  <a:pt x="133349" y="34289"/>
                </a:lnTo>
                <a:lnTo>
                  <a:pt x="167640" y="80009"/>
                </a:lnTo>
                <a:lnTo>
                  <a:pt x="190499" y="62864"/>
                </a:lnTo>
                <a:close/>
              </a:path>
              <a:path w="321944" h="251460">
                <a:moveTo>
                  <a:pt x="236219" y="171450"/>
                </a:moveTo>
                <a:lnTo>
                  <a:pt x="224790" y="108585"/>
                </a:lnTo>
                <a:lnTo>
                  <a:pt x="201929" y="125730"/>
                </a:lnTo>
                <a:lnTo>
                  <a:pt x="236219" y="17145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540629" y="1531874"/>
            <a:ext cx="321945" cy="251460"/>
          </a:xfrm>
          <a:custGeom>
            <a:avLst/>
            <a:gdLst/>
            <a:ahLst/>
            <a:cxnLst/>
            <a:rect l="l" t="t" r="r" b="b"/>
            <a:pathLst>
              <a:path w="321945" h="251460">
                <a:moveTo>
                  <a:pt x="0" y="205866"/>
                </a:moveTo>
                <a:lnTo>
                  <a:pt x="34290" y="251460"/>
                </a:lnTo>
                <a:lnTo>
                  <a:pt x="201930" y="125729"/>
                </a:lnTo>
                <a:lnTo>
                  <a:pt x="224790" y="108585"/>
                </a:lnTo>
                <a:lnTo>
                  <a:pt x="236220" y="171450"/>
                </a:lnTo>
                <a:lnTo>
                  <a:pt x="321945" y="0"/>
                </a:lnTo>
                <a:lnTo>
                  <a:pt x="190500" y="62991"/>
                </a:lnTo>
                <a:lnTo>
                  <a:pt x="167701" y="80091"/>
                </a:lnTo>
                <a:lnTo>
                  <a:pt x="0" y="205866"/>
                </a:lnTo>
                <a:close/>
              </a:path>
              <a:path w="321945" h="251460">
                <a:moveTo>
                  <a:pt x="190500" y="62991"/>
                </a:moveTo>
                <a:lnTo>
                  <a:pt x="321945" y="0"/>
                </a:lnTo>
                <a:lnTo>
                  <a:pt x="133350" y="34289"/>
                </a:lnTo>
                <a:lnTo>
                  <a:pt x="167701" y="80091"/>
                </a:lnTo>
                <a:lnTo>
                  <a:pt x="190500" y="62991"/>
                </a:lnTo>
                <a:close/>
              </a:path>
              <a:path w="321945" h="251460">
                <a:moveTo>
                  <a:pt x="236220" y="171450"/>
                </a:moveTo>
                <a:lnTo>
                  <a:pt x="224790" y="108585"/>
                </a:lnTo>
                <a:lnTo>
                  <a:pt x="201930" y="125729"/>
                </a:lnTo>
                <a:lnTo>
                  <a:pt x="236220" y="17145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545201" y="2188972"/>
            <a:ext cx="317373" cy="177164"/>
          </a:xfrm>
          <a:custGeom>
            <a:avLst/>
            <a:gdLst/>
            <a:ahLst/>
            <a:cxnLst/>
            <a:rect l="l" t="t" r="r" b="b"/>
            <a:pathLst>
              <a:path w="317373" h="177164">
                <a:moveTo>
                  <a:pt x="176657" y="138683"/>
                </a:moveTo>
                <a:lnTo>
                  <a:pt x="151056" y="126003"/>
                </a:lnTo>
                <a:lnTo>
                  <a:pt x="125729" y="177164"/>
                </a:lnTo>
                <a:lnTo>
                  <a:pt x="317373" y="176402"/>
                </a:lnTo>
                <a:lnTo>
                  <a:pt x="176657" y="138683"/>
                </a:lnTo>
                <a:close/>
              </a:path>
              <a:path w="317373" h="177164">
                <a:moveTo>
                  <a:pt x="202057" y="87375"/>
                </a:moveTo>
                <a:lnTo>
                  <a:pt x="201802" y="23494"/>
                </a:lnTo>
                <a:lnTo>
                  <a:pt x="176445" y="74717"/>
                </a:lnTo>
                <a:lnTo>
                  <a:pt x="202057" y="87375"/>
                </a:lnTo>
                <a:close/>
              </a:path>
              <a:path w="317373" h="177164">
                <a:moveTo>
                  <a:pt x="25273" y="0"/>
                </a:moveTo>
                <a:lnTo>
                  <a:pt x="0" y="51180"/>
                </a:lnTo>
                <a:lnTo>
                  <a:pt x="151056" y="126003"/>
                </a:lnTo>
                <a:lnTo>
                  <a:pt x="176657" y="138683"/>
                </a:lnTo>
                <a:lnTo>
                  <a:pt x="317373" y="176402"/>
                </a:lnTo>
                <a:lnTo>
                  <a:pt x="201802" y="23494"/>
                </a:lnTo>
                <a:lnTo>
                  <a:pt x="202057" y="87375"/>
                </a:lnTo>
                <a:lnTo>
                  <a:pt x="176445" y="74717"/>
                </a:lnTo>
                <a:lnTo>
                  <a:pt x="25273" y="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370699" y="3276600"/>
            <a:ext cx="171450" cy="1290574"/>
          </a:xfrm>
          <a:custGeom>
            <a:avLst/>
            <a:gdLst/>
            <a:ahLst/>
            <a:cxnLst/>
            <a:rect l="l" t="t" r="r" b="b"/>
            <a:pathLst>
              <a:path w="171450" h="1290574">
                <a:moveTo>
                  <a:pt x="57150" y="1119123"/>
                </a:moveTo>
                <a:lnTo>
                  <a:pt x="0" y="1119124"/>
                </a:lnTo>
                <a:lnTo>
                  <a:pt x="85725" y="1290574"/>
                </a:lnTo>
                <a:lnTo>
                  <a:pt x="171450" y="1119124"/>
                </a:lnTo>
                <a:lnTo>
                  <a:pt x="114300" y="1119123"/>
                </a:lnTo>
                <a:lnTo>
                  <a:pt x="114300" y="1147699"/>
                </a:lnTo>
                <a:lnTo>
                  <a:pt x="57150" y="1147699"/>
                </a:lnTo>
                <a:lnTo>
                  <a:pt x="57150" y="1119123"/>
                </a:lnTo>
                <a:close/>
              </a:path>
              <a:path w="171450" h="1290574">
                <a:moveTo>
                  <a:pt x="57150" y="1147699"/>
                </a:moveTo>
                <a:lnTo>
                  <a:pt x="114300" y="1147699"/>
                </a:lnTo>
                <a:lnTo>
                  <a:pt x="114300" y="0"/>
                </a:lnTo>
                <a:lnTo>
                  <a:pt x="57150" y="0"/>
                </a:lnTo>
                <a:lnTo>
                  <a:pt x="57150" y="1147699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013450" y="4994275"/>
            <a:ext cx="457200" cy="114300"/>
          </a:xfrm>
          <a:custGeom>
            <a:avLst/>
            <a:gdLst/>
            <a:ahLst/>
            <a:cxnLst/>
            <a:rect l="l" t="t" r="r" b="b"/>
            <a:pathLst>
              <a:path w="457200" h="114300">
                <a:moveTo>
                  <a:pt x="171450" y="57149"/>
                </a:moveTo>
                <a:lnTo>
                  <a:pt x="457200" y="57150"/>
                </a:lnTo>
                <a:lnTo>
                  <a:pt x="457200" y="0"/>
                </a:lnTo>
                <a:lnTo>
                  <a:pt x="142875" y="0"/>
                </a:lnTo>
                <a:lnTo>
                  <a:pt x="142875" y="57150"/>
                </a:lnTo>
                <a:lnTo>
                  <a:pt x="171450" y="57149"/>
                </a:lnTo>
                <a:close/>
              </a:path>
              <a:path w="457200" h="114300">
                <a:moveTo>
                  <a:pt x="171450" y="0"/>
                </a:moveTo>
                <a:lnTo>
                  <a:pt x="171450" y="-57150"/>
                </a:lnTo>
                <a:lnTo>
                  <a:pt x="0" y="28575"/>
                </a:lnTo>
                <a:lnTo>
                  <a:pt x="171450" y="114300"/>
                </a:lnTo>
                <a:lnTo>
                  <a:pt x="171450" y="57149"/>
                </a:lnTo>
                <a:lnTo>
                  <a:pt x="142875" y="57150"/>
                </a:lnTo>
                <a:lnTo>
                  <a:pt x="142875" y="0"/>
                </a:lnTo>
                <a:lnTo>
                  <a:pt x="171450" y="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69126" y="4567301"/>
            <a:ext cx="1973199" cy="987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3"/>
              </a:spcBef>
            </a:pPr>
            <a:endParaRPr sz="600"/>
          </a:p>
          <a:p>
            <a:pPr marL="472440">
              <a:lnSpc>
                <a:spcPct val="95825"/>
              </a:lnSpc>
            </a:pP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render</a:t>
            </a:r>
            <a:endParaRPr sz="2800">
              <a:latin typeface="Arial"/>
              <a:cs typeface="Arial"/>
            </a:endParaRPr>
          </a:p>
          <a:p>
            <a:pPr marL="512064">
              <a:lnSpc>
                <a:spcPct val="95825"/>
              </a:lnSpc>
              <a:spcBef>
                <a:spcPts val="140"/>
              </a:spcBef>
            </a:pP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scene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10026" y="1532001"/>
            <a:ext cx="2047875" cy="835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9"/>
              </a:spcBef>
            </a:pPr>
            <a:endParaRPr sz="700"/>
          </a:p>
          <a:p>
            <a:pPr marL="143001">
              <a:lnSpc>
                <a:spcPct val="95825"/>
              </a:lnSpc>
              <a:spcBef>
                <a:spcPts val="1000"/>
              </a:spcBef>
            </a:pP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pre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36929" y="2339883"/>
            <a:ext cx="1285222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Step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0236" y="2339883"/>
            <a:ext cx="441032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1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0390" y="2339883"/>
            <a:ext cx="440994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–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9782" y="2339883"/>
            <a:ext cx="1628792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Depth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8732" y="2339883"/>
            <a:ext cx="503316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&amp;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0227" y="2339883"/>
            <a:ext cx="2128408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dirty="0" smtClean="0" sz="5400" spc="0">
                <a:solidFill>
                  <a:srgbClr val="81FFFF"/>
                </a:solidFill>
                <a:latin typeface="Arial Narrow"/>
                <a:cs typeface="Arial Narrow"/>
              </a:rPr>
              <a:t>normals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18738" y="3109768"/>
            <a:ext cx="292836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81FFFF"/>
                </a:solidFill>
                <a:latin typeface="Arial Narrow"/>
                <a:cs typeface="Arial Narrow"/>
              </a:rPr>
              <a:t>(and</a:t>
            </a:r>
            <a:r>
              <a:rPr dirty="0" smtClean="0" sz="2800" spc="-45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9">
                <a:solidFill>
                  <a:srgbClr val="81FFFF"/>
                </a:solidFill>
                <a:latin typeface="Arial Narrow"/>
                <a:cs typeface="Arial Narrow"/>
              </a:rPr>
              <a:t>s</a:t>
            </a:r>
            <a:r>
              <a:rPr dirty="0" smtClean="0" sz="2800" spc="0">
                <a:solidFill>
                  <a:srgbClr val="81FFFF"/>
                </a:solidFill>
                <a:latin typeface="Arial Narrow"/>
                <a:cs typeface="Arial Narrow"/>
              </a:rPr>
              <a:t>ome</a:t>
            </a:r>
            <a:r>
              <a:rPr dirty="0" smtClean="0" sz="2800" spc="-56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81FFFF"/>
                </a:solidFill>
                <a:latin typeface="Arial Narrow"/>
                <a:cs typeface="Arial Narrow"/>
              </a:rPr>
              <a:t>other</a:t>
            </a:r>
            <a:r>
              <a:rPr dirty="0" smtClean="0" sz="2800" spc="-52">
                <a:solidFill>
                  <a:srgbClr val="81FFFF"/>
                </a:solidFill>
                <a:latin typeface="Arial Narrow"/>
                <a:cs typeface="Arial Narrow"/>
              </a:rPr>
              <a:t> </a:t>
            </a:r>
            <a:r>
              <a:rPr dirty="0" smtClean="0" sz="2800" spc="0">
                <a:solidFill>
                  <a:srgbClr val="81FFFF"/>
                </a:solidFill>
                <a:latin typeface="Arial Narrow"/>
                <a:cs typeface="Arial Narrow"/>
              </a:rPr>
              <a:t>stuff)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