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png" ContentType="image/pn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</Types>
</file>

<file path=_rels/.rels><?xml version="1.0" encoding="UTF-8" standalone="yes"?>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/Relationships>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joe@insomniacgames.com" TargetMode="External"/><Relationship Id="rId3" Type="http://schemas.openxmlformats.org/officeDocument/2006/relationships/image" Target="../media/image1.jp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

</file>

<file path=ppt/slides/_rels/slide1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

</file>

<file path=ppt/slides/_rels/slide1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

</file>

<file path=ppt/slides/_rels/slide1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

</file>

<file path=ppt/slides/_rels/slide1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

</file>

<file path=ppt/slides/_rels/slide1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

</file>

<file path=ppt/slides/_rels/slide1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Relationship Id="rId3" Type="http://schemas.openxmlformats.org/officeDocument/2006/relationships/image" Target="../media/image21.png"/></Relationships>

</file>

<file path=ppt/slides/_rels/slide1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

</file>

<file path=ppt/slides/_rels/slide1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

</file>

<file path=ppt/slides/_rels/slide2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

</file>

<file path=ppt/slides/_rels/slide2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

</file>

<file path=ppt/slides/_rels/slide2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

</file>

<file path=ppt/slides/_rels/slide2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

</file>

<file path=ppt/slides/_rels/slide2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/Relationships>

</file>

<file path=ppt/slides/_rels/slide2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/Relationships>

</file>

<file path=ppt/slides/_rels/slide2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/Relationships>

</file>

<file path=ppt/slides/_rels/slide2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/Relationships>

</file>

<file path=ppt/slides/_rels/slide2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/Relationships>

</file>

<file path=ppt/slides/_rels/slide2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

</file>

<file path=ppt/slides/_rels/slide3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/Relationships>

</file>

<file path=ppt/slides/_rels/slide3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jpg"/></Relationships>

</file>

<file path=ppt/slides/_rels/slide3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jpg"/></Relationships>

</file>

<file path=ppt/slides/_rels/slide3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/Relationships>

</file>

<file path=ppt/slides/_rels/slide3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jpg"/></Relationships>

</file>

<file path=ppt/slides/_rels/slide3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jpg"/></Relationships>

</file>

<file path=ppt/slides/_rels/slide3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jpg"/></Relationships>

</file>

<file path=ppt/slides/_rels/slide3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jpg"/></Relationships>

</file>

<file path=ppt/slides/_rels/slide3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jpg"/></Relationships>

</file>

<file path=ppt/slides/_rels/slide3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jp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

</file>

<file path=ppt/slides/_rels/slide4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jpg"/></Relationships>

</file>

<file path=ppt/slides/_rels/slide4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jpg"/></Relationships>

</file>

<file path=ppt/slides/_rels/slide4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jpg"/></Relationships>

</file>

<file path=ppt/slides/_rels/slide4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jpg"/></Relationships>

</file>

<file path=ppt/slides/_rels/slide4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jpg"/></Relationships>

</file>

<file path=ppt/slides/_rels/slide4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jpg"/></Relationships>

</file>

<file path=ppt/slides/_rels/slide4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jpg"/></Relationships>

</file>

<file path=ppt/slides/_rels/slide4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jpg"/></Relationships>

</file>

<file path=ppt/slides/_rels/slide4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jpg"/></Relationships>

</file>

<file path=ppt/slides/_rels/slide4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jp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

</file>

<file path=ppt/slides/_rels/slide5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jpg"/></Relationships>

</file>

<file path=ppt/slides/_rels/slide5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jpg"/></Relationships>

</file>

<file path=ppt/slides/_rels/slide5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jpg"/></Relationships>

</file>

<file path=ppt/slides/_rels/slide5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jpg"/><Relationship Id="rId3" Type="http://schemas.openxmlformats.org/officeDocument/2006/relationships/image" Target="../media/image58.jpg"/><Relationship Id="rId4" Type="http://schemas.openxmlformats.org/officeDocument/2006/relationships/image" Target="../media/image59.jpg"/></Relationships>

</file>

<file path=ppt/slides/_rels/slide5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jpg"/></Relationships>

</file>

<file path=ppt/slides/_rels/slide5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jpg"/></Relationships>

</file>

<file path=ppt/slides/_rels/slide5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jpg"/></Relationships>

</file>

<file path=ppt/slides/_rels/slide5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jpg"/><Relationship Id="rId3" Type="http://schemas.openxmlformats.org/officeDocument/2006/relationships/image" Target="../media/image64.jpg"/></Relationships>

</file>

<file path=ppt/slides/_rels/slide5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jpg"/></Relationships>

</file>

<file path=ppt/slides/_rels/slide5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jp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

</file>

<file path=ppt/slides/_rels/slide6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jpg"/></Relationships>

</file>

<file path=ppt/slides/_rels/slide6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jpg"/></Relationships>

</file>

<file path=ppt/slides/_rels/slide6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jpg"/></Relationships>

</file>

<file path=ppt/slides/_rels/slide6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jpg"/><Relationship Id="rId3" Type="http://schemas.openxmlformats.org/officeDocument/2006/relationships/image" Target="../media/image71.png"/><Relationship Id="rId4" Type="http://schemas.openxmlformats.org/officeDocument/2006/relationships/image" Target="../media/image72.png"/></Relationships>

</file>

<file path=ppt/slides/_rels/slide6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jpg"/></Relationships>

</file>

<file path=ppt/slides/_rels/slide6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jpg"/></Relationships>

</file>

<file path=ppt/slides/_rels/slide6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jpg"/></Relationships>

</file>

<file path=ppt/slides/_rels/slide6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jpg"/></Relationships>

</file>

<file path=ppt/slides/_rels/slide6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jpg"/><Relationship Id="rId3" Type="http://schemas.openxmlformats.org/officeDocument/2006/relationships/image" Target="../media/image78.jpg"/></Relationships>

</file>

<file path=ppt/slides/_rels/slide6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jp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

</file>

<file path=ppt/slides/_rels/slide7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jpg"/></Relationships>

</file>

<file path=ppt/slides/_rels/slide7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jpg"/></Relationships>

</file>

<file path=ppt/slides/_rels/slide7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jpg"/></Relationships>

</file>

<file path=ppt/slides/_rels/slide7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jpg"/></Relationships>

</file>

<file path=ppt/slides/_rels/slide7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jpg"/></Relationships>

</file>

<file path=ppt/slides/_rels/slide7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jpg"/></Relationships>

</file>

<file path=ppt/slides/_rels/slide7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jpg"/></Relationships>

</file>

<file path=ppt/slides/_rels/slide7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jpg"/></Relationships>

</file>

<file path=ppt/slides/_rels/slide7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jpg"/></Relationships>

</file>

<file path=ppt/slides/_rels/slide7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joe@insomniacgames.com" TargetMode="External"/><Relationship Id="rId3" Type="http://schemas.openxmlformats.org/officeDocument/2006/relationships/hyperlink" Target="http://flickr.com/photos/jurvetson/" TargetMode="External"/><Relationship Id="rId4" Type="http://schemas.openxmlformats.org/officeDocument/2006/relationships/image" Target="../media/image89.jp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18157" y="2519447"/>
            <a:ext cx="1707044" cy="787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0">
                <a:solidFill>
                  <a:srgbClr val="4FFFFF"/>
                </a:solidFill>
                <a:latin typeface="Arial"/>
                <a:cs typeface="Arial"/>
              </a:rPr>
              <a:t>SPU</a:t>
            </a:r>
            <a:endParaRPr sz="6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97376" y="2519447"/>
            <a:ext cx="3442050" cy="787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-19">
                <a:solidFill>
                  <a:srgbClr val="4FFFFF"/>
                </a:solidFill>
                <a:latin typeface="Arial"/>
                <a:cs typeface="Arial"/>
              </a:rPr>
              <a:t>g</a:t>
            </a:r>
            <a:r>
              <a:rPr dirty="0" smtClean="0" sz="6000" spc="0">
                <a:solidFill>
                  <a:srgbClr val="4FFFFF"/>
                </a:solidFill>
                <a:latin typeface="Arial"/>
                <a:cs typeface="Arial"/>
              </a:rPr>
              <a:t>ameplay</a:t>
            </a:r>
            <a:endParaRPr sz="6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17217" y="3866864"/>
            <a:ext cx="4944565" cy="1407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39710" marR="1073824" algn="ctr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Joe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239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nzu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la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dirty="0" smtClean="0" sz="3200" spc="0" u="heavy">
                <a:solidFill>
                  <a:srgbClr val="009999"/>
                </a:solidFill>
                <a:latin typeface="Arial"/>
                <a:cs typeface="Arial"/>
                <a:hlinkClick r:id="rId2"/>
              </a:rPr>
              <a:t>jo</a:t>
            </a:r>
            <a:r>
              <a:rPr dirty="0" smtClean="0" sz="3200" spc="-14" u="heavy">
                <a:solidFill>
                  <a:srgbClr val="009999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3200" spc="0" u="heavy">
                <a:solidFill>
                  <a:srgbClr val="009999"/>
                </a:solidFill>
                <a:latin typeface="Arial"/>
                <a:cs typeface="Arial"/>
                <a:hlinkClick r:id="rId2"/>
              </a:rPr>
              <a:t>@inso</a:t>
            </a:r>
            <a:r>
              <a:rPr dirty="0" smtClean="0" sz="3200" spc="-14" u="heavy">
                <a:solidFill>
                  <a:srgbClr val="009999"/>
                </a:solidFill>
                <a:latin typeface="Arial"/>
                <a:cs typeface="Arial"/>
                <a:hlinkClick r:id="rId2"/>
              </a:rPr>
              <a:t>m</a:t>
            </a:r>
            <a:r>
              <a:rPr dirty="0" smtClean="0" sz="3200" spc="0" u="heavy">
                <a:solidFill>
                  <a:srgbClr val="009999"/>
                </a:solidFill>
                <a:latin typeface="Arial"/>
                <a:cs typeface="Arial"/>
                <a:hlinkClick r:id="rId2"/>
              </a:rPr>
              <a:t>ni</a:t>
            </a:r>
            <a:r>
              <a:rPr dirty="0" smtClean="0" sz="3200" spc="-14" u="heavy">
                <a:solidFill>
                  <a:srgbClr val="009999"/>
                </a:solidFill>
                <a:latin typeface="Arial"/>
                <a:cs typeface="Arial"/>
                <a:hlinkClick r:id="rId2"/>
              </a:rPr>
              <a:t>a</a:t>
            </a:r>
            <a:r>
              <a:rPr dirty="0" smtClean="0" sz="3200" spc="0" u="heavy">
                <a:solidFill>
                  <a:srgbClr val="009999"/>
                </a:solidFill>
                <a:latin typeface="Arial"/>
                <a:cs typeface="Arial"/>
                <a:hlinkClick r:id="rId2"/>
              </a:rPr>
              <a:t>cga</a:t>
            </a:r>
            <a:r>
              <a:rPr dirty="0" smtClean="0" sz="3200" spc="-9" u="heavy">
                <a:solidFill>
                  <a:srgbClr val="009999"/>
                </a:solidFill>
                <a:latin typeface="Arial"/>
                <a:cs typeface="Arial"/>
                <a:hlinkClick r:id="rId2"/>
              </a:rPr>
              <a:t>m</a:t>
            </a:r>
            <a:r>
              <a:rPr dirty="0" smtClean="0" sz="3200" spc="0" u="heavy">
                <a:solidFill>
                  <a:srgbClr val="009999"/>
                </a:solidFill>
                <a:latin typeface="Arial"/>
                <a:cs typeface="Arial"/>
                <a:hlinkClick r:id="rId2"/>
              </a:rPr>
              <a:t>es.com</a:t>
            </a:r>
            <a:endParaRPr sz="3200">
              <a:latin typeface="Arial"/>
              <a:cs typeface="Arial"/>
            </a:endParaRPr>
          </a:p>
          <a:p>
            <a:pPr marL="1452692" marR="1486197" algn="ctr">
              <a:lnSpc>
                <a:spcPct val="95825"/>
              </a:lnSpc>
              <a:spcBef>
                <a:spcPts val="16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GDC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2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0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09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33400" y="1371600"/>
            <a:ext cx="8088249" cy="457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93114" y="589080"/>
            <a:ext cx="262927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aggregate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8623" y="589080"/>
            <a:ext cx="222579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examp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l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40651" y="589080"/>
            <a:ext cx="209820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-19">
                <a:solidFill>
                  <a:srgbClr val="4FFFFF"/>
                </a:solidFill>
                <a:latin typeface="Arial"/>
                <a:cs typeface="Arial"/>
              </a:rPr>
              <a:t>(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pi</a:t>
            </a:r>
            <a:r>
              <a:rPr dirty="0" smtClean="0" sz="4400" spc="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kup)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28600" y="1752600"/>
            <a:ext cx="2590800" cy="685800"/>
          </a:xfrm>
          <a:custGeom>
            <a:avLst/>
            <a:gdLst/>
            <a:ahLst/>
            <a:cxnLst/>
            <a:rect l="l" t="t" r="r" b="b"/>
            <a:pathLst>
              <a:path w="2590800" h="685800">
                <a:moveTo>
                  <a:pt x="0" y="685800"/>
                </a:moveTo>
                <a:lnTo>
                  <a:pt x="2590800" y="685800"/>
                </a:lnTo>
                <a:lnTo>
                  <a:pt x="2590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28600" y="1752600"/>
            <a:ext cx="2590800" cy="685800"/>
          </a:xfrm>
          <a:custGeom>
            <a:avLst/>
            <a:gdLst/>
            <a:ahLst/>
            <a:cxnLst/>
            <a:rect l="l" t="t" r="r" b="b"/>
            <a:pathLst>
              <a:path w="2590800" h="685800">
                <a:moveTo>
                  <a:pt x="0" y="685800"/>
                </a:moveTo>
                <a:lnTo>
                  <a:pt x="2590800" y="685800"/>
                </a:lnTo>
                <a:lnTo>
                  <a:pt x="2590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57200" y="2438400"/>
            <a:ext cx="2362200" cy="685800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0" y="685800"/>
                </a:moveTo>
                <a:lnTo>
                  <a:pt x="2362200" y="685800"/>
                </a:lnTo>
                <a:lnTo>
                  <a:pt x="2362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57200" y="2438400"/>
            <a:ext cx="2362200" cy="685800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0" y="685800"/>
                </a:moveTo>
                <a:lnTo>
                  <a:pt x="2362200" y="685800"/>
                </a:lnTo>
                <a:lnTo>
                  <a:pt x="2362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57200" y="3124200"/>
            <a:ext cx="2362200" cy="685800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0" y="685800"/>
                </a:moveTo>
                <a:lnTo>
                  <a:pt x="2362200" y="685800"/>
                </a:lnTo>
                <a:lnTo>
                  <a:pt x="2362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57200" y="3124200"/>
            <a:ext cx="2362200" cy="685800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0" y="685800"/>
                </a:moveTo>
                <a:lnTo>
                  <a:pt x="2362200" y="685800"/>
                </a:lnTo>
                <a:lnTo>
                  <a:pt x="2362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57200" y="3810000"/>
            <a:ext cx="2362200" cy="685800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0" y="685800"/>
                </a:moveTo>
                <a:lnTo>
                  <a:pt x="2362200" y="685800"/>
                </a:lnTo>
                <a:lnTo>
                  <a:pt x="2362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57200" y="3810000"/>
            <a:ext cx="2362200" cy="685800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0" y="685800"/>
                </a:moveTo>
                <a:lnTo>
                  <a:pt x="2362200" y="685800"/>
                </a:lnTo>
                <a:lnTo>
                  <a:pt x="2362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57200" y="4495800"/>
            <a:ext cx="2362200" cy="685800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0" y="685800"/>
                </a:moveTo>
                <a:lnTo>
                  <a:pt x="2362200" y="685800"/>
                </a:lnTo>
                <a:lnTo>
                  <a:pt x="2362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57200" y="4495800"/>
            <a:ext cx="2362200" cy="685800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0" y="685800"/>
                </a:moveTo>
                <a:lnTo>
                  <a:pt x="2362200" y="685800"/>
                </a:lnTo>
                <a:lnTo>
                  <a:pt x="2362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57200" y="5181600"/>
            <a:ext cx="2362200" cy="685800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0" y="685800"/>
                </a:moveTo>
                <a:lnTo>
                  <a:pt x="2362200" y="685800"/>
                </a:lnTo>
                <a:lnTo>
                  <a:pt x="2362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57200" y="5181600"/>
            <a:ext cx="2362200" cy="685800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0" y="685800"/>
                </a:moveTo>
                <a:lnTo>
                  <a:pt x="2362200" y="685800"/>
                </a:lnTo>
                <a:lnTo>
                  <a:pt x="2362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048000" y="2705100"/>
            <a:ext cx="1600200" cy="76200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1536700" y="50800"/>
                </a:moveTo>
                <a:lnTo>
                  <a:pt x="1524000" y="50799"/>
                </a:lnTo>
                <a:lnTo>
                  <a:pt x="1524000" y="76200"/>
                </a:lnTo>
                <a:lnTo>
                  <a:pt x="1600200" y="38100"/>
                </a:lnTo>
                <a:lnTo>
                  <a:pt x="1536700" y="50800"/>
                </a:lnTo>
                <a:close/>
              </a:path>
              <a:path w="1600200" h="76200">
                <a:moveTo>
                  <a:pt x="1536700" y="25400"/>
                </a:moveTo>
                <a:lnTo>
                  <a:pt x="1524000" y="0"/>
                </a:lnTo>
                <a:lnTo>
                  <a:pt x="1523999" y="25400"/>
                </a:lnTo>
                <a:lnTo>
                  <a:pt x="1536700" y="25400"/>
                </a:lnTo>
                <a:close/>
              </a:path>
              <a:path w="1600200" h="76200">
                <a:moveTo>
                  <a:pt x="0" y="25400"/>
                </a:moveTo>
                <a:lnTo>
                  <a:pt x="0" y="50800"/>
                </a:lnTo>
                <a:lnTo>
                  <a:pt x="1536700" y="50800"/>
                </a:lnTo>
                <a:lnTo>
                  <a:pt x="1600200" y="38100"/>
                </a:lnTo>
                <a:lnTo>
                  <a:pt x="1524000" y="0"/>
                </a:lnTo>
                <a:lnTo>
                  <a:pt x="1536700" y="2540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3045587" y="3101086"/>
            <a:ext cx="1602613" cy="340360"/>
          </a:xfrm>
          <a:custGeom>
            <a:avLst/>
            <a:gdLst/>
            <a:ahLst/>
            <a:cxnLst/>
            <a:rect l="l" t="t" r="r" b="b"/>
            <a:pathLst>
              <a:path w="1602613" h="340360">
                <a:moveTo>
                  <a:pt x="0" y="315467"/>
                </a:moveTo>
                <a:lnTo>
                  <a:pt x="4825" y="340360"/>
                </a:lnTo>
                <a:lnTo>
                  <a:pt x="1530141" y="49883"/>
                </a:lnTo>
                <a:lnTo>
                  <a:pt x="1542668" y="47498"/>
                </a:lnTo>
                <a:lnTo>
                  <a:pt x="1534922" y="74802"/>
                </a:lnTo>
                <a:lnTo>
                  <a:pt x="1602613" y="23113"/>
                </a:lnTo>
                <a:lnTo>
                  <a:pt x="1537842" y="22478"/>
                </a:lnTo>
                <a:lnTo>
                  <a:pt x="1525340" y="24860"/>
                </a:lnTo>
                <a:lnTo>
                  <a:pt x="0" y="315467"/>
                </a:lnTo>
                <a:close/>
              </a:path>
              <a:path w="1602613" h="340360">
                <a:moveTo>
                  <a:pt x="1537842" y="22478"/>
                </a:moveTo>
                <a:lnTo>
                  <a:pt x="1602613" y="23113"/>
                </a:lnTo>
                <a:lnTo>
                  <a:pt x="1520571" y="0"/>
                </a:lnTo>
                <a:lnTo>
                  <a:pt x="1525340" y="24860"/>
                </a:lnTo>
                <a:lnTo>
                  <a:pt x="1537842" y="22478"/>
                </a:lnTo>
                <a:close/>
              </a:path>
              <a:path w="1602613" h="340360">
                <a:moveTo>
                  <a:pt x="1534922" y="74802"/>
                </a:moveTo>
                <a:lnTo>
                  <a:pt x="1542668" y="47498"/>
                </a:lnTo>
                <a:lnTo>
                  <a:pt x="1530141" y="49883"/>
                </a:lnTo>
                <a:lnTo>
                  <a:pt x="1534922" y="74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3044571" y="4102607"/>
            <a:ext cx="1603629" cy="485140"/>
          </a:xfrm>
          <a:custGeom>
            <a:avLst/>
            <a:gdLst/>
            <a:ahLst/>
            <a:cxnLst/>
            <a:rect l="l" t="t" r="r" b="b"/>
            <a:pathLst>
              <a:path w="1603629" h="485140">
                <a:moveTo>
                  <a:pt x="1539113" y="464185"/>
                </a:moveTo>
                <a:lnTo>
                  <a:pt x="1526885" y="460690"/>
                </a:lnTo>
                <a:lnTo>
                  <a:pt x="1519936" y="485140"/>
                </a:lnTo>
                <a:lnTo>
                  <a:pt x="1603629" y="469392"/>
                </a:lnTo>
                <a:lnTo>
                  <a:pt x="1539113" y="464185"/>
                </a:lnTo>
                <a:close/>
              </a:path>
              <a:path w="1603629" h="485140">
                <a:moveTo>
                  <a:pt x="1546098" y="439674"/>
                </a:moveTo>
                <a:lnTo>
                  <a:pt x="1540764" y="411861"/>
                </a:lnTo>
                <a:lnTo>
                  <a:pt x="1533852" y="436176"/>
                </a:lnTo>
                <a:lnTo>
                  <a:pt x="1546098" y="439674"/>
                </a:lnTo>
                <a:close/>
              </a:path>
              <a:path w="1603629" h="485140">
                <a:moveTo>
                  <a:pt x="6858" y="0"/>
                </a:moveTo>
                <a:lnTo>
                  <a:pt x="0" y="24384"/>
                </a:lnTo>
                <a:lnTo>
                  <a:pt x="1526885" y="460690"/>
                </a:lnTo>
                <a:lnTo>
                  <a:pt x="1539113" y="464185"/>
                </a:lnTo>
                <a:lnTo>
                  <a:pt x="1603629" y="469392"/>
                </a:lnTo>
                <a:lnTo>
                  <a:pt x="1540764" y="411861"/>
                </a:lnTo>
                <a:lnTo>
                  <a:pt x="1546098" y="439674"/>
                </a:lnTo>
                <a:lnTo>
                  <a:pt x="1533852" y="436176"/>
                </a:lnTo>
                <a:lnTo>
                  <a:pt x="68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3048000" y="4838700"/>
            <a:ext cx="1600200" cy="76200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1536700" y="50800"/>
                </a:moveTo>
                <a:lnTo>
                  <a:pt x="1524000" y="50799"/>
                </a:lnTo>
                <a:lnTo>
                  <a:pt x="1524000" y="76200"/>
                </a:lnTo>
                <a:lnTo>
                  <a:pt x="1600200" y="38100"/>
                </a:lnTo>
                <a:lnTo>
                  <a:pt x="1536700" y="50800"/>
                </a:lnTo>
                <a:close/>
              </a:path>
              <a:path w="1600200" h="76200">
                <a:moveTo>
                  <a:pt x="1536700" y="25400"/>
                </a:moveTo>
                <a:lnTo>
                  <a:pt x="1524000" y="0"/>
                </a:lnTo>
                <a:lnTo>
                  <a:pt x="1523999" y="25400"/>
                </a:lnTo>
                <a:lnTo>
                  <a:pt x="1536700" y="25400"/>
                </a:lnTo>
                <a:close/>
              </a:path>
              <a:path w="1600200" h="76200">
                <a:moveTo>
                  <a:pt x="0" y="25400"/>
                </a:moveTo>
                <a:lnTo>
                  <a:pt x="0" y="50800"/>
                </a:lnTo>
                <a:lnTo>
                  <a:pt x="1536700" y="50800"/>
                </a:lnTo>
                <a:lnTo>
                  <a:pt x="1600200" y="38100"/>
                </a:lnTo>
                <a:lnTo>
                  <a:pt x="1524000" y="0"/>
                </a:lnTo>
                <a:lnTo>
                  <a:pt x="1536700" y="2540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3045587" y="5158486"/>
            <a:ext cx="1602613" cy="340359"/>
          </a:xfrm>
          <a:custGeom>
            <a:avLst/>
            <a:gdLst/>
            <a:ahLst/>
            <a:cxnLst/>
            <a:rect l="l" t="t" r="r" b="b"/>
            <a:pathLst>
              <a:path w="1602613" h="340360">
                <a:moveTo>
                  <a:pt x="0" y="315467"/>
                </a:moveTo>
                <a:lnTo>
                  <a:pt x="4825" y="340359"/>
                </a:lnTo>
                <a:lnTo>
                  <a:pt x="1530141" y="49883"/>
                </a:lnTo>
                <a:lnTo>
                  <a:pt x="1542668" y="47497"/>
                </a:lnTo>
                <a:lnTo>
                  <a:pt x="1534922" y="74802"/>
                </a:lnTo>
                <a:lnTo>
                  <a:pt x="1602613" y="23113"/>
                </a:lnTo>
                <a:lnTo>
                  <a:pt x="1537842" y="22478"/>
                </a:lnTo>
                <a:lnTo>
                  <a:pt x="1525340" y="24860"/>
                </a:lnTo>
                <a:lnTo>
                  <a:pt x="0" y="315467"/>
                </a:lnTo>
                <a:close/>
              </a:path>
              <a:path w="1602613" h="340360">
                <a:moveTo>
                  <a:pt x="1537842" y="22478"/>
                </a:moveTo>
                <a:lnTo>
                  <a:pt x="1602613" y="23113"/>
                </a:lnTo>
                <a:lnTo>
                  <a:pt x="1520571" y="0"/>
                </a:lnTo>
                <a:lnTo>
                  <a:pt x="1525340" y="24860"/>
                </a:lnTo>
                <a:lnTo>
                  <a:pt x="1537842" y="22478"/>
                </a:lnTo>
                <a:close/>
              </a:path>
              <a:path w="1602613" h="340360">
                <a:moveTo>
                  <a:pt x="1534922" y="74802"/>
                </a:moveTo>
                <a:lnTo>
                  <a:pt x="1542668" y="47497"/>
                </a:lnTo>
                <a:lnTo>
                  <a:pt x="1530141" y="49883"/>
                </a:lnTo>
                <a:lnTo>
                  <a:pt x="1534922" y="74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876800" y="2590800"/>
            <a:ext cx="3048000" cy="762000"/>
          </a:xfrm>
          <a:custGeom>
            <a:avLst/>
            <a:gdLst/>
            <a:ahLst/>
            <a:cxnLst/>
            <a:rect l="l" t="t" r="r" b="b"/>
            <a:pathLst>
              <a:path w="3048000" h="762000">
                <a:moveTo>
                  <a:pt x="0" y="762000"/>
                </a:moveTo>
                <a:lnTo>
                  <a:pt x="3048000" y="762000"/>
                </a:lnTo>
                <a:lnTo>
                  <a:pt x="30480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876800" y="4419600"/>
            <a:ext cx="3581400" cy="1066800"/>
          </a:xfrm>
          <a:custGeom>
            <a:avLst/>
            <a:gdLst/>
            <a:ahLst/>
            <a:cxnLst/>
            <a:rect l="l" t="t" r="r" b="b"/>
            <a:pathLst>
              <a:path w="3581400" h="1066800">
                <a:moveTo>
                  <a:pt x="0" y="1066800"/>
                </a:moveTo>
                <a:lnTo>
                  <a:pt x="3581400" y="1066800"/>
                </a:lnTo>
                <a:lnTo>
                  <a:pt x="35814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279017" y="589080"/>
            <a:ext cx="262927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aggregate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54525" y="589080"/>
            <a:ext cx="222579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examp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l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26553" y="589080"/>
            <a:ext cx="172662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cont…</a:t>
            </a:r>
            <a:endParaRPr sz="4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56429" y="4816240"/>
            <a:ext cx="265939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pickuphe</a:t>
            </a:r>
            <a:r>
              <a:rPr dirty="0" smtClean="0" baseline="4904" sz="2700" spc="-1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baseline="4904" sz="2700" spc="-1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h_</a:t>
            </a:r>
            <a:r>
              <a:rPr dirty="0" smtClean="0" baseline="4904" sz="2700" spc="-1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baseline="4904" sz="2700" spc="-14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ate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76800" y="4419600"/>
            <a:ext cx="3581400" cy="1066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94401"/>
              </a:lnSpc>
              <a:spcBef>
                <a:spcPts val="455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pickuphe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h_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up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92328">
              <a:lnSpc>
                <a:spcPct val="94401"/>
              </a:lnSpc>
              <a:spcBef>
                <a:spcPts val="3144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pickuphe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h_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tu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te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76800" y="2590800"/>
            <a:ext cx="3048000" cy="762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94401"/>
              </a:lnSpc>
              <a:spcBef>
                <a:spcPts val="450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pickupbo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pr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da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92328">
              <a:lnSpc>
                <a:spcPct val="94401"/>
              </a:lnSpc>
              <a:spcBef>
                <a:spcPts val="554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pickupbo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up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600" y="1752600"/>
            <a:ext cx="2605941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5141">
              <a:lnSpc>
                <a:spcPts val="1200"/>
              </a:lnSpc>
              <a:spcBef>
                <a:spcPts val="38"/>
              </a:spcBef>
            </a:pPr>
            <a:endParaRPr sz="1200"/>
          </a:p>
          <a:p>
            <a:pPr marL="44805">
              <a:lnSpc>
                <a:spcPct val="95825"/>
              </a:lnSpc>
            </a:pP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Pic</a:t>
            </a:r>
            <a:r>
              <a:rPr dirty="0" smtClean="0" sz="2600" spc="9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up</a:t>
            </a:r>
            <a:r>
              <a:rPr dirty="0" smtClean="0" sz="26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Insta</a:t>
            </a:r>
            <a:r>
              <a:rPr dirty="0" smtClean="0" sz="26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6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00" y="2438400"/>
            <a:ext cx="228600" cy="3429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57200" y="2438400"/>
            <a:ext cx="2362200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38"/>
              </a:spcBef>
            </a:pPr>
            <a:endParaRPr sz="1200"/>
          </a:p>
          <a:p>
            <a:pPr marL="398678">
              <a:lnSpc>
                <a:spcPct val="95825"/>
              </a:lnSpc>
            </a:pP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Pic</a:t>
            </a:r>
            <a:r>
              <a:rPr dirty="0" smtClean="0" sz="2600" spc="9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600" spc="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Bolt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3124200"/>
            <a:ext cx="2362200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40"/>
              </a:spcBef>
            </a:pPr>
            <a:endParaRPr sz="1200"/>
          </a:p>
          <a:p>
            <a:pPr marL="398678">
              <a:lnSpc>
                <a:spcPct val="95825"/>
              </a:lnSpc>
            </a:pP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Pic</a:t>
            </a:r>
            <a:r>
              <a:rPr dirty="0" smtClean="0" sz="2600" spc="9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600" spc="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Bolt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3810000"/>
            <a:ext cx="2362200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40"/>
              </a:spcBef>
            </a:pPr>
            <a:endParaRPr sz="1200"/>
          </a:p>
          <a:p>
            <a:pPr marL="205130">
              <a:lnSpc>
                <a:spcPct val="95825"/>
              </a:lnSpc>
            </a:pP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Pic</a:t>
            </a:r>
            <a:r>
              <a:rPr dirty="0" smtClean="0" sz="2600" spc="9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600" spc="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6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alth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4495800"/>
            <a:ext cx="2362200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43"/>
              </a:spcBef>
            </a:pPr>
            <a:endParaRPr sz="1200"/>
          </a:p>
          <a:p>
            <a:pPr marL="205130">
              <a:lnSpc>
                <a:spcPct val="95825"/>
              </a:lnSpc>
            </a:pP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Pic</a:t>
            </a:r>
            <a:r>
              <a:rPr dirty="0" smtClean="0" sz="2600" spc="9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600" spc="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6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alth</a:t>
            </a:r>
            <a:endParaRPr sz="2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5181600"/>
            <a:ext cx="2362200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45"/>
              </a:spcBef>
            </a:pPr>
            <a:endParaRPr sz="1200"/>
          </a:p>
          <a:p>
            <a:pPr marL="205130">
              <a:lnSpc>
                <a:spcPct val="95825"/>
              </a:lnSpc>
            </a:pP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Pic</a:t>
            </a:r>
            <a:r>
              <a:rPr dirty="0" smtClean="0" sz="2600" spc="4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up</a:t>
            </a:r>
            <a:r>
              <a:rPr dirty="0" smtClean="0" sz="2600" spc="4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ealth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304800" y="1600136"/>
            <a:ext cx="8610600" cy="4526026"/>
          </a:xfrm>
          <a:custGeom>
            <a:avLst/>
            <a:gdLst/>
            <a:ahLst/>
            <a:cxnLst/>
            <a:rect l="l" t="t" r="r" b="b"/>
            <a:pathLst>
              <a:path w="8610600" h="4526026">
                <a:moveTo>
                  <a:pt x="0" y="4526026"/>
                </a:moveTo>
                <a:lnTo>
                  <a:pt x="8610600" y="4526026"/>
                </a:lnTo>
                <a:lnTo>
                  <a:pt x="8610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03501" y="58908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0218" y="589080"/>
            <a:ext cx="141491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-14">
                <a:solidFill>
                  <a:srgbClr val="4FFFFF"/>
                </a:solidFill>
                <a:latin typeface="Arial"/>
                <a:cs typeface="Arial"/>
              </a:rPr>
              <a:t>t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riv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al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128" y="589080"/>
            <a:ext cx="309599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optim</a:t>
            </a:r>
            <a:r>
              <a:rPr dirty="0" smtClean="0" sz="4400" spc="9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zation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800" y="1600136"/>
            <a:ext cx="8610600" cy="45260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4401"/>
              </a:lnSpc>
              <a:spcBef>
                <a:spcPts val="445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void</a:t>
            </a:r>
            <a:r>
              <a:rPr dirty="0" smtClean="0" sz="1800" spc="-3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TruckUpdat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::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e()</a:t>
            </a:r>
            <a:endParaRPr sz="18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555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64236">
              <a:lnSpc>
                <a:spcPct val="94401"/>
              </a:lnSpc>
              <a:spcBef>
                <a:spcPts val="552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if(m_wai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_f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800" spc="-4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&gt;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TIME::GetC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tF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e(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364236">
              <a:lnSpc>
                <a:spcPct val="94401"/>
              </a:lnSpc>
              <a:spcBef>
                <a:spcPts val="552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37032">
              <a:lnSpc>
                <a:spcPct val="94401"/>
              </a:lnSpc>
              <a:spcBef>
                <a:spcPts val="554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return;</a:t>
            </a:r>
            <a:endParaRPr sz="1800">
              <a:latin typeface="Courier New"/>
              <a:cs typeface="Courier New"/>
            </a:endParaRPr>
          </a:p>
          <a:p>
            <a:pPr marL="364236">
              <a:lnSpc>
                <a:spcPct val="94401"/>
              </a:lnSpc>
              <a:spcBef>
                <a:spcPts val="552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364236">
              <a:lnSpc>
                <a:spcPct val="94401"/>
              </a:lnSpc>
              <a:spcBef>
                <a:spcPts val="3144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//</a:t>
            </a:r>
            <a:r>
              <a:rPr dirty="0" smtClean="0" sz="1800" spc="-2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…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more</a:t>
            </a:r>
            <a:r>
              <a:rPr dirty="0" smtClean="0" sz="1800" spc="-2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work</a:t>
            </a:r>
            <a:endParaRPr sz="18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555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304800" y="1600136"/>
            <a:ext cx="8610600" cy="4526026"/>
          </a:xfrm>
          <a:custGeom>
            <a:avLst/>
            <a:gdLst/>
            <a:ahLst/>
            <a:cxnLst/>
            <a:rect l="l" t="t" r="r" b="b"/>
            <a:pathLst>
              <a:path w="8610600" h="4526026">
                <a:moveTo>
                  <a:pt x="0" y="4526026"/>
                </a:moveTo>
                <a:lnTo>
                  <a:pt x="8610600" y="4526026"/>
                </a:lnTo>
                <a:lnTo>
                  <a:pt x="8610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03501" y="58908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0218" y="589080"/>
            <a:ext cx="141491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-14">
                <a:solidFill>
                  <a:srgbClr val="4FFFFF"/>
                </a:solidFill>
                <a:latin typeface="Arial"/>
                <a:cs typeface="Arial"/>
              </a:rPr>
              <a:t>t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riv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al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128" y="589080"/>
            <a:ext cx="309599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optim</a:t>
            </a:r>
            <a:r>
              <a:rPr dirty="0" smtClean="0" sz="4400" spc="9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zation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800" y="1600136"/>
            <a:ext cx="8610600" cy="45260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4401"/>
              </a:lnSpc>
              <a:spcBef>
                <a:spcPts val="445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void</a:t>
            </a:r>
            <a:r>
              <a:rPr dirty="0" smtClean="0" sz="1800" spc="-3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TruckUpdat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::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e()</a:t>
            </a:r>
            <a:endParaRPr sz="18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555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64236">
              <a:lnSpc>
                <a:spcPct val="94401"/>
              </a:lnSpc>
              <a:spcBef>
                <a:spcPts val="552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if(</a:t>
            </a:r>
            <a:r>
              <a:rPr dirty="0" smtClean="0" sz="1800" spc="0" b="1">
                <a:solidFill>
                  <a:srgbClr val="FBFFFF"/>
                </a:solidFill>
                <a:latin typeface="Courier New"/>
                <a:cs typeface="Courier New"/>
              </a:rPr>
              <a:t>m_wai</a:t>
            </a:r>
            <a:r>
              <a:rPr dirty="0" smtClean="0" sz="1800" spc="-14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800" spc="0" b="1">
                <a:solidFill>
                  <a:srgbClr val="FBFFFF"/>
                </a:solidFill>
                <a:latin typeface="Courier New"/>
                <a:cs typeface="Courier New"/>
              </a:rPr>
              <a:t>_f</a:t>
            </a:r>
            <a:r>
              <a:rPr dirty="0" smtClean="0" sz="1800" spc="-14" b="1">
                <a:solidFill>
                  <a:srgbClr val="FBFFFF"/>
                </a:solidFill>
                <a:latin typeface="Courier New"/>
                <a:cs typeface="Courier New"/>
              </a:rPr>
              <a:t>r</a:t>
            </a:r>
            <a:r>
              <a:rPr dirty="0" smtClean="0" sz="1800" spc="0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800" spc="-14" b="1">
                <a:solidFill>
                  <a:srgbClr val="FBFFFF"/>
                </a:solidFill>
                <a:latin typeface="Courier New"/>
                <a:cs typeface="Courier New"/>
              </a:rPr>
              <a:t>m</a:t>
            </a:r>
            <a:r>
              <a:rPr dirty="0" smtClean="0" sz="1800" spc="0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800" spc="-49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FBFFFF"/>
                </a:solidFill>
                <a:latin typeface="Courier New"/>
                <a:cs typeface="Courier New"/>
              </a:rPr>
              <a:t>&gt;</a:t>
            </a:r>
            <a:r>
              <a:rPr dirty="0" smtClean="0" sz="1800" spc="-1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FBFFFF"/>
                </a:solidFill>
                <a:latin typeface="Courier New"/>
                <a:cs typeface="Courier New"/>
              </a:rPr>
              <a:t>TIME::GetC</a:t>
            </a:r>
            <a:r>
              <a:rPr dirty="0" smtClean="0" sz="1800" spc="-14" b="1">
                <a:solidFill>
                  <a:srgbClr val="FBFFFF"/>
                </a:solidFill>
                <a:latin typeface="Courier New"/>
                <a:cs typeface="Courier New"/>
              </a:rPr>
              <a:t>u</a:t>
            </a:r>
            <a:r>
              <a:rPr dirty="0" smtClean="0" sz="1800" spc="0" b="1">
                <a:solidFill>
                  <a:srgbClr val="FBFFFF"/>
                </a:solidFill>
                <a:latin typeface="Courier New"/>
                <a:cs typeface="Courier New"/>
              </a:rPr>
              <a:t>r</a:t>
            </a:r>
            <a:r>
              <a:rPr dirty="0" smtClean="0" sz="1800" spc="-14" b="1">
                <a:solidFill>
                  <a:srgbClr val="FBFFFF"/>
                </a:solidFill>
                <a:latin typeface="Courier New"/>
                <a:cs typeface="Courier New"/>
              </a:rPr>
              <a:t>r</a:t>
            </a:r>
            <a:r>
              <a:rPr dirty="0" smtClean="0" sz="1800" spc="0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800" spc="-14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800" spc="0" b="1">
                <a:solidFill>
                  <a:srgbClr val="FBFFFF"/>
                </a:solidFill>
                <a:latin typeface="Courier New"/>
                <a:cs typeface="Courier New"/>
              </a:rPr>
              <a:t>tF</a:t>
            </a:r>
            <a:r>
              <a:rPr dirty="0" smtClean="0" sz="1800" spc="-14" b="1">
                <a:solidFill>
                  <a:srgbClr val="FBFFFF"/>
                </a:solidFill>
                <a:latin typeface="Courier New"/>
                <a:cs typeface="Courier New"/>
              </a:rPr>
              <a:t>r</a:t>
            </a:r>
            <a:r>
              <a:rPr dirty="0" smtClean="0" sz="1800" spc="0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800" spc="-14" b="1">
                <a:solidFill>
                  <a:srgbClr val="FBFFFF"/>
                </a:solidFill>
                <a:latin typeface="Courier New"/>
                <a:cs typeface="Courier New"/>
              </a:rPr>
              <a:t>m</a:t>
            </a:r>
            <a:r>
              <a:rPr dirty="0" smtClean="0" sz="1800" spc="0" b="1">
                <a:solidFill>
                  <a:srgbClr val="FBFFFF"/>
                </a:solidFill>
                <a:latin typeface="Courier New"/>
                <a:cs typeface="Courier New"/>
              </a:rPr>
              <a:t>e()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364236">
              <a:lnSpc>
                <a:spcPct val="94401"/>
              </a:lnSpc>
              <a:spcBef>
                <a:spcPts val="552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37032">
              <a:lnSpc>
                <a:spcPct val="94401"/>
              </a:lnSpc>
              <a:spcBef>
                <a:spcPts val="554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return;</a:t>
            </a:r>
            <a:endParaRPr sz="1800">
              <a:latin typeface="Courier New"/>
              <a:cs typeface="Courier New"/>
            </a:endParaRPr>
          </a:p>
          <a:p>
            <a:pPr marL="364236">
              <a:lnSpc>
                <a:spcPct val="94401"/>
              </a:lnSpc>
              <a:spcBef>
                <a:spcPts val="552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364236">
              <a:lnSpc>
                <a:spcPct val="94401"/>
              </a:lnSpc>
              <a:spcBef>
                <a:spcPts val="3144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//</a:t>
            </a:r>
            <a:r>
              <a:rPr dirty="0" smtClean="0" sz="1800" spc="-2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…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more</a:t>
            </a:r>
            <a:r>
              <a:rPr dirty="0" smtClean="0" sz="1800" spc="-2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work</a:t>
            </a:r>
            <a:endParaRPr sz="18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555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304800" y="1600200"/>
            <a:ext cx="8610600" cy="5029200"/>
          </a:xfrm>
          <a:custGeom>
            <a:avLst/>
            <a:gdLst/>
            <a:ahLst/>
            <a:cxnLst/>
            <a:rect l="l" t="t" r="r" b="b"/>
            <a:pathLst>
              <a:path w="8610600" h="5029200">
                <a:moveTo>
                  <a:pt x="0" y="5029200"/>
                </a:moveTo>
                <a:lnTo>
                  <a:pt x="8610600" y="5029200"/>
                </a:lnTo>
                <a:lnTo>
                  <a:pt x="8610600" y="0"/>
                </a:lnTo>
                <a:lnTo>
                  <a:pt x="0" y="0"/>
                </a:lnTo>
                <a:lnTo>
                  <a:pt x="0" y="5029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12545" y="58908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9262" y="589080"/>
            <a:ext cx="141491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-14">
                <a:solidFill>
                  <a:srgbClr val="4FFFFF"/>
                </a:solidFill>
                <a:latin typeface="Arial"/>
                <a:cs typeface="Arial"/>
              </a:rPr>
              <a:t>t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riv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al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8172" y="589080"/>
            <a:ext cx="4678580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optim</a:t>
            </a:r>
            <a:r>
              <a:rPr dirty="0" smtClean="0" sz="4400" spc="9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zation</a:t>
            </a:r>
            <a:r>
              <a:rPr dirty="0" smtClean="0" sz="4400" spc="-1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(cont)</a:t>
            </a:r>
            <a:endParaRPr sz="4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800" y="1600200"/>
            <a:ext cx="8610600" cy="5029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4401"/>
              </a:lnSpc>
              <a:spcBef>
                <a:spcPts val="445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void</a:t>
            </a:r>
            <a:r>
              <a:rPr dirty="0" smtClean="0" sz="1800" spc="-3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Aggregate_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ru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k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at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pd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555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64236">
              <a:lnSpc>
                <a:spcPct val="94401"/>
              </a:lnSpc>
              <a:spcBef>
                <a:spcPts val="552"/>
              </a:spcBef>
            </a:pPr>
            <a:r>
              <a:rPr dirty="0" smtClean="0" sz="1800" spc="0" b="1">
                <a:solidFill>
                  <a:srgbClr val="FBFFFF"/>
                </a:solidFill>
                <a:latin typeface="Courier New"/>
                <a:cs typeface="Courier New"/>
              </a:rPr>
              <a:t>u32</a:t>
            </a:r>
            <a:r>
              <a:rPr dirty="0" smtClean="0" sz="1800" spc="-3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FBFFFF"/>
                </a:solidFill>
                <a:latin typeface="Courier New"/>
                <a:cs typeface="Courier New"/>
              </a:rPr>
              <a:t>current_frame</a:t>
            </a:r>
            <a:r>
              <a:rPr dirty="0" smtClean="0" sz="1800" spc="-6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FBFFFF"/>
                </a:solidFill>
                <a:latin typeface="Courier New"/>
                <a:cs typeface="Courier New"/>
              </a:rPr>
              <a:t>=</a:t>
            </a:r>
            <a:r>
              <a:rPr dirty="0" smtClean="0" sz="1800" spc="-1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FBFFFF"/>
                </a:solidFill>
                <a:latin typeface="Courier New"/>
                <a:cs typeface="Courier New"/>
              </a:rPr>
              <a:t>TIME::GetC</a:t>
            </a:r>
            <a:r>
              <a:rPr dirty="0" smtClean="0" sz="1800" spc="-14" b="1">
                <a:solidFill>
                  <a:srgbClr val="FBFFFF"/>
                </a:solidFill>
                <a:latin typeface="Courier New"/>
                <a:cs typeface="Courier New"/>
              </a:rPr>
              <a:t>u</a:t>
            </a:r>
            <a:r>
              <a:rPr dirty="0" smtClean="0" sz="1800" spc="0" b="1">
                <a:solidFill>
                  <a:srgbClr val="FBFFFF"/>
                </a:solidFill>
                <a:latin typeface="Courier New"/>
                <a:cs typeface="Courier New"/>
              </a:rPr>
              <a:t>r</a:t>
            </a:r>
            <a:r>
              <a:rPr dirty="0" smtClean="0" sz="1800" spc="-14" b="1">
                <a:solidFill>
                  <a:srgbClr val="FBFFFF"/>
                </a:solidFill>
                <a:latin typeface="Courier New"/>
                <a:cs typeface="Courier New"/>
              </a:rPr>
              <a:t>r</a:t>
            </a:r>
            <a:r>
              <a:rPr dirty="0" smtClean="0" sz="1800" spc="0" b="1">
                <a:solidFill>
                  <a:srgbClr val="FBFFFF"/>
                </a:solidFill>
                <a:latin typeface="Courier New"/>
                <a:cs typeface="Courier New"/>
              </a:rPr>
              <a:t>en</a:t>
            </a:r>
            <a:r>
              <a:rPr dirty="0" smtClean="0" sz="1800" spc="-14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800" spc="0" b="1">
                <a:solidFill>
                  <a:srgbClr val="FBFFFF"/>
                </a:solidFill>
                <a:latin typeface="Courier New"/>
                <a:cs typeface="Courier New"/>
              </a:rPr>
              <a:t>F</a:t>
            </a:r>
            <a:r>
              <a:rPr dirty="0" smtClean="0" sz="1800" spc="-14" b="1">
                <a:solidFill>
                  <a:srgbClr val="FBFFFF"/>
                </a:solidFill>
                <a:latin typeface="Courier New"/>
                <a:cs typeface="Courier New"/>
              </a:rPr>
              <a:t>r</a:t>
            </a:r>
            <a:r>
              <a:rPr dirty="0" smtClean="0" sz="1800" spc="0" b="1">
                <a:solidFill>
                  <a:srgbClr val="FBFFFF"/>
                </a:solidFill>
                <a:latin typeface="Courier New"/>
                <a:cs typeface="Courier New"/>
              </a:rPr>
              <a:t>am</a:t>
            </a:r>
            <a:r>
              <a:rPr dirty="0" smtClean="0" sz="1800" spc="-14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800" spc="0" b="1">
                <a:solidFill>
                  <a:srgbClr val="FBFFFF"/>
                </a:solidFill>
                <a:latin typeface="Courier New"/>
                <a:cs typeface="Courier New"/>
              </a:rPr>
              <a:t>(</a:t>
            </a:r>
            <a:r>
              <a:rPr dirty="0" smtClean="0" sz="1800" spc="-14" b="1">
                <a:solidFill>
                  <a:srgbClr val="FBFFFF"/>
                </a:solidFill>
                <a:latin typeface="Courier New"/>
                <a:cs typeface="Courier New"/>
              </a:rPr>
              <a:t>)</a:t>
            </a:r>
            <a:r>
              <a:rPr dirty="0" smtClean="0" sz="1800" spc="0" b="1">
                <a:solidFill>
                  <a:srgbClr val="FBFFFF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364236">
              <a:lnSpc>
                <a:spcPct val="94401"/>
              </a:lnSpc>
              <a:spcBef>
                <a:spcPts val="3146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for(u32</a:t>
            </a:r>
            <a:r>
              <a:rPr dirty="0" smtClean="0" sz="1800" spc="-5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0;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&lt;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m_count;</a:t>
            </a:r>
            <a:r>
              <a:rPr dirty="0" smtClean="0" sz="18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++i)</a:t>
            </a:r>
            <a:endParaRPr sz="1800">
              <a:latin typeface="Courier New"/>
              <a:cs typeface="Courier New"/>
            </a:endParaRPr>
          </a:p>
          <a:p>
            <a:pPr marL="364236">
              <a:lnSpc>
                <a:spcPct val="94401"/>
              </a:lnSpc>
              <a:spcBef>
                <a:spcPts val="552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37032">
              <a:lnSpc>
                <a:spcPct val="94401"/>
              </a:lnSpc>
              <a:spcBef>
                <a:spcPts val="552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TruckUpda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e*</a:t>
            </a:r>
            <a:r>
              <a:rPr dirty="0" smtClean="0" sz="1800" spc="-5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self</a:t>
            </a:r>
            <a:r>
              <a:rPr dirty="0" smtClean="0" sz="1800" spc="-2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&amp;m_updates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[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i];</a:t>
            </a:r>
            <a:endParaRPr sz="1800">
              <a:latin typeface="Courier New"/>
              <a:cs typeface="Courier New"/>
            </a:endParaRPr>
          </a:p>
          <a:p>
            <a:pPr marL="637032">
              <a:lnSpc>
                <a:spcPct val="94401"/>
              </a:lnSpc>
              <a:spcBef>
                <a:spcPts val="552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if(</a:t>
            </a:r>
            <a:r>
              <a:rPr dirty="0" smtClean="0" sz="1800" spc="0" b="1">
                <a:solidFill>
                  <a:srgbClr val="FBFFFF"/>
                </a:solidFill>
                <a:latin typeface="Courier New"/>
                <a:cs typeface="Courier New"/>
              </a:rPr>
              <a:t>self-&gt;</a:t>
            </a:r>
            <a:r>
              <a:rPr dirty="0" smtClean="0" sz="1800" spc="-14" b="1">
                <a:solidFill>
                  <a:srgbClr val="FBFFFF"/>
                </a:solidFill>
                <a:latin typeface="Courier New"/>
                <a:cs typeface="Courier New"/>
              </a:rPr>
              <a:t>m</a:t>
            </a:r>
            <a:r>
              <a:rPr dirty="0" smtClean="0" sz="1800" spc="0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800" spc="-14" b="1">
                <a:solidFill>
                  <a:srgbClr val="FBFFFF"/>
                </a:solidFill>
                <a:latin typeface="Courier New"/>
                <a:cs typeface="Courier New"/>
              </a:rPr>
              <a:t>w</a:t>
            </a:r>
            <a:r>
              <a:rPr dirty="0" smtClean="0" sz="1800" spc="0" b="1">
                <a:solidFill>
                  <a:srgbClr val="FBFFFF"/>
                </a:solidFill>
                <a:latin typeface="Courier New"/>
                <a:cs typeface="Courier New"/>
              </a:rPr>
              <a:t>ai</a:t>
            </a:r>
            <a:r>
              <a:rPr dirty="0" smtClean="0" sz="1800" spc="-14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800" spc="0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800" spc="-14" b="1">
                <a:solidFill>
                  <a:srgbClr val="FBFFFF"/>
                </a:solidFill>
                <a:latin typeface="Courier New"/>
                <a:cs typeface="Courier New"/>
              </a:rPr>
              <a:t>f</a:t>
            </a:r>
            <a:r>
              <a:rPr dirty="0" smtClean="0" sz="1800" spc="0" b="1">
                <a:solidFill>
                  <a:srgbClr val="FBFFFF"/>
                </a:solidFill>
                <a:latin typeface="Courier New"/>
                <a:cs typeface="Courier New"/>
              </a:rPr>
              <a:t>r</a:t>
            </a:r>
            <a:r>
              <a:rPr dirty="0" smtClean="0" sz="1800" spc="-14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800" spc="0" b="1">
                <a:solidFill>
                  <a:srgbClr val="FBFFFF"/>
                </a:solidFill>
                <a:latin typeface="Courier New"/>
                <a:cs typeface="Courier New"/>
              </a:rPr>
              <a:t>me</a:t>
            </a:r>
            <a:r>
              <a:rPr dirty="0" smtClean="0" sz="1800" spc="-59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FBFFFF"/>
                </a:solidFill>
                <a:latin typeface="Courier New"/>
                <a:cs typeface="Courier New"/>
              </a:rPr>
              <a:t>&gt;</a:t>
            </a:r>
            <a:r>
              <a:rPr dirty="0" smtClean="0" sz="1800" spc="-1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FBFFFF"/>
                </a:solidFill>
                <a:latin typeface="Courier New"/>
                <a:cs typeface="Courier New"/>
              </a:rPr>
              <a:t>current_fra</a:t>
            </a:r>
            <a:r>
              <a:rPr dirty="0" smtClean="0" sz="1800" spc="-14" b="1">
                <a:solidFill>
                  <a:srgbClr val="FBFFFF"/>
                </a:solidFill>
                <a:latin typeface="Courier New"/>
                <a:cs typeface="Courier New"/>
              </a:rPr>
              <a:t>m</a:t>
            </a:r>
            <a:r>
              <a:rPr dirty="0" smtClean="0" sz="1800" spc="9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637032">
              <a:lnSpc>
                <a:spcPct val="94401"/>
              </a:lnSpc>
              <a:spcBef>
                <a:spcPts val="555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10132">
              <a:lnSpc>
                <a:spcPct val="94401"/>
              </a:lnSpc>
              <a:spcBef>
                <a:spcPts val="552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continue;</a:t>
            </a:r>
            <a:endParaRPr sz="1800">
              <a:latin typeface="Courier New"/>
              <a:cs typeface="Courier New"/>
            </a:endParaRPr>
          </a:p>
          <a:p>
            <a:pPr marL="637032">
              <a:lnSpc>
                <a:spcPct val="94401"/>
              </a:lnSpc>
              <a:spcBef>
                <a:spcPts val="552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637032">
              <a:lnSpc>
                <a:spcPct val="94401"/>
              </a:lnSpc>
              <a:spcBef>
                <a:spcPts val="3146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//</a:t>
            </a:r>
            <a:r>
              <a:rPr dirty="0" smtClean="0" sz="1800" spc="-2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…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more</a:t>
            </a:r>
            <a:r>
              <a:rPr dirty="0" smtClean="0" sz="1800" spc="-2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work</a:t>
            </a:r>
            <a:endParaRPr sz="1800">
              <a:latin typeface="Courier New"/>
              <a:cs typeface="Courier New"/>
            </a:endParaRPr>
          </a:p>
          <a:p>
            <a:pPr marL="364236">
              <a:lnSpc>
                <a:spcPct val="94401"/>
              </a:lnSpc>
              <a:spcBef>
                <a:spcPts val="552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552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905000" y="1905000"/>
            <a:ext cx="5865876" cy="4181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89913" y="589080"/>
            <a:ext cx="125990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SPU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3810" y="589080"/>
            <a:ext cx="253526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gameplay</a:t>
            </a:r>
            <a:endParaRPr sz="4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476983" y="589080"/>
            <a:ext cx="216144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systems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073020" y="589080"/>
            <a:ext cx="125990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SPU</a:t>
            </a:r>
            <a:endParaRPr sz="4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76918" y="589080"/>
            <a:ext cx="253526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gameplay</a:t>
            </a:r>
            <a:endParaRPr sz="4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60091" y="589080"/>
            <a:ext cx="119778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intro</a:t>
            </a:r>
            <a:endParaRPr sz="4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40" y="1687194"/>
            <a:ext cx="190906" cy="356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5"/>
              </a:lnSpc>
              <a:spcBef>
                <a:spcPts val="138"/>
              </a:spcBef>
            </a:pP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8840" y="1687194"/>
            <a:ext cx="4430187" cy="752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5"/>
              </a:lnSpc>
              <a:spcBef>
                <a:spcPts val="138"/>
              </a:spcBef>
            </a:pP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600" spc="9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stems</a:t>
            </a:r>
            <a:r>
              <a:rPr dirty="0" smtClean="0" sz="26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built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aro</a:t>
            </a:r>
            <a:r>
              <a:rPr dirty="0" smtClean="0" sz="2600" spc="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nd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ap</a:t>
            </a:r>
            <a:r>
              <a:rPr dirty="0" smtClean="0" sz="2600" spc="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lying</a:t>
            </a:r>
            <a:endParaRPr sz="2600">
              <a:latin typeface="Arial"/>
              <a:cs typeface="Arial"/>
            </a:endParaRPr>
          </a:p>
          <a:p>
            <a:pPr marL="12700" marR="49651">
              <a:lnSpc>
                <a:spcPct val="95825"/>
              </a:lnSpc>
            </a:pP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6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mo</a:t>
            </a:r>
            <a:r>
              <a:rPr dirty="0" smtClean="0" sz="2600" spc="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6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600" spc="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6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6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24672" y="1687194"/>
            <a:ext cx="1253457" cy="356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5"/>
              </a:lnSpc>
              <a:spcBef>
                <a:spcPts val="138"/>
              </a:spcBef>
            </a:pP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sh</a:t>
            </a:r>
            <a:r>
              <a:rPr dirty="0" smtClean="0" sz="26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ders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92451" y="1687194"/>
            <a:ext cx="351116" cy="356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5"/>
              </a:lnSpc>
              <a:spcBef>
                <a:spcPts val="138"/>
              </a:spcBef>
            </a:pP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60538" y="1687194"/>
            <a:ext cx="590107" cy="356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5"/>
              </a:lnSpc>
              <a:spcBef>
                <a:spcPts val="138"/>
              </a:spcBef>
            </a:pP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lots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67615" y="1687194"/>
            <a:ext cx="351116" cy="356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5"/>
              </a:lnSpc>
              <a:spcBef>
                <a:spcPts val="138"/>
              </a:spcBef>
            </a:pP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444" y="2559169"/>
            <a:ext cx="259095" cy="1307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5">
              <a:lnSpc>
                <a:spcPts val="2760"/>
              </a:lnSpc>
              <a:spcBef>
                <a:spcPts val="138"/>
              </a:spcBef>
            </a:pP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18"/>
              </a:spcBef>
            </a:pP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6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754"/>
              </a:spcBef>
            </a:pP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9906" y="2559169"/>
            <a:ext cx="2852953" cy="1307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6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6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600" spc="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obyUpdate</a:t>
            </a:r>
            <a:endParaRPr sz="2600">
              <a:latin typeface="Arial"/>
              <a:cs typeface="Arial"/>
            </a:endParaRPr>
          </a:p>
          <a:p>
            <a:pPr marL="12700" marR="49606">
              <a:lnSpc>
                <a:spcPct val="95825"/>
              </a:lnSpc>
              <a:spcBef>
                <a:spcPts val="618"/>
              </a:spcBef>
            </a:pP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Gup</a:t>
            </a:r>
            <a:r>
              <a:rPr dirty="0" smtClean="0" sz="2600" spc="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ys</a:t>
            </a:r>
            <a:endParaRPr sz="2600">
              <a:latin typeface="Arial"/>
              <a:cs typeface="Arial"/>
            </a:endParaRPr>
          </a:p>
          <a:p>
            <a:pPr marL="12700" marR="49606">
              <a:lnSpc>
                <a:spcPct val="95825"/>
              </a:lnSpc>
              <a:spcBef>
                <a:spcPts val="754"/>
              </a:spcBef>
            </a:pP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6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6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6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600" spc="-9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6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985887"/>
            <a:ext cx="190754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40" y="3985887"/>
            <a:ext cx="2791772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600" spc="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all,</a:t>
            </a:r>
            <a:r>
              <a:rPr dirty="0" smtClean="0" sz="26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sim</a:t>
            </a:r>
            <a:r>
              <a:rPr dirty="0" smtClean="0" sz="2600" spc="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le</a:t>
            </a:r>
            <a:r>
              <a:rPr dirty="0" smtClean="0" sz="26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6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de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6220" y="3985887"/>
            <a:ext cx="1308216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600" spc="9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erla</a:t>
            </a:r>
            <a:r>
              <a:rPr dirty="0" smtClean="0" sz="2600" spc="9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4461756"/>
            <a:ext cx="259095" cy="1782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5">
              <a:lnSpc>
                <a:spcPts val="2760"/>
              </a:lnSpc>
              <a:spcBef>
                <a:spcPts val="138"/>
              </a:spcBef>
            </a:pP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6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616"/>
              </a:spcBef>
            </a:pP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56"/>
              </a:spcBef>
            </a:pP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6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754"/>
              </a:spcBef>
            </a:pP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79906" y="4461756"/>
            <a:ext cx="4578257" cy="1782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606">
              <a:lnSpc>
                <a:spcPts val="2760"/>
              </a:lnSpc>
              <a:spcBef>
                <a:spcPts val="138"/>
              </a:spcBef>
            </a:pP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6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6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600" spc="-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6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600" spc="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lied</a:t>
            </a:r>
            <a:endParaRPr sz="2600">
              <a:latin typeface="Arial"/>
              <a:cs typeface="Arial"/>
            </a:endParaRPr>
          </a:p>
          <a:p>
            <a:pPr marL="12700" marR="49606">
              <a:lnSpc>
                <a:spcPct val="95825"/>
              </a:lnSpc>
              <a:spcBef>
                <a:spcPts val="616"/>
              </a:spcBef>
            </a:pP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6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mpiled</a:t>
            </a:r>
            <a:r>
              <a:rPr dirty="0" smtClean="0" sz="26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offl</a:t>
            </a:r>
            <a:r>
              <a:rPr dirty="0" smtClean="0" sz="26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ne</a:t>
            </a:r>
            <a:endParaRPr sz="2600">
              <a:latin typeface="Arial"/>
              <a:cs typeface="Arial"/>
            </a:endParaRPr>
          </a:p>
          <a:p>
            <a:pPr marL="12700" marR="49606">
              <a:lnSpc>
                <a:spcPct val="95825"/>
              </a:lnSpc>
              <a:spcBef>
                <a:spcPts val="756"/>
              </a:spcBef>
            </a:pPr>
            <a:r>
              <a:rPr dirty="0" smtClean="0" sz="2600" spc="4">
                <a:solidFill>
                  <a:srgbClr val="E9FFFF"/>
                </a:solidFill>
                <a:latin typeface="Arial"/>
                <a:cs typeface="Arial"/>
              </a:rPr>
              <a:t>debuggable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54"/>
              </a:spcBef>
            </a:pP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6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alo</a:t>
            </a:r>
            <a:r>
              <a:rPr dirty="0" smtClean="0" sz="2600" spc="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600" spc="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6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grap</a:t>
            </a:r>
            <a:r>
              <a:rPr dirty="0" smtClean="0" sz="2600" spc="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ics</a:t>
            </a:r>
            <a:r>
              <a:rPr dirty="0" smtClean="0" sz="26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600" spc="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600" spc="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600" spc="0">
                <a:solidFill>
                  <a:srgbClr val="E9FFFF"/>
                </a:solidFill>
                <a:latin typeface="Arial"/>
                <a:cs typeface="Arial"/>
              </a:rPr>
              <a:t>ers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506601" y="1390650"/>
            <a:ext cx="6130925" cy="407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52906" y="589080"/>
            <a:ext cx="309207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as</a:t>
            </a:r>
            <a:r>
              <a:rPr dirty="0" smtClean="0" sz="4400" spc="9">
                <a:solidFill>
                  <a:srgbClr val="4FFFFF"/>
                </a:solidFill>
                <a:latin typeface="Arial"/>
                <a:cs typeface="Arial"/>
              </a:rPr>
              <a:t>y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nc</a:t>
            </a:r>
            <a:r>
              <a:rPr dirty="0" smtClean="0" sz="4400" spc="-24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moby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91214" y="589080"/>
            <a:ext cx="182063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update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958083" y="589080"/>
            <a:ext cx="231869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o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v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erview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78840" y="589080"/>
            <a:ext cx="5472597" cy="32332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89530" marR="61335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overview</a:t>
            </a:r>
            <a:endParaRPr sz="4400">
              <a:latin typeface="Arial"/>
              <a:cs typeface="Arial"/>
            </a:endParaRPr>
          </a:p>
          <a:p>
            <a:pPr marL="12700" marR="61335">
              <a:lnSpc>
                <a:spcPct val="95825"/>
              </a:lnSpc>
              <a:spcBef>
                <a:spcPts val="3254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Asyn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Mob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Upda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  <a:p>
            <a:pPr marL="413766" marR="35795" indent="-286461">
              <a:lnSpc>
                <a:spcPts val="3020"/>
              </a:lnSpc>
              <a:spcBef>
                <a:spcPts val="837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se</a:t>
            </a:r>
            <a:r>
              <a:rPr dirty="0" smtClean="0" sz="2800" spc="-6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mewo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k,</a:t>
            </a:r>
            <a:r>
              <a:rPr dirty="0" smtClean="0" sz="2800" spc="-11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me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nt</a:t>
            </a:r>
            <a:r>
              <a:rPr dirty="0" smtClean="0" sz="2800" spc="-6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800" spc="-1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work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  <a:p>
            <a:pPr marL="127304">
              <a:lnSpc>
                <a:spcPct val="95825"/>
              </a:lnSpc>
              <a:spcBef>
                <a:spcPts val="314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5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MobyI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-13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ren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ng</a:t>
            </a:r>
            <a:endParaRPr sz="2800">
              <a:latin typeface="Arial"/>
              <a:cs typeface="Arial"/>
            </a:endParaRPr>
          </a:p>
          <a:p>
            <a:pPr marL="12700" marR="61335">
              <a:lnSpc>
                <a:spcPct val="95825"/>
              </a:lnSpc>
              <a:spcBef>
                <a:spcPts val="475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Gup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ys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649147"/>
            <a:ext cx="20309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41742" y="2118786"/>
            <a:ext cx="189815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with</a:t>
            </a:r>
            <a:r>
              <a:rPr dirty="0" smtClean="0" sz="28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7411" y="2972233"/>
            <a:ext cx="1305183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el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441872"/>
            <a:ext cx="20294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3911264"/>
            <a:ext cx="276310" cy="13196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5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31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475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9906" y="3911264"/>
            <a:ext cx="6033201" cy="13196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263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“l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t”</a:t>
            </a:r>
            <a:r>
              <a:rPr dirty="0" smtClean="0" sz="2800" spc="-5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Mob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ce</a:t>
            </a:r>
            <a:r>
              <a:rPr dirty="0" smtClean="0" sz="2800" spc="-16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em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nt</a:t>
            </a:r>
            <a:endParaRPr sz="2800">
              <a:latin typeface="Arial"/>
              <a:cs typeface="Arial"/>
            </a:endParaRPr>
          </a:p>
          <a:p>
            <a:pPr marL="12700" marR="53263">
              <a:lnSpc>
                <a:spcPct val="95825"/>
              </a:lnSpc>
              <a:spcBef>
                <a:spcPts val="331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10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0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%</a:t>
            </a:r>
            <a:r>
              <a:rPr dirty="0" smtClean="0" sz="2800" spc="-8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1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-1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up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,</a:t>
            </a:r>
            <a:r>
              <a:rPr dirty="0" smtClean="0" sz="2800" spc="-4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no</a:t>
            </a:r>
            <a:r>
              <a:rPr dirty="0" smtClean="0" sz="2800" spc="-2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-4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5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9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0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%</a:t>
            </a:r>
            <a:r>
              <a:rPr dirty="0" smtClean="0" sz="2800" spc="-6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Mo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ce</a:t>
            </a:r>
            <a:r>
              <a:rPr dirty="0" smtClean="0" sz="2800" spc="-16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-9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5319828"/>
            <a:ext cx="20309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8840" y="5319828"/>
            <a:ext cx="7010718" cy="13195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263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Asyn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Effect</a:t>
            </a:r>
            <a:endParaRPr sz="2800">
              <a:latin typeface="Arial"/>
              <a:cs typeface="Arial"/>
            </a:endParaRPr>
          </a:p>
          <a:p>
            <a:pPr marL="127304" marR="53263">
              <a:lnSpc>
                <a:spcPct val="95825"/>
              </a:lnSpc>
              <a:spcBef>
                <a:spcPts val="326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ry</a:t>
            </a:r>
            <a:r>
              <a:rPr dirty="0" smtClean="0" sz="2800" spc="-6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sy</a:t>
            </a:r>
            <a:r>
              <a:rPr dirty="0" smtClean="0" sz="2800" spc="-4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28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&amp;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-6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-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PU</a:t>
            </a:r>
            <a:r>
              <a:rPr dirty="0" smtClean="0" sz="2800" spc="-3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“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ef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”</a:t>
            </a:r>
            <a:endParaRPr sz="2800">
              <a:latin typeface="Arial"/>
              <a:cs typeface="Arial"/>
            </a:endParaRPr>
          </a:p>
          <a:p>
            <a:pPr marL="127304">
              <a:lnSpc>
                <a:spcPct val="95825"/>
              </a:lnSpc>
              <a:spcBef>
                <a:spcPts val="475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user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,</a:t>
            </a:r>
            <a:r>
              <a:rPr dirty="0" smtClean="0" sz="2800" spc="-18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not</a:t>
            </a:r>
            <a:r>
              <a:rPr dirty="0" smtClean="0" sz="2800" spc="-3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3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writ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,</a:t>
            </a:r>
            <a:r>
              <a:rPr dirty="0" smtClean="0" sz="2800" spc="-14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135505" y="589080"/>
            <a:ext cx="309151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async</a:t>
            </a:r>
            <a:r>
              <a:rPr dirty="0" smtClean="0" sz="4400" spc="-1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moby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3253" y="589080"/>
            <a:ext cx="1818959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u</a:t>
            </a:r>
            <a:r>
              <a:rPr dirty="0" smtClean="0" sz="4400" spc="-14">
                <a:solidFill>
                  <a:srgbClr val="4FFFFF"/>
                </a:solidFill>
                <a:latin typeface="Arial"/>
                <a:cs typeface="Arial"/>
              </a:rPr>
              <a:t>p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date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649832"/>
            <a:ext cx="229006" cy="969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375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40" y="1649832"/>
            <a:ext cx="7507935" cy="1944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sig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r>
              <a:rPr dirty="0" smtClean="0" sz="32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ove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classes</a:t>
            </a:r>
            <a:r>
              <a:rPr dirty="0" smtClean="0" sz="32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SPU</a:t>
            </a:r>
            <a:endParaRPr sz="3200">
              <a:latin typeface="Arial"/>
              <a:cs typeface="Arial"/>
            </a:endParaRPr>
          </a:p>
          <a:p>
            <a:pPr marL="12700" marR="884091">
              <a:lnSpc>
                <a:spcPts val="3460"/>
              </a:lnSpc>
              <a:spcBef>
                <a:spcPts val="782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user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sup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code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fra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nt</a:t>
            </a:r>
            <a:endParaRPr sz="3200">
              <a:latin typeface="Arial"/>
              <a:cs typeface="Arial"/>
            </a:endParaRPr>
          </a:p>
          <a:p>
            <a:pPr marL="12700" marR="24725">
              <a:lnSpc>
                <a:spcPct val="95825"/>
              </a:lnSpc>
              <a:spcBef>
                <a:spcPts val="35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lti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code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fra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nts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class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162141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40" y="3698589"/>
            <a:ext cx="2358465" cy="1505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304">
              <a:lnSpc>
                <a:spcPts val="3375"/>
              </a:lnSpc>
              <a:spcBef>
                <a:spcPts val="168"/>
              </a:spcBef>
            </a:pPr>
            <a:r>
              <a:rPr dirty="0" smtClean="0" sz="320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3200" spc="-40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AI</a:t>
            </a:r>
            <a:endParaRPr sz="3200">
              <a:latin typeface="Arial"/>
              <a:cs typeface="Arial"/>
            </a:endParaRPr>
          </a:p>
          <a:p>
            <a:pPr marL="12700" marR="3720">
              <a:lnSpc>
                <a:spcPct val="95825"/>
              </a:lnSpc>
              <a:spcBef>
                <a:spcPts val="37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use</a:t>
            </a:r>
            <a:r>
              <a:rPr dirty="0" smtClean="0" sz="3200" spc="-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-d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endParaRPr sz="3200">
              <a:latin typeface="Arial"/>
              <a:cs typeface="Arial"/>
            </a:endParaRPr>
          </a:p>
          <a:p>
            <a:pPr marL="12700" marR="13373">
              <a:lnSpc>
                <a:spcPct val="95825"/>
              </a:lnSpc>
              <a:spcBef>
                <a:spcPts val="544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user-d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44512" y="3698589"/>
            <a:ext cx="3772485" cy="1505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176" marR="70098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e,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for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exa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ple</a:t>
            </a:r>
            <a:endParaRPr sz="3200">
              <a:latin typeface="Arial"/>
              <a:cs typeface="Arial"/>
            </a:endParaRPr>
          </a:p>
          <a:p>
            <a:pPr marL="12963">
              <a:lnSpc>
                <a:spcPct val="95825"/>
              </a:lnSpc>
              <a:spcBef>
                <a:spcPts val="37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ce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  <a:p>
            <a:pPr marL="12700" marR="70098">
              <a:lnSpc>
                <a:spcPct val="95825"/>
              </a:lnSpc>
              <a:spcBef>
                <a:spcPts val="544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comm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235171"/>
            <a:ext cx="229006" cy="1505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375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46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8840" y="5308321"/>
            <a:ext cx="6894672" cy="871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ext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rn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code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vid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gh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ncti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  <a:p>
            <a:pPr marL="12700" marR="61081">
              <a:lnSpc>
                <a:spcPts val="3454"/>
              </a:lnSpc>
              <a:spcBef>
                <a:spcPts val="4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er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419600" y="1600200"/>
            <a:ext cx="4114800" cy="2762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440429" y="771826"/>
            <a:ext cx="2193277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glos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s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ary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40" y="1698600"/>
            <a:ext cx="3495535" cy="4237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398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bys</a:t>
            </a:r>
            <a:endParaRPr sz="3200">
              <a:latin typeface="Arial"/>
              <a:cs typeface="Arial"/>
            </a:endParaRPr>
          </a:p>
          <a:p>
            <a:pPr marL="127304" marR="57398">
              <a:lnSpc>
                <a:spcPct val="95825"/>
              </a:lnSpc>
              <a:spcBef>
                <a:spcPts val="654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  <a:p>
            <a:pPr marL="12700" indent="114604">
              <a:lnSpc>
                <a:spcPts val="3679"/>
              </a:lnSpc>
              <a:spcBef>
                <a:spcPts val="812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1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679"/>
              </a:lnSpc>
              <a:spcBef>
                <a:spcPts val="98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classes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679"/>
              </a:lnSpc>
              <a:spcBef>
                <a:spcPts val="98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As</a:t>
            </a:r>
            <a:r>
              <a:rPr dirty="0" smtClean="0" sz="3200" spc="4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ncM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byUpd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endParaRPr sz="3200">
              <a:latin typeface="Arial"/>
              <a:cs typeface="Arial"/>
            </a:endParaRPr>
          </a:p>
          <a:p>
            <a:pPr marL="127304" marR="57398">
              <a:lnSpc>
                <a:spcPts val="3085"/>
              </a:lnSpc>
              <a:spcBef>
                <a:spcPts val="1144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Gup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ys</a:t>
            </a:r>
            <a:endParaRPr sz="2800">
              <a:latin typeface="Arial"/>
              <a:cs typeface="Arial"/>
            </a:endParaRPr>
          </a:p>
          <a:p>
            <a:pPr marL="127304" marR="57398">
              <a:lnSpc>
                <a:spcPct val="95825"/>
              </a:lnSpc>
              <a:spcBef>
                <a:spcPts val="65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Asy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  <a:p>
            <a:pPr marL="12700" marR="57398">
              <a:lnSpc>
                <a:spcPct val="95825"/>
              </a:lnSpc>
              <a:spcBef>
                <a:spcPts val="91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308445"/>
            <a:ext cx="228854" cy="1017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5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5503393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5486400" y="1981200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533400"/>
                </a:moveTo>
                <a:lnTo>
                  <a:pt x="1752600" y="533400"/>
                </a:lnTo>
                <a:lnTo>
                  <a:pt x="1752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5486400" y="1981200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533400"/>
                </a:moveTo>
                <a:lnTo>
                  <a:pt x="1752600" y="533400"/>
                </a:lnTo>
                <a:lnTo>
                  <a:pt x="1752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533400" y="1981200"/>
            <a:ext cx="2667000" cy="533400"/>
          </a:xfrm>
          <a:custGeom>
            <a:avLst/>
            <a:gdLst/>
            <a:ahLst/>
            <a:cxnLst/>
            <a:rect l="l" t="t" r="r" b="b"/>
            <a:pathLst>
              <a:path w="2667000" h="533400">
                <a:moveTo>
                  <a:pt x="0" y="533400"/>
                </a:moveTo>
                <a:lnTo>
                  <a:pt x="2667000" y="533400"/>
                </a:lnTo>
                <a:lnTo>
                  <a:pt x="2667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33400" y="1981200"/>
            <a:ext cx="2667000" cy="533400"/>
          </a:xfrm>
          <a:custGeom>
            <a:avLst/>
            <a:gdLst/>
            <a:ahLst/>
            <a:cxnLst/>
            <a:rect l="l" t="t" r="r" b="b"/>
            <a:pathLst>
              <a:path w="2667000" h="533400">
                <a:moveTo>
                  <a:pt x="0" y="533400"/>
                </a:moveTo>
                <a:lnTo>
                  <a:pt x="2667000" y="533400"/>
                </a:lnTo>
                <a:lnTo>
                  <a:pt x="2667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486400" y="2743200"/>
            <a:ext cx="1981200" cy="406400"/>
          </a:xfrm>
          <a:custGeom>
            <a:avLst/>
            <a:gdLst/>
            <a:ahLst/>
            <a:cxnLst/>
            <a:rect l="l" t="t" r="r" b="b"/>
            <a:pathLst>
              <a:path w="1981200" h="406400">
                <a:moveTo>
                  <a:pt x="0" y="406400"/>
                </a:moveTo>
                <a:lnTo>
                  <a:pt x="1981200" y="406400"/>
                </a:lnTo>
                <a:lnTo>
                  <a:pt x="1981200" y="0"/>
                </a:lnTo>
                <a:lnTo>
                  <a:pt x="0" y="0"/>
                </a:lnTo>
                <a:lnTo>
                  <a:pt x="0" y="4064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5486400" y="2743200"/>
            <a:ext cx="1981200" cy="406400"/>
          </a:xfrm>
          <a:custGeom>
            <a:avLst/>
            <a:gdLst/>
            <a:ahLst/>
            <a:cxnLst/>
            <a:rect l="l" t="t" r="r" b="b"/>
            <a:pathLst>
              <a:path w="1981200" h="406400">
                <a:moveTo>
                  <a:pt x="0" y="406400"/>
                </a:moveTo>
                <a:lnTo>
                  <a:pt x="1981200" y="406400"/>
                </a:lnTo>
                <a:lnTo>
                  <a:pt x="1981200" y="0"/>
                </a:lnTo>
                <a:lnTo>
                  <a:pt x="0" y="0"/>
                </a:lnTo>
                <a:lnTo>
                  <a:pt x="0" y="4064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5486400" y="3149600"/>
            <a:ext cx="1981200" cy="406400"/>
          </a:xfrm>
          <a:custGeom>
            <a:avLst/>
            <a:gdLst/>
            <a:ahLst/>
            <a:cxnLst/>
            <a:rect l="l" t="t" r="r" b="b"/>
            <a:pathLst>
              <a:path w="1981200" h="406400">
                <a:moveTo>
                  <a:pt x="0" y="406400"/>
                </a:moveTo>
                <a:lnTo>
                  <a:pt x="1981200" y="406400"/>
                </a:lnTo>
                <a:lnTo>
                  <a:pt x="1981200" y="0"/>
                </a:lnTo>
                <a:lnTo>
                  <a:pt x="0" y="0"/>
                </a:lnTo>
                <a:lnTo>
                  <a:pt x="0" y="4064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5486400" y="3149600"/>
            <a:ext cx="1981200" cy="406400"/>
          </a:xfrm>
          <a:custGeom>
            <a:avLst/>
            <a:gdLst/>
            <a:ahLst/>
            <a:cxnLst/>
            <a:rect l="l" t="t" r="r" b="b"/>
            <a:pathLst>
              <a:path w="1981200" h="406400">
                <a:moveTo>
                  <a:pt x="0" y="406400"/>
                </a:moveTo>
                <a:lnTo>
                  <a:pt x="1981200" y="406400"/>
                </a:lnTo>
                <a:lnTo>
                  <a:pt x="1981200" y="0"/>
                </a:lnTo>
                <a:lnTo>
                  <a:pt x="0" y="0"/>
                </a:lnTo>
                <a:lnTo>
                  <a:pt x="0" y="4064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5486400" y="3556000"/>
            <a:ext cx="1981200" cy="406400"/>
          </a:xfrm>
          <a:custGeom>
            <a:avLst/>
            <a:gdLst/>
            <a:ahLst/>
            <a:cxnLst/>
            <a:rect l="l" t="t" r="r" b="b"/>
            <a:pathLst>
              <a:path w="1981200" h="406400">
                <a:moveTo>
                  <a:pt x="0" y="406400"/>
                </a:moveTo>
                <a:lnTo>
                  <a:pt x="1981200" y="406400"/>
                </a:lnTo>
                <a:lnTo>
                  <a:pt x="1981200" y="0"/>
                </a:lnTo>
                <a:lnTo>
                  <a:pt x="0" y="0"/>
                </a:lnTo>
                <a:lnTo>
                  <a:pt x="0" y="4064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486400" y="3556000"/>
            <a:ext cx="1981200" cy="406400"/>
          </a:xfrm>
          <a:custGeom>
            <a:avLst/>
            <a:gdLst/>
            <a:ahLst/>
            <a:cxnLst/>
            <a:rect l="l" t="t" r="r" b="b"/>
            <a:pathLst>
              <a:path w="1981200" h="406400">
                <a:moveTo>
                  <a:pt x="0" y="406400"/>
                </a:moveTo>
                <a:lnTo>
                  <a:pt x="1981200" y="406400"/>
                </a:lnTo>
                <a:lnTo>
                  <a:pt x="1981200" y="0"/>
                </a:lnTo>
                <a:lnTo>
                  <a:pt x="0" y="0"/>
                </a:lnTo>
                <a:lnTo>
                  <a:pt x="0" y="4064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3275965" y="2890139"/>
            <a:ext cx="1981835" cy="171323"/>
          </a:xfrm>
          <a:custGeom>
            <a:avLst/>
            <a:gdLst/>
            <a:ahLst/>
            <a:cxnLst/>
            <a:rect l="l" t="t" r="r" b="b"/>
            <a:pathLst>
              <a:path w="1981835" h="171323">
                <a:moveTo>
                  <a:pt x="0" y="99187"/>
                </a:moveTo>
                <a:lnTo>
                  <a:pt x="1270" y="156210"/>
                </a:lnTo>
                <a:lnTo>
                  <a:pt x="1811104" y="114202"/>
                </a:lnTo>
                <a:lnTo>
                  <a:pt x="1839722" y="113537"/>
                </a:lnTo>
                <a:lnTo>
                  <a:pt x="1812417" y="171323"/>
                </a:lnTo>
                <a:lnTo>
                  <a:pt x="1981835" y="81661"/>
                </a:lnTo>
                <a:lnTo>
                  <a:pt x="1838325" y="56387"/>
                </a:lnTo>
                <a:lnTo>
                  <a:pt x="1809790" y="57052"/>
                </a:lnTo>
                <a:lnTo>
                  <a:pt x="0" y="99187"/>
                </a:lnTo>
                <a:close/>
              </a:path>
              <a:path w="1981835" h="171323">
                <a:moveTo>
                  <a:pt x="1838325" y="56387"/>
                </a:moveTo>
                <a:lnTo>
                  <a:pt x="1981835" y="81661"/>
                </a:lnTo>
                <a:lnTo>
                  <a:pt x="1808480" y="0"/>
                </a:lnTo>
                <a:lnTo>
                  <a:pt x="1809790" y="57052"/>
                </a:lnTo>
                <a:lnTo>
                  <a:pt x="1838325" y="56387"/>
                </a:lnTo>
                <a:close/>
              </a:path>
              <a:path w="1981835" h="171323">
                <a:moveTo>
                  <a:pt x="1812417" y="171323"/>
                </a:moveTo>
                <a:lnTo>
                  <a:pt x="1839722" y="113537"/>
                </a:lnTo>
                <a:lnTo>
                  <a:pt x="1811104" y="114202"/>
                </a:lnTo>
                <a:lnTo>
                  <a:pt x="1812417" y="1713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85800" y="2743200"/>
            <a:ext cx="2286000" cy="609600"/>
          </a:xfrm>
          <a:custGeom>
            <a:avLst/>
            <a:gdLst/>
            <a:ahLst/>
            <a:cxnLst/>
            <a:rect l="l" t="t" r="r" b="b"/>
            <a:pathLst>
              <a:path w="2286000" h="609600">
                <a:moveTo>
                  <a:pt x="0" y="609600"/>
                </a:moveTo>
                <a:lnTo>
                  <a:pt x="2286000" y="609600"/>
                </a:lnTo>
                <a:lnTo>
                  <a:pt x="22860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685800" y="2743200"/>
            <a:ext cx="2286000" cy="609600"/>
          </a:xfrm>
          <a:custGeom>
            <a:avLst/>
            <a:gdLst/>
            <a:ahLst/>
            <a:cxnLst/>
            <a:rect l="l" t="t" r="r" b="b"/>
            <a:pathLst>
              <a:path w="2286000" h="609600">
                <a:moveTo>
                  <a:pt x="0" y="609600"/>
                </a:moveTo>
                <a:lnTo>
                  <a:pt x="2286000" y="609600"/>
                </a:lnTo>
                <a:lnTo>
                  <a:pt x="22860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5486400" y="3962400"/>
            <a:ext cx="1981200" cy="406400"/>
          </a:xfrm>
          <a:custGeom>
            <a:avLst/>
            <a:gdLst/>
            <a:ahLst/>
            <a:cxnLst/>
            <a:rect l="l" t="t" r="r" b="b"/>
            <a:pathLst>
              <a:path w="1981200" h="406400">
                <a:moveTo>
                  <a:pt x="0" y="406400"/>
                </a:moveTo>
                <a:lnTo>
                  <a:pt x="1981200" y="406400"/>
                </a:lnTo>
                <a:lnTo>
                  <a:pt x="1981200" y="0"/>
                </a:lnTo>
                <a:lnTo>
                  <a:pt x="0" y="0"/>
                </a:lnTo>
                <a:lnTo>
                  <a:pt x="0" y="4064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5486400" y="3962400"/>
            <a:ext cx="1981200" cy="406400"/>
          </a:xfrm>
          <a:custGeom>
            <a:avLst/>
            <a:gdLst/>
            <a:ahLst/>
            <a:cxnLst/>
            <a:rect l="l" t="t" r="r" b="b"/>
            <a:pathLst>
              <a:path w="1981200" h="406400">
                <a:moveTo>
                  <a:pt x="0" y="406400"/>
                </a:moveTo>
                <a:lnTo>
                  <a:pt x="1981200" y="406400"/>
                </a:lnTo>
                <a:lnTo>
                  <a:pt x="1981200" y="0"/>
                </a:lnTo>
                <a:lnTo>
                  <a:pt x="0" y="0"/>
                </a:lnTo>
                <a:lnTo>
                  <a:pt x="0" y="4064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5486400" y="4368800"/>
            <a:ext cx="1981200" cy="406400"/>
          </a:xfrm>
          <a:custGeom>
            <a:avLst/>
            <a:gdLst/>
            <a:ahLst/>
            <a:cxnLst/>
            <a:rect l="l" t="t" r="r" b="b"/>
            <a:pathLst>
              <a:path w="1981200" h="406400">
                <a:moveTo>
                  <a:pt x="0" y="406400"/>
                </a:moveTo>
                <a:lnTo>
                  <a:pt x="1981200" y="406400"/>
                </a:lnTo>
                <a:lnTo>
                  <a:pt x="1981200" y="0"/>
                </a:lnTo>
                <a:lnTo>
                  <a:pt x="0" y="0"/>
                </a:lnTo>
                <a:lnTo>
                  <a:pt x="0" y="4064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486400" y="4368800"/>
            <a:ext cx="1981200" cy="406400"/>
          </a:xfrm>
          <a:custGeom>
            <a:avLst/>
            <a:gdLst/>
            <a:ahLst/>
            <a:cxnLst/>
            <a:rect l="l" t="t" r="r" b="b"/>
            <a:pathLst>
              <a:path w="1981200" h="406400">
                <a:moveTo>
                  <a:pt x="0" y="406400"/>
                </a:moveTo>
                <a:lnTo>
                  <a:pt x="1981200" y="406400"/>
                </a:lnTo>
                <a:lnTo>
                  <a:pt x="1981200" y="0"/>
                </a:lnTo>
                <a:lnTo>
                  <a:pt x="0" y="0"/>
                </a:lnTo>
                <a:lnTo>
                  <a:pt x="0" y="4064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5486400" y="4775200"/>
            <a:ext cx="1981200" cy="406400"/>
          </a:xfrm>
          <a:custGeom>
            <a:avLst/>
            <a:gdLst/>
            <a:ahLst/>
            <a:cxnLst/>
            <a:rect l="l" t="t" r="r" b="b"/>
            <a:pathLst>
              <a:path w="1981200" h="406400">
                <a:moveTo>
                  <a:pt x="0" y="406400"/>
                </a:moveTo>
                <a:lnTo>
                  <a:pt x="1981200" y="406400"/>
                </a:lnTo>
                <a:lnTo>
                  <a:pt x="1981200" y="0"/>
                </a:lnTo>
                <a:lnTo>
                  <a:pt x="0" y="0"/>
                </a:lnTo>
                <a:lnTo>
                  <a:pt x="0" y="4064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5486400" y="4775200"/>
            <a:ext cx="1981200" cy="406400"/>
          </a:xfrm>
          <a:custGeom>
            <a:avLst/>
            <a:gdLst/>
            <a:ahLst/>
            <a:cxnLst/>
            <a:rect l="l" t="t" r="r" b="b"/>
            <a:pathLst>
              <a:path w="1981200" h="406400">
                <a:moveTo>
                  <a:pt x="0" y="406400"/>
                </a:moveTo>
                <a:lnTo>
                  <a:pt x="1981200" y="406400"/>
                </a:lnTo>
                <a:lnTo>
                  <a:pt x="1981200" y="0"/>
                </a:lnTo>
                <a:lnTo>
                  <a:pt x="0" y="0"/>
                </a:lnTo>
                <a:lnTo>
                  <a:pt x="0" y="4064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85800" y="3352800"/>
            <a:ext cx="2286000" cy="609600"/>
          </a:xfrm>
          <a:custGeom>
            <a:avLst/>
            <a:gdLst/>
            <a:ahLst/>
            <a:cxnLst/>
            <a:rect l="l" t="t" r="r" b="b"/>
            <a:pathLst>
              <a:path w="2286000" h="609600">
                <a:moveTo>
                  <a:pt x="0" y="609600"/>
                </a:moveTo>
                <a:lnTo>
                  <a:pt x="2286000" y="609600"/>
                </a:lnTo>
                <a:lnTo>
                  <a:pt x="22860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85800" y="3352800"/>
            <a:ext cx="2286000" cy="609600"/>
          </a:xfrm>
          <a:custGeom>
            <a:avLst/>
            <a:gdLst/>
            <a:ahLst/>
            <a:cxnLst/>
            <a:rect l="l" t="t" r="r" b="b"/>
            <a:pathLst>
              <a:path w="2286000" h="609600">
                <a:moveTo>
                  <a:pt x="0" y="609600"/>
                </a:moveTo>
                <a:lnTo>
                  <a:pt x="2286000" y="609600"/>
                </a:lnTo>
                <a:lnTo>
                  <a:pt x="22860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685800" y="3962400"/>
            <a:ext cx="2286000" cy="609600"/>
          </a:xfrm>
          <a:custGeom>
            <a:avLst/>
            <a:gdLst/>
            <a:ahLst/>
            <a:cxnLst/>
            <a:rect l="l" t="t" r="r" b="b"/>
            <a:pathLst>
              <a:path w="2286000" h="609600">
                <a:moveTo>
                  <a:pt x="0" y="609600"/>
                </a:moveTo>
                <a:lnTo>
                  <a:pt x="2286000" y="609600"/>
                </a:lnTo>
                <a:lnTo>
                  <a:pt x="22860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85800" y="3962400"/>
            <a:ext cx="2286000" cy="609600"/>
          </a:xfrm>
          <a:custGeom>
            <a:avLst/>
            <a:gdLst/>
            <a:ahLst/>
            <a:cxnLst/>
            <a:rect l="l" t="t" r="r" b="b"/>
            <a:pathLst>
              <a:path w="2286000" h="609600">
                <a:moveTo>
                  <a:pt x="0" y="609600"/>
                </a:moveTo>
                <a:lnTo>
                  <a:pt x="2286000" y="609600"/>
                </a:lnTo>
                <a:lnTo>
                  <a:pt x="22860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3275457" y="3629025"/>
            <a:ext cx="1982342" cy="183895"/>
          </a:xfrm>
          <a:custGeom>
            <a:avLst/>
            <a:gdLst/>
            <a:ahLst/>
            <a:cxnLst/>
            <a:rect l="l" t="t" r="r" b="b"/>
            <a:pathLst>
              <a:path w="1982342" h="183896">
                <a:moveTo>
                  <a:pt x="1838452" y="127888"/>
                </a:moveTo>
                <a:lnTo>
                  <a:pt x="1809919" y="126791"/>
                </a:lnTo>
                <a:lnTo>
                  <a:pt x="1807717" y="183895"/>
                </a:lnTo>
                <a:lnTo>
                  <a:pt x="1982342" y="104775"/>
                </a:lnTo>
                <a:lnTo>
                  <a:pt x="1838452" y="127888"/>
                </a:lnTo>
                <a:close/>
              </a:path>
              <a:path w="1982342" h="183896">
                <a:moveTo>
                  <a:pt x="1840610" y="70738"/>
                </a:moveTo>
                <a:lnTo>
                  <a:pt x="1814321" y="12573"/>
                </a:lnTo>
                <a:lnTo>
                  <a:pt x="1812122" y="69642"/>
                </a:lnTo>
                <a:lnTo>
                  <a:pt x="1840610" y="70738"/>
                </a:lnTo>
                <a:close/>
              </a:path>
              <a:path w="1982342" h="183896">
                <a:moveTo>
                  <a:pt x="2285" y="0"/>
                </a:moveTo>
                <a:lnTo>
                  <a:pt x="0" y="57150"/>
                </a:lnTo>
                <a:lnTo>
                  <a:pt x="1809919" y="126791"/>
                </a:lnTo>
                <a:lnTo>
                  <a:pt x="1838452" y="127888"/>
                </a:lnTo>
                <a:lnTo>
                  <a:pt x="1982342" y="104775"/>
                </a:lnTo>
                <a:lnTo>
                  <a:pt x="1814321" y="12573"/>
                </a:lnTo>
                <a:lnTo>
                  <a:pt x="1840610" y="70738"/>
                </a:lnTo>
                <a:lnTo>
                  <a:pt x="1812122" y="69642"/>
                </a:lnTo>
                <a:lnTo>
                  <a:pt x="22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3267837" y="4240022"/>
            <a:ext cx="1913763" cy="666114"/>
          </a:xfrm>
          <a:custGeom>
            <a:avLst/>
            <a:gdLst/>
            <a:ahLst/>
            <a:cxnLst/>
            <a:rect l="l" t="t" r="r" b="b"/>
            <a:pathLst>
              <a:path w="1913763" h="666114">
                <a:moveTo>
                  <a:pt x="1768983" y="620394"/>
                </a:moveTo>
                <a:lnTo>
                  <a:pt x="1741733" y="611675"/>
                </a:lnTo>
                <a:lnTo>
                  <a:pt x="1724278" y="666114"/>
                </a:lnTo>
                <a:lnTo>
                  <a:pt x="1913763" y="636777"/>
                </a:lnTo>
                <a:lnTo>
                  <a:pt x="1768983" y="620394"/>
                </a:lnTo>
                <a:close/>
              </a:path>
              <a:path w="1913763" h="666114">
                <a:moveTo>
                  <a:pt x="1786382" y="566038"/>
                </a:moveTo>
                <a:lnTo>
                  <a:pt x="1776602" y="502919"/>
                </a:lnTo>
                <a:lnTo>
                  <a:pt x="1759158" y="557327"/>
                </a:lnTo>
                <a:lnTo>
                  <a:pt x="1786382" y="566038"/>
                </a:lnTo>
                <a:close/>
              </a:path>
              <a:path w="1913763" h="666114">
                <a:moveTo>
                  <a:pt x="17525" y="0"/>
                </a:moveTo>
                <a:lnTo>
                  <a:pt x="0" y="54355"/>
                </a:lnTo>
                <a:lnTo>
                  <a:pt x="1741733" y="611675"/>
                </a:lnTo>
                <a:lnTo>
                  <a:pt x="1768983" y="620394"/>
                </a:lnTo>
                <a:lnTo>
                  <a:pt x="1913763" y="636777"/>
                </a:lnTo>
                <a:lnTo>
                  <a:pt x="1776602" y="502919"/>
                </a:lnTo>
                <a:lnTo>
                  <a:pt x="1786382" y="566038"/>
                </a:lnTo>
                <a:lnTo>
                  <a:pt x="1759158" y="557327"/>
                </a:lnTo>
                <a:lnTo>
                  <a:pt x="17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033678" y="771826"/>
            <a:ext cx="1570208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async</a:t>
            </a:r>
            <a:endParaRPr sz="4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47281" y="771826"/>
            <a:ext cx="1476804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moby</a:t>
            </a:r>
            <a:endParaRPr sz="4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70277" y="771826"/>
            <a:ext cx="1819660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update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36129" y="771826"/>
            <a:ext cx="2005350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(cont...)</a:t>
            </a:r>
            <a:endParaRPr sz="4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9740" y="5460379"/>
            <a:ext cx="216052" cy="9095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70"/>
              </a:lnSpc>
              <a:spcBef>
                <a:spcPts val="158"/>
              </a:spcBef>
            </a:pPr>
            <a:r>
              <a:rPr dirty="0" smtClean="0" sz="30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351"/>
              </a:spcBef>
            </a:pPr>
            <a:r>
              <a:rPr dirty="0" smtClean="0" sz="30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2640" y="5460379"/>
            <a:ext cx="7629778" cy="9095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150">
              <a:lnSpc>
                <a:spcPts val="3170"/>
              </a:lnSpc>
              <a:spcBef>
                <a:spcPts val="158"/>
              </a:spcBef>
            </a:pPr>
            <a:r>
              <a:rPr dirty="0" smtClean="0" sz="3000" spc="0">
                <a:solidFill>
                  <a:srgbClr val="E9FFFF"/>
                </a:solidFill>
                <a:latin typeface="Arial"/>
                <a:cs typeface="Arial"/>
              </a:rPr>
              <a:t>upda</a:t>
            </a:r>
            <a:r>
              <a:rPr dirty="0" smtClean="0" sz="3000" spc="-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0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0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000" spc="0">
                <a:solidFill>
                  <a:srgbClr val="E9FFFF"/>
                </a:solidFill>
                <a:latin typeface="Arial"/>
                <a:cs typeface="Arial"/>
              </a:rPr>
              <a:t>group</a:t>
            </a:r>
            <a:r>
              <a:rPr dirty="0" smtClean="0" sz="30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0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0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0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30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000" spc="0">
                <a:solidFill>
                  <a:srgbClr val="E9FFFF"/>
                </a:solidFill>
                <a:latin typeface="Arial"/>
                <a:cs typeface="Arial"/>
              </a:rPr>
              <a:t>code</a:t>
            </a:r>
            <a:r>
              <a:rPr dirty="0" smtClean="0" sz="3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0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000" spc="-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3000" spc="0">
                <a:solidFill>
                  <a:srgbClr val="E9FFFF"/>
                </a:solidFill>
                <a:latin typeface="Arial"/>
                <a:cs typeface="Arial"/>
              </a:rPr>
              <a:t>agme</a:t>
            </a:r>
            <a:r>
              <a:rPr dirty="0" smtClean="0" sz="30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0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51"/>
              </a:spcBef>
            </a:pPr>
            <a:r>
              <a:rPr dirty="0" smtClean="0" sz="3000" spc="0">
                <a:solidFill>
                  <a:srgbClr val="E9FFFF"/>
                </a:solidFill>
                <a:latin typeface="Arial"/>
                <a:cs typeface="Arial"/>
              </a:rPr>
              <a:t>instances</a:t>
            </a:r>
            <a:r>
              <a:rPr dirty="0" smtClean="0" sz="30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000" spc="0">
                <a:solidFill>
                  <a:srgbClr val="E9FFFF"/>
                </a:solidFill>
                <a:latin typeface="Arial"/>
                <a:cs typeface="Arial"/>
              </a:rPr>
              <a:t>bound</a:t>
            </a:r>
            <a:r>
              <a:rPr dirty="0" smtClean="0" sz="30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0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30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000" spc="0">
                <a:solidFill>
                  <a:srgbClr val="E9FFFF"/>
                </a:solidFill>
                <a:latin typeface="Arial"/>
                <a:cs typeface="Arial"/>
              </a:rPr>
              <a:t>update</a:t>
            </a:r>
            <a:r>
              <a:rPr dirty="0" smtClean="0" sz="3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000" spc="0">
                <a:solidFill>
                  <a:srgbClr val="E9FFFF"/>
                </a:solidFill>
                <a:latin typeface="Arial"/>
                <a:cs typeface="Arial"/>
              </a:rPr>
              <a:t>group</a:t>
            </a:r>
            <a:r>
              <a:rPr dirty="0" smtClean="0" sz="3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000" spc="0">
                <a:solidFill>
                  <a:srgbClr val="E9FFFF"/>
                </a:solidFill>
                <a:latin typeface="Arial"/>
                <a:cs typeface="Arial"/>
              </a:rPr>
              <a:t>each</a:t>
            </a:r>
            <a:r>
              <a:rPr dirty="0" smtClean="0" sz="30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000" spc="-9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000" spc="0">
                <a:solidFill>
                  <a:srgbClr val="E9FFFF"/>
                </a:solidFill>
                <a:latin typeface="Arial"/>
                <a:cs typeface="Arial"/>
              </a:rPr>
              <a:t>rame</a:t>
            </a:r>
            <a:endParaRPr sz="3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86400" y="2743200"/>
            <a:ext cx="198120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220">
              <a:lnSpc>
                <a:spcPct val="94401"/>
              </a:lnSpc>
              <a:spcBef>
                <a:spcPts val="395"/>
              </a:spcBef>
            </a:pPr>
            <a:r>
              <a:rPr dirty="0" smtClean="0" sz="2200" spc="0">
                <a:solidFill>
                  <a:srgbClr val="FBFFFF"/>
                </a:solidFill>
                <a:latin typeface="Courier New"/>
                <a:cs typeface="Courier New"/>
              </a:rPr>
              <a:t>0x0128020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86400" y="3149600"/>
            <a:ext cx="198120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220">
              <a:lnSpc>
                <a:spcPct val="94401"/>
              </a:lnSpc>
              <a:spcBef>
                <a:spcPts val="400"/>
              </a:spcBef>
            </a:pPr>
            <a:r>
              <a:rPr dirty="0" smtClean="0" sz="2200" spc="0">
                <a:solidFill>
                  <a:srgbClr val="FBFFFF"/>
                </a:solidFill>
                <a:latin typeface="Courier New"/>
                <a:cs typeface="Courier New"/>
              </a:rPr>
              <a:t>0x012C050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86400" y="3556000"/>
            <a:ext cx="198120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220">
              <a:lnSpc>
                <a:spcPct val="94401"/>
              </a:lnSpc>
              <a:spcBef>
                <a:spcPts val="395"/>
              </a:spcBef>
            </a:pPr>
            <a:r>
              <a:rPr dirty="0" smtClean="0" sz="2200" spc="0">
                <a:solidFill>
                  <a:srgbClr val="FBFFFF"/>
                </a:solidFill>
                <a:latin typeface="Courier New"/>
                <a:cs typeface="Courier New"/>
              </a:rPr>
              <a:t>0x011F070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6400" y="3962400"/>
            <a:ext cx="198120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220">
              <a:lnSpc>
                <a:spcPct val="94401"/>
              </a:lnSpc>
              <a:spcBef>
                <a:spcPts val="400"/>
              </a:spcBef>
            </a:pPr>
            <a:r>
              <a:rPr dirty="0" smtClean="0" sz="2200" spc="0">
                <a:solidFill>
                  <a:srgbClr val="FBFFFF"/>
                </a:solidFill>
                <a:latin typeface="Courier New"/>
                <a:cs typeface="Courier New"/>
              </a:rPr>
              <a:t>0x0128020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0" y="4368800"/>
            <a:ext cx="198120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220">
              <a:lnSpc>
                <a:spcPct val="94401"/>
              </a:lnSpc>
              <a:spcBef>
                <a:spcPts val="400"/>
              </a:spcBef>
            </a:pPr>
            <a:r>
              <a:rPr dirty="0" smtClean="0" sz="2200" spc="0">
                <a:solidFill>
                  <a:srgbClr val="FBFFFF"/>
                </a:solidFill>
                <a:latin typeface="Courier New"/>
                <a:cs typeface="Courier New"/>
              </a:rPr>
              <a:t>0x012C050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6400" y="4775200"/>
            <a:ext cx="198120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220">
              <a:lnSpc>
                <a:spcPct val="94401"/>
              </a:lnSpc>
              <a:spcBef>
                <a:spcPts val="400"/>
              </a:spcBef>
            </a:pPr>
            <a:r>
              <a:rPr dirty="0" smtClean="0" sz="2200" spc="0">
                <a:solidFill>
                  <a:srgbClr val="FBFFFF"/>
                </a:solidFill>
                <a:latin typeface="Courier New"/>
                <a:cs typeface="Courier New"/>
              </a:rPr>
              <a:t>0x011F070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800" y="2743200"/>
            <a:ext cx="2286000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12"/>
              </a:spcBef>
            </a:pPr>
            <a:endParaRPr sz="1400"/>
          </a:p>
          <a:p>
            <a:pPr marL="116738">
              <a:lnSpc>
                <a:spcPct val="94401"/>
              </a:lnSpc>
            </a:pPr>
            <a:r>
              <a:rPr dirty="0" smtClean="0" sz="1800" spc="0">
                <a:solidFill>
                  <a:srgbClr val="FBFFFF"/>
                </a:solidFill>
                <a:latin typeface="Courier New"/>
                <a:cs typeface="Courier New"/>
              </a:rPr>
              <a:t>jet_foll</a:t>
            </a:r>
            <a:r>
              <a:rPr dirty="0" smtClean="0" sz="1800" spc="-14">
                <a:solidFill>
                  <a:srgbClr val="FBFFFF"/>
                </a:solidFill>
                <a:latin typeface="Courier New"/>
                <a:cs typeface="Courier New"/>
              </a:rPr>
              <a:t>o</a:t>
            </a:r>
            <a:r>
              <a:rPr dirty="0" smtClean="0" sz="1800" spc="0">
                <a:solidFill>
                  <a:srgbClr val="FBFFFF"/>
                </a:solidFill>
                <a:latin typeface="Courier New"/>
                <a:cs typeface="Courier New"/>
              </a:rPr>
              <a:t>w</a:t>
            </a:r>
            <a:r>
              <a:rPr dirty="0" smtClean="0" sz="1800" spc="-14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800" spc="0">
                <a:solidFill>
                  <a:srgbClr val="FBFFFF"/>
                </a:solidFill>
                <a:latin typeface="Courier New"/>
                <a:cs typeface="Courier New"/>
              </a:rPr>
              <a:t>pa</a:t>
            </a:r>
            <a:r>
              <a:rPr dirty="0" smtClean="0" sz="1800" spc="-14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800" spc="0">
                <a:solidFill>
                  <a:srgbClr val="FBFFFF"/>
                </a:solidFill>
                <a:latin typeface="Courier New"/>
                <a:cs typeface="Courier New"/>
              </a:rPr>
              <a:t>h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3352800"/>
            <a:ext cx="2286000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12"/>
              </a:spcBef>
            </a:pPr>
            <a:endParaRPr sz="1400"/>
          </a:p>
          <a:p>
            <a:pPr marL="458114">
              <a:lnSpc>
                <a:spcPct val="94401"/>
              </a:lnSpc>
            </a:pPr>
            <a:r>
              <a:rPr dirty="0" smtClean="0" sz="1800" spc="0">
                <a:solidFill>
                  <a:srgbClr val="FBFFFF"/>
                </a:solidFill>
                <a:latin typeface="Courier New"/>
                <a:cs typeface="Courier New"/>
              </a:rPr>
              <a:t>jet_circ</a:t>
            </a:r>
            <a:r>
              <a:rPr dirty="0" smtClean="0" sz="1800" spc="-14">
                <a:solidFill>
                  <a:srgbClr val="FBFFFF"/>
                </a:solidFill>
                <a:latin typeface="Courier New"/>
                <a:cs typeface="Courier New"/>
              </a:rPr>
              <a:t>l</a:t>
            </a:r>
            <a:r>
              <a:rPr dirty="0" smtClean="0" sz="1800" spc="0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3962400"/>
            <a:ext cx="2286000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12"/>
              </a:spcBef>
            </a:pPr>
            <a:endParaRPr sz="1400"/>
          </a:p>
          <a:p>
            <a:pPr marL="526694">
              <a:lnSpc>
                <a:spcPct val="94401"/>
              </a:lnSpc>
            </a:pPr>
            <a:r>
              <a:rPr dirty="0" smtClean="0" sz="1800" spc="0">
                <a:solidFill>
                  <a:srgbClr val="FBFFFF"/>
                </a:solidFill>
                <a:latin typeface="Courier New"/>
                <a:cs typeface="Courier New"/>
              </a:rPr>
              <a:t>jet_crash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6400" y="1981200"/>
            <a:ext cx="1752600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22"/>
              </a:spcBef>
            </a:pPr>
            <a:endParaRPr sz="500"/>
          </a:p>
          <a:p>
            <a:pPr marL="114300">
              <a:lnSpc>
                <a:spcPct val="95825"/>
              </a:lnSpc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3400" y="1981200"/>
            <a:ext cx="2667000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22"/>
              </a:spcBef>
            </a:pPr>
            <a:endParaRPr sz="500"/>
          </a:p>
          <a:p>
            <a:pPr marL="125577">
              <a:lnSpc>
                <a:spcPct val="95825"/>
              </a:lnSpc>
            </a:pPr>
            <a:r>
              <a:rPr dirty="0" smtClean="0" sz="2800" spc="0">
                <a:solidFill>
                  <a:srgbClr val="FBFFFF"/>
                </a:solidFill>
                <a:latin typeface="Arial"/>
                <a:cs typeface="Arial"/>
              </a:rPr>
              <a:t>Up</a:t>
            </a:r>
            <a:r>
              <a:rPr dirty="0" smtClean="0" sz="2800" spc="9">
                <a:solidFill>
                  <a:srgbClr val="FBFFFF"/>
                </a:solidFill>
                <a:latin typeface="Arial"/>
                <a:cs typeface="Arial"/>
              </a:rPr>
              <a:t>d</a:t>
            </a:r>
            <a:r>
              <a:rPr dirty="0" smtClean="0" sz="2800" spc="0">
                <a:solidFill>
                  <a:srgbClr val="FBFFFF"/>
                </a:solidFill>
                <a:latin typeface="Arial"/>
                <a:cs typeface="Arial"/>
              </a:rPr>
              <a:t>ate</a:t>
            </a:r>
            <a:r>
              <a:rPr dirty="0" smtClean="0" sz="2800" spc="-75">
                <a:solidFill>
                  <a:srgbClr val="FB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FBFFFF"/>
                </a:solidFill>
                <a:latin typeface="Arial"/>
                <a:cs typeface="Arial"/>
              </a:rPr>
              <a:t>Gr</a:t>
            </a:r>
            <a:r>
              <a:rPr dirty="0" smtClean="0" sz="2800" spc="9">
                <a:solidFill>
                  <a:srgbClr val="FB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FBFFFF"/>
                </a:solidFill>
                <a:latin typeface="Arial"/>
                <a:cs typeface="Arial"/>
              </a:rPr>
              <a:t>u</a:t>
            </a:r>
            <a:r>
              <a:rPr dirty="0" smtClean="0" sz="2800" spc="9">
                <a:solidFill>
                  <a:srgbClr val="FB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FBFFFF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78840" y="589080"/>
            <a:ext cx="3326156" cy="1493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4397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in</a:t>
            </a:r>
            <a:r>
              <a:rPr dirty="0" smtClean="0" sz="4400" spc="9">
                <a:solidFill>
                  <a:srgbClr val="4FFFFF"/>
                </a:solidFill>
                <a:latin typeface="Arial"/>
                <a:cs typeface="Arial"/>
              </a:rPr>
              <a:t>s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tance</a:t>
            </a:r>
            <a:endParaRPr sz="4400">
              <a:latin typeface="Arial"/>
              <a:cs typeface="Arial"/>
            </a:endParaRPr>
          </a:p>
          <a:p>
            <a:pPr marL="12700" marR="83941">
              <a:lnSpc>
                <a:spcPct val="95825"/>
              </a:lnSpc>
              <a:spcBef>
                <a:spcPts val="3215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ce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8988" y="589080"/>
            <a:ext cx="66895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vs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5292" y="589080"/>
            <a:ext cx="225489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common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49832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40" y="2173650"/>
            <a:ext cx="7052032" cy="2709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304" marR="61335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r>
              <a:rPr dirty="0" smtClean="0" sz="2800" spc="-5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med</a:t>
            </a:r>
            <a:r>
              <a:rPr dirty="0" smtClean="0" sz="2800" spc="-14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by</a:t>
            </a:r>
            <a:r>
              <a:rPr dirty="0" smtClean="0" sz="28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-5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ate</a:t>
            </a:r>
            <a:r>
              <a:rPr dirty="0" smtClean="0" sz="2800" spc="-7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ne</a:t>
            </a:r>
            <a:endParaRPr sz="2800">
              <a:latin typeface="Arial"/>
              <a:cs typeface="Arial"/>
            </a:endParaRPr>
          </a:p>
          <a:p>
            <a:pPr marL="127304" marR="61335">
              <a:lnSpc>
                <a:spcPct val="95825"/>
              </a:lnSpc>
              <a:spcBef>
                <a:spcPts val="326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 i="1">
                <a:solidFill>
                  <a:srgbClr val="E9FFFF"/>
                </a:solidFill>
                <a:latin typeface="Arial"/>
                <a:cs typeface="Arial"/>
              </a:rPr>
              <a:t>e.</a:t>
            </a:r>
            <a:r>
              <a:rPr dirty="0" smtClean="0" sz="2800" spc="9" i="1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0" i="1">
                <a:solidFill>
                  <a:srgbClr val="E9FFFF"/>
                </a:solidFill>
                <a:latin typeface="Arial"/>
                <a:cs typeface="Arial"/>
              </a:rPr>
              <a:t>.</a:t>
            </a:r>
            <a:r>
              <a:rPr dirty="0" smtClean="0" sz="2800" spc="-53" i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-1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et,</a:t>
            </a:r>
            <a:r>
              <a:rPr dirty="0" smtClean="0" sz="2800" spc="-1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or</a:t>
            </a:r>
            <a:r>
              <a:rPr dirty="0" smtClean="0" sz="28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z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om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ie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mb</a:t>
            </a:r>
            <a:endParaRPr sz="2800">
              <a:latin typeface="Arial"/>
              <a:cs typeface="Arial"/>
            </a:endParaRPr>
          </a:p>
          <a:p>
            <a:pPr marL="12700" marR="61335">
              <a:lnSpc>
                <a:spcPct val="95825"/>
              </a:lnSpc>
              <a:spcBef>
                <a:spcPts val="535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r>
              <a:rPr dirty="0" smtClean="0" sz="32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endParaRPr sz="3200">
              <a:latin typeface="Arial"/>
              <a:cs typeface="Arial"/>
            </a:endParaRPr>
          </a:p>
          <a:p>
            <a:pPr marL="127304">
              <a:lnSpc>
                <a:spcPct val="95825"/>
              </a:lnSpc>
              <a:spcBef>
                <a:spcPts val="484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r>
              <a:rPr dirty="0" smtClean="0" sz="2800" spc="-5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mmon</a:t>
            </a:r>
            <a:r>
              <a:rPr dirty="0" smtClean="0" sz="2800" spc="-8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800" spc="-1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-2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11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2800" spc="-2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the</a:t>
            </a:r>
            <a:r>
              <a:rPr dirty="0" smtClean="0" sz="2800" spc="-3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ame</a:t>
            </a:r>
            <a:endParaRPr sz="2800">
              <a:latin typeface="Arial"/>
              <a:cs typeface="Arial"/>
            </a:endParaRPr>
          </a:p>
          <a:p>
            <a:pPr marL="413766" marR="61335">
              <a:lnSpc>
                <a:spcPts val="3025"/>
              </a:lnSpc>
              <a:spcBef>
                <a:spcPts val="151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ty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  <a:p>
            <a:pPr marL="127304" marR="61335">
              <a:lnSpc>
                <a:spcPct val="95825"/>
              </a:lnSpc>
              <a:spcBef>
                <a:spcPts val="32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 i="1">
                <a:solidFill>
                  <a:srgbClr val="E9FFFF"/>
                </a:solidFill>
                <a:latin typeface="Arial"/>
                <a:cs typeface="Arial"/>
              </a:rPr>
              <a:t>e.</a:t>
            </a:r>
            <a:r>
              <a:rPr dirty="0" smtClean="0" sz="2800" spc="9" i="1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0" i="1">
                <a:solidFill>
                  <a:srgbClr val="E9FFFF"/>
                </a:solidFill>
                <a:latin typeface="Arial"/>
                <a:cs typeface="Arial"/>
              </a:rPr>
              <a:t>.</a:t>
            </a:r>
            <a:r>
              <a:rPr dirty="0" smtClean="0" sz="2800" spc="-53" i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1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-14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,</a:t>
            </a:r>
            <a:r>
              <a:rPr dirty="0" smtClean="0" sz="2800" spc="-11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nt</a:t>
            </a:r>
            <a:r>
              <a:rPr dirty="0" smtClean="0" sz="2800" spc="-8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me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125318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28600" y="1600073"/>
            <a:ext cx="8915400" cy="3008376"/>
          </a:xfrm>
          <a:custGeom>
            <a:avLst/>
            <a:gdLst/>
            <a:ahLst/>
            <a:cxnLst/>
            <a:rect l="l" t="t" r="r" b="b"/>
            <a:pathLst>
              <a:path w="8915400" h="3008376">
                <a:moveTo>
                  <a:pt x="0" y="3008376"/>
                </a:moveTo>
                <a:lnTo>
                  <a:pt x="8915400" y="3008376"/>
                </a:lnTo>
                <a:lnTo>
                  <a:pt x="8915400" y="0"/>
                </a:lnTo>
                <a:lnTo>
                  <a:pt x="0" y="0"/>
                </a:lnTo>
                <a:lnTo>
                  <a:pt x="0" y="3008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12698" y="589080"/>
            <a:ext cx="206910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function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28034" y="589080"/>
            <a:ext cx="182007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pointer</a:t>
            </a:r>
            <a:endParaRPr sz="4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94343" y="589080"/>
            <a:ext cx="132258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table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63156" y="589080"/>
            <a:ext cx="225545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interface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340" y="1666640"/>
            <a:ext cx="2932322" cy="583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struct</a:t>
            </a:r>
            <a:r>
              <a:rPr dirty="0" smtClean="0" baseline="4904" sz="2700" spc="-5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global_func</a:t>
            </a:r>
            <a:r>
              <a:rPr dirty="0" smtClean="0" baseline="4904" sz="2700" spc="-1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_t</a:t>
            </a:r>
            <a:endParaRPr sz="1800">
              <a:latin typeface="Courier New"/>
              <a:cs typeface="Courier New"/>
            </a:endParaRPr>
          </a:p>
          <a:p>
            <a:pPr marL="12700" marR="34289">
              <a:lnSpc>
                <a:spcPct val="94401"/>
              </a:lnSpc>
              <a:spcBef>
                <a:spcPts val="457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7340" y="2325389"/>
            <a:ext cx="744055" cy="2229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8336">
              <a:lnSpc>
                <a:spcPts val="1964"/>
              </a:lnSpc>
              <a:spcBef>
                <a:spcPts val="98"/>
              </a:spcBef>
            </a:pP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void</a:t>
            </a:r>
            <a:endParaRPr sz="1800">
              <a:latin typeface="Courier New"/>
              <a:cs typeface="Courier New"/>
            </a:endParaRPr>
          </a:p>
          <a:p>
            <a:pPr marL="148336" marR="8145">
              <a:lnSpc>
                <a:spcPts val="2039"/>
              </a:lnSpc>
              <a:spcBef>
                <a:spcPts val="454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//</a:t>
            </a:r>
            <a:r>
              <a:rPr dirty="0" smtClean="0" sz="1800" spc="-2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…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800">
              <a:latin typeface="Courier New"/>
              <a:cs typeface="Courier New"/>
            </a:endParaRPr>
          </a:p>
          <a:p>
            <a:pPr marL="148336" marR="8145">
              <a:lnSpc>
                <a:spcPts val="2039"/>
              </a:lnSpc>
              <a:spcBef>
                <a:spcPts val="552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f32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800">
              <a:latin typeface="Courier New"/>
              <a:cs typeface="Courier New"/>
            </a:endParaRPr>
          </a:p>
          <a:p>
            <a:pPr marL="148336" marR="8145">
              <a:lnSpc>
                <a:spcPts val="2039"/>
              </a:lnSpc>
              <a:spcBef>
                <a:spcPts val="552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u32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800">
              <a:latin typeface="Courier New"/>
              <a:cs typeface="Courier New"/>
            </a:endParaRPr>
          </a:p>
          <a:p>
            <a:pPr marL="148336" marR="8145">
              <a:lnSpc>
                <a:spcPts val="2039"/>
              </a:lnSpc>
              <a:spcBef>
                <a:spcPts val="552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u32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800">
              <a:latin typeface="Courier New"/>
              <a:cs typeface="Courier New"/>
            </a:endParaRPr>
          </a:p>
          <a:p>
            <a:pPr marL="148336" marR="8145">
              <a:lnSpc>
                <a:spcPts val="2039"/>
              </a:lnSpc>
              <a:spcBef>
                <a:spcPts val="552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void</a:t>
            </a:r>
            <a:endParaRPr sz="1800">
              <a:latin typeface="Courier New"/>
              <a:cs typeface="Courier New"/>
            </a:endParaRPr>
          </a:p>
          <a:p>
            <a:pPr marL="12700" marR="34290">
              <a:lnSpc>
                <a:spcPct val="94401"/>
              </a:lnSpc>
              <a:spcBef>
                <a:spcPts val="552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};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4204" y="2325389"/>
            <a:ext cx="429667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(*print)(con</a:t>
            </a:r>
            <a:r>
              <a:rPr dirty="0" smtClean="0" baseline="4904" sz="2700" spc="-1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baseline="4904" sz="2700" spc="-5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char</a:t>
            </a:r>
            <a:r>
              <a:rPr dirty="0" smtClean="0" baseline="4904" sz="2700" spc="-2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*fmt,</a:t>
            </a:r>
            <a:r>
              <a:rPr dirty="0" smtClean="0" baseline="4904" sz="2700" spc="-2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...);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5799" y="2983787"/>
            <a:ext cx="4969075" cy="912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144">
              <a:lnSpc>
                <a:spcPts val="1964"/>
              </a:lnSpc>
              <a:spcBef>
                <a:spcPts val="98"/>
              </a:spcBef>
            </a:pP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(*</a:t>
            </a:r>
            <a:r>
              <a:rPr dirty="0" smtClean="0" baseline="4904" sz="2700" spc="-4" b="1">
                <a:solidFill>
                  <a:srgbClr val="99CC00"/>
                </a:solidFill>
                <a:latin typeface="Courier New"/>
                <a:cs typeface="Courier New"/>
              </a:rPr>
              <a:t>g</a:t>
            </a: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et_</a:t>
            </a:r>
            <a:r>
              <a:rPr dirty="0" smtClean="0" baseline="4904" sz="2700" spc="-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ur</a:t>
            </a:r>
            <a:r>
              <a:rPr dirty="0" smtClean="0" baseline="4904" sz="2700" spc="-14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en</a:t>
            </a:r>
            <a:r>
              <a:rPr dirty="0" smtClean="0" baseline="4904" sz="2700" spc="-1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baseline="4904" sz="2700" spc="-1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baseline="4904" sz="2700" spc="-1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e)</a:t>
            </a:r>
            <a:r>
              <a:rPr dirty="0" smtClean="0" baseline="4904" sz="2700" spc="-14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2705">
              <a:lnSpc>
                <a:spcPct val="120370"/>
              </a:lnSpc>
              <a:spcBef>
                <a:spcPts val="651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(*read_de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re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r)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);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(*coll_sw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pt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h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re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q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wo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800" spc="-5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p0,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qword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75806" y="3642379"/>
            <a:ext cx="47123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p1,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21475" y="3642379"/>
            <a:ext cx="471236" cy="583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u32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54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u32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68514" y="3642379"/>
            <a:ext cx="101996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flags);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4204" y="3971563"/>
            <a:ext cx="2523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(*coll_get_r</a:t>
            </a:r>
            <a:r>
              <a:rPr dirty="0" smtClean="0" baseline="4904" sz="2700" spc="-1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baseline="4904" sz="2700" spc="-1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baseline="4904" sz="2700" spc="-1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6431" y="3971563"/>
            <a:ext cx="279227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(COLL::R</a:t>
            </a:r>
            <a:r>
              <a:rPr dirty="0" smtClean="0" baseline="4904" sz="2700" spc="-1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su</a:t>
            </a:r>
            <a:r>
              <a:rPr dirty="0" smtClean="0" baseline="4904" sz="2700" spc="-14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baseline="4904" sz="2700" spc="-5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*dest,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8514" y="3971563"/>
            <a:ext cx="47123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id,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14182" y="3971563"/>
            <a:ext cx="47123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u32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9851" y="3971563"/>
            <a:ext cx="74560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tag);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5002829"/>
            <a:ext cx="203098" cy="1319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26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475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26440" y="5002829"/>
            <a:ext cx="5385346" cy="1319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335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g,</a:t>
            </a:r>
            <a:r>
              <a:rPr dirty="0" smtClean="0" sz="2800" spc="-8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-4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26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ss</a:t>
            </a:r>
            <a:r>
              <a:rPr dirty="0" smtClean="0" sz="2800" spc="-10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common</a:t>
            </a:r>
            <a:r>
              <a:rPr dirty="0" smtClean="0" sz="2800" spc="-7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a,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times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ep</a:t>
            </a:r>
            <a:endParaRPr sz="2800">
              <a:latin typeface="Arial"/>
              <a:cs typeface="Arial"/>
            </a:endParaRPr>
          </a:p>
          <a:p>
            <a:pPr marL="12700" marR="61335">
              <a:lnSpc>
                <a:spcPct val="95825"/>
              </a:lnSpc>
              <a:spcBef>
                <a:spcPts val="475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ll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r>
              <a:rPr dirty="0" smtClean="0" sz="2800" spc="-9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&amp;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FX</a:t>
            </a:r>
            <a:r>
              <a:rPr dirty="0" smtClean="0" sz="28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52400" y="1981200"/>
            <a:ext cx="8839200" cy="3409950"/>
          </a:xfrm>
          <a:custGeom>
            <a:avLst/>
            <a:gdLst/>
            <a:ahLst/>
            <a:cxnLst/>
            <a:rect l="l" t="t" r="r" b="b"/>
            <a:pathLst>
              <a:path w="8839200" h="3409950">
                <a:moveTo>
                  <a:pt x="0" y="3409950"/>
                </a:moveTo>
                <a:lnTo>
                  <a:pt x="8839200" y="3409950"/>
                </a:lnTo>
                <a:lnTo>
                  <a:pt x="8839200" y="0"/>
                </a:lnTo>
                <a:lnTo>
                  <a:pt x="0" y="0"/>
                </a:lnTo>
                <a:lnTo>
                  <a:pt x="0" y="3409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228600" y="5943600"/>
            <a:ext cx="8229600" cy="304800"/>
          </a:xfrm>
          <a:custGeom>
            <a:avLst/>
            <a:gdLst/>
            <a:ahLst/>
            <a:cxnLst/>
            <a:rect l="l" t="t" r="r" b="b"/>
            <a:pathLst>
              <a:path w="8229600" h="304800">
                <a:moveTo>
                  <a:pt x="0" y="304800"/>
                </a:moveTo>
                <a:lnTo>
                  <a:pt x="8229600" y="304800"/>
                </a:lnTo>
                <a:lnTo>
                  <a:pt x="822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24022" y="589080"/>
            <a:ext cx="172774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simp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l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1279" y="589080"/>
            <a:ext cx="101143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API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1469866"/>
            <a:ext cx="119322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setu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5357089"/>
            <a:ext cx="856114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use: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5943600"/>
            <a:ext cx="82296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4401"/>
              </a:lnSpc>
              <a:spcBef>
                <a:spcPts val="44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AsyncMobyUpdate: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AddI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stan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es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     </a:t>
            </a:r>
            <a:r>
              <a:rPr dirty="0" smtClean="0" sz="1400" spc="76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(tag,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instance_block,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count);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2400" y="1981200"/>
            <a:ext cx="8839200" cy="34099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4401"/>
              </a:lnSpc>
              <a:spcBef>
                <a:spcPts val="434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400" spc="-2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g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y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y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g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2446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AsyncMobyUpdate: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Regi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terT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y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      </a:t>
            </a:r>
            <a:r>
              <a:rPr dirty="0" smtClean="0" sz="1400" spc="76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(tag,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truck_frag_start,</a:t>
            </a:r>
            <a:r>
              <a:rPr dirty="0" smtClean="0" sz="1400" spc="-5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truck_frag_size);</a:t>
            </a:r>
            <a:endParaRPr sz="1400">
              <a:latin typeface="Courier New"/>
              <a:cs typeface="Courier New"/>
            </a:endParaRPr>
          </a:p>
          <a:p>
            <a:pPr marL="91439" marR="4039266">
              <a:lnSpc>
                <a:spcPts val="1585"/>
              </a:lnSpc>
              <a:spcBef>
                <a:spcPts val="2448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//</a:t>
            </a:r>
            <a:r>
              <a:rPr dirty="0" smtClean="0" sz="1400" spc="-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on</a:t>
            </a:r>
            <a:r>
              <a:rPr dirty="0" smtClean="0" sz="1400" spc="-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91439" marR="4039266">
              <a:lnSpc>
                <a:spcPts val="1585"/>
              </a:lnSpc>
              <a:spcBef>
                <a:spcPts val="429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AsyncMobyUpdate: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SetN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mCom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onBl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cks(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ag,</a:t>
            </a:r>
            <a:r>
              <a:rPr dirty="0" smtClean="0" sz="1400" spc="-6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1);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91439" marR="4039266">
              <a:lnSpc>
                <a:spcPts val="1585"/>
              </a:lnSpc>
              <a:spcBef>
                <a:spcPts val="429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AsyncMobyUpdate: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SetC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mmon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lock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 </a:t>
            </a:r>
            <a:r>
              <a:rPr dirty="0" smtClean="0" sz="1400" spc="77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(tag,</a:t>
            </a:r>
            <a:r>
              <a:rPr dirty="0" smtClean="0" sz="1400" spc="-2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0,</a:t>
            </a:r>
            <a:endParaRPr sz="1400">
              <a:latin typeface="Courier New"/>
              <a:cs typeface="Courier New"/>
            </a:endParaRPr>
          </a:p>
          <a:p>
            <a:pPr marL="3920363">
              <a:lnSpc>
                <a:spcPct val="94401"/>
              </a:lnSpc>
              <a:spcBef>
                <a:spcPts val="429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&amp;g_TruckCommon,</a:t>
            </a:r>
            <a:r>
              <a:rPr dirty="0" smtClean="0" sz="1400" spc="-5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sizeof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g_TruckCommon);</a:t>
            </a:r>
            <a:endParaRPr sz="1400">
              <a:latin typeface="Courier New"/>
              <a:cs typeface="Courier New"/>
            </a:endParaRPr>
          </a:p>
          <a:p>
            <a:pPr marL="91439" marR="1586935">
              <a:lnSpc>
                <a:spcPts val="1585"/>
              </a:lnSpc>
              <a:spcBef>
                <a:spcPts val="2449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//</a:t>
            </a:r>
            <a:r>
              <a:rPr dirty="0" smtClean="0" sz="1400" spc="-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ce</a:t>
            </a:r>
            <a:r>
              <a:rPr dirty="0" smtClean="0" sz="1400" spc="-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AsyncMobyUpdate: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SetN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mIns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ance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trea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s(t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g,</a:t>
            </a:r>
            <a:r>
              <a:rPr dirty="0" smtClean="0" sz="1400" spc="-5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1);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91439" marR="1586935">
              <a:lnSpc>
                <a:spcPts val="1585"/>
              </a:lnSpc>
              <a:spcBef>
                <a:spcPts val="429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AsyncMobyUpdate: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SetO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fset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         </a:t>
            </a:r>
            <a:r>
              <a:rPr dirty="0" smtClean="0" sz="1400" spc="75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(tag,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0,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0);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91439" marR="1586935">
              <a:lnSpc>
                <a:spcPts val="1585"/>
              </a:lnSpc>
              <a:spcBef>
                <a:spcPts val="429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AsyncMobyUpdate: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SetS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ride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         </a:t>
            </a:r>
            <a:r>
              <a:rPr dirty="0" smtClean="0" sz="1400" spc="75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(tag,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0,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sizeof(TruckClass));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52400" y="1981200"/>
            <a:ext cx="8839200" cy="3409950"/>
          </a:xfrm>
          <a:custGeom>
            <a:avLst/>
            <a:gdLst/>
            <a:ahLst/>
            <a:cxnLst/>
            <a:rect l="l" t="t" r="r" b="b"/>
            <a:pathLst>
              <a:path w="8839200" h="3409950">
                <a:moveTo>
                  <a:pt x="0" y="3409950"/>
                </a:moveTo>
                <a:lnTo>
                  <a:pt x="8839200" y="3409950"/>
                </a:lnTo>
                <a:lnTo>
                  <a:pt x="8839200" y="0"/>
                </a:lnTo>
                <a:lnTo>
                  <a:pt x="0" y="0"/>
                </a:lnTo>
                <a:lnTo>
                  <a:pt x="0" y="3409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228600" y="5943600"/>
            <a:ext cx="8229600" cy="304800"/>
          </a:xfrm>
          <a:custGeom>
            <a:avLst/>
            <a:gdLst/>
            <a:ahLst/>
            <a:cxnLst/>
            <a:rect l="l" t="t" r="r" b="b"/>
            <a:pathLst>
              <a:path w="8229600" h="304800">
                <a:moveTo>
                  <a:pt x="0" y="304800"/>
                </a:moveTo>
                <a:lnTo>
                  <a:pt x="8229600" y="304800"/>
                </a:lnTo>
                <a:lnTo>
                  <a:pt x="822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129534" y="589080"/>
            <a:ext cx="203944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allo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ate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11853" y="589080"/>
            <a:ext cx="88720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tag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1469866"/>
            <a:ext cx="119322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setu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5357089"/>
            <a:ext cx="856114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use: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5943600"/>
            <a:ext cx="82296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4401"/>
              </a:lnSpc>
              <a:spcBef>
                <a:spcPts val="44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AsyncMobyUpdate: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AddI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stan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es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     </a:t>
            </a:r>
            <a:r>
              <a:rPr dirty="0" smtClean="0" sz="1400" spc="76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(tag,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instance_block,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count);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2400" y="1981200"/>
            <a:ext cx="8839200" cy="34099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4401"/>
              </a:lnSpc>
              <a:spcBef>
                <a:spcPts val="434"/>
              </a:spcBef>
            </a:pP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2</a:t>
            </a:r>
            <a:r>
              <a:rPr dirty="0" smtClean="0" sz="1400" spc="-25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g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=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y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b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y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: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l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l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o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g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(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)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2446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AsyncMobyUpdate: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Regi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terT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y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      </a:t>
            </a:r>
            <a:r>
              <a:rPr dirty="0" smtClean="0" sz="1400" spc="76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(tag,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truck_frag_start,</a:t>
            </a:r>
            <a:r>
              <a:rPr dirty="0" smtClean="0" sz="1400" spc="-5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truck_frag_size);</a:t>
            </a:r>
            <a:endParaRPr sz="1400">
              <a:latin typeface="Courier New"/>
              <a:cs typeface="Courier New"/>
            </a:endParaRPr>
          </a:p>
          <a:p>
            <a:pPr marL="91439" marR="4039266">
              <a:lnSpc>
                <a:spcPts val="1585"/>
              </a:lnSpc>
              <a:spcBef>
                <a:spcPts val="2448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//</a:t>
            </a:r>
            <a:r>
              <a:rPr dirty="0" smtClean="0" sz="1400" spc="-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on</a:t>
            </a:r>
            <a:r>
              <a:rPr dirty="0" smtClean="0" sz="1400" spc="-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91439" marR="4039266">
              <a:lnSpc>
                <a:spcPts val="1585"/>
              </a:lnSpc>
              <a:spcBef>
                <a:spcPts val="429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AsyncMobyUpdate: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SetN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mCom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onBl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cks(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ag,</a:t>
            </a:r>
            <a:r>
              <a:rPr dirty="0" smtClean="0" sz="1400" spc="-6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1);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91439" marR="4039266">
              <a:lnSpc>
                <a:spcPts val="1585"/>
              </a:lnSpc>
              <a:spcBef>
                <a:spcPts val="429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AsyncMobyUpdate: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SetC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mmon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lock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 </a:t>
            </a:r>
            <a:r>
              <a:rPr dirty="0" smtClean="0" sz="1400" spc="77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(tag,</a:t>
            </a:r>
            <a:r>
              <a:rPr dirty="0" smtClean="0" sz="1400" spc="-2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0,</a:t>
            </a:r>
            <a:endParaRPr sz="1400">
              <a:latin typeface="Courier New"/>
              <a:cs typeface="Courier New"/>
            </a:endParaRPr>
          </a:p>
          <a:p>
            <a:pPr marL="3920363">
              <a:lnSpc>
                <a:spcPct val="94401"/>
              </a:lnSpc>
              <a:spcBef>
                <a:spcPts val="429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&amp;g_TruckCommon,</a:t>
            </a:r>
            <a:r>
              <a:rPr dirty="0" smtClean="0" sz="1400" spc="-5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sizeof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g_TruckCommon);</a:t>
            </a:r>
            <a:endParaRPr sz="1400">
              <a:latin typeface="Courier New"/>
              <a:cs typeface="Courier New"/>
            </a:endParaRPr>
          </a:p>
          <a:p>
            <a:pPr marL="91439" marR="1586935">
              <a:lnSpc>
                <a:spcPts val="1585"/>
              </a:lnSpc>
              <a:spcBef>
                <a:spcPts val="2449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//</a:t>
            </a:r>
            <a:r>
              <a:rPr dirty="0" smtClean="0" sz="1400" spc="-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ce</a:t>
            </a:r>
            <a:r>
              <a:rPr dirty="0" smtClean="0" sz="1400" spc="-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AsyncMobyUpdate: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SetN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mIns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ance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trea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s(t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g,</a:t>
            </a:r>
            <a:r>
              <a:rPr dirty="0" smtClean="0" sz="1400" spc="-5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1);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91439" marR="1586935">
              <a:lnSpc>
                <a:spcPts val="1585"/>
              </a:lnSpc>
              <a:spcBef>
                <a:spcPts val="429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AsyncMobyUpdate: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SetO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fset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         </a:t>
            </a:r>
            <a:r>
              <a:rPr dirty="0" smtClean="0" sz="1400" spc="75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(tag,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0,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0);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91439" marR="1586935">
              <a:lnSpc>
                <a:spcPts val="1585"/>
              </a:lnSpc>
              <a:spcBef>
                <a:spcPts val="429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AsyncMobyUpdate: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SetS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ride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         </a:t>
            </a:r>
            <a:r>
              <a:rPr dirty="0" smtClean="0" sz="1400" spc="75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(tag,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0,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sizeof(TruckClass));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52400" y="1981200"/>
            <a:ext cx="8839200" cy="3409950"/>
          </a:xfrm>
          <a:custGeom>
            <a:avLst/>
            <a:gdLst/>
            <a:ahLst/>
            <a:cxnLst/>
            <a:rect l="l" t="t" r="r" b="b"/>
            <a:pathLst>
              <a:path w="8839200" h="3409950">
                <a:moveTo>
                  <a:pt x="0" y="3409950"/>
                </a:moveTo>
                <a:lnTo>
                  <a:pt x="8839200" y="3409950"/>
                </a:lnTo>
                <a:lnTo>
                  <a:pt x="8839200" y="0"/>
                </a:lnTo>
                <a:lnTo>
                  <a:pt x="0" y="0"/>
                </a:lnTo>
                <a:lnTo>
                  <a:pt x="0" y="3409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228600" y="5943600"/>
            <a:ext cx="8229600" cy="304800"/>
          </a:xfrm>
          <a:custGeom>
            <a:avLst/>
            <a:gdLst/>
            <a:ahLst/>
            <a:cxnLst/>
            <a:rect l="l" t="t" r="r" b="b"/>
            <a:pathLst>
              <a:path w="8229600" h="304800">
                <a:moveTo>
                  <a:pt x="0" y="304800"/>
                </a:moveTo>
                <a:lnTo>
                  <a:pt x="8229600" y="304800"/>
                </a:lnTo>
                <a:lnTo>
                  <a:pt x="822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446401" y="589080"/>
            <a:ext cx="1975090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register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65483" y="589080"/>
            <a:ext cx="231757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fragment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1469866"/>
            <a:ext cx="119322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setu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5357089"/>
            <a:ext cx="856114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use: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5943600"/>
            <a:ext cx="82296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4401"/>
              </a:lnSpc>
              <a:spcBef>
                <a:spcPts val="44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AsyncMobyUpdate: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AddI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stan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es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     </a:t>
            </a:r>
            <a:r>
              <a:rPr dirty="0" smtClean="0" sz="1400" spc="76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(tag,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instance_block,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count);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2400" y="1981200"/>
            <a:ext cx="8839200" cy="34099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4401"/>
              </a:lnSpc>
              <a:spcBef>
                <a:spcPts val="434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400" spc="-2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g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y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y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g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2446"/>
              </a:spcBef>
            </a:pP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AsyncMobyUpdate: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Regi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terT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y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pe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       </a:t>
            </a:r>
            <a:r>
              <a:rPr dirty="0" smtClean="0" sz="1400" spc="76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(tag,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truck_frag_start,</a:t>
            </a:r>
            <a:r>
              <a:rPr dirty="0" smtClean="0" sz="1400" spc="-5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truck_frag_size);</a:t>
            </a:r>
            <a:endParaRPr sz="1400">
              <a:latin typeface="Courier New"/>
              <a:cs typeface="Courier New"/>
            </a:endParaRPr>
          </a:p>
          <a:p>
            <a:pPr marL="91439" marR="4039266">
              <a:lnSpc>
                <a:spcPts val="1585"/>
              </a:lnSpc>
              <a:spcBef>
                <a:spcPts val="2448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//</a:t>
            </a:r>
            <a:r>
              <a:rPr dirty="0" smtClean="0" sz="1400" spc="-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on</a:t>
            </a:r>
            <a:r>
              <a:rPr dirty="0" smtClean="0" sz="1400" spc="-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91439" marR="4039266">
              <a:lnSpc>
                <a:spcPts val="1585"/>
              </a:lnSpc>
              <a:spcBef>
                <a:spcPts val="429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AsyncMobyUpdate: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SetN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mCom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onBl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cks(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ag,</a:t>
            </a:r>
            <a:r>
              <a:rPr dirty="0" smtClean="0" sz="1400" spc="-6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1);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91439" marR="4039266">
              <a:lnSpc>
                <a:spcPts val="1585"/>
              </a:lnSpc>
              <a:spcBef>
                <a:spcPts val="429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AsyncMobyUpdate: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SetC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mmon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lock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 </a:t>
            </a:r>
            <a:r>
              <a:rPr dirty="0" smtClean="0" sz="1400" spc="77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(tag,</a:t>
            </a:r>
            <a:r>
              <a:rPr dirty="0" smtClean="0" sz="1400" spc="-2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0,</a:t>
            </a:r>
            <a:endParaRPr sz="1400">
              <a:latin typeface="Courier New"/>
              <a:cs typeface="Courier New"/>
            </a:endParaRPr>
          </a:p>
          <a:p>
            <a:pPr marL="3920363">
              <a:lnSpc>
                <a:spcPct val="94401"/>
              </a:lnSpc>
              <a:spcBef>
                <a:spcPts val="429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&amp;g_TruckCommon,</a:t>
            </a:r>
            <a:r>
              <a:rPr dirty="0" smtClean="0" sz="1400" spc="-5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sizeof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g_TruckCommon);</a:t>
            </a:r>
            <a:endParaRPr sz="1400">
              <a:latin typeface="Courier New"/>
              <a:cs typeface="Courier New"/>
            </a:endParaRPr>
          </a:p>
          <a:p>
            <a:pPr marL="91439" marR="1586935">
              <a:lnSpc>
                <a:spcPts val="1585"/>
              </a:lnSpc>
              <a:spcBef>
                <a:spcPts val="2449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//</a:t>
            </a:r>
            <a:r>
              <a:rPr dirty="0" smtClean="0" sz="1400" spc="-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ce</a:t>
            </a:r>
            <a:r>
              <a:rPr dirty="0" smtClean="0" sz="1400" spc="-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AsyncMobyUpdate: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SetN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mIns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ance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trea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s(t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g,</a:t>
            </a:r>
            <a:r>
              <a:rPr dirty="0" smtClean="0" sz="1400" spc="-5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1);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91439" marR="1586935">
              <a:lnSpc>
                <a:spcPts val="1585"/>
              </a:lnSpc>
              <a:spcBef>
                <a:spcPts val="429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AsyncMobyUpdate: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SetO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fset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         </a:t>
            </a:r>
            <a:r>
              <a:rPr dirty="0" smtClean="0" sz="1400" spc="75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(tag,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0,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0);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91439" marR="1586935">
              <a:lnSpc>
                <a:spcPts val="1585"/>
              </a:lnSpc>
              <a:spcBef>
                <a:spcPts val="429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AsyncMobyUpdate: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SetS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ride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         </a:t>
            </a:r>
            <a:r>
              <a:rPr dirty="0" smtClean="0" sz="1400" spc="75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(tag,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0,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sizeof(TruckClass));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52400" y="1981200"/>
            <a:ext cx="8839200" cy="3409950"/>
          </a:xfrm>
          <a:custGeom>
            <a:avLst/>
            <a:gdLst/>
            <a:ahLst/>
            <a:cxnLst/>
            <a:rect l="l" t="t" r="r" b="b"/>
            <a:pathLst>
              <a:path w="8839200" h="3409950">
                <a:moveTo>
                  <a:pt x="0" y="3409950"/>
                </a:moveTo>
                <a:lnTo>
                  <a:pt x="8839200" y="3409950"/>
                </a:lnTo>
                <a:lnTo>
                  <a:pt x="8839200" y="0"/>
                </a:lnTo>
                <a:lnTo>
                  <a:pt x="0" y="0"/>
                </a:lnTo>
                <a:lnTo>
                  <a:pt x="0" y="3409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28600" y="5943600"/>
            <a:ext cx="8229600" cy="304800"/>
          </a:xfrm>
          <a:custGeom>
            <a:avLst/>
            <a:gdLst/>
            <a:ahLst/>
            <a:cxnLst/>
            <a:rect l="l" t="t" r="r" b="b"/>
            <a:pathLst>
              <a:path w="8229600" h="304800">
                <a:moveTo>
                  <a:pt x="0" y="304800"/>
                </a:moveTo>
                <a:lnTo>
                  <a:pt x="8229600" y="304800"/>
                </a:lnTo>
                <a:lnTo>
                  <a:pt x="822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78889" y="589080"/>
            <a:ext cx="85586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set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80984" y="589080"/>
            <a:ext cx="225489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common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80433" y="589080"/>
            <a:ext cx="141659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blo</a:t>
            </a:r>
            <a:r>
              <a:rPr dirty="0" smtClean="0" sz="4400" spc="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k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1023" y="589080"/>
            <a:ext cx="101143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info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1469866"/>
            <a:ext cx="119322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setu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5357089"/>
            <a:ext cx="856114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use: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5943600"/>
            <a:ext cx="82296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4401"/>
              </a:lnSpc>
              <a:spcBef>
                <a:spcPts val="44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AsyncMobyUpdate: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AddI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stan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es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     </a:t>
            </a:r>
            <a:r>
              <a:rPr dirty="0" smtClean="0" sz="1400" spc="76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(tag,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instance_block,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count);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2400" y="1981200"/>
            <a:ext cx="8839200" cy="34099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4401"/>
              </a:lnSpc>
              <a:spcBef>
                <a:spcPts val="434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400" spc="-2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g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y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y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g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2446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AsyncMobyUpdate: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Regi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terT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y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      </a:t>
            </a:r>
            <a:r>
              <a:rPr dirty="0" smtClean="0" sz="1400" spc="76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(tag,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truck_frag_start,</a:t>
            </a:r>
            <a:r>
              <a:rPr dirty="0" smtClean="0" sz="1400" spc="-5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truck_frag_size);</a:t>
            </a:r>
            <a:endParaRPr sz="1400">
              <a:latin typeface="Courier New"/>
              <a:cs typeface="Courier New"/>
            </a:endParaRPr>
          </a:p>
          <a:p>
            <a:pPr marL="91439" marR="4039266">
              <a:lnSpc>
                <a:spcPts val="1585"/>
              </a:lnSpc>
              <a:spcBef>
                <a:spcPts val="2448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//</a:t>
            </a:r>
            <a:r>
              <a:rPr dirty="0" smtClean="0" sz="1400" spc="-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on</a:t>
            </a:r>
            <a:r>
              <a:rPr dirty="0" smtClean="0" sz="1400" spc="-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91439" marR="4039266">
              <a:lnSpc>
                <a:spcPts val="1585"/>
              </a:lnSpc>
              <a:spcBef>
                <a:spcPts val="429"/>
              </a:spcBef>
            </a:pP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AsyncMobyUpdate: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SetN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mCom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onBl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cks(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ag,</a:t>
            </a:r>
            <a:r>
              <a:rPr dirty="0" smtClean="0" sz="1400" spc="-6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1);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91439" marR="4039266">
              <a:lnSpc>
                <a:spcPts val="1585"/>
              </a:lnSpc>
              <a:spcBef>
                <a:spcPts val="429"/>
              </a:spcBef>
            </a:pP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AsyncMobyUpdate: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SetC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mmon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B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lock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  </a:t>
            </a:r>
            <a:r>
              <a:rPr dirty="0" smtClean="0" sz="1400" spc="775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(tag,</a:t>
            </a:r>
            <a:r>
              <a:rPr dirty="0" smtClean="0" sz="1400" spc="-25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0,</a:t>
            </a:r>
            <a:endParaRPr sz="1400">
              <a:latin typeface="Courier New"/>
              <a:cs typeface="Courier New"/>
            </a:endParaRPr>
          </a:p>
          <a:p>
            <a:pPr marL="3920363">
              <a:lnSpc>
                <a:spcPct val="94401"/>
              </a:lnSpc>
              <a:spcBef>
                <a:spcPts val="429"/>
              </a:spcBef>
            </a:pP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&amp;g_TruckCommon,</a:t>
            </a:r>
            <a:r>
              <a:rPr dirty="0" smtClean="0" sz="1400" spc="-5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sizeof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g_TruckCommon);</a:t>
            </a:r>
            <a:endParaRPr sz="1400">
              <a:latin typeface="Courier New"/>
              <a:cs typeface="Courier New"/>
            </a:endParaRPr>
          </a:p>
          <a:p>
            <a:pPr marL="91439" marR="1586935">
              <a:lnSpc>
                <a:spcPts val="1585"/>
              </a:lnSpc>
              <a:spcBef>
                <a:spcPts val="2449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//</a:t>
            </a:r>
            <a:r>
              <a:rPr dirty="0" smtClean="0" sz="1400" spc="-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ce</a:t>
            </a:r>
            <a:r>
              <a:rPr dirty="0" smtClean="0" sz="1400" spc="-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AsyncMobyUpdate: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SetN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mIns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ance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trea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s(t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g,</a:t>
            </a:r>
            <a:r>
              <a:rPr dirty="0" smtClean="0" sz="1400" spc="-5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1);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91439" marR="1586935">
              <a:lnSpc>
                <a:spcPts val="1585"/>
              </a:lnSpc>
              <a:spcBef>
                <a:spcPts val="429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AsyncMobyUpdate: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SetO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fset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         </a:t>
            </a:r>
            <a:r>
              <a:rPr dirty="0" smtClean="0" sz="1400" spc="75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(tag,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0,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0);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91439" marR="1586935">
              <a:lnSpc>
                <a:spcPts val="1585"/>
              </a:lnSpc>
              <a:spcBef>
                <a:spcPts val="429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AsyncMobyUpdate: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SetS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ride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         </a:t>
            </a:r>
            <a:r>
              <a:rPr dirty="0" smtClean="0" sz="1400" spc="75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(tag,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0,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sizeof(TruckClass));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52400" y="1981200"/>
            <a:ext cx="8839200" cy="3409950"/>
          </a:xfrm>
          <a:custGeom>
            <a:avLst/>
            <a:gdLst/>
            <a:ahLst/>
            <a:cxnLst/>
            <a:rect l="l" t="t" r="r" b="b"/>
            <a:pathLst>
              <a:path w="8839200" h="3409950">
                <a:moveTo>
                  <a:pt x="0" y="3409950"/>
                </a:moveTo>
                <a:lnTo>
                  <a:pt x="8839200" y="3409950"/>
                </a:lnTo>
                <a:lnTo>
                  <a:pt x="8839200" y="0"/>
                </a:lnTo>
                <a:lnTo>
                  <a:pt x="0" y="0"/>
                </a:lnTo>
                <a:lnTo>
                  <a:pt x="0" y="3409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28600" y="5943600"/>
            <a:ext cx="8229600" cy="304800"/>
          </a:xfrm>
          <a:custGeom>
            <a:avLst/>
            <a:gdLst/>
            <a:ahLst/>
            <a:cxnLst/>
            <a:rect l="l" t="t" r="r" b="b"/>
            <a:pathLst>
              <a:path w="8229600" h="304800">
                <a:moveTo>
                  <a:pt x="0" y="304800"/>
                </a:moveTo>
                <a:lnTo>
                  <a:pt x="8229600" y="304800"/>
                </a:lnTo>
                <a:lnTo>
                  <a:pt x="822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99157" y="589080"/>
            <a:ext cx="85586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set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1252" y="589080"/>
            <a:ext cx="247426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instan</a:t>
            </a:r>
            <a:r>
              <a:rPr dirty="0" smtClean="0" sz="4400" spc="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9510" y="589080"/>
            <a:ext cx="101143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info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1469866"/>
            <a:ext cx="119322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setu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5357089"/>
            <a:ext cx="856114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use: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5943600"/>
            <a:ext cx="82296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4401"/>
              </a:lnSpc>
              <a:spcBef>
                <a:spcPts val="44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AsyncMobyUpdate: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AddI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stan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es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     </a:t>
            </a:r>
            <a:r>
              <a:rPr dirty="0" smtClean="0" sz="1400" spc="76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(tag,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instance_block,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count);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2400" y="1981200"/>
            <a:ext cx="8839200" cy="34099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4401"/>
              </a:lnSpc>
              <a:spcBef>
                <a:spcPts val="434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400" spc="-2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g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y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y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g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2446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AsyncMobyUpdate: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Regi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terT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y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      </a:t>
            </a:r>
            <a:r>
              <a:rPr dirty="0" smtClean="0" sz="1400" spc="76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(tag,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truck_frag_start,</a:t>
            </a:r>
            <a:r>
              <a:rPr dirty="0" smtClean="0" sz="1400" spc="-5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truck_frag_size);</a:t>
            </a:r>
            <a:endParaRPr sz="1400">
              <a:latin typeface="Courier New"/>
              <a:cs typeface="Courier New"/>
            </a:endParaRPr>
          </a:p>
          <a:p>
            <a:pPr marL="91439" marR="4037266">
              <a:lnSpc>
                <a:spcPts val="1585"/>
              </a:lnSpc>
              <a:spcBef>
                <a:spcPts val="2448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//</a:t>
            </a:r>
            <a:r>
              <a:rPr dirty="0" smtClean="0" sz="1400" spc="-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on</a:t>
            </a:r>
            <a:r>
              <a:rPr dirty="0" smtClean="0" sz="1400" spc="-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91439" marR="4037266">
              <a:lnSpc>
                <a:spcPts val="1585"/>
              </a:lnSpc>
              <a:spcBef>
                <a:spcPts val="429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AsyncMobyUpd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k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g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400" spc="-5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1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;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91439" marR="4037266">
              <a:lnSpc>
                <a:spcPts val="1585"/>
              </a:lnSpc>
              <a:spcBef>
                <a:spcPts val="429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AsyncMobyUpdate: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SetC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mmon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lock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 </a:t>
            </a:r>
            <a:r>
              <a:rPr dirty="0" smtClean="0" sz="1400" spc="77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(tag,</a:t>
            </a:r>
            <a:r>
              <a:rPr dirty="0" smtClean="0" sz="1400" spc="-2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0,</a:t>
            </a:r>
            <a:endParaRPr sz="1400">
              <a:latin typeface="Courier New"/>
              <a:cs typeface="Courier New"/>
            </a:endParaRPr>
          </a:p>
          <a:p>
            <a:pPr marL="3920363">
              <a:lnSpc>
                <a:spcPct val="94401"/>
              </a:lnSpc>
              <a:spcBef>
                <a:spcPts val="429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&amp;g_TruckCommon,</a:t>
            </a:r>
            <a:r>
              <a:rPr dirty="0" smtClean="0" sz="1400" spc="-5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sizeof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g_TruckCommon);</a:t>
            </a:r>
            <a:endParaRPr sz="1400">
              <a:latin typeface="Courier New"/>
              <a:cs typeface="Courier New"/>
            </a:endParaRPr>
          </a:p>
          <a:p>
            <a:pPr marL="91439" marR="1586935">
              <a:lnSpc>
                <a:spcPts val="1585"/>
              </a:lnSpc>
              <a:spcBef>
                <a:spcPts val="2449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//</a:t>
            </a:r>
            <a:r>
              <a:rPr dirty="0" smtClean="0" sz="1400" spc="-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ce</a:t>
            </a:r>
            <a:r>
              <a:rPr dirty="0" smtClean="0" sz="1400" spc="-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AsyncMobyUpdate: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SetN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mIns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ance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trea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s(t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g,</a:t>
            </a:r>
            <a:r>
              <a:rPr dirty="0" smtClean="0" sz="1400" spc="-5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1);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91439" marR="1586935">
              <a:lnSpc>
                <a:spcPts val="1585"/>
              </a:lnSpc>
              <a:spcBef>
                <a:spcPts val="429"/>
              </a:spcBef>
            </a:pP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AsyncMobyUpdate: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SetO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fset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          </a:t>
            </a:r>
            <a:r>
              <a:rPr dirty="0" smtClean="0" sz="1400" spc="75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(tag,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0,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0);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91439" marR="1586935">
              <a:lnSpc>
                <a:spcPts val="1585"/>
              </a:lnSpc>
              <a:spcBef>
                <a:spcPts val="429"/>
              </a:spcBef>
            </a:pP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AsyncMobyUpdate: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SetS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ride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          </a:t>
            </a:r>
            <a:r>
              <a:rPr dirty="0" smtClean="0" sz="1400" spc="75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(tag,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0,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sizeof(TruckClass));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52400" y="1981200"/>
            <a:ext cx="8839200" cy="3409950"/>
          </a:xfrm>
          <a:custGeom>
            <a:avLst/>
            <a:gdLst/>
            <a:ahLst/>
            <a:cxnLst/>
            <a:rect l="l" t="t" r="r" b="b"/>
            <a:pathLst>
              <a:path w="8839200" h="3409950">
                <a:moveTo>
                  <a:pt x="0" y="3409950"/>
                </a:moveTo>
                <a:lnTo>
                  <a:pt x="8839200" y="3409950"/>
                </a:lnTo>
                <a:lnTo>
                  <a:pt x="8839200" y="0"/>
                </a:lnTo>
                <a:lnTo>
                  <a:pt x="0" y="0"/>
                </a:lnTo>
                <a:lnTo>
                  <a:pt x="0" y="3409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28600" y="5943600"/>
            <a:ext cx="8229600" cy="304800"/>
          </a:xfrm>
          <a:custGeom>
            <a:avLst/>
            <a:gdLst/>
            <a:ahLst/>
            <a:cxnLst/>
            <a:rect l="l" t="t" r="r" b="b"/>
            <a:pathLst>
              <a:path w="8229600" h="304800">
                <a:moveTo>
                  <a:pt x="0" y="304800"/>
                </a:moveTo>
                <a:lnTo>
                  <a:pt x="8229600" y="304800"/>
                </a:lnTo>
                <a:lnTo>
                  <a:pt x="822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59740" y="589080"/>
            <a:ext cx="2142469" cy="13130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2393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add</a:t>
            </a:r>
            <a:endParaRPr sz="4400">
              <a:latin typeface="Arial"/>
              <a:cs typeface="Arial"/>
            </a:endParaRPr>
          </a:p>
          <a:p>
            <a:pPr marL="12700" marR="83941">
              <a:lnSpc>
                <a:spcPct val="95825"/>
              </a:lnSpc>
              <a:spcBef>
                <a:spcPts val="1796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setu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8439" y="589080"/>
            <a:ext cx="247314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instances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65018" y="589080"/>
            <a:ext cx="91798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per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9231" y="589080"/>
            <a:ext cx="153803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fr</a:t>
            </a:r>
            <a:r>
              <a:rPr dirty="0" smtClean="0" sz="4400" spc="-14">
                <a:solidFill>
                  <a:srgbClr val="4FFFFF"/>
                </a:solidFill>
                <a:latin typeface="Arial"/>
                <a:cs typeface="Arial"/>
              </a:rPr>
              <a:t>a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me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5357089"/>
            <a:ext cx="856114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use: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5943600"/>
            <a:ext cx="82296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4401"/>
              </a:lnSpc>
              <a:spcBef>
                <a:spcPts val="440"/>
              </a:spcBef>
            </a:pP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AsyncMobyUpdate: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AddI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stan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es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      </a:t>
            </a:r>
            <a:r>
              <a:rPr dirty="0" smtClean="0" sz="1400" spc="76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(tag,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instance_block,</a:t>
            </a:r>
            <a:r>
              <a:rPr dirty="0" smtClean="0" sz="1400" spc="-39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count);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2400" y="1981200"/>
            <a:ext cx="8839200" cy="34099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4401"/>
              </a:lnSpc>
              <a:spcBef>
                <a:spcPts val="434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400" spc="-2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g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y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y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g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2446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AsyncMobyUpdate: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Regi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terT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y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      </a:t>
            </a:r>
            <a:r>
              <a:rPr dirty="0" smtClean="0" sz="1400" spc="76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(tag,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truck_frag_start,</a:t>
            </a:r>
            <a:r>
              <a:rPr dirty="0" smtClean="0" sz="1400" spc="-5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truck_frag_size);</a:t>
            </a:r>
            <a:endParaRPr sz="1400">
              <a:latin typeface="Courier New"/>
              <a:cs typeface="Courier New"/>
            </a:endParaRPr>
          </a:p>
          <a:p>
            <a:pPr marL="91439" marR="4039266">
              <a:lnSpc>
                <a:spcPts val="1585"/>
              </a:lnSpc>
              <a:spcBef>
                <a:spcPts val="2448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//</a:t>
            </a:r>
            <a:r>
              <a:rPr dirty="0" smtClean="0" sz="1400" spc="-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on</a:t>
            </a:r>
            <a:r>
              <a:rPr dirty="0" smtClean="0" sz="1400" spc="-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91439" marR="4039266">
              <a:lnSpc>
                <a:spcPts val="1585"/>
              </a:lnSpc>
              <a:spcBef>
                <a:spcPts val="429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AsyncMobyUpdate: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SetN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mCom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onBl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cks(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ag,</a:t>
            </a:r>
            <a:r>
              <a:rPr dirty="0" smtClean="0" sz="1400" spc="-6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1);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91439" marR="4039266">
              <a:lnSpc>
                <a:spcPts val="1585"/>
              </a:lnSpc>
              <a:spcBef>
                <a:spcPts val="429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AsyncMobyUpdate: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SetC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mmon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lock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 </a:t>
            </a:r>
            <a:r>
              <a:rPr dirty="0" smtClean="0" sz="1400" spc="77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(tag,</a:t>
            </a:r>
            <a:r>
              <a:rPr dirty="0" smtClean="0" sz="1400" spc="-2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0,</a:t>
            </a:r>
            <a:endParaRPr sz="1400">
              <a:latin typeface="Courier New"/>
              <a:cs typeface="Courier New"/>
            </a:endParaRPr>
          </a:p>
          <a:p>
            <a:pPr marL="3920363">
              <a:lnSpc>
                <a:spcPct val="94401"/>
              </a:lnSpc>
              <a:spcBef>
                <a:spcPts val="429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&amp;g_TruckCommon,</a:t>
            </a:r>
            <a:r>
              <a:rPr dirty="0" smtClean="0" sz="1400" spc="-5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sizeof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g_TruckCommon);</a:t>
            </a:r>
            <a:endParaRPr sz="1400">
              <a:latin typeface="Courier New"/>
              <a:cs typeface="Courier New"/>
            </a:endParaRPr>
          </a:p>
          <a:p>
            <a:pPr marL="91439" marR="1586935">
              <a:lnSpc>
                <a:spcPts val="1585"/>
              </a:lnSpc>
              <a:spcBef>
                <a:spcPts val="2449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//</a:t>
            </a:r>
            <a:r>
              <a:rPr dirty="0" smtClean="0" sz="1400" spc="-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ce</a:t>
            </a:r>
            <a:r>
              <a:rPr dirty="0" smtClean="0" sz="1400" spc="-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AsyncMobyUpdate: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SetN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mIns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ance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trea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s(t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g,</a:t>
            </a:r>
            <a:r>
              <a:rPr dirty="0" smtClean="0" sz="1400" spc="-5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1);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91439" marR="1586935">
              <a:lnSpc>
                <a:spcPts val="1585"/>
              </a:lnSpc>
              <a:spcBef>
                <a:spcPts val="429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AsyncMobyUpdate: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SetO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fset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         </a:t>
            </a:r>
            <a:r>
              <a:rPr dirty="0" smtClean="0" sz="1400" spc="75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(tag,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0,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0);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91439" marR="1586935">
              <a:lnSpc>
                <a:spcPts val="1585"/>
              </a:lnSpc>
              <a:spcBef>
                <a:spcPts val="429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AsyncMobyUpdate: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SetS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ride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         </a:t>
            </a:r>
            <a:r>
              <a:rPr dirty="0" smtClean="0" sz="1400" spc="75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(tag,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0,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sizeof(TruckClass));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92605" y="589080"/>
            <a:ext cx="91798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our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54019" y="589080"/>
            <a:ext cx="253526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gameplay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5513" y="589080"/>
            <a:ext cx="209820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shad</a:t>
            </a:r>
            <a:r>
              <a:rPr dirty="0" smtClean="0" sz="4400" spc="-14">
                <a:solidFill>
                  <a:srgbClr val="4FFFFF"/>
                </a:solidFill>
                <a:latin typeface="Arial"/>
                <a:cs typeface="Arial"/>
              </a:rPr>
              <a:t>e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698600"/>
            <a:ext cx="229006" cy="1017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5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40" y="1698600"/>
            <a:ext cx="4665182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3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2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oca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le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40" y="2284063"/>
            <a:ext cx="1642442" cy="1505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2308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kefile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endParaRPr sz="3200">
              <a:latin typeface="Arial"/>
              <a:cs typeface="Arial"/>
            </a:endParaRPr>
          </a:p>
          <a:p>
            <a:pPr marL="12700" marR="41901">
              <a:lnSpc>
                <a:spcPct val="95825"/>
              </a:lnSpc>
              <a:spcBef>
                <a:spcPts val="92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inst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nce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1996" y="2284063"/>
            <a:ext cx="4575038" cy="1505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driven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pr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cess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com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  <a:p>
            <a:pPr marL="57487" marR="61036">
              <a:lnSpc>
                <a:spcPct val="95825"/>
              </a:lnSpc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ct val="95825"/>
              </a:lnSpc>
              <a:spcBef>
                <a:spcPts val="92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types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1277" y="2284063"/>
            <a:ext cx="1080512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,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357213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444" y="3923456"/>
            <a:ext cx="5841708" cy="8929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er</a:t>
            </a:r>
            <a:r>
              <a:rPr dirty="0" smtClean="0" sz="2800" spc="-5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r>
              <a:rPr dirty="0" smtClean="0" sz="2800" spc="-8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(A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-8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Moby</a:t>
            </a:r>
            <a:r>
              <a:rPr dirty="0" smtClean="0" sz="2800" spc="-4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Upd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te)</a:t>
            </a:r>
            <a:endParaRPr sz="2800">
              <a:latin typeface="Arial"/>
              <a:cs typeface="Arial"/>
            </a:endParaRPr>
          </a:p>
          <a:p>
            <a:pPr marL="12700" marR="53263">
              <a:lnSpc>
                <a:spcPct val="95825"/>
              </a:lnSpc>
              <a:spcBef>
                <a:spcPts val="667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ef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-13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(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Gup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,</a:t>
            </a:r>
            <a:r>
              <a:rPr dirty="0" smtClean="0" sz="2800" spc="-10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Effe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35989" y="771826"/>
            <a:ext cx="1010900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spu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3081" y="771826"/>
            <a:ext cx="2533896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gameplay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0931" y="771826"/>
            <a:ext cx="2566336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diffi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ulties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156047"/>
            <a:ext cx="228854" cy="2188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75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3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2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40" y="2156047"/>
            <a:ext cx="2791023" cy="27030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263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lti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rocessor</a:t>
            </a:r>
            <a:endParaRPr sz="3200">
              <a:latin typeface="Arial"/>
              <a:cs typeface="Arial"/>
            </a:endParaRPr>
          </a:p>
          <a:p>
            <a:pPr marL="12700" marR="476742">
              <a:lnSpc>
                <a:spcPts val="3679"/>
              </a:lnSpc>
              <a:spcBef>
                <a:spcPts val="75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NUMA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endParaRPr sz="3200">
              <a:latin typeface="Arial"/>
              <a:cs typeface="Arial"/>
            </a:endParaRPr>
          </a:p>
          <a:p>
            <a:pPr marL="12700" marR="476742">
              <a:lnSpc>
                <a:spcPts val="3679"/>
              </a:lnSpc>
              <a:spcBef>
                <a:spcPts val="93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fer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nt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ISA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endParaRPr sz="3200">
              <a:latin typeface="Arial"/>
              <a:cs typeface="Arial"/>
            </a:endParaRPr>
          </a:p>
          <a:p>
            <a:pPr marL="12700" marR="476742">
              <a:lnSpc>
                <a:spcPts val="3679"/>
              </a:lnSpc>
              <a:spcBef>
                <a:spcPts val="93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it’s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fer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nt</a:t>
            </a:r>
            <a:endParaRPr sz="3200">
              <a:latin typeface="Arial"/>
              <a:cs typeface="Arial"/>
            </a:endParaRPr>
          </a:p>
          <a:p>
            <a:pPr marL="127304">
              <a:lnSpc>
                <a:spcPts val="3140"/>
              </a:lnSpc>
              <a:spcBef>
                <a:spcPts val="1087"/>
              </a:spcBef>
            </a:pPr>
            <a:r>
              <a:rPr dirty="0" smtClean="0" baseline="-1035" sz="42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baseline="-1035" sz="42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-1035" sz="42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r>
              <a:rPr dirty="0" smtClean="0" baseline="-1035" sz="4200" spc="9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baseline="-1035" sz="4200" spc="0">
                <a:solidFill>
                  <a:srgbClr val="E9FFFF"/>
                </a:solidFill>
                <a:latin typeface="Arial"/>
                <a:cs typeface="Arial"/>
              </a:rPr>
              <a:t>es</a:t>
            </a:r>
            <a:r>
              <a:rPr dirty="0" smtClean="0" baseline="-1035" sz="4200" spc="-7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-1035" sz="4200" spc="0">
                <a:solidFill>
                  <a:srgbClr val="E9FFFF"/>
                </a:solidFill>
                <a:latin typeface="Arial"/>
                <a:cs typeface="Arial"/>
              </a:rPr>
              <a:t>time</a:t>
            </a:r>
            <a:r>
              <a:rPr dirty="0" smtClean="0" baseline="-1035" sz="4200" spc="-4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-1035" sz="4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baseline="-1035" sz="42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baseline="-1035" sz="4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9915" y="4478573"/>
            <a:ext cx="128526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ff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rt</a:t>
            </a:r>
            <a:r>
              <a:rPr dirty="0" smtClean="0" sz="2800" spc="-1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5943" y="4478573"/>
            <a:ext cx="195674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fit</a:t>
            </a:r>
            <a:r>
              <a:rPr dirty="0" smtClean="0" sz="2800" spc="-5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de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444" y="4990637"/>
            <a:ext cx="766297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fam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800" spc="-14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with</a:t>
            </a:r>
            <a:r>
              <a:rPr dirty="0" smtClean="0" sz="2800" spc="-4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-3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ry</a:t>
            </a:r>
            <a:r>
              <a:rPr dirty="0" smtClean="0" sz="2800" spc="-11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nt</a:t>
            </a:r>
            <a:r>
              <a:rPr dirty="0" smtClean="0" sz="2800" spc="-8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629662" y="741727"/>
            <a:ext cx="3245336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more</a:t>
            </a:r>
            <a:r>
              <a:rPr dirty="0" smtClean="0" sz="4400" spc="-1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shader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21189" y="741727"/>
            <a:ext cx="979579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talk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185100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544" y="1851000"/>
            <a:ext cx="5993510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Wh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code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fr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ts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844" y="2417490"/>
            <a:ext cx="276310" cy="19169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5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66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812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812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2306" y="2417490"/>
            <a:ext cx="5307514" cy="19169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335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dma</a:t>
            </a:r>
            <a:r>
              <a:rPr dirty="0" smtClean="0" sz="28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up</a:t>
            </a:r>
            <a:r>
              <a:rPr dirty="0" smtClean="0" sz="2800" spc="-1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66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2800" spc="-6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ce</a:t>
            </a:r>
            <a:r>
              <a:rPr dirty="0" smtClean="0" sz="2800" spc="-5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,</a:t>
            </a:r>
            <a:r>
              <a:rPr dirty="0" smtClean="0" sz="28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iti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  <a:p>
            <a:pPr marL="12700" marR="704280">
              <a:lnSpc>
                <a:spcPct val="119047"/>
              </a:lnSpc>
              <a:spcBef>
                <a:spcPts val="795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be</a:t>
            </a:r>
            <a:r>
              <a:rPr dirty="0" smtClean="0" sz="2800" spc="-7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et</a:t>
            </a:r>
            <a:r>
              <a:rPr dirty="0" smtClean="0" sz="2800" spc="-3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me</a:t>
            </a:r>
            <a:r>
              <a:rPr dirty="0" smtClean="0" sz="2800" spc="-6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al</a:t>
            </a:r>
            <a:r>
              <a:rPr dirty="0" smtClean="0" sz="2800" spc="-5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ate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dma</a:t>
            </a:r>
            <a:r>
              <a:rPr dirty="0" smtClean="0" sz="28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wn</a:t>
            </a:r>
            <a:r>
              <a:rPr dirty="0" smtClean="0" sz="2800" spc="-4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4485354"/>
            <a:ext cx="22885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31544" y="4485354"/>
            <a:ext cx="5332188" cy="9467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263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typical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lay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stu</a:t>
            </a:r>
            <a:r>
              <a:rPr dirty="0" smtClean="0" sz="3200" spc="-64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endParaRPr sz="3200">
              <a:latin typeface="Arial"/>
              <a:cs typeface="Arial"/>
            </a:endParaRPr>
          </a:p>
          <a:p>
            <a:pPr marL="127000">
              <a:lnSpc>
                <a:spcPct val="95825"/>
              </a:lnSpc>
              <a:spcBef>
                <a:spcPts val="654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preupdate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,</a:t>
            </a:r>
            <a:r>
              <a:rPr dirty="0" smtClean="0" sz="2800" spc="-13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update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,</a:t>
            </a:r>
            <a:r>
              <a:rPr dirty="0" smtClean="0" sz="2800" spc="-7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pos</a:t>
            </a:r>
            <a:r>
              <a:rPr dirty="0" smtClean="0" sz="2800" spc="-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update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403985" y="619179"/>
            <a:ext cx="1384139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more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31557" y="619179"/>
            <a:ext cx="150949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about</a:t>
            </a:r>
            <a:endParaRPr sz="4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87280" y="619179"/>
            <a:ext cx="219613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nstan</a:t>
            </a:r>
            <a:r>
              <a:rPr dirty="0" smtClean="0" sz="4400" spc="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29649" y="619179"/>
            <a:ext cx="119834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data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691819"/>
            <a:ext cx="20309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40" y="1691819"/>
            <a:ext cx="421161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what</a:t>
            </a:r>
            <a:r>
              <a:rPr dirty="0" smtClean="0" sz="2800" spc="-5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is</a:t>
            </a:r>
            <a:r>
              <a:rPr dirty="0" smtClean="0" sz="2800" spc="-2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ur</a:t>
            </a:r>
            <a:r>
              <a:rPr dirty="0" smtClean="0" sz="2800" spc="-3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ce</a:t>
            </a:r>
            <a:r>
              <a:rPr dirty="0" smtClean="0" sz="2800" spc="-6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a?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444" y="2204130"/>
            <a:ext cx="276094" cy="1404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64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14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9906" y="2204130"/>
            <a:ext cx="6049168" cy="1404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635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-3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an</a:t>
            </a:r>
            <a:r>
              <a:rPr dirty="0" smtClean="0" sz="2800" spc="-3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4029"/>
              </a:lnSpc>
              <a:spcBef>
                <a:spcPts val="26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ll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,</a:t>
            </a:r>
            <a:r>
              <a:rPr dirty="0" smtClean="0" sz="2800" spc="-11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-1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et</a:t>
            </a:r>
            <a:r>
              <a:rPr dirty="0" smtClean="0" sz="2800" spc="-8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2800" spc="-2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an</a:t>
            </a:r>
            <a:r>
              <a:rPr dirty="0" smtClean="0" sz="2800" spc="-3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2800" spc="-6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ff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nt</a:t>
            </a:r>
            <a:r>
              <a:rPr dirty="0" smtClean="0" sz="2800" spc="-7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800" spc="-9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ac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8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/SPU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740576"/>
            <a:ext cx="20294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40" y="3740576"/>
            <a:ext cx="496401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whe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-7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6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ce</a:t>
            </a:r>
            <a:r>
              <a:rPr dirty="0" smtClean="0" sz="2800" spc="-10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r>
              <a:rPr dirty="0" smtClean="0" sz="28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e?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4252774"/>
            <a:ext cx="276310" cy="14048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664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812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79906" y="4252774"/>
            <a:ext cx="6839958" cy="14048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635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uld</a:t>
            </a:r>
            <a:r>
              <a:rPr dirty="0" smtClean="0" sz="2800" spc="-6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be</a:t>
            </a:r>
            <a:r>
              <a:rPr dirty="0" smtClean="0" sz="2800" spc="-2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-8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nto</a:t>
            </a:r>
            <a:r>
              <a:rPr dirty="0" smtClean="0" sz="2800" spc="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-1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ep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-7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19047"/>
              </a:lnSpc>
              <a:spcBef>
                <a:spcPts val="647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-6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-5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ly</a:t>
            </a:r>
            <a:r>
              <a:rPr dirty="0" smtClean="0" sz="2800" spc="-8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om</a:t>
            </a:r>
            <a:r>
              <a:rPr dirty="0" smtClean="0" sz="2800" spc="-3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he</a:t>
            </a:r>
            <a:r>
              <a:rPr dirty="0" smtClean="0" sz="2800" spc="-3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2800" spc="-6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we</a:t>
            </a:r>
            <a:r>
              <a:rPr dirty="0" smtClean="0" sz="2800" spc="-3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rt</a:t>
            </a:r>
            <a:r>
              <a:rPr dirty="0" smtClean="0" sz="2800" spc="-7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-2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-4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bo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-5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000" y="1905000"/>
            <a:ext cx="1905000" cy="533400"/>
          </a:xfrm>
          <a:custGeom>
            <a:avLst/>
            <a:gdLst/>
            <a:ahLst/>
            <a:cxnLst/>
            <a:rect l="l" t="t" r="r" b="b"/>
            <a:pathLst>
              <a:path w="1905000" h="533400">
                <a:moveTo>
                  <a:pt x="0" y="533400"/>
                </a:moveTo>
                <a:lnTo>
                  <a:pt x="1905000" y="533400"/>
                </a:lnTo>
                <a:lnTo>
                  <a:pt x="1905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953000" y="1905000"/>
            <a:ext cx="1905000" cy="533400"/>
          </a:xfrm>
          <a:custGeom>
            <a:avLst/>
            <a:gdLst/>
            <a:ahLst/>
            <a:cxnLst/>
            <a:rect l="l" t="t" r="r" b="b"/>
            <a:pathLst>
              <a:path w="1905000" h="533400">
                <a:moveTo>
                  <a:pt x="0" y="533400"/>
                </a:moveTo>
                <a:lnTo>
                  <a:pt x="1905000" y="533400"/>
                </a:lnTo>
                <a:lnTo>
                  <a:pt x="1905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239000" y="1295400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533400"/>
                </a:moveTo>
                <a:lnTo>
                  <a:pt x="1219200" y="533400"/>
                </a:lnTo>
                <a:lnTo>
                  <a:pt x="1219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7239000" y="1295400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533400"/>
                </a:moveTo>
                <a:lnTo>
                  <a:pt x="1219200" y="533400"/>
                </a:lnTo>
                <a:lnTo>
                  <a:pt x="1219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5181600" y="1295400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533400"/>
                </a:moveTo>
                <a:lnTo>
                  <a:pt x="1219200" y="533400"/>
                </a:lnTo>
                <a:lnTo>
                  <a:pt x="1219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181600" y="1295400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533400"/>
                </a:moveTo>
                <a:lnTo>
                  <a:pt x="1219200" y="533400"/>
                </a:lnTo>
                <a:lnTo>
                  <a:pt x="1219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858000" y="3886200"/>
            <a:ext cx="2057400" cy="533400"/>
          </a:xfrm>
          <a:custGeom>
            <a:avLst/>
            <a:gdLst/>
            <a:ahLst/>
            <a:cxnLst/>
            <a:rect l="l" t="t" r="r" b="b"/>
            <a:pathLst>
              <a:path w="2057400" h="533400">
                <a:moveTo>
                  <a:pt x="0" y="533400"/>
                </a:moveTo>
                <a:lnTo>
                  <a:pt x="2057400" y="533400"/>
                </a:lnTo>
                <a:lnTo>
                  <a:pt x="2057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858000" y="3886200"/>
            <a:ext cx="2057400" cy="533400"/>
          </a:xfrm>
          <a:custGeom>
            <a:avLst/>
            <a:gdLst/>
            <a:ahLst/>
            <a:cxnLst/>
            <a:rect l="l" t="t" r="r" b="b"/>
            <a:pathLst>
              <a:path w="2057400" h="533400">
                <a:moveTo>
                  <a:pt x="0" y="533400"/>
                </a:moveTo>
                <a:lnTo>
                  <a:pt x="2057400" y="533400"/>
                </a:lnTo>
                <a:lnTo>
                  <a:pt x="2057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953000" y="2438400"/>
            <a:ext cx="1905000" cy="533400"/>
          </a:xfrm>
          <a:custGeom>
            <a:avLst/>
            <a:gdLst/>
            <a:ahLst/>
            <a:cxnLst/>
            <a:rect l="l" t="t" r="r" b="b"/>
            <a:pathLst>
              <a:path w="1905000" h="533400">
                <a:moveTo>
                  <a:pt x="0" y="533400"/>
                </a:moveTo>
                <a:lnTo>
                  <a:pt x="1905000" y="533400"/>
                </a:lnTo>
                <a:lnTo>
                  <a:pt x="1905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953000" y="2438400"/>
            <a:ext cx="1905000" cy="533400"/>
          </a:xfrm>
          <a:custGeom>
            <a:avLst/>
            <a:gdLst/>
            <a:ahLst/>
            <a:cxnLst/>
            <a:rect l="l" t="t" r="r" b="b"/>
            <a:pathLst>
              <a:path w="1905000" h="533400">
                <a:moveTo>
                  <a:pt x="0" y="533400"/>
                </a:moveTo>
                <a:lnTo>
                  <a:pt x="1905000" y="533400"/>
                </a:lnTo>
                <a:lnTo>
                  <a:pt x="1905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953000" y="2971800"/>
            <a:ext cx="1905000" cy="533400"/>
          </a:xfrm>
          <a:custGeom>
            <a:avLst/>
            <a:gdLst/>
            <a:ahLst/>
            <a:cxnLst/>
            <a:rect l="l" t="t" r="r" b="b"/>
            <a:pathLst>
              <a:path w="1905000" h="533400">
                <a:moveTo>
                  <a:pt x="0" y="533400"/>
                </a:moveTo>
                <a:lnTo>
                  <a:pt x="1905000" y="533400"/>
                </a:lnTo>
                <a:lnTo>
                  <a:pt x="1905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953000" y="2971800"/>
            <a:ext cx="1905000" cy="533400"/>
          </a:xfrm>
          <a:custGeom>
            <a:avLst/>
            <a:gdLst/>
            <a:ahLst/>
            <a:cxnLst/>
            <a:rect l="l" t="t" r="r" b="b"/>
            <a:pathLst>
              <a:path w="1905000" h="533400">
                <a:moveTo>
                  <a:pt x="0" y="533400"/>
                </a:moveTo>
                <a:lnTo>
                  <a:pt x="1905000" y="533400"/>
                </a:lnTo>
                <a:lnTo>
                  <a:pt x="1905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953000" y="4876800"/>
            <a:ext cx="1905000" cy="533400"/>
          </a:xfrm>
          <a:custGeom>
            <a:avLst/>
            <a:gdLst/>
            <a:ahLst/>
            <a:cxnLst/>
            <a:rect l="l" t="t" r="r" b="b"/>
            <a:pathLst>
              <a:path w="1905000" h="533400">
                <a:moveTo>
                  <a:pt x="0" y="533400"/>
                </a:moveTo>
                <a:lnTo>
                  <a:pt x="1905000" y="533400"/>
                </a:lnTo>
                <a:lnTo>
                  <a:pt x="1905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953000" y="4876800"/>
            <a:ext cx="1905000" cy="533400"/>
          </a:xfrm>
          <a:custGeom>
            <a:avLst/>
            <a:gdLst/>
            <a:ahLst/>
            <a:cxnLst/>
            <a:rect l="l" t="t" r="r" b="b"/>
            <a:pathLst>
              <a:path w="1905000" h="533400">
                <a:moveTo>
                  <a:pt x="0" y="533400"/>
                </a:moveTo>
                <a:lnTo>
                  <a:pt x="1905000" y="533400"/>
                </a:lnTo>
                <a:lnTo>
                  <a:pt x="1905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953000" y="5410200"/>
            <a:ext cx="1905000" cy="533400"/>
          </a:xfrm>
          <a:custGeom>
            <a:avLst/>
            <a:gdLst/>
            <a:ahLst/>
            <a:cxnLst/>
            <a:rect l="l" t="t" r="r" b="b"/>
            <a:pathLst>
              <a:path w="1905000" h="533400">
                <a:moveTo>
                  <a:pt x="0" y="533400"/>
                </a:moveTo>
                <a:lnTo>
                  <a:pt x="1905000" y="533400"/>
                </a:lnTo>
                <a:lnTo>
                  <a:pt x="1905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953000" y="5410200"/>
            <a:ext cx="1905000" cy="533400"/>
          </a:xfrm>
          <a:custGeom>
            <a:avLst/>
            <a:gdLst/>
            <a:ahLst/>
            <a:cxnLst/>
            <a:rect l="l" t="t" r="r" b="b"/>
            <a:pathLst>
              <a:path w="1905000" h="533400">
                <a:moveTo>
                  <a:pt x="0" y="533400"/>
                </a:moveTo>
                <a:lnTo>
                  <a:pt x="1905000" y="533400"/>
                </a:lnTo>
                <a:lnTo>
                  <a:pt x="1905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953000" y="5943600"/>
            <a:ext cx="1905000" cy="533400"/>
          </a:xfrm>
          <a:custGeom>
            <a:avLst/>
            <a:gdLst/>
            <a:ahLst/>
            <a:cxnLst/>
            <a:rect l="l" t="t" r="r" b="b"/>
            <a:pathLst>
              <a:path w="1905000" h="533400">
                <a:moveTo>
                  <a:pt x="0" y="533400"/>
                </a:moveTo>
                <a:lnTo>
                  <a:pt x="1905000" y="533400"/>
                </a:lnTo>
                <a:lnTo>
                  <a:pt x="1905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953000" y="5943600"/>
            <a:ext cx="1905000" cy="533400"/>
          </a:xfrm>
          <a:custGeom>
            <a:avLst/>
            <a:gdLst/>
            <a:ahLst/>
            <a:cxnLst/>
            <a:rect l="l" t="t" r="r" b="b"/>
            <a:pathLst>
              <a:path w="1905000" h="533400">
                <a:moveTo>
                  <a:pt x="0" y="533400"/>
                </a:moveTo>
                <a:lnTo>
                  <a:pt x="1905000" y="533400"/>
                </a:lnTo>
                <a:lnTo>
                  <a:pt x="1905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7086600" y="3124200"/>
            <a:ext cx="1143000" cy="609600"/>
          </a:xfrm>
          <a:custGeom>
            <a:avLst/>
            <a:gdLst/>
            <a:ahLst/>
            <a:cxnLst/>
            <a:rect l="l" t="t" r="r" b="b"/>
            <a:pathLst>
              <a:path w="1143000" h="609600">
                <a:moveTo>
                  <a:pt x="499618" y="182752"/>
                </a:moveTo>
                <a:lnTo>
                  <a:pt x="513680" y="183443"/>
                </a:lnTo>
                <a:lnTo>
                  <a:pt x="527387" y="185473"/>
                </a:lnTo>
                <a:lnTo>
                  <a:pt x="540685" y="188785"/>
                </a:lnTo>
                <a:lnTo>
                  <a:pt x="553517" y="193317"/>
                </a:lnTo>
                <a:lnTo>
                  <a:pt x="565830" y="199011"/>
                </a:lnTo>
                <a:lnTo>
                  <a:pt x="577569" y="205807"/>
                </a:lnTo>
                <a:lnTo>
                  <a:pt x="588678" y="213645"/>
                </a:lnTo>
                <a:lnTo>
                  <a:pt x="599103" y="222465"/>
                </a:lnTo>
                <a:lnTo>
                  <a:pt x="608789" y="232208"/>
                </a:lnTo>
                <a:lnTo>
                  <a:pt x="617681" y="242814"/>
                </a:lnTo>
                <a:lnTo>
                  <a:pt x="625725" y="254223"/>
                </a:lnTo>
                <a:lnTo>
                  <a:pt x="632865" y="266376"/>
                </a:lnTo>
                <a:lnTo>
                  <a:pt x="639047" y="279212"/>
                </a:lnTo>
                <a:lnTo>
                  <a:pt x="644217" y="292673"/>
                </a:lnTo>
                <a:lnTo>
                  <a:pt x="648318" y="306698"/>
                </a:lnTo>
                <a:lnTo>
                  <a:pt x="651297" y="321228"/>
                </a:lnTo>
                <a:lnTo>
                  <a:pt x="653098" y="336203"/>
                </a:lnTo>
                <a:lnTo>
                  <a:pt x="653669" y="350774"/>
                </a:lnTo>
                <a:lnTo>
                  <a:pt x="653669" y="426847"/>
                </a:lnTo>
                <a:lnTo>
                  <a:pt x="499618" y="426847"/>
                </a:lnTo>
                <a:lnTo>
                  <a:pt x="821308" y="609600"/>
                </a:lnTo>
                <a:lnTo>
                  <a:pt x="1143000" y="426847"/>
                </a:lnTo>
                <a:lnTo>
                  <a:pt x="988949" y="426847"/>
                </a:lnTo>
                <a:lnTo>
                  <a:pt x="988949" y="350774"/>
                </a:lnTo>
                <a:lnTo>
                  <a:pt x="982544" y="293858"/>
                </a:lnTo>
                <a:lnTo>
                  <a:pt x="964003" y="239873"/>
                </a:lnTo>
                <a:lnTo>
                  <a:pt x="934331" y="189540"/>
                </a:lnTo>
                <a:lnTo>
                  <a:pt x="894538" y="143579"/>
                </a:lnTo>
                <a:lnTo>
                  <a:pt x="845629" y="102711"/>
                </a:lnTo>
                <a:lnTo>
                  <a:pt x="818071" y="84412"/>
                </a:lnTo>
                <a:lnTo>
                  <a:pt x="788613" y="67657"/>
                </a:lnTo>
                <a:lnTo>
                  <a:pt x="757379" y="52536"/>
                </a:lnTo>
                <a:lnTo>
                  <a:pt x="724496" y="39138"/>
                </a:lnTo>
                <a:lnTo>
                  <a:pt x="690090" y="27555"/>
                </a:lnTo>
                <a:lnTo>
                  <a:pt x="654286" y="17875"/>
                </a:lnTo>
                <a:lnTo>
                  <a:pt x="617211" y="10190"/>
                </a:lnTo>
                <a:lnTo>
                  <a:pt x="578991" y="4589"/>
                </a:lnTo>
                <a:lnTo>
                  <a:pt x="539751" y="1162"/>
                </a:lnTo>
                <a:lnTo>
                  <a:pt x="499618" y="0"/>
                </a:lnTo>
                <a:lnTo>
                  <a:pt x="0" y="0"/>
                </a:lnTo>
                <a:lnTo>
                  <a:pt x="0" y="182752"/>
                </a:lnTo>
                <a:lnTo>
                  <a:pt x="499618" y="1827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7086600" y="4648200"/>
            <a:ext cx="1028700" cy="609600"/>
          </a:xfrm>
          <a:custGeom>
            <a:avLst/>
            <a:gdLst/>
            <a:ahLst/>
            <a:cxnLst/>
            <a:rect l="l" t="t" r="r" b="b"/>
            <a:pathLst>
              <a:path w="1028700" h="609600">
                <a:moveTo>
                  <a:pt x="482868" y="347541"/>
                </a:moveTo>
                <a:lnTo>
                  <a:pt x="460133" y="348343"/>
                </a:lnTo>
                <a:lnTo>
                  <a:pt x="436879" y="348614"/>
                </a:lnTo>
                <a:lnTo>
                  <a:pt x="308355" y="348614"/>
                </a:lnTo>
                <a:lnTo>
                  <a:pt x="308355" y="266445"/>
                </a:lnTo>
                <a:lnTo>
                  <a:pt x="0" y="438023"/>
                </a:lnTo>
                <a:lnTo>
                  <a:pt x="308355" y="609600"/>
                </a:lnTo>
                <a:lnTo>
                  <a:pt x="308355" y="527431"/>
                </a:lnTo>
                <a:lnTo>
                  <a:pt x="436879" y="527431"/>
                </a:lnTo>
                <a:lnTo>
                  <a:pt x="485407" y="526565"/>
                </a:lnTo>
                <a:lnTo>
                  <a:pt x="532856" y="524015"/>
                </a:lnTo>
                <a:lnTo>
                  <a:pt x="579074" y="519846"/>
                </a:lnTo>
                <a:lnTo>
                  <a:pt x="623909" y="514126"/>
                </a:lnTo>
                <a:lnTo>
                  <a:pt x="667208" y="506922"/>
                </a:lnTo>
                <a:lnTo>
                  <a:pt x="708819" y="498301"/>
                </a:lnTo>
                <a:lnTo>
                  <a:pt x="748589" y="488331"/>
                </a:lnTo>
                <a:lnTo>
                  <a:pt x="786365" y="477078"/>
                </a:lnTo>
                <a:lnTo>
                  <a:pt x="821996" y="464609"/>
                </a:lnTo>
                <a:lnTo>
                  <a:pt x="855329" y="450992"/>
                </a:lnTo>
                <a:lnTo>
                  <a:pt x="886210" y="436295"/>
                </a:lnTo>
                <a:lnTo>
                  <a:pt x="914489" y="420583"/>
                </a:lnTo>
                <a:lnTo>
                  <a:pt x="940012" y="403924"/>
                </a:lnTo>
                <a:lnTo>
                  <a:pt x="962626" y="386386"/>
                </a:lnTo>
                <a:lnTo>
                  <a:pt x="982180" y="368036"/>
                </a:lnTo>
                <a:lnTo>
                  <a:pt x="998520" y="348940"/>
                </a:lnTo>
                <a:lnTo>
                  <a:pt x="1011495" y="329165"/>
                </a:lnTo>
                <a:lnTo>
                  <a:pt x="1020951" y="308780"/>
                </a:lnTo>
                <a:lnTo>
                  <a:pt x="1026737" y="287851"/>
                </a:lnTo>
                <a:lnTo>
                  <a:pt x="1028700" y="266445"/>
                </a:lnTo>
                <a:lnTo>
                  <a:pt x="1028700" y="0"/>
                </a:lnTo>
                <a:lnTo>
                  <a:pt x="720344" y="0"/>
                </a:lnTo>
                <a:lnTo>
                  <a:pt x="720344" y="266445"/>
                </a:lnTo>
                <a:lnTo>
                  <a:pt x="719404" y="273196"/>
                </a:lnTo>
                <a:lnTo>
                  <a:pt x="716634" y="279794"/>
                </a:lnTo>
                <a:lnTo>
                  <a:pt x="712107" y="286219"/>
                </a:lnTo>
                <a:lnTo>
                  <a:pt x="705896" y="292450"/>
                </a:lnTo>
                <a:lnTo>
                  <a:pt x="698073" y="298465"/>
                </a:lnTo>
                <a:lnTo>
                  <a:pt x="688711" y="304245"/>
                </a:lnTo>
                <a:lnTo>
                  <a:pt x="677883" y="309766"/>
                </a:lnTo>
                <a:lnTo>
                  <a:pt x="665662" y="315010"/>
                </a:lnTo>
                <a:lnTo>
                  <a:pt x="652121" y="319955"/>
                </a:lnTo>
                <a:lnTo>
                  <a:pt x="637333" y="324580"/>
                </a:lnTo>
                <a:lnTo>
                  <a:pt x="621370" y="328863"/>
                </a:lnTo>
                <a:lnTo>
                  <a:pt x="604306" y="332785"/>
                </a:lnTo>
                <a:lnTo>
                  <a:pt x="586213" y="336324"/>
                </a:lnTo>
                <a:lnTo>
                  <a:pt x="567164" y="339459"/>
                </a:lnTo>
                <a:lnTo>
                  <a:pt x="547233" y="342169"/>
                </a:lnTo>
                <a:lnTo>
                  <a:pt x="526491" y="344434"/>
                </a:lnTo>
                <a:lnTo>
                  <a:pt x="505012" y="346231"/>
                </a:lnTo>
                <a:lnTo>
                  <a:pt x="482868" y="3475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78840" y="589080"/>
            <a:ext cx="2860421" cy="20297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8468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pac</a:t>
            </a:r>
            <a:r>
              <a:rPr dirty="0" smtClean="0" sz="4400" spc="9">
                <a:solidFill>
                  <a:srgbClr val="4FFFFF"/>
                </a:solidFill>
                <a:latin typeface="Arial"/>
                <a:cs typeface="Arial"/>
              </a:rPr>
              <a:t>k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ed</a:t>
            </a:r>
            <a:endParaRPr sz="4400">
              <a:latin typeface="Arial"/>
              <a:cs typeface="Arial"/>
            </a:endParaRPr>
          </a:p>
          <a:p>
            <a:pPr marR="704077" algn="ctr">
              <a:lnSpc>
                <a:spcPct val="95825"/>
              </a:lnSpc>
              <a:spcBef>
                <a:spcPts val="3215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van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es</a:t>
            </a:r>
            <a:endParaRPr sz="3200">
              <a:latin typeface="Arial"/>
              <a:cs typeface="Arial"/>
            </a:endParaRPr>
          </a:p>
          <a:p>
            <a:pPr marL="84086" marR="754646" algn="ctr">
              <a:lnSpc>
                <a:spcPct val="95825"/>
              </a:lnSpc>
              <a:spcBef>
                <a:spcPts val="544"/>
              </a:spcBef>
            </a:pPr>
            <a:r>
              <a:rPr dirty="0" smtClean="0" sz="320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3200" spc="-40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simp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icity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82694" y="589080"/>
            <a:ext cx="2194459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in</a:t>
            </a:r>
            <a:r>
              <a:rPr dirty="0" smtClean="0" sz="4400" spc="9">
                <a:solidFill>
                  <a:srgbClr val="4FFFFF"/>
                </a:solidFill>
                <a:latin typeface="Arial"/>
                <a:cs typeface="Arial"/>
              </a:rPr>
              <a:t>s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tance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23383" y="589080"/>
            <a:ext cx="1384139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array</a:t>
            </a:r>
            <a:endParaRPr sz="4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40" y="1649832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8840" y="2722975"/>
            <a:ext cx="3916109" cy="301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304">
              <a:lnSpc>
                <a:spcPts val="3375"/>
              </a:lnSpc>
              <a:spcBef>
                <a:spcPts val="168"/>
              </a:spcBef>
            </a:pPr>
            <a:r>
              <a:rPr dirty="0" smtClean="0" sz="320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3200" spc="-40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lif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  <a:p>
            <a:pPr marL="12700" marR="1127111" indent="114604">
              <a:lnSpc>
                <a:spcPts val="3679"/>
              </a:lnSpc>
              <a:spcBef>
                <a:spcPts val="377"/>
              </a:spcBef>
            </a:pPr>
            <a:r>
              <a:rPr dirty="0" smtClean="0" sz="320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3200" spc="-40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com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ression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endParaRPr sz="3200">
              <a:latin typeface="Arial"/>
              <a:cs typeface="Arial"/>
            </a:endParaRPr>
          </a:p>
          <a:p>
            <a:pPr marL="12700" marR="1127111">
              <a:lnSpc>
                <a:spcPts val="3679"/>
              </a:lnSpc>
              <a:spcBef>
                <a:spcPts val="544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disa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vant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  <a:p>
            <a:pPr marL="127304" marR="61036">
              <a:lnSpc>
                <a:spcPct val="95825"/>
              </a:lnSpc>
              <a:spcBef>
                <a:spcPts val="559"/>
              </a:spcBef>
            </a:pPr>
            <a:r>
              <a:rPr dirty="0" smtClean="0" sz="320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3200" spc="-4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exp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icit</a:t>
            </a:r>
            <a:endParaRPr sz="3200">
              <a:latin typeface="Arial"/>
              <a:cs typeface="Arial"/>
            </a:endParaRPr>
          </a:p>
          <a:p>
            <a:pPr marL="413766" marR="61036">
              <a:lnSpc>
                <a:spcPts val="3454"/>
              </a:lnSpc>
              <a:spcBef>
                <a:spcPts val="172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fra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  <a:p>
            <a:pPr marL="127304" marR="61036">
              <a:lnSpc>
                <a:spcPct val="95825"/>
              </a:lnSpc>
              <a:spcBef>
                <a:spcPts val="373"/>
              </a:spcBef>
            </a:pPr>
            <a:r>
              <a:rPr dirty="0" smtClean="0" sz="320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3200" spc="-4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ck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3796125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3000" y="4876800"/>
            <a:ext cx="1905000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93"/>
              </a:spcBef>
            </a:pPr>
            <a:endParaRPr sz="1000"/>
          </a:p>
          <a:p>
            <a:pPr marL="129539">
              <a:lnSpc>
                <a:spcPct val="95825"/>
              </a:lnSpc>
            </a:pP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ck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inst</a:t>
            </a:r>
            <a:r>
              <a:rPr dirty="0" smtClean="0" sz="1800" spc="-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3000" y="5410200"/>
            <a:ext cx="1905000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95"/>
              </a:spcBef>
            </a:pPr>
            <a:endParaRPr sz="1000"/>
          </a:p>
          <a:p>
            <a:pPr marL="129539">
              <a:lnSpc>
                <a:spcPct val="95825"/>
              </a:lnSpc>
            </a:pP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ck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inst</a:t>
            </a:r>
            <a:r>
              <a:rPr dirty="0" smtClean="0" sz="1800" spc="-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3000" y="5943600"/>
            <a:ext cx="1905000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95"/>
              </a:spcBef>
            </a:pPr>
            <a:endParaRPr sz="1000"/>
          </a:p>
          <a:p>
            <a:pPr marL="129539">
              <a:lnSpc>
                <a:spcPct val="95825"/>
              </a:lnSpc>
            </a:pP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ck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inst</a:t>
            </a:r>
            <a:r>
              <a:rPr dirty="0" smtClean="0" sz="1800" spc="-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0" y="3886200"/>
            <a:ext cx="2057400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90"/>
              </a:spcBef>
            </a:pPr>
            <a:endParaRPr sz="1000"/>
          </a:p>
          <a:p>
            <a:pPr marL="167894">
              <a:lnSpc>
                <a:spcPct val="95825"/>
              </a:lnSpc>
            </a:pP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18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sta</a:t>
            </a:r>
            <a:r>
              <a:rPr dirty="0" smtClean="0" sz="18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ces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3000" y="1905000"/>
            <a:ext cx="1905000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8"/>
              </a:spcBef>
            </a:pPr>
            <a:endParaRPr sz="1000"/>
          </a:p>
          <a:p>
            <a:pPr marL="256032">
              <a:lnSpc>
                <a:spcPct val="95825"/>
              </a:lnSpc>
            </a:pP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ck</a:t>
            </a:r>
            <a:r>
              <a:rPr dirty="0" smtClean="0" sz="1800" spc="-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sta</a:t>
            </a:r>
            <a:r>
              <a:rPr dirty="0" smtClean="0" sz="18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3000" y="2438400"/>
            <a:ext cx="1905000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8"/>
              </a:spcBef>
            </a:pPr>
            <a:endParaRPr sz="1000"/>
          </a:p>
          <a:p>
            <a:pPr marL="256032">
              <a:lnSpc>
                <a:spcPct val="95825"/>
              </a:lnSpc>
            </a:pP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ck</a:t>
            </a:r>
            <a:r>
              <a:rPr dirty="0" smtClean="0" sz="1800" spc="-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sta</a:t>
            </a:r>
            <a:r>
              <a:rPr dirty="0" smtClean="0" sz="18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3000" y="2971800"/>
            <a:ext cx="1905000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90"/>
              </a:spcBef>
            </a:pPr>
            <a:endParaRPr sz="1000"/>
          </a:p>
          <a:p>
            <a:pPr marL="256032">
              <a:lnSpc>
                <a:spcPct val="95825"/>
              </a:lnSpc>
            </a:pP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ck</a:t>
            </a:r>
            <a:r>
              <a:rPr dirty="0" smtClean="0" sz="1800" spc="-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sta</a:t>
            </a:r>
            <a:r>
              <a:rPr dirty="0" smtClean="0" sz="18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39000" y="1295400"/>
            <a:ext cx="1219200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2277">
              <a:lnSpc>
                <a:spcPct val="95825"/>
              </a:lnSpc>
              <a:spcBef>
                <a:spcPts val="285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SPU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181600" y="1295400"/>
            <a:ext cx="1219200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2024">
              <a:lnSpc>
                <a:spcPct val="95825"/>
              </a:lnSpc>
              <a:spcBef>
                <a:spcPts val="285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PPU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557909" y="589080"/>
            <a:ext cx="119834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data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02487" y="589080"/>
            <a:ext cx="1572729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ins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de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18649" y="589080"/>
            <a:ext cx="182063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update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5517" y="589080"/>
            <a:ext cx="138693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la</a:t>
            </a:r>
            <a:r>
              <a:rPr dirty="0" smtClean="0" sz="4400" spc="9">
                <a:solidFill>
                  <a:srgbClr val="4FFFFF"/>
                </a:solidFill>
                <a:latin typeface="Arial"/>
                <a:cs typeface="Arial"/>
              </a:rPr>
              <a:t>s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649832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40" y="1649832"/>
            <a:ext cx="7283417" cy="35543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36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van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es</a:t>
            </a:r>
            <a:endParaRPr sz="3200">
              <a:latin typeface="Arial"/>
              <a:cs typeface="Arial"/>
            </a:endParaRPr>
          </a:p>
          <a:p>
            <a:pPr marL="127304" marR="61036">
              <a:lnSpc>
                <a:spcPct val="95825"/>
              </a:lnSpc>
              <a:spcBef>
                <a:spcPts val="375"/>
              </a:spcBef>
            </a:pPr>
            <a:r>
              <a:rPr dirty="0" smtClean="0" sz="320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3200" spc="-40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ry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cost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you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go</a:t>
            </a:r>
            <a:endParaRPr sz="3200">
              <a:latin typeface="Arial"/>
              <a:cs typeface="Arial"/>
            </a:endParaRPr>
          </a:p>
          <a:p>
            <a:pPr marL="127304" marR="61036">
              <a:lnSpc>
                <a:spcPct val="95825"/>
              </a:lnSpc>
              <a:spcBef>
                <a:spcPts val="544"/>
              </a:spcBef>
            </a:pPr>
            <a:r>
              <a:rPr dirty="0" smtClean="0" sz="320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3200" spc="-40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n’t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know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very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endParaRPr sz="3200">
              <a:latin typeface="Arial"/>
              <a:cs typeface="Arial"/>
            </a:endParaRPr>
          </a:p>
          <a:p>
            <a:pPr marL="413766" marR="61036">
              <a:lnSpc>
                <a:spcPts val="3460"/>
              </a:lnSpc>
              <a:spcBef>
                <a:spcPts val="173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an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class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ct val="95825"/>
              </a:lnSpc>
              <a:spcBef>
                <a:spcPts val="371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disa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vant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  <a:p>
            <a:pPr marL="127304" marR="61036">
              <a:lnSpc>
                <a:spcPct val="95825"/>
              </a:lnSpc>
              <a:spcBef>
                <a:spcPts val="547"/>
              </a:spcBef>
            </a:pPr>
            <a:r>
              <a:rPr dirty="0" smtClean="0" sz="320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3200" spc="-4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no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rol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“li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e”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ects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44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specify</a:t>
            </a:r>
            <a:r>
              <a:rPr dirty="0" smtClean="0" sz="32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er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sting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with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strid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/o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fset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11891" y="2722975"/>
            <a:ext cx="42416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698589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4771866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52400" y="2209736"/>
            <a:ext cx="8839200" cy="4360926"/>
          </a:xfrm>
          <a:custGeom>
            <a:avLst/>
            <a:gdLst/>
            <a:ahLst/>
            <a:cxnLst/>
            <a:rect l="l" t="t" r="r" b="b"/>
            <a:pathLst>
              <a:path w="8839200" h="4360926">
                <a:moveTo>
                  <a:pt x="0" y="4360926"/>
                </a:moveTo>
                <a:lnTo>
                  <a:pt x="8839200" y="4360926"/>
                </a:lnTo>
                <a:lnTo>
                  <a:pt x="8839200" y="0"/>
                </a:lnTo>
                <a:lnTo>
                  <a:pt x="0" y="0"/>
                </a:lnTo>
                <a:lnTo>
                  <a:pt x="0" y="4360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17701" y="619179"/>
            <a:ext cx="2193339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instance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5032" y="619179"/>
            <a:ext cx="213122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prefetch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32486" y="619179"/>
            <a:ext cx="212898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</a:t>
            </a:r>
            <a:r>
              <a:rPr dirty="0" smtClean="0" sz="4400" spc="-14">
                <a:solidFill>
                  <a:srgbClr val="4FFFFF"/>
                </a:solidFill>
                <a:latin typeface="Arial"/>
                <a:cs typeface="Arial"/>
              </a:rPr>
              <a:t>r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oblem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340427"/>
            <a:ext cx="164998" cy="673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57"/>
              </a:spcBef>
            </a:pP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40" y="1340427"/>
            <a:ext cx="5497261" cy="673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ea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_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ba</a:t>
            </a:r>
            <a:r>
              <a:rPr dirty="0" smtClean="0" sz="22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200" spc="-8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=</a:t>
            </a:r>
            <a:r>
              <a:rPr dirty="0" smtClean="0" sz="2200" spc="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art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ng</a:t>
            </a:r>
            <a:r>
              <a:rPr dirty="0" smtClean="0" sz="2200" spc="-7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ad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200" spc="-7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2200" spc="-1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ur</a:t>
            </a:r>
            <a:r>
              <a:rPr dirty="0" smtClean="0" sz="2200" spc="-1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an</a:t>
            </a:r>
            <a:r>
              <a:rPr dirty="0" smtClean="0" sz="22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es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  <a:spcBef>
                <a:spcPts val="257"/>
              </a:spcBef>
            </a:pP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num_in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tan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es</a:t>
            </a:r>
            <a:r>
              <a:rPr dirty="0" smtClean="0" sz="2200" spc="-14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=</a:t>
            </a:r>
            <a:r>
              <a:rPr dirty="0" smtClean="0" sz="22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number</a:t>
            </a:r>
            <a:r>
              <a:rPr dirty="0" smtClean="0" sz="2200" spc="-4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ns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an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2400" y="2209736"/>
            <a:ext cx="8839200" cy="43609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4401"/>
              </a:lnSpc>
              <a:spcBef>
                <a:spcPts val="305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Instance</a:t>
            </a:r>
            <a:r>
              <a:rPr dirty="0" smtClean="0" sz="1600" spc="-66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pipe[2];</a:t>
            </a:r>
            <a:endParaRPr sz="16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dma_get(&amp;pipe[0],</a:t>
            </a:r>
            <a:r>
              <a:rPr dirty="0" smtClean="0" sz="1600" spc="-12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ea_base,</a:t>
            </a:r>
            <a:r>
              <a:rPr dirty="0" smtClean="0" sz="1600" spc="-51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sizeof(Instance),</a:t>
            </a:r>
            <a:r>
              <a:rPr dirty="0" smtClean="0" sz="1600" spc="-12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tag);</a:t>
            </a:r>
            <a:endParaRPr sz="1600">
              <a:latin typeface="Courier New"/>
              <a:cs typeface="Courier New"/>
            </a:endParaRPr>
          </a:p>
          <a:p>
            <a:pPr marL="333756" marR="3826384" indent="-242316">
              <a:lnSpc>
                <a:spcPts val="1812"/>
              </a:lnSpc>
              <a:spcBef>
                <a:spcPts val="2413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for(int</a:t>
            </a:r>
            <a:r>
              <a:rPr dirty="0" smtClean="0" sz="1600" spc="-57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600" spc="-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sz="1600" spc="-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0;</a:t>
            </a:r>
            <a:r>
              <a:rPr dirty="0" smtClean="0" sz="1600" spc="-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&lt;</a:t>
            </a:r>
            <a:r>
              <a:rPr dirty="0" smtClean="0" sz="1600" spc="-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num_instances;</a:t>
            </a:r>
            <a:r>
              <a:rPr dirty="0" smtClean="0" sz="1600" spc="-9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++i)</a:t>
            </a:r>
            <a:r>
              <a:rPr dirty="0" smtClean="0" sz="1600" spc="-2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333756" marR="3826384">
              <a:lnSpc>
                <a:spcPts val="1812"/>
              </a:lnSpc>
              <a:spcBef>
                <a:spcPts val="299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Instance*</a:t>
            </a:r>
            <a:r>
              <a:rPr dirty="0" smtClean="0" sz="1600" spc="-61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cur_inst</a:t>
            </a:r>
            <a:r>
              <a:rPr dirty="0" smtClean="0" sz="1600" spc="91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sz="1600" spc="-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&amp;pipe[i&amp;1];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333756" marR="3826384">
              <a:lnSpc>
                <a:spcPts val="1812"/>
              </a:lnSpc>
              <a:spcBef>
                <a:spcPts val="299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Instance*</a:t>
            </a:r>
            <a:r>
              <a:rPr dirty="0" smtClean="0" sz="1600" spc="-61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next_inst</a:t>
            </a:r>
            <a:r>
              <a:rPr dirty="0" smtClean="0" sz="1600" spc="-51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sz="1600" spc="-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&amp;pipe[(i+1)&amp;1];</a:t>
            </a:r>
            <a:endParaRPr sz="1600">
              <a:latin typeface="Courier New"/>
              <a:cs typeface="Courier New"/>
            </a:endParaRPr>
          </a:p>
          <a:p>
            <a:pPr marL="333756">
              <a:lnSpc>
                <a:spcPct val="94401"/>
              </a:lnSpc>
              <a:spcBef>
                <a:spcPts val="2411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dma_sync(tag);</a:t>
            </a:r>
            <a:endParaRPr sz="1600">
              <a:latin typeface="Courier New"/>
              <a:cs typeface="Courier New"/>
            </a:endParaRPr>
          </a:p>
          <a:p>
            <a:pPr marL="333756">
              <a:lnSpc>
                <a:spcPct val="94401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dma_get(next_inst,</a:t>
            </a:r>
            <a:r>
              <a:rPr dirty="0" smtClean="0" sz="1600" spc="-127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ea_base</a:t>
            </a:r>
            <a:r>
              <a:rPr dirty="0" smtClean="0" sz="1600" spc="-42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+</a:t>
            </a:r>
            <a:r>
              <a:rPr dirty="0" smtClean="0" sz="1600" spc="-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(i+1)</a:t>
            </a:r>
            <a:r>
              <a:rPr dirty="0" smtClean="0" sz="1600" spc="-22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*</a:t>
            </a:r>
            <a:r>
              <a:rPr dirty="0" smtClean="0" sz="1600" spc="-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sizeof(Instance),</a:t>
            </a:r>
            <a:r>
              <a:rPr dirty="0" smtClean="0" sz="1600" spc="-11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tag);</a:t>
            </a:r>
            <a:endParaRPr sz="1600">
              <a:latin typeface="Courier New"/>
              <a:cs typeface="Courier New"/>
            </a:endParaRPr>
          </a:p>
          <a:p>
            <a:pPr marL="333756">
              <a:lnSpc>
                <a:spcPct val="94401"/>
              </a:lnSpc>
              <a:spcBef>
                <a:spcPts val="2411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//</a:t>
            </a:r>
            <a:r>
              <a:rPr dirty="0" smtClean="0" sz="1600" spc="-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.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.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.</a:t>
            </a:r>
            <a:r>
              <a:rPr dirty="0" smtClean="0" sz="1600" spc="-1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do</a:t>
            </a:r>
            <a:r>
              <a:rPr dirty="0" smtClean="0" sz="1600" spc="-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w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k</a:t>
            </a:r>
            <a:endParaRPr sz="16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52400" y="2209736"/>
            <a:ext cx="8839200" cy="4360926"/>
          </a:xfrm>
          <a:custGeom>
            <a:avLst/>
            <a:gdLst/>
            <a:ahLst/>
            <a:cxnLst/>
            <a:rect l="l" t="t" r="r" b="b"/>
            <a:pathLst>
              <a:path w="8839200" h="4360926">
                <a:moveTo>
                  <a:pt x="0" y="4360926"/>
                </a:moveTo>
                <a:lnTo>
                  <a:pt x="8839200" y="4360926"/>
                </a:lnTo>
                <a:lnTo>
                  <a:pt x="8839200" y="0"/>
                </a:lnTo>
                <a:lnTo>
                  <a:pt x="0" y="0"/>
                </a:lnTo>
                <a:lnTo>
                  <a:pt x="0" y="4360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26770" y="619179"/>
            <a:ext cx="2193339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instance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4102" y="619179"/>
            <a:ext cx="213122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prefetch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1555" y="619179"/>
            <a:ext cx="212898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</a:t>
            </a:r>
            <a:r>
              <a:rPr dirty="0" smtClean="0" sz="4400" spc="-14">
                <a:solidFill>
                  <a:srgbClr val="4FFFFF"/>
                </a:solidFill>
                <a:latin typeface="Arial"/>
                <a:cs typeface="Arial"/>
              </a:rPr>
              <a:t>r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oblem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16770" y="619179"/>
            <a:ext cx="153803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-14">
                <a:solidFill>
                  <a:srgbClr val="4FFFFF"/>
                </a:solidFill>
                <a:latin typeface="Arial"/>
                <a:cs typeface="Arial"/>
              </a:rPr>
              <a:t>(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cont)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492827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40" y="1492827"/>
            <a:ext cx="6683388" cy="606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...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-4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200" spc="-1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most</a:t>
            </a:r>
            <a:r>
              <a:rPr dirty="0" smtClean="0" sz="2200" spc="-6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ways</a:t>
            </a:r>
            <a:r>
              <a:rPr dirty="0" smtClean="0" sz="2200" spc="-5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ne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200" spc="-4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200" spc="-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fe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ch</a:t>
            </a:r>
            <a:r>
              <a:rPr dirty="0" smtClean="0" sz="2200" spc="-3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an</a:t>
            </a:r>
            <a:r>
              <a:rPr dirty="0" smtClean="0" sz="2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2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200" spc="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at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200" spc="-10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ata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ts val="2380"/>
              </a:lnSpc>
              <a:spcBef>
                <a:spcPts val="1"/>
              </a:spcBef>
            </a:pPr>
            <a:r>
              <a:rPr dirty="0" smtClean="0" sz="2200" spc="-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ember</a:t>
            </a:r>
            <a:r>
              <a:rPr dirty="0" smtClean="0" sz="2200" spc="-6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out</a:t>
            </a:r>
            <a:r>
              <a:rPr dirty="0" smtClean="0" sz="2200" spc="-3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200" spc="-1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our</a:t>
            </a:r>
            <a:r>
              <a:rPr dirty="0" smtClean="0" sz="2200" spc="-1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22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tan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es</a:t>
            </a:r>
            <a:r>
              <a:rPr dirty="0" smtClean="0" sz="2200" spc="-9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200" spc="-9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2200" spc="-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ate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2400" y="2209736"/>
            <a:ext cx="8839200" cy="43609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4401"/>
              </a:lnSpc>
              <a:spcBef>
                <a:spcPts val="305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Instance</a:t>
            </a:r>
            <a:r>
              <a:rPr dirty="0" smtClean="0" sz="1600" spc="-66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pipe[2];</a:t>
            </a:r>
            <a:endParaRPr sz="16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dma_get(&amp;pipe[0],</a:t>
            </a:r>
            <a:r>
              <a:rPr dirty="0" smtClean="0" sz="1600" spc="-12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ea_base,</a:t>
            </a:r>
            <a:r>
              <a:rPr dirty="0" smtClean="0" sz="1600" spc="-51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sizeof(Instance),</a:t>
            </a:r>
            <a:r>
              <a:rPr dirty="0" smtClean="0" sz="1600" spc="-12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tag);</a:t>
            </a:r>
            <a:endParaRPr sz="1600">
              <a:latin typeface="Courier New"/>
              <a:cs typeface="Courier New"/>
            </a:endParaRPr>
          </a:p>
          <a:p>
            <a:pPr marL="333756" marR="3826384" indent="-242316">
              <a:lnSpc>
                <a:spcPts val="1812"/>
              </a:lnSpc>
              <a:spcBef>
                <a:spcPts val="2413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for(int</a:t>
            </a:r>
            <a:r>
              <a:rPr dirty="0" smtClean="0" sz="1600" spc="-57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600" spc="-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sz="1600" spc="-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0;</a:t>
            </a:r>
            <a:r>
              <a:rPr dirty="0" smtClean="0" sz="1600" spc="-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&lt;</a:t>
            </a:r>
            <a:r>
              <a:rPr dirty="0" smtClean="0" sz="1600" spc="-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num_instances;</a:t>
            </a:r>
            <a:r>
              <a:rPr dirty="0" smtClean="0" sz="1600" spc="-9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++i)</a:t>
            </a:r>
            <a:r>
              <a:rPr dirty="0" smtClean="0" sz="1600" spc="-2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333756" marR="3826384">
              <a:lnSpc>
                <a:spcPts val="1812"/>
              </a:lnSpc>
              <a:spcBef>
                <a:spcPts val="299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Instance*</a:t>
            </a:r>
            <a:r>
              <a:rPr dirty="0" smtClean="0" sz="1600" spc="-61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cur_inst</a:t>
            </a:r>
            <a:r>
              <a:rPr dirty="0" smtClean="0" sz="1600" spc="91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sz="1600" spc="-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&amp;pipe[i&amp;1];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333756" marR="3826384">
              <a:lnSpc>
                <a:spcPts val="1812"/>
              </a:lnSpc>
              <a:spcBef>
                <a:spcPts val="299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Instance*</a:t>
            </a:r>
            <a:r>
              <a:rPr dirty="0" smtClean="0" sz="1600" spc="-61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next_inst</a:t>
            </a:r>
            <a:r>
              <a:rPr dirty="0" smtClean="0" sz="1600" spc="-51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sz="1600" spc="-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&amp;pipe[(i+1)&amp;1];</a:t>
            </a:r>
            <a:endParaRPr sz="1600">
              <a:latin typeface="Courier New"/>
              <a:cs typeface="Courier New"/>
            </a:endParaRPr>
          </a:p>
          <a:p>
            <a:pPr marL="333756">
              <a:lnSpc>
                <a:spcPct val="94401"/>
              </a:lnSpc>
              <a:spcBef>
                <a:spcPts val="2411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dma_sync(tag);</a:t>
            </a:r>
            <a:endParaRPr sz="1600">
              <a:latin typeface="Courier New"/>
              <a:cs typeface="Courier New"/>
            </a:endParaRPr>
          </a:p>
          <a:p>
            <a:pPr marL="333756">
              <a:lnSpc>
                <a:spcPct val="94401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dma_get(next_inst,</a:t>
            </a:r>
            <a:r>
              <a:rPr dirty="0" smtClean="0" sz="1600" spc="-127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ea_base</a:t>
            </a:r>
            <a:r>
              <a:rPr dirty="0" smtClean="0" sz="1600" spc="-42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+</a:t>
            </a:r>
            <a:r>
              <a:rPr dirty="0" smtClean="0" sz="1600" spc="-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(i+1)</a:t>
            </a:r>
            <a:r>
              <a:rPr dirty="0" smtClean="0" sz="1600" spc="-22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*</a:t>
            </a:r>
            <a:r>
              <a:rPr dirty="0" smtClean="0" sz="1600" spc="-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sizeof(Instance),</a:t>
            </a:r>
            <a:r>
              <a:rPr dirty="0" smtClean="0" sz="1600" spc="-11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tag);</a:t>
            </a:r>
            <a:endParaRPr sz="1600">
              <a:latin typeface="Courier New"/>
              <a:cs typeface="Courier New"/>
            </a:endParaRPr>
          </a:p>
          <a:p>
            <a:pPr marL="333756">
              <a:lnSpc>
                <a:spcPct val="94401"/>
              </a:lnSpc>
              <a:spcBef>
                <a:spcPts val="2411"/>
              </a:spcBef>
            </a:pP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MobyInstance</a:t>
            </a:r>
            <a:r>
              <a:rPr dirty="0" smtClean="0" sz="1600" spc="-8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cur_moby;</a:t>
            </a:r>
            <a:endParaRPr sz="1600">
              <a:latin typeface="Courier New"/>
              <a:cs typeface="Courier New"/>
            </a:endParaRPr>
          </a:p>
          <a:p>
            <a:pPr marL="333756">
              <a:lnSpc>
                <a:spcPct val="94401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dma_get(&amp;cur_moby,</a:t>
            </a:r>
            <a:r>
              <a:rPr dirty="0" smtClean="0" sz="1600" spc="-127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cur_ins</a:t>
            </a:r>
            <a:r>
              <a:rPr dirty="0" smtClean="0" sz="1600" spc="9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-&gt;m_moby_e</a:t>
            </a:r>
            <a:r>
              <a:rPr dirty="0" smtClean="0" sz="1600" spc="9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,</a:t>
            </a:r>
            <a:r>
              <a:rPr dirty="0" smtClean="0" sz="1600" spc="-141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sizeof(MobyInstance),</a:t>
            </a:r>
            <a:r>
              <a:rPr dirty="0" smtClean="0" sz="1600" spc="-156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tag);</a:t>
            </a:r>
            <a:endParaRPr sz="1600">
              <a:latin typeface="Courier New"/>
              <a:cs typeface="Courier New"/>
            </a:endParaRPr>
          </a:p>
          <a:p>
            <a:pPr marL="333756">
              <a:lnSpc>
                <a:spcPct val="94401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dma_sync(tag);</a:t>
            </a:r>
            <a:endParaRPr sz="1600">
              <a:latin typeface="Courier New"/>
              <a:cs typeface="Courier New"/>
            </a:endParaRPr>
          </a:p>
          <a:p>
            <a:pPr marL="333756">
              <a:lnSpc>
                <a:spcPct val="94401"/>
              </a:lnSpc>
              <a:spcBef>
                <a:spcPts val="2411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//</a:t>
            </a:r>
            <a:r>
              <a:rPr dirty="0" smtClean="0" sz="1600" spc="-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do</a:t>
            </a:r>
            <a:r>
              <a:rPr dirty="0" smtClean="0" sz="1600" spc="-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w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rk</a:t>
            </a:r>
            <a:endParaRPr sz="16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335149" y="619179"/>
            <a:ext cx="219501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in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s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tance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6398" y="619179"/>
            <a:ext cx="247202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-14">
                <a:solidFill>
                  <a:srgbClr val="4FFFFF"/>
                </a:solidFill>
                <a:latin typeface="Arial"/>
                <a:cs typeface="Arial"/>
              </a:rPr>
              <a:t>“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stream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s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”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649832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40" y="1649832"/>
            <a:ext cx="7595540" cy="3359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398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ces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are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ava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“str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s”</a:t>
            </a:r>
            <a:endParaRPr sz="3200">
              <a:latin typeface="Arial"/>
              <a:cs typeface="Arial"/>
            </a:endParaRPr>
          </a:p>
          <a:p>
            <a:pPr marL="413766" marR="547843" indent="-286461">
              <a:lnSpc>
                <a:spcPts val="3460"/>
              </a:lnSpc>
              <a:spcBef>
                <a:spcPts val="782"/>
              </a:spcBef>
            </a:pPr>
            <a:r>
              <a:rPr dirty="0" smtClean="0" sz="320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3200" spc="-40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ch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own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se,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cou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t,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set,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strid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,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ressing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460"/>
              </a:lnSpc>
              <a:spcBef>
                <a:spcPts val="765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ows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pr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fe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lti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associat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nts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with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stall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ng</a:t>
            </a:r>
            <a:endParaRPr sz="3200">
              <a:latin typeface="Arial"/>
              <a:cs typeface="Arial"/>
            </a:endParaRPr>
          </a:p>
          <a:p>
            <a:pPr marL="12700" marR="57398">
              <a:lnSpc>
                <a:spcPct val="95825"/>
              </a:lnSpc>
              <a:spcBef>
                <a:spcPts val="36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so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use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slices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resti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endParaRPr sz="3200">
              <a:latin typeface="Arial"/>
              <a:cs typeface="Arial"/>
            </a:endParaRPr>
          </a:p>
          <a:p>
            <a:pPr marL="12700" marR="57398">
              <a:lnSpc>
                <a:spcPts val="3454"/>
              </a:lnSpc>
              <a:spcBef>
                <a:spcPts val="172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typed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162141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4137635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33400" y="1885950"/>
            <a:ext cx="1676400" cy="1428750"/>
          </a:xfrm>
          <a:custGeom>
            <a:avLst/>
            <a:gdLst/>
            <a:ahLst/>
            <a:cxnLst/>
            <a:rect l="l" t="t" r="r" b="b"/>
            <a:pathLst>
              <a:path w="1676400" h="1428750">
                <a:moveTo>
                  <a:pt x="0" y="1428750"/>
                </a:moveTo>
                <a:lnTo>
                  <a:pt x="1676400" y="1428750"/>
                </a:lnTo>
                <a:lnTo>
                  <a:pt x="1676400" y="0"/>
                </a:lnTo>
                <a:lnTo>
                  <a:pt x="0" y="0"/>
                </a:lnTo>
                <a:lnTo>
                  <a:pt x="0" y="142875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33400" y="1885950"/>
            <a:ext cx="1676400" cy="1428750"/>
          </a:xfrm>
          <a:custGeom>
            <a:avLst/>
            <a:gdLst/>
            <a:ahLst/>
            <a:cxnLst/>
            <a:rect l="l" t="t" r="r" b="b"/>
            <a:pathLst>
              <a:path w="1676400" h="1428750">
                <a:moveTo>
                  <a:pt x="0" y="1428750"/>
                </a:moveTo>
                <a:lnTo>
                  <a:pt x="1676400" y="1428750"/>
                </a:lnTo>
                <a:lnTo>
                  <a:pt x="1676400" y="0"/>
                </a:lnTo>
                <a:lnTo>
                  <a:pt x="0" y="0"/>
                </a:lnTo>
                <a:lnTo>
                  <a:pt x="0" y="142875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33400" y="457200"/>
            <a:ext cx="1676400" cy="1428750"/>
          </a:xfrm>
          <a:custGeom>
            <a:avLst/>
            <a:gdLst/>
            <a:ahLst/>
            <a:cxnLst/>
            <a:rect l="l" t="t" r="r" b="b"/>
            <a:pathLst>
              <a:path w="1676400" h="1428750">
                <a:moveTo>
                  <a:pt x="0" y="1428750"/>
                </a:moveTo>
                <a:lnTo>
                  <a:pt x="1676400" y="1428750"/>
                </a:lnTo>
                <a:lnTo>
                  <a:pt x="1676400" y="0"/>
                </a:lnTo>
                <a:lnTo>
                  <a:pt x="0" y="0"/>
                </a:lnTo>
                <a:lnTo>
                  <a:pt x="0" y="142875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33400" y="457200"/>
            <a:ext cx="1676400" cy="1428750"/>
          </a:xfrm>
          <a:custGeom>
            <a:avLst/>
            <a:gdLst/>
            <a:ahLst/>
            <a:cxnLst/>
            <a:rect l="l" t="t" r="r" b="b"/>
            <a:pathLst>
              <a:path w="1676400" h="1428750">
                <a:moveTo>
                  <a:pt x="0" y="1428750"/>
                </a:moveTo>
                <a:lnTo>
                  <a:pt x="1676400" y="1428750"/>
                </a:lnTo>
                <a:lnTo>
                  <a:pt x="1676400" y="0"/>
                </a:lnTo>
                <a:lnTo>
                  <a:pt x="0" y="0"/>
                </a:lnTo>
                <a:lnTo>
                  <a:pt x="0" y="142875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534098" y="3316820"/>
            <a:ext cx="1676400" cy="2856103"/>
          </a:xfrm>
          <a:custGeom>
            <a:avLst/>
            <a:gdLst/>
            <a:ahLst/>
            <a:cxnLst/>
            <a:rect l="l" t="t" r="r" b="b"/>
            <a:pathLst>
              <a:path w="1676400" h="2856103">
                <a:moveTo>
                  <a:pt x="0" y="2856103"/>
                </a:moveTo>
                <a:lnTo>
                  <a:pt x="1676400" y="2856103"/>
                </a:lnTo>
                <a:lnTo>
                  <a:pt x="1676400" y="0"/>
                </a:lnTo>
                <a:lnTo>
                  <a:pt x="0" y="0"/>
                </a:lnTo>
                <a:lnTo>
                  <a:pt x="0" y="2856103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534098" y="3316820"/>
            <a:ext cx="1676400" cy="2856103"/>
          </a:xfrm>
          <a:custGeom>
            <a:avLst/>
            <a:gdLst/>
            <a:ahLst/>
            <a:cxnLst/>
            <a:rect l="l" t="t" r="r" b="b"/>
            <a:pathLst>
              <a:path w="1676400" h="2856103">
                <a:moveTo>
                  <a:pt x="0" y="2856103"/>
                </a:moveTo>
                <a:lnTo>
                  <a:pt x="1676400" y="2856103"/>
                </a:lnTo>
                <a:lnTo>
                  <a:pt x="1676400" y="0"/>
                </a:lnTo>
                <a:lnTo>
                  <a:pt x="0" y="0"/>
                </a:lnTo>
                <a:lnTo>
                  <a:pt x="0" y="2856103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17394" y="860266"/>
            <a:ext cx="552150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-184" b="1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 b="1">
                <a:solidFill>
                  <a:srgbClr val="E9FFFF"/>
                </a:solidFill>
                <a:latin typeface="Arial"/>
                <a:cs typeface="Arial"/>
              </a:rPr>
              <a:t>ruc</a:t>
            </a:r>
            <a:r>
              <a:rPr dirty="0" smtClean="0" sz="3200" spc="-9" b="1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3200" spc="0" b="1">
                <a:solidFill>
                  <a:srgbClr val="E9FFFF"/>
                </a:solidFill>
                <a:latin typeface="Arial"/>
                <a:cs typeface="Arial"/>
              </a:rPr>
              <a:t>Update</a:t>
            </a:r>
            <a:r>
              <a:rPr dirty="0" smtClean="0" sz="3200" spc="-54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 b="1">
                <a:solidFill>
                  <a:srgbClr val="E9FFFF"/>
                </a:solidFill>
                <a:latin typeface="Arial"/>
                <a:cs typeface="Arial"/>
              </a:rPr>
              <a:t>(PPU)</a:t>
            </a:r>
            <a:r>
              <a:rPr dirty="0" smtClean="0" sz="3200" spc="0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 b="1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3200" spc="-9" b="1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0" b="1">
                <a:solidFill>
                  <a:srgbClr val="E9FFFF"/>
                </a:solidFill>
                <a:latin typeface="Arial"/>
                <a:cs typeface="Arial"/>
              </a:rPr>
              <a:t>tan</a:t>
            </a:r>
            <a:r>
              <a:rPr dirty="0" smtClean="0" sz="3200" spc="-14" b="1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3200" spc="0" b="1">
                <a:solidFill>
                  <a:srgbClr val="E9FFFF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749" y="457200"/>
            <a:ext cx="1676400" cy="1428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33749" y="1885950"/>
            <a:ext cx="1676400" cy="14298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33749" y="3315760"/>
            <a:ext cx="1676400" cy="28571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33400" y="1885950"/>
            <a:ext cx="1676400" cy="1428750"/>
          </a:xfrm>
          <a:custGeom>
            <a:avLst/>
            <a:gdLst/>
            <a:ahLst/>
            <a:cxnLst/>
            <a:rect l="l" t="t" r="r" b="b"/>
            <a:pathLst>
              <a:path w="1676400" h="1428750">
                <a:moveTo>
                  <a:pt x="0" y="1428750"/>
                </a:moveTo>
                <a:lnTo>
                  <a:pt x="1676400" y="1428750"/>
                </a:lnTo>
                <a:lnTo>
                  <a:pt x="1676400" y="0"/>
                </a:lnTo>
                <a:lnTo>
                  <a:pt x="0" y="0"/>
                </a:lnTo>
                <a:lnTo>
                  <a:pt x="0" y="142875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33400" y="1885950"/>
            <a:ext cx="1676400" cy="1428750"/>
          </a:xfrm>
          <a:custGeom>
            <a:avLst/>
            <a:gdLst/>
            <a:ahLst/>
            <a:cxnLst/>
            <a:rect l="l" t="t" r="r" b="b"/>
            <a:pathLst>
              <a:path w="1676400" h="1428750">
                <a:moveTo>
                  <a:pt x="0" y="1428750"/>
                </a:moveTo>
                <a:lnTo>
                  <a:pt x="1676400" y="1428750"/>
                </a:lnTo>
                <a:lnTo>
                  <a:pt x="1676400" y="0"/>
                </a:lnTo>
                <a:lnTo>
                  <a:pt x="0" y="0"/>
                </a:lnTo>
                <a:lnTo>
                  <a:pt x="0" y="142875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33400" y="457200"/>
            <a:ext cx="1676400" cy="1428750"/>
          </a:xfrm>
          <a:custGeom>
            <a:avLst/>
            <a:gdLst/>
            <a:ahLst/>
            <a:cxnLst/>
            <a:rect l="l" t="t" r="r" b="b"/>
            <a:pathLst>
              <a:path w="1676400" h="1428750">
                <a:moveTo>
                  <a:pt x="0" y="1428750"/>
                </a:moveTo>
                <a:lnTo>
                  <a:pt x="1676400" y="1428750"/>
                </a:lnTo>
                <a:lnTo>
                  <a:pt x="1676400" y="0"/>
                </a:lnTo>
                <a:lnTo>
                  <a:pt x="0" y="0"/>
                </a:lnTo>
                <a:lnTo>
                  <a:pt x="0" y="142875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33400" y="457200"/>
            <a:ext cx="1676400" cy="1428750"/>
          </a:xfrm>
          <a:custGeom>
            <a:avLst/>
            <a:gdLst/>
            <a:ahLst/>
            <a:cxnLst/>
            <a:rect l="l" t="t" r="r" b="b"/>
            <a:pathLst>
              <a:path w="1676400" h="1428750">
                <a:moveTo>
                  <a:pt x="0" y="1428750"/>
                </a:moveTo>
                <a:lnTo>
                  <a:pt x="1676400" y="1428750"/>
                </a:lnTo>
                <a:lnTo>
                  <a:pt x="1676400" y="0"/>
                </a:lnTo>
                <a:lnTo>
                  <a:pt x="0" y="0"/>
                </a:lnTo>
                <a:lnTo>
                  <a:pt x="0" y="142875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534098" y="3316820"/>
            <a:ext cx="1676400" cy="2856103"/>
          </a:xfrm>
          <a:custGeom>
            <a:avLst/>
            <a:gdLst/>
            <a:ahLst/>
            <a:cxnLst/>
            <a:rect l="l" t="t" r="r" b="b"/>
            <a:pathLst>
              <a:path w="1676400" h="2856103">
                <a:moveTo>
                  <a:pt x="0" y="2856103"/>
                </a:moveTo>
                <a:lnTo>
                  <a:pt x="1676400" y="2856103"/>
                </a:lnTo>
                <a:lnTo>
                  <a:pt x="1676400" y="0"/>
                </a:lnTo>
                <a:lnTo>
                  <a:pt x="0" y="0"/>
                </a:lnTo>
                <a:lnTo>
                  <a:pt x="0" y="2856103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534098" y="3316820"/>
            <a:ext cx="1676400" cy="2856103"/>
          </a:xfrm>
          <a:custGeom>
            <a:avLst/>
            <a:gdLst/>
            <a:ahLst/>
            <a:cxnLst/>
            <a:rect l="l" t="t" r="r" b="b"/>
            <a:pathLst>
              <a:path w="1676400" h="2856103">
                <a:moveTo>
                  <a:pt x="0" y="2856103"/>
                </a:moveTo>
                <a:lnTo>
                  <a:pt x="1676400" y="2856103"/>
                </a:lnTo>
                <a:lnTo>
                  <a:pt x="1676400" y="0"/>
                </a:lnTo>
                <a:lnTo>
                  <a:pt x="0" y="0"/>
                </a:lnTo>
                <a:lnTo>
                  <a:pt x="0" y="2856103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950335" y="2191938"/>
            <a:ext cx="2964141" cy="807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263">
              <a:lnSpc>
                <a:spcPts val="2960"/>
              </a:lnSpc>
              <a:spcBef>
                <a:spcPts val="148"/>
              </a:spcBef>
            </a:pPr>
            <a:r>
              <a:rPr dirty="0" smtClean="0" sz="2800" spc="-159" b="1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 b="1">
                <a:solidFill>
                  <a:srgbClr val="E9FFFF"/>
                </a:solidFill>
                <a:latin typeface="Arial"/>
                <a:cs typeface="Arial"/>
              </a:rPr>
              <a:t>ruc</a:t>
            </a:r>
            <a:r>
              <a:rPr dirty="0" smtClean="0" sz="2800" spc="9" b="1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800" spc="0" b="1">
                <a:solidFill>
                  <a:srgbClr val="E9FFFF"/>
                </a:solidFill>
                <a:latin typeface="Arial"/>
                <a:cs typeface="Arial"/>
              </a:rPr>
              <a:t>Info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800" spc="0" b="1">
                <a:solidFill>
                  <a:srgbClr val="E9FFFF"/>
                </a:solidFill>
                <a:latin typeface="Arial"/>
                <a:cs typeface="Arial"/>
              </a:rPr>
              <a:t>(int</a:t>
            </a:r>
            <a:r>
              <a:rPr dirty="0" smtClean="0" sz="2800" spc="9" b="1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 b="1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4" b="1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 b="1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9" b="1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 b="1">
                <a:solidFill>
                  <a:srgbClr val="E9FFFF"/>
                </a:solidFill>
                <a:latin typeface="Arial"/>
                <a:cs typeface="Arial"/>
              </a:rPr>
              <a:t>ing</a:t>
            </a:r>
            <a:r>
              <a:rPr dirty="0" smtClean="0" sz="2800" spc="-110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 b="1">
                <a:solidFill>
                  <a:srgbClr val="E9FFFF"/>
                </a:solidFill>
                <a:latin typeface="Arial"/>
                <a:cs typeface="Arial"/>
              </a:rPr>
              <a:t>dat</a:t>
            </a:r>
            <a:r>
              <a:rPr dirty="0" smtClean="0" sz="2800" spc="9" b="1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 b="1">
                <a:solidFill>
                  <a:srgbClr val="E9FFFF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749" y="457200"/>
            <a:ext cx="1676400" cy="1428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33749" y="1885950"/>
            <a:ext cx="1676400" cy="14298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33749" y="3315760"/>
            <a:ext cx="1676400" cy="28571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33400" y="1885950"/>
            <a:ext cx="1676400" cy="1428750"/>
          </a:xfrm>
          <a:custGeom>
            <a:avLst/>
            <a:gdLst/>
            <a:ahLst/>
            <a:cxnLst/>
            <a:rect l="l" t="t" r="r" b="b"/>
            <a:pathLst>
              <a:path w="1676400" h="1428750">
                <a:moveTo>
                  <a:pt x="0" y="1428750"/>
                </a:moveTo>
                <a:lnTo>
                  <a:pt x="1676400" y="1428750"/>
                </a:lnTo>
                <a:lnTo>
                  <a:pt x="1676400" y="0"/>
                </a:lnTo>
                <a:lnTo>
                  <a:pt x="0" y="0"/>
                </a:lnTo>
                <a:lnTo>
                  <a:pt x="0" y="142875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33400" y="1885950"/>
            <a:ext cx="1676400" cy="1428750"/>
          </a:xfrm>
          <a:custGeom>
            <a:avLst/>
            <a:gdLst/>
            <a:ahLst/>
            <a:cxnLst/>
            <a:rect l="l" t="t" r="r" b="b"/>
            <a:pathLst>
              <a:path w="1676400" h="1428750">
                <a:moveTo>
                  <a:pt x="0" y="1428750"/>
                </a:moveTo>
                <a:lnTo>
                  <a:pt x="1676400" y="1428750"/>
                </a:lnTo>
                <a:lnTo>
                  <a:pt x="1676400" y="0"/>
                </a:lnTo>
                <a:lnTo>
                  <a:pt x="0" y="0"/>
                </a:lnTo>
                <a:lnTo>
                  <a:pt x="0" y="142875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33400" y="457200"/>
            <a:ext cx="1676400" cy="1428750"/>
          </a:xfrm>
          <a:custGeom>
            <a:avLst/>
            <a:gdLst/>
            <a:ahLst/>
            <a:cxnLst/>
            <a:rect l="l" t="t" r="r" b="b"/>
            <a:pathLst>
              <a:path w="1676400" h="1428750">
                <a:moveTo>
                  <a:pt x="0" y="1428750"/>
                </a:moveTo>
                <a:lnTo>
                  <a:pt x="1676400" y="1428750"/>
                </a:lnTo>
                <a:lnTo>
                  <a:pt x="1676400" y="0"/>
                </a:lnTo>
                <a:lnTo>
                  <a:pt x="0" y="0"/>
                </a:lnTo>
                <a:lnTo>
                  <a:pt x="0" y="142875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533400" y="457200"/>
            <a:ext cx="1676400" cy="1428750"/>
          </a:xfrm>
          <a:custGeom>
            <a:avLst/>
            <a:gdLst/>
            <a:ahLst/>
            <a:cxnLst/>
            <a:rect l="l" t="t" r="r" b="b"/>
            <a:pathLst>
              <a:path w="1676400" h="1428750">
                <a:moveTo>
                  <a:pt x="0" y="1428750"/>
                </a:moveTo>
                <a:lnTo>
                  <a:pt x="1676400" y="1428750"/>
                </a:lnTo>
                <a:lnTo>
                  <a:pt x="1676400" y="0"/>
                </a:lnTo>
                <a:lnTo>
                  <a:pt x="0" y="0"/>
                </a:lnTo>
                <a:lnTo>
                  <a:pt x="0" y="142875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534098" y="3316820"/>
            <a:ext cx="1676400" cy="2856103"/>
          </a:xfrm>
          <a:custGeom>
            <a:avLst/>
            <a:gdLst/>
            <a:ahLst/>
            <a:cxnLst/>
            <a:rect l="l" t="t" r="r" b="b"/>
            <a:pathLst>
              <a:path w="1676400" h="2856103">
                <a:moveTo>
                  <a:pt x="0" y="2856103"/>
                </a:moveTo>
                <a:lnTo>
                  <a:pt x="1676400" y="2856103"/>
                </a:lnTo>
                <a:lnTo>
                  <a:pt x="1676400" y="0"/>
                </a:lnTo>
                <a:lnTo>
                  <a:pt x="0" y="0"/>
                </a:lnTo>
                <a:lnTo>
                  <a:pt x="0" y="2856103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534098" y="3316820"/>
            <a:ext cx="1676400" cy="2856103"/>
          </a:xfrm>
          <a:custGeom>
            <a:avLst/>
            <a:gdLst/>
            <a:ahLst/>
            <a:cxnLst/>
            <a:rect l="l" t="t" r="r" b="b"/>
            <a:pathLst>
              <a:path w="1676400" h="2856103">
                <a:moveTo>
                  <a:pt x="0" y="2856103"/>
                </a:moveTo>
                <a:lnTo>
                  <a:pt x="1676400" y="2856103"/>
                </a:lnTo>
                <a:lnTo>
                  <a:pt x="1676400" y="0"/>
                </a:lnTo>
                <a:lnTo>
                  <a:pt x="0" y="0"/>
                </a:lnTo>
                <a:lnTo>
                  <a:pt x="0" y="2856103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286000" y="1828800"/>
            <a:ext cx="1524000" cy="92075"/>
          </a:xfrm>
          <a:custGeom>
            <a:avLst/>
            <a:gdLst/>
            <a:ahLst/>
            <a:cxnLst/>
            <a:rect l="l" t="t" r="r" b="b"/>
            <a:pathLst>
              <a:path w="1524000" h="92075">
                <a:moveTo>
                  <a:pt x="0" y="46100"/>
                </a:moveTo>
                <a:lnTo>
                  <a:pt x="381000" y="92075"/>
                </a:lnTo>
                <a:lnTo>
                  <a:pt x="381000" y="69087"/>
                </a:lnTo>
                <a:lnTo>
                  <a:pt x="1524000" y="69087"/>
                </a:lnTo>
                <a:lnTo>
                  <a:pt x="1524000" y="22987"/>
                </a:lnTo>
                <a:lnTo>
                  <a:pt x="381000" y="22987"/>
                </a:lnTo>
                <a:lnTo>
                  <a:pt x="381000" y="0"/>
                </a:lnTo>
                <a:lnTo>
                  <a:pt x="0" y="46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2362200" y="457200"/>
            <a:ext cx="1371600" cy="5715000"/>
          </a:xfrm>
          <a:custGeom>
            <a:avLst/>
            <a:gdLst/>
            <a:ahLst/>
            <a:cxnLst/>
            <a:rect l="l" t="t" r="r" b="b"/>
            <a:pathLst>
              <a:path w="1371600" h="5715000">
                <a:moveTo>
                  <a:pt x="0" y="0"/>
                </a:moveTo>
                <a:lnTo>
                  <a:pt x="56240" y="1578"/>
                </a:lnTo>
                <a:lnTo>
                  <a:pt x="111229" y="6233"/>
                </a:lnTo>
                <a:lnTo>
                  <a:pt x="164791" y="13841"/>
                </a:lnTo>
                <a:lnTo>
                  <a:pt x="216749" y="24280"/>
                </a:lnTo>
                <a:lnTo>
                  <a:pt x="266926" y="37427"/>
                </a:lnTo>
                <a:lnTo>
                  <a:pt x="315145" y="53159"/>
                </a:lnTo>
                <a:lnTo>
                  <a:pt x="361231" y="71355"/>
                </a:lnTo>
                <a:lnTo>
                  <a:pt x="405006" y="91891"/>
                </a:lnTo>
                <a:lnTo>
                  <a:pt x="446293" y="114644"/>
                </a:lnTo>
                <a:lnTo>
                  <a:pt x="484917" y="139493"/>
                </a:lnTo>
                <a:lnTo>
                  <a:pt x="520701" y="166315"/>
                </a:lnTo>
                <a:lnTo>
                  <a:pt x="553468" y="194986"/>
                </a:lnTo>
                <a:lnTo>
                  <a:pt x="583041" y="225385"/>
                </a:lnTo>
                <a:lnTo>
                  <a:pt x="609244" y="257389"/>
                </a:lnTo>
                <a:lnTo>
                  <a:pt x="631900" y="290875"/>
                </a:lnTo>
                <a:lnTo>
                  <a:pt x="650833" y="325721"/>
                </a:lnTo>
                <a:lnTo>
                  <a:pt x="665866" y="361804"/>
                </a:lnTo>
                <a:lnTo>
                  <a:pt x="676822" y="399001"/>
                </a:lnTo>
                <a:lnTo>
                  <a:pt x="683526" y="437191"/>
                </a:lnTo>
                <a:lnTo>
                  <a:pt x="685800" y="476250"/>
                </a:lnTo>
                <a:lnTo>
                  <a:pt x="685800" y="2381250"/>
                </a:lnTo>
                <a:lnTo>
                  <a:pt x="688073" y="2420308"/>
                </a:lnTo>
                <a:lnTo>
                  <a:pt x="694777" y="2458498"/>
                </a:lnTo>
                <a:lnTo>
                  <a:pt x="705733" y="2495695"/>
                </a:lnTo>
                <a:lnTo>
                  <a:pt x="720766" y="2531778"/>
                </a:lnTo>
                <a:lnTo>
                  <a:pt x="739699" y="2566624"/>
                </a:lnTo>
                <a:lnTo>
                  <a:pt x="762355" y="2600110"/>
                </a:lnTo>
                <a:lnTo>
                  <a:pt x="788558" y="2632114"/>
                </a:lnTo>
                <a:lnTo>
                  <a:pt x="818131" y="2662513"/>
                </a:lnTo>
                <a:lnTo>
                  <a:pt x="850898" y="2691184"/>
                </a:lnTo>
                <a:lnTo>
                  <a:pt x="886682" y="2718006"/>
                </a:lnTo>
                <a:lnTo>
                  <a:pt x="925306" y="2742855"/>
                </a:lnTo>
                <a:lnTo>
                  <a:pt x="966593" y="2765608"/>
                </a:lnTo>
                <a:lnTo>
                  <a:pt x="1010368" y="2786144"/>
                </a:lnTo>
                <a:lnTo>
                  <a:pt x="1056454" y="2804340"/>
                </a:lnTo>
                <a:lnTo>
                  <a:pt x="1104673" y="2820072"/>
                </a:lnTo>
                <a:lnTo>
                  <a:pt x="1154850" y="2833219"/>
                </a:lnTo>
                <a:lnTo>
                  <a:pt x="1206808" y="2843658"/>
                </a:lnTo>
                <a:lnTo>
                  <a:pt x="1260370" y="2851266"/>
                </a:lnTo>
                <a:lnTo>
                  <a:pt x="1315359" y="2855921"/>
                </a:lnTo>
                <a:lnTo>
                  <a:pt x="1371600" y="2857500"/>
                </a:lnTo>
                <a:lnTo>
                  <a:pt x="1315359" y="2859078"/>
                </a:lnTo>
                <a:lnTo>
                  <a:pt x="1260370" y="2863733"/>
                </a:lnTo>
                <a:lnTo>
                  <a:pt x="1206808" y="2871341"/>
                </a:lnTo>
                <a:lnTo>
                  <a:pt x="1154850" y="2881780"/>
                </a:lnTo>
                <a:lnTo>
                  <a:pt x="1104673" y="2894927"/>
                </a:lnTo>
                <a:lnTo>
                  <a:pt x="1056454" y="2910659"/>
                </a:lnTo>
                <a:lnTo>
                  <a:pt x="1010368" y="2928855"/>
                </a:lnTo>
                <a:lnTo>
                  <a:pt x="966593" y="2949391"/>
                </a:lnTo>
                <a:lnTo>
                  <a:pt x="925306" y="2972144"/>
                </a:lnTo>
                <a:lnTo>
                  <a:pt x="886682" y="2996993"/>
                </a:lnTo>
                <a:lnTo>
                  <a:pt x="850898" y="3023815"/>
                </a:lnTo>
                <a:lnTo>
                  <a:pt x="818131" y="3052486"/>
                </a:lnTo>
                <a:lnTo>
                  <a:pt x="788558" y="3082885"/>
                </a:lnTo>
                <a:lnTo>
                  <a:pt x="762355" y="3114889"/>
                </a:lnTo>
                <a:lnTo>
                  <a:pt x="739699" y="3148375"/>
                </a:lnTo>
                <a:lnTo>
                  <a:pt x="720766" y="3183221"/>
                </a:lnTo>
                <a:lnTo>
                  <a:pt x="705733" y="3219304"/>
                </a:lnTo>
                <a:lnTo>
                  <a:pt x="694777" y="3256501"/>
                </a:lnTo>
                <a:lnTo>
                  <a:pt x="688073" y="3294691"/>
                </a:lnTo>
                <a:lnTo>
                  <a:pt x="685800" y="3333750"/>
                </a:lnTo>
                <a:lnTo>
                  <a:pt x="685800" y="5238750"/>
                </a:lnTo>
                <a:lnTo>
                  <a:pt x="683526" y="5277810"/>
                </a:lnTo>
                <a:lnTo>
                  <a:pt x="676822" y="5316001"/>
                </a:lnTo>
                <a:lnTo>
                  <a:pt x="665866" y="5353199"/>
                </a:lnTo>
                <a:lnTo>
                  <a:pt x="650833" y="5389283"/>
                </a:lnTo>
                <a:lnTo>
                  <a:pt x="631900" y="5424129"/>
                </a:lnTo>
                <a:lnTo>
                  <a:pt x="609244" y="5457616"/>
                </a:lnTo>
                <a:lnTo>
                  <a:pt x="583041" y="5489619"/>
                </a:lnTo>
                <a:lnTo>
                  <a:pt x="553468" y="5520018"/>
                </a:lnTo>
                <a:lnTo>
                  <a:pt x="520701" y="5548690"/>
                </a:lnTo>
                <a:lnTo>
                  <a:pt x="484917" y="5575511"/>
                </a:lnTo>
                <a:lnTo>
                  <a:pt x="446293" y="5600359"/>
                </a:lnTo>
                <a:lnTo>
                  <a:pt x="405006" y="5623112"/>
                </a:lnTo>
                <a:lnTo>
                  <a:pt x="361231" y="5643647"/>
                </a:lnTo>
                <a:lnTo>
                  <a:pt x="315145" y="5661842"/>
                </a:lnTo>
                <a:lnTo>
                  <a:pt x="266926" y="5677574"/>
                </a:lnTo>
                <a:lnTo>
                  <a:pt x="216749" y="5690720"/>
                </a:lnTo>
                <a:lnTo>
                  <a:pt x="164791" y="5701159"/>
                </a:lnTo>
                <a:lnTo>
                  <a:pt x="111229" y="5708766"/>
                </a:lnTo>
                <a:lnTo>
                  <a:pt x="56240" y="5713421"/>
                </a:lnTo>
                <a:lnTo>
                  <a:pt x="0" y="57150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965575" y="1691819"/>
            <a:ext cx="1047165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>
                <a:solidFill>
                  <a:srgbClr val="E9FFFF"/>
                </a:solidFill>
                <a:latin typeface="Arial"/>
                <a:cs typeface="Arial"/>
              </a:rPr>
              <a:t>offs</a:t>
            </a:r>
            <a:r>
              <a:rPr dirty="0" smtClean="0" sz="2800" spc="9" b="1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 b="1">
                <a:solidFill>
                  <a:srgbClr val="E9FFFF"/>
                </a:solidFill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5575" y="3140120"/>
            <a:ext cx="104664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9" b="1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 b="1">
                <a:solidFill>
                  <a:srgbClr val="E9FFFF"/>
                </a:solidFill>
                <a:latin typeface="Arial"/>
                <a:cs typeface="Arial"/>
              </a:rPr>
              <a:t>ride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749" y="457200"/>
            <a:ext cx="1676400" cy="1428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33749" y="1885950"/>
            <a:ext cx="1676400" cy="14298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33749" y="3315760"/>
            <a:ext cx="1676400" cy="28571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81000" y="4648200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533400"/>
                </a:moveTo>
                <a:lnTo>
                  <a:pt x="1219200" y="533400"/>
                </a:lnTo>
                <a:lnTo>
                  <a:pt x="1219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81000" y="4648200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533400"/>
                </a:moveTo>
                <a:lnTo>
                  <a:pt x="1219200" y="533400"/>
                </a:lnTo>
                <a:lnTo>
                  <a:pt x="1219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81000" y="2057400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533400"/>
                </a:moveTo>
                <a:lnTo>
                  <a:pt x="1219200" y="533400"/>
                </a:lnTo>
                <a:lnTo>
                  <a:pt x="1219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81000" y="2057400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533400"/>
                </a:moveTo>
                <a:lnTo>
                  <a:pt x="1219200" y="533400"/>
                </a:lnTo>
                <a:lnTo>
                  <a:pt x="1219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419600" y="2581275"/>
            <a:ext cx="1600200" cy="171450"/>
          </a:xfrm>
          <a:custGeom>
            <a:avLst/>
            <a:gdLst/>
            <a:ahLst/>
            <a:cxnLst/>
            <a:rect l="l" t="t" r="r" b="b"/>
            <a:pathLst>
              <a:path w="1600200" h="171450">
                <a:moveTo>
                  <a:pt x="1457325" y="114300"/>
                </a:moveTo>
                <a:lnTo>
                  <a:pt x="1428750" y="114299"/>
                </a:lnTo>
                <a:lnTo>
                  <a:pt x="1428750" y="171450"/>
                </a:lnTo>
                <a:lnTo>
                  <a:pt x="1600200" y="85725"/>
                </a:lnTo>
                <a:lnTo>
                  <a:pt x="1457325" y="114300"/>
                </a:lnTo>
                <a:close/>
              </a:path>
              <a:path w="1600200" h="171450">
                <a:moveTo>
                  <a:pt x="1457325" y="57150"/>
                </a:moveTo>
                <a:lnTo>
                  <a:pt x="1428750" y="0"/>
                </a:lnTo>
                <a:lnTo>
                  <a:pt x="1428750" y="57149"/>
                </a:lnTo>
                <a:lnTo>
                  <a:pt x="1457325" y="57150"/>
                </a:lnTo>
                <a:close/>
              </a:path>
              <a:path w="1600200" h="171450">
                <a:moveTo>
                  <a:pt x="0" y="57150"/>
                </a:moveTo>
                <a:lnTo>
                  <a:pt x="0" y="114300"/>
                </a:lnTo>
                <a:lnTo>
                  <a:pt x="1457325" y="114300"/>
                </a:lnTo>
                <a:lnTo>
                  <a:pt x="1600200" y="85725"/>
                </a:lnTo>
                <a:lnTo>
                  <a:pt x="1428750" y="0"/>
                </a:lnTo>
                <a:lnTo>
                  <a:pt x="1457325" y="57150"/>
                </a:lnTo>
                <a:lnTo>
                  <a:pt x="0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419600" y="2962275"/>
            <a:ext cx="1600200" cy="171450"/>
          </a:xfrm>
          <a:custGeom>
            <a:avLst/>
            <a:gdLst/>
            <a:ahLst/>
            <a:cxnLst/>
            <a:rect l="l" t="t" r="r" b="b"/>
            <a:pathLst>
              <a:path w="1600200" h="171450">
                <a:moveTo>
                  <a:pt x="1457325" y="114300"/>
                </a:moveTo>
                <a:lnTo>
                  <a:pt x="1428750" y="114299"/>
                </a:lnTo>
                <a:lnTo>
                  <a:pt x="1428750" y="171450"/>
                </a:lnTo>
                <a:lnTo>
                  <a:pt x="1600200" y="85725"/>
                </a:lnTo>
                <a:lnTo>
                  <a:pt x="1457325" y="114300"/>
                </a:lnTo>
                <a:close/>
              </a:path>
              <a:path w="1600200" h="171450">
                <a:moveTo>
                  <a:pt x="1457325" y="57150"/>
                </a:moveTo>
                <a:lnTo>
                  <a:pt x="1428750" y="0"/>
                </a:lnTo>
                <a:lnTo>
                  <a:pt x="1428750" y="57149"/>
                </a:lnTo>
                <a:lnTo>
                  <a:pt x="1457325" y="57150"/>
                </a:lnTo>
                <a:close/>
              </a:path>
              <a:path w="1600200" h="171450">
                <a:moveTo>
                  <a:pt x="0" y="57150"/>
                </a:moveTo>
                <a:lnTo>
                  <a:pt x="0" y="114300"/>
                </a:lnTo>
                <a:lnTo>
                  <a:pt x="1457325" y="114300"/>
                </a:lnTo>
                <a:lnTo>
                  <a:pt x="1600200" y="85725"/>
                </a:lnTo>
                <a:lnTo>
                  <a:pt x="1428750" y="0"/>
                </a:lnTo>
                <a:lnTo>
                  <a:pt x="1457325" y="57150"/>
                </a:lnTo>
                <a:lnTo>
                  <a:pt x="0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419600" y="3343275"/>
            <a:ext cx="1600200" cy="171450"/>
          </a:xfrm>
          <a:custGeom>
            <a:avLst/>
            <a:gdLst/>
            <a:ahLst/>
            <a:cxnLst/>
            <a:rect l="l" t="t" r="r" b="b"/>
            <a:pathLst>
              <a:path w="1600200" h="171450">
                <a:moveTo>
                  <a:pt x="1457325" y="114300"/>
                </a:moveTo>
                <a:lnTo>
                  <a:pt x="1428750" y="114299"/>
                </a:lnTo>
                <a:lnTo>
                  <a:pt x="1428750" y="171450"/>
                </a:lnTo>
                <a:lnTo>
                  <a:pt x="1600200" y="85725"/>
                </a:lnTo>
                <a:lnTo>
                  <a:pt x="1457325" y="114300"/>
                </a:lnTo>
                <a:close/>
              </a:path>
              <a:path w="1600200" h="171450">
                <a:moveTo>
                  <a:pt x="1457325" y="57150"/>
                </a:moveTo>
                <a:lnTo>
                  <a:pt x="1428750" y="0"/>
                </a:lnTo>
                <a:lnTo>
                  <a:pt x="1428750" y="57149"/>
                </a:lnTo>
                <a:lnTo>
                  <a:pt x="1457325" y="57150"/>
                </a:lnTo>
                <a:close/>
              </a:path>
              <a:path w="1600200" h="171450">
                <a:moveTo>
                  <a:pt x="0" y="57150"/>
                </a:moveTo>
                <a:lnTo>
                  <a:pt x="0" y="114300"/>
                </a:lnTo>
                <a:lnTo>
                  <a:pt x="1457325" y="114300"/>
                </a:lnTo>
                <a:lnTo>
                  <a:pt x="1600200" y="85725"/>
                </a:lnTo>
                <a:lnTo>
                  <a:pt x="1428750" y="0"/>
                </a:lnTo>
                <a:lnTo>
                  <a:pt x="1457325" y="57150"/>
                </a:lnTo>
                <a:lnTo>
                  <a:pt x="0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209800" y="2057400"/>
            <a:ext cx="1981200" cy="406400"/>
          </a:xfrm>
          <a:custGeom>
            <a:avLst/>
            <a:gdLst/>
            <a:ahLst/>
            <a:cxnLst/>
            <a:rect l="l" t="t" r="r" b="b"/>
            <a:pathLst>
              <a:path w="1981200" h="406400">
                <a:moveTo>
                  <a:pt x="0" y="406400"/>
                </a:moveTo>
                <a:lnTo>
                  <a:pt x="1981200" y="406400"/>
                </a:lnTo>
                <a:lnTo>
                  <a:pt x="1981200" y="0"/>
                </a:lnTo>
                <a:lnTo>
                  <a:pt x="0" y="0"/>
                </a:lnTo>
                <a:lnTo>
                  <a:pt x="0" y="4064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209800" y="2057400"/>
            <a:ext cx="1981200" cy="406400"/>
          </a:xfrm>
          <a:custGeom>
            <a:avLst/>
            <a:gdLst/>
            <a:ahLst/>
            <a:cxnLst/>
            <a:rect l="l" t="t" r="r" b="b"/>
            <a:pathLst>
              <a:path w="1981200" h="406400">
                <a:moveTo>
                  <a:pt x="0" y="406400"/>
                </a:moveTo>
                <a:lnTo>
                  <a:pt x="1981200" y="406400"/>
                </a:lnTo>
                <a:lnTo>
                  <a:pt x="1981200" y="0"/>
                </a:lnTo>
                <a:lnTo>
                  <a:pt x="0" y="0"/>
                </a:lnTo>
                <a:lnTo>
                  <a:pt x="0" y="4064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209800" y="2463800"/>
            <a:ext cx="1981200" cy="406400"/>
          </a:xfrm>
          <a:custGeom>
            <a:avLst/>
            <a:gdLst/>
            <a:ahLst/>
            <a:cxnLst/>
            <a:rect l="l" t="t" r="r" b="b"/>
            <a:pathLst>
              <a:path w="1981200" h="406400">
                <a:moveTo>
                  <a:pt x="0" y="406400"/>
                </a:moveTo>
                <a:lnTo>
                  <a:pt x="1981200" y="406400"/>
                </a:lnTo>
                <a:lnTo>
                  <a:pt x="1981200" y="0"/>
                </a:lnTo>
                <a:lnTo>
                  <a:pt x="0" y="0"/>
                </a:lnTo>
                <a:lnTo>
                  <a:pt x="0" y="4064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209800" y="2463800"/>
            <a:ext cx="1981200" cy="406400"/>
          </a:xfrm>
          <a:custGeom>
            <a:avLst/>
            <a:gdLst/>
            <a:ahLst/>
            <a:cxnLst/>
            <a:rect l="l" t="t" r="r" b="b"/>
            <a:pathLst>
              <a:path w="1981200" h="406400">
                <a:moveTo>
                  <a:pt x="0" y="406400"/>
                </a:moveTo>
                <a:lnTo>
                  <a:pt x="1981200" y="406400"/>
                </a:lnTo>
                <a:lnTo>
                  <a:pt x="1981200" y="0"/>
                </a:lnTo>
                <a:lnTo>
                  <a:pt x="0" y="0"/>
                </a:lnTo>
                <a:lnTo>
                  <a:pt x="0" y="4064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209800" y="2870200"/>
            <a:ext cx="1981200" cy="406400"/>
          </a:xfrm>
          <a:custGeom>
            <a:avLst/>
            <a:gdLst/>
            <a:ahLst/>
            <a:cxnLst/>
            <a:rect l="l" t="t" r="r" b="b"/>
            <a:pathLst>
              <a:path w="1981200" h="406400">
                <a:moveTo>
                  <a:pt x="0" y="406400"/>
                </a:moveTo>
                <a:lnTo>
                  <a:pt x="1981200" y="406400"/>
                </a:lnTo>
                <a:lnTo>
                  <a:pt x="1981200" y="0"/>
                </a:lnTo>
                <a:lnTo>
                  <a:pt x="0" y="0"/>
                </a:lnTo>
                <a:lnTo>
                  <a:pt x="0" y="4064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209800" y="2870200"/>
            <a:ext cx="1981200" cy="406400"/>
          </a:xfrm>
          <a:custGeom>
            <a:avLst/>
            <a:gdLst/>
            <a:ahLst/>
            <a:cxnLst/>
            <a:rect l="l" t="t" r="r" b="b"/>
            <a:pathLst>
              <a:path w="1981200" h="406400">
                <a:moveTo>
                  <a:pt x="0" y="406400"/>
                </a:moveTo>
                <a:lnTo>
                  <a:pt x="1981200" y="406400"/>
                </a:lnTo>
                <a:lnTo>
                  <a:pt x="1981200" y="0"/>
                </a:lnTo>
                <a:lnTo>
                  <a:pt x="0" y="0"/>
                </a:lnTo>
                <a:lnTo>
                  <a:pt x="0" y="4064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209800" y="3276600"/>
            <a:ext cx="1981200" cy="406400"/>
          </a:xfrm>
          <a:custGeom>
            <a:avLst/>
            <a:gdLst/>
            <a:ahLst/>
            <a:cxnLst/>
            <a:rect l="l" t="t" r="r" b="b"/>
            <a:pathLst>
              <a:path w="1981200" h="406400">
                <a:moveTo>
                  <a:pt x="0" y="406400"/>
                </a:moveTo>
                <a:lnTo>
                  <a:pt x="1981200" y="406400"/>
                </a:lnTo>
                <a:lnTo>
                  <a:pt x="1981200" y="0"/>
                </a:lnTo>
                <a:lnTo>
                  <a:pt x="0" y="0"/>
                </a:lnTo>
                <a:lnTo>
                  <a:pt x="0" y="4064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209800" y="3276600"/>
            <a:ext cx="1981200" cy="406400"/>
          </a:xfrm>
          <a:custGeom>
            <a:avLst/>
            <a:gdLst/>
            <a:ahLst/>
            <a:cxnLst/>
            <a:rect l="l" t="t" r="r" b="b"/>
            <a:pathLst>
              <a:path w="1981200" h="406400">
                <a:moveTo>
                  <a:pt x="0" y="406400"/>
                </a:moveTo>
                <a:lnTo>
                  <a:pt x="1981200" y="406400"/>
                </a:lnTo>
                <a:lnTo>
                  <a:pt x="1981200" y="0"/>
                </a:lnTo>
                <a:lnTo>
                  <a:pt x="0" y="0"/>
                </a:lnTo>
                <a:lnTo>
                  <a:pt x="0" y="4064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419600" y="5172075"/>
            <a:ext cx="1600200" cy="171450"/>
          </a:xfrm>
          <a:custGeom>
            <a:avLst/>
            <a:gdLst/>
            <a:ahLst/>
            <a:cxnLst/>
            <a:rect l="l" t="t" r="r" b="b"/>
            <a:pathLst>
              <a:path w="1600200" h="171450">
                <a:moveTo>
                  <a:pt x="1457325" y="114300"/>
                </a:moveTo>
                <a:lnTo>
                  <a:pt x="1428750" y="114299"/>
                </a:lnTo>
                <a:lnTo>
                  <a:pt x="1428750" y="171450"/>
                </a:lnTo>
                <a:lnTo>
                  <a:pt x="1600200" y="85725"/>
                </a:lnTo>
                <a:lnTo>
                  <a:pt x="1457325" y="114300"/>
                </a:lnTo>
                <a:close/>
              </a:path>
              <a:path w="1600200" h="171450">
                <a:moveTo>
                  <a:pt x="1457325" y="57150"/>
                </a:moveTo>
                <a:lnTo>
                  <a:pt x="1428750" y="0"/>
                </a:lnTo>
                <a:lnTo>
                  <a:pt x="1428750" y="57149"/>
                </a:lnTo>
                <a:lnTo>
                  <a:pt x="1457325" y="57150"/>
                </a:lnTo>
                <a:close/>
              </a:path>
              <a:path w="1600200" h="171450">
                <a:moveTo>
                  <a:pt x="0" y="57150"/>
                </a:moveTo>
                <a:lnTo>
                  <a:pt x="0" y="114300"/>
                </a:lnTo>
                <a:lnTo>
                  <a:pt x="1457325" y="114300"/>
                </a:lnTo>
                <a:lnTo>
                  <a:pt x="1600200" y="85725"/>
                </a:lnTo>
                <a:lnTo>
                  <a:pt x="1428750" y="0"/>
                </a:lnTo>
                <a:lnTo>
                  <a:pt x="1457325" y="57150"/>
                </a:lnTo>
                <a:lnTo>
                  <a:pt x="0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419600" y="5553075"/>
            <a:ext cx="1600200" cy="171450"/>
          </a:xfrm>
          <a:custGeom>
            <a:avLst/>
            <a:gdLst/>
            <a:ahLst/>
            <a:cxnLst/>
            <a:rect l="l" t="t" r="r" b="b"/>
            <a:pathLst>
              <a:path w="1600200" h="171450">
                <a:moveTo>
                  <a:pt x="1457325" y="114300"/>
                </a:moveTo>
                <a:lnTo>
                  <a:pt x="1428750" y="114299"/>
                </a:lnTo>
                <a:lnTo>
                  <a:pt x="1428750" y="171450"/>
                </a:lnTo>
                <a:lnTo>
                  <a:pt x="1600200" y="85725"/>
                </a:lnTo>
                <a:lnTo>
                  <a:pt x="1457325" y="114300"/>
                </a:lnTo>
                <a:close/>
              </a:path>
              <a:path w="1600200" h="171450">
                <a:moveTo>
                  <a:pt x="1457325" y="57150"/>
                </a:moveTo>
                <a:lnTo>
                  <a:pt x="1428750" y="0"/>
                </a:lnTo>
                <a:lnTo>
                  <a:pt x="1428750" y="57149"/>
                </a:lnTo>
                <a:lnTo>
                  <a:pt x="1457325" y="57150"/>
                </a:lnTo>
                <a:close/>
              </a:path>
              <a:path w="1600200" h="171450">
                <a:moveTo>
                  <a:pt x="0" y="57150"/>
                </a:moveTo>
                <a:lnTo>
                  <a:pt x="0" y="114300"/>
                </a:lnTo>
                <a:lnTo>
                  <a:pt x="1457325" y="114300"/>
                </a:lnTo>
                <a:lnTo>
                  <a:pt x="1600200" y="85725"/>
                </a:lnTo>
                <a:lnTo>
                  <a:pt x="1428750" y="0"/>
                </a:lnTo>
                <a:lnTo>
                  <a:pt x="1457325" y="57150"/>
                </a:lnTo>
                <a:lnTo>
                  <a:pt x="0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419600" y="5934075"/>
            <a:ext cx="1600200" cy="171450"/>
          </a:xfrm>
          <a:custGeom>
            <a:avLst/>
            <a:gdLst/>
            <a:ahLst/>
            <a:cxnLst/>
            <a:rect l="l" t="t" r="r" b="b"/>
            <a:pathLst>
              <a:path w="1600200" h="171450">
                <a:moveTo>
                  <a:pt x="1457325" y="114300"/>
                </a:moveTo>
                <a:lnTo>
                  <a:pt x="1428750" y="114299"/>
                </a:lnTo>
                <a:lnTo>
                  <a:pt x="1428750" y="171450"/>
                </a:lnTo>
                <a:lnTo>
                  <a:pt x="1600200" y="85725"/>
                </a:lnTo>
                <a:lnTo>
                  <a:pt x="1457325" y="114300"/>
                </a:lnTo>
                <a:close/>
              </a:path>
              <a:path w="1600200" h="171450">
                <a:moveTo>
                  <a:pt x="1457325" y="57150"/>
                </a:moveTo>
                <a:lnTo>
                  <a:pt x="1428750" y="0"/>
                </a:lnTo>
                <a:lnTo>
                  <a:pt x="1428750" y="57149"/>
                </a:lnTo>
                <a:lnTo>
                  <a:pt x="1457325" y="57150"/>
                </a:lnTo>
                <a:close/>
              </a:path>
              <a:path w="1600200" h="171450">
                <a:moveTo>
                  <a:pt x="0" y="57150"/>
                </a:moveTo>
                <a:lnTo>
                  <a:pt x="0" y="114300"/>
                </a:lnTo>
                <a:lnTo>
                  <a:pt x="1457325" y="114300"/>
                </a:lnTo>
                <a:lnTo>
                  <a:pt x="1600200" y="85725"/>
                </a:lnTo>
                <a:lnTo>
                  <a:pt x="1428750" y="0"/>
                </a:lnTo>
                <a:lnTo>
                  <a:pt x="1457325" y="57150"/>
                </a:lnTo>
                <a:lnTo>
                  <a:pt x="0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2209800" y="4648200"/>
            <a:ext cx="1981200" cy="406400"/>
          </a:xfrm>
          <a:custGeom>
            <a:avLst/>
            <a:gdLst/>
            <a:ahLst/>
            <a:cxnLst/>
            <a:rect l="l" t="t" r="r" b="b"/>
            <a:pathLst>
              <a:path w="1981200" h="406400">
                <a:moveTo>
                  <a:pt x="0" y="406400"/>
                </a:moveTo>
                <a:lnTo>
                  <a:pt x="1981200" y="406400"/>
                </a:lnTo>
                <a:lnTo>
                  <a:pt x="1981200" y="0"/>
                </a:lnTo>
                <a:lnTo>
                  <a:pt x="0" y="0"/>
                </a:lnTo>
                <a:lnTo>
                  <a:pt x="0" y="4064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2209800" y="4648200"/>
            <a:ext cx="1981200" cy="406400"/>
          </a:xfrm>
          <a:custGeom>
            <a:avLst/>
            <a:gdLst/>
            <a:ahLst/>
            <a:cxnLst/>
            <a:rect l="l" t="t" r="r" b="b"/>
            <a:pathLst>
              <a:path w="1981200" h="406400">
                <a:moveTo>
                  <a:pt x="0" y="406400"/>
                </a:moveTo>
                <a:lnTo>
                  <a:pt x="1981200" y="406400"/>
                </a:lnTo>
                <a:lnTo>
                  <a:pt x="1981200" y="0"/>
                </a:lnTo>
                <a:lnTo>
                  <a:pt x="0" y="0"/>
                </a:lnTo>
                <a:lnTo>
                  <a:pt x="0" y="4064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2209800" y="5054600"/>
            <a:ext cx="1981200" cy="406400"/>
          </a:xfrm>
          <a:custGeom>
            <a:avLst/>
            <a:gdLst/>
            <a:ahLst/>
            <a:cxnLst/>
            <a:rect l="l" t="t" r="r" b="b"/>
            <a:pathLst>
              <a:path w="1981200" h="406400">
                <a:moveTo>
                  <a:pt x="0" y="406400"/>
                </a:moveTo>
                <a:lnTo>
                  <a:pt x="1981200" y="406400"/>
                </a:lnTo>
                <a:lnTo>
                  <a:pt x="1981200" y="0"/>
                </a:lnTo>
                <a:lnTo>
                  <a:pt x="0" y="0"/>
                </a:lnTo>
                <a:lnTo>
                  <a:pt x="0" y="4064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2209800" y="5054600"/>
            <a:ext cx="1981200" cy="406400"/>
          </a:xfrm>
          <a:custGeom>
            <a:avLst/>
            <a:gdLst/>
            <a:ahLst/>
            <a:cxnLst/>
            <a:rect l="l" t="t" r="r" b="b"/>
            <a:pathLst>
              <a:path w="1981200" h="406400">
                <a:moveTo>
                  <a:pt x="0" y="406400"/>
                </a:moveTo>
                <a:lnTo>
                  <a:pt x="1981200" y="406400"/>
                </a:lnTo>
                <a:lnTo>
                  <a:pt x="1981200" y="0"/>
                </a:lnTo>
                <a:lnTo>
                  <a:pt x="0" y="0"/>
                </a:lnTo>
                <a:lnTo>
                  <a:pt x="0" y="4064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2209800" y="5461000"/>
            <a:ext cx="1981200" cy="406400"/>
          </a:xfrm>
          <a:custGeom>
            <a:avLst/>
            <a:gdLst/>
            <a:ahLst/>
            <a:cxnLst/>
            <a:rect l="l" t="t" r="r" b="b"/>
            <a:pathLst>
              <a:path w="1981200" h="406400">
                <a:moveTo>
                  <a:pt x="0" y="406400"/>
                </a:moveTo>
                <a:lnTo>
                  <a:pt x="1981200" y="406400"/>
                </a:lnTo>
                <a:lnTo>
                  <a:pt x="1981200" y="0"/>
                </a:lnTo>
                <a:lnTo>
                  <a:pt x="0" y="0"/>
                </a:lnTo>
                <a:lnTo>
                  <a:pt x="0" y="4064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209800" y="5461000"/>
            <a:ext cx="1981200" cy="406400"/>
          </a:xfrm>
          <a:custGeom>
            <a:avLst/>
            <a:gdLst/>
            <a:ahLst/>
            <a:cxnLst/>
            <a:rect l="l" t="t" r="r" b="b"/>
            <a:pathLst>
              <a:path w="1981200" h="406400">
                <a:moveTo>
                  <a:pt x="0" y="406400"/>
                </a:moveTo>
                <a:lnTo>
                  <a:pt x="1981200" y="406400"/>
                </a:lnTo>
                <a:lnTo>
                  <a:pt x="1981200" y="0"/>
                </a:lnTo>
                <a:lnTo>
                  <a:pt x="0" y="0"/>
                </a:lnTo>
                <a:lnTo>
                  <a:pt x="0" y="4064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209800" y="5867400"/>
            <a:ext cx="1981200" cy="406400"/>
          </a:xfrm>
          <a:custGeom>
            <a:avLst/>
            <a:gdLst/>
            <a:ahLst/>
            <a:cxnLst/>
            <a:rect l="l" t="t" r="r" b="b"/>
            <a:pathLst>
              <a:path w="1981200" h="406400">
                <a:moveTo>
                  <a:pt x="0" y="406400"/>
                </a:moveTo>
                <a:lnTo>
                  <a:pt x="1981200" y="406400"/>
                </a:lnTo>
                <a:lnTo>
                  <a:pt x="1981200" y="0"/>
                </a:lnTo>
                <a:lnTo>
                  <a:pt x="0" y="0"/>
                </a:lnTo>
                <a:lnTo>
                  <a:pt x="0" y="4064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2209800" y="5867400"/>
            <a:ext cx="1981200" cy="406400"/>
          </a:xfrm>
          <a:custGeom>
            <a:avLst/>
            <a:gdLst/>
            <a:ahLst/>
            <a:cxnLst/>
            <a:rect l="l" t="t" r="r" b="b"/>
            <a:pathLst>
              <a:path w="1981200" h="406400">
                <a:moveTo>
                  <a:pt x="0" y="406400"/>
                </a:moveTo>
                <a:lnTo>
                  <a:pt x="1981200" y="406400"/>
                </a:lnTo>
                <a:lnTo>
                  <a:pt x="1981200" y="0"/>
                </a:lnTo>
                <a:lnTo>
                  <a:pt x="0" y="0"/>
                </a:lnTo>
                <a:lnTo>
                  <a:pt x="0" y="4064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67334" y="771826"/>
            <a:ext cx="1197150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your</a:t>
            </a:r>
            <a:endParaRPr sz="4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10676" y="771826"/>
            <a:ext cx="1600970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virtual</a:t>
            </a:r>
            <a:endParaRPr sz="4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55041" y="771826"/>
            <a:ext cx="2347646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functions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49998" y="771826"/>
            <a:ext cx="1320198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d</a:t>
            </a:r>
            <a:r>
              <a:rPr dirty="0" smtClean="0" sz="4400" spc="-14">
                <a:solidFill>
                  <a:srgbClr val="4FFFFF"/>
                </a:solidFill>
                <a:latin typeface="Arial"/>
                <a:cs typeface="Arial"/>
              </a:rPr>
              <a:t>o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n’t</a:t>
            </a:r>
            <a:endParaRPr sz="4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16387" y="771826"/>
            <a:ext cx="1289995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work</a:t>
            </a:r>
            <a:endParaRPr sz="4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75629" y="2522251"/>
            <a:ext cx="1543608" cy="10924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E9FFFF"/>
                </a:solidFill>
                <a:latin typeface="Arial"/>
                <a:cs typeface="Arial"/>
              </a:rPr>
              <a:t>preu</a:t>
            </a:r>
            <a:r>
              <a:rPr dirty="0" smtClean="0" sz="2400" spc="-4" b="1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400" spc="0" b="1">
                <a:solidFill>
                  <a:srgbClr val="E9FFFF"/>
                </a:solidFill>
                <a:latin typeface="Arial"/>
                <a:cs typeface="Arial"/>
              </a:rPr>
              <a:t>date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112"/>
              </a:spcBef>
            </a:pPr>
            <a:r>
              <a:rPr dirty="0" smtClean="0" sz="2400" spc="0" b="1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400" spc="-4" b="1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400" spc="0" b="1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400" spc="-4" b="1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400" spc="0" b="1">
                <a:solidFill>
                  <a:srgbClr val="E9FFFF"/>
                </a:solidFill>
                <a:latin typeface="Arial"/>
                <a:cs typeface="Arial"/>
              </a:rPr>
              <a:t>te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240"/>
              </a:spcBef>
            </a:pPr>
            <a:r>
              <a:rPr dirty="0" smtClean="0" sz="2400" spc="0" b="1">
                <a:solidFill>
                  <a:srgbClr val="E9FFFF"/>
                </a:solidFill>
                <a:latin typeface="Arial"/>
                <a:cs typeface="Arial"/>
              </a:rPr>
              <a:t>draw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75629" y="5113686"/>
            <a:ext cx="257584" cy="10924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1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E9FFFF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12"/>
              </a:spcBef>
            </a:pPr>
            <a:r>
              <a:rPr dirty="0" smtClean="0" sz="2400" spc="0" b="1">
                <a:solidFill>
                  <a:srgbClr val="E9FFFF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12700" marR="231">
              <a:lnSpc>
                <a:spcPct val="95825"/>
              </a:lnSpc>
              <a:spcBef>
                <a:spcPts val="240"/>
              </a:spcBef>
            </a:pPr>
            <a:r>
              <a:rPr dirty="0" smtClean="0" sz="2400" spc="0" b="1">
                <a:solidFill>
                  <a:srgbClr val="E9FFFF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09800" y="4648200"/>
            <a:ext cx="198120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4962">
              <a:lnSpc>
                <a:spcPct val="95825"/>
              </a:lnSpc>
              <a:spcBef>
                <a:spcPts val="254"/>
              </a:spcBef>
            </a:pPr>
            <a:r>
              <a:rPr dirty="0" smtClean="0" sz="2400" spc="0">
                <a:solidFill>
                  <a:srgbClr val="FBFFFF"/>
                </a:solidFill>
                <a:latin typeface="Arial"/>
                <a:cs typeface="Arial"/>
              </a:rPr>
              <a:t>vtab</a:t>
            </a:r>
            <a:r>
              <a:rPr dirty="0" smtClean="0" sz="2400" spc="-9">
                <a:solidFill>
                  <a:srgbClr val="FB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BFFFF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09800" y="5054600"/>
            <a:ext cx="198120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5585">
              <a:lnSpc>
                <a:spcPct val="94401"/>
              </a:lnSpc>
              <a:spcBef>
                <a:spcPts val="400"/>
              </a:spcBef>
            </a:pPr>
            <a:r>
              <a:rPr dirty="0" smtClean="0" sz="2200" spc="0">
                <a:solidFill>
                  <a:srgbClr val="FBFFFF"/>
                </a:solidFill>
                <a:latin typeface="Courier New"/>
                <a:cs typeface="Courier New"/>
              </a:rPr>
              <a:t>0x0128020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9800" y="5461000"/>
            <a:ext cx="198120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5585">
              <a:lnSpc>
                <a:spcPct val="94401"/>
              </a:lnSpc>
              <a:spcBef>
                <a:spcPts val="400"/>
              </a:spcBef>
            </a:pPr>
            <a:r>
              <a:rPr dirty="0" smtClean="0" sz="2200" spc="0">
                <a:solidFill>
                  <a:srgbClr val="FBFFFF"/>
                </a:solidFill>
                <a:latin typeface="Courier New"/>
                <a:cs typeface="Courier New"/>
              </a:rPr>
              <a:t>0x012C050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9800" y="5867400"/>
            <a:ext cx="198120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5585">
              <a:lnSpc>
                <a:spcPct val="94401"/>
              </a:lnSpc>
              <a:spcBef>
                <a:spcPts val="405"/>
              </a:spcBef>
            </a:pPr>
            <a:r>
              <a:rPr dirty="0" smtClean="0" sz="2200" spc="0">
                <a:solidFill>
                  <a:srgbClr val="FBFFFF"/>
                </a:solidFill>
                <a:latin typeface="Courier New"/>
                <a:cs typeface="Courier New"/>
              </a:rPr>
              <a:t>0x011F070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" y="4648200"/>
            <a:ext cx="1219200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1109">
              <a:lnSpc>
                <a:spcPct val="95825"/>
              </a:lnSpc>
              <a:spcBef>
                <a:spcPts val="295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SPU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9800" y="2057400"/>
            <a:ext cx="198120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4962">
              <a:lnSpc>
                <a:spcPct val="95825"/>
              </a:lnSpc>
              <a:spcBef>
                <a:spcPts val="254"/>
              </a:spcBef>
            </a:pPr>
            <a:r>
              <a:rPr dirty="0" smtClean="0" sz="2400" spc="0">
                <a:solidFill>
                  <a:srgbClr val="FBFFFF"/>
                </a:solidFill>
                <a:latin typeface="Arial"/>
                <a:cs typeface="Arial"/>
              </a:rPr>
              <a:t>vtab</a:t>
            </a:r>
            <a:r>
              <a:rPr dirty="0" smtClean="0" sz="2400" spc="-9">
                <a:solidFill>
                  <a:srgbClr val="FB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BFFFF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9800" y="2463800"/>
            <a:ext cx="198120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5585">
              <a:lnSpc>
                <a:spcPct val="94401"/>
              </a:lnSpc>
              <a:spcBef>
                <a:spcPts val="395"/>
              </a:spcBef>
            </a:pPr>
            <a:r>
              <a:rPr dirty="0" smtClean="0" sz="2200" spc="0">
                <a:solidFill>
                  <a:srgbClr val="FBFFFF"/>
                </a:solidFill>
                <a:latin typeface="Courier New"/>
                <a:cs typeface="Courier New"/>
              </a:rPr>
              <a:t>0x0128020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9800" y="2870200"/>
            <a:ext cx="198120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5585">
              <a:lnSpc>
                <a:spcPct val="94401"/>
              </a:lnSpc>
              <a:spcBef>
                <a:spcPts val="395"/>
              </a:spcBef>
            </a:pPr>
            <a:r>
              <a:rPr dirty="0" smtClean="0" sz="2200" spc="0">
                <a:solidFill>
                  <a:srgbClr val="FBFFFF"/>
                </a:solidFill>
                <a:latin typeface="Courier New"/>
                <a:cs typeface="Courier New"/>
              </a:rPr>
              <a:t>0x012C050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09800" y="3276600"/>
            <a:ext cx="198120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5585">
              <a:lnSpc>
                <a:spcPct val="94401"/>
              </a:lnSpc>
              <a:spcBef>
                <a:spcPts val="400"/>
              </a:spcBef>
            </a:pPr>
            <a:r>
              <a:rPr dirty="0" smtClean="0" sz="2200" spc="0">
                <a:solidFill>
                  <a:srgbClr val="FBFFFF"/>
                </a:solidFill>
                <a:latin typeface="Courier New"/>
                <a:cs typeface="Courier New"/>
              </a:rPr>
              <a:t>0x011F070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1000" y="2057400"/>
            <a:ext cx="1219200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1109">
              <a:lnSpc>
                <a:spcPct val="95825"/>
              </a:lnSpc>
              <a:spcBef>
                <a:spcPts val="29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PPU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181225" y="619179"/>
            <a:ext cx="502050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memory</a:t>
            </a:r>
            <a:r>
              <a:rPr dirty="0" smtClean="0" sz="4400" spc="-1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addres</a:t>
            </a:r>
            <a:r>
              <a:rPr dirty="0" smtClean="0" sz="4400" spc="9">
                <a:solidFill>
                  <a:srgbClr val="4FFFFF"/>
                </a:solidFill>
                <a:latin typeface="Arial"/>
                <a:cs typeface="Arial"/>
              </a:rPr>
              <a:t>s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40" y="1698600"/>
            <a:ext cx="5798982" cy="1603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0098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rect</a:t>
            </a:r>
            <a:endParaRPr sz="3200">
              <a:latin typeface="Arial"/>
              <a:cs typeface="Arial"/>
            </a:endParaRPr>
          </a:p>
          <a:p>
            <a:pPr marL="127304">
              <a:lnSpc>
                <a:spcPct val="95825"/>
              </a:lnSpc>
              <a:spcBef>
                <a:spcPts val="759"/>
              </a:spcBef>
            </a:pPr>
            <a:r>
              <a:rPr dirty="0" smtClean="0" sz="320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3200" spc="-40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cont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ck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inst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nces</a:t>
            </a:r>
            <a:endParaRPr sz="3200">
              <a:latin typeface="Arial"/>
              <a:cs typeface="Arial"/>
            </a:endParaRPr>
          </a:p>
          <a:p>
            <a:pPr marL="12700" marR="70098">
              <a:lnSpc>
                <a:spcPct val="95825"/>
              </a:lnSpc>
              <a:spcBef>
                <a:spcPts val="93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rect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xed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869286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40" y="3454749"/>
            <a:ext cx="5112418" cy="25787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304">
              <a:lnSpc>
                <a:spcPts val="3375"/>
              </a:lnSpc>
              <a:spcBef>
                <a:spcPts val="168"/>
              </a:spcBef>
            </a:pPr>
            <a:r>
              <a:rPr dirty="0" smtClean="0" sz="320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3200" spc="-40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ices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used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fer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nce</a:t>
            </a:r>
            <a:endParaRPr sz="3200">
              <a:latin typeface="Arial"/>
              <a:cs typeface="Arial"/>
            </a:endParaRPr>
          </a:p>
          <a:p>
            <a:pPr marL="12700" marR="2187368" indent="401066">
              <a:lnSpc>
                <a:spcPts val="3679"/>
              </a:lnSpc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inst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nces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endParaRPr sz="3200">
              <a:latin typeface="Arial"/>
              <a:cs typeface="Arial"/>
            </a:endParaRPr>
          </a:p>
          <a:p>
            <a:pPr marL="12700" marR="2187368">
              <a:lnSpc>
                <a:spcPts val="3679"/>
              </a:lnSpc>
              <a:spcBef>
                <a:spcPts val="93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irect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exed</a:t>
            </a:r>
            <a:endParaRPr sz="3200">
              <a:latin typeface="Arial"/>
              <a:cs typeface="Arial"/>
            </a:endParaRPr>
          </a:p>
          <a:p>
            <a:pPr marL="413766" marR="27238" indent="-286461">
              <a:lnSpc>
                <a:spcPct val="100041"/>
              </a:lnSpc>
              <a:spcBef>
                <a:spcPts val="950"/>
              </a:spcBef>
            </a:pPr>
            <a:r>
              <a:rPr dirty="0" smtClean="0" sz="320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3200" spc="-40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ices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used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source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inst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nce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3873" y="3454749"/>
            <a:ext cx="157612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arr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4242" y="3454749"/>
            <a:ext cx="42579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528026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993121" y="5113242"/>
            <a:ext cx="146178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arr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78840" y="589080"/>
            <a:ext cx="4100990" cy="21333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2125" marR="61036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More</a:t>
            </a:r>
            <a:r>
              <a:rPr dirty="0" smtClean="0" sz="4400" spc="-24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Memory</a:t>
            </a:r>
            <a:endParaRPr sz="4400">
              <a:latin typeface="Arial"/>
              <a:cs typeface="Arial"/>
            </a:endParaRPr>
          </a:p>
          <a:p>
            <a:pPr marL="12700" marR="42585">
              <a:lnSpc>
                <a:spcPct val="95825"/>
              </a:lnSpc>
              <a:spcBef>
                <a:spcPts val="3188"/>
              </a:spcBef>
            </a:pP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common</a:t>
            </a:r>
            <a:r>
              <a:rPr dirty="0" smtClean="0" sz="36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blocks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are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27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sha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ers</a:t>
            </a:r>
            <a:r>
              <a:rPr dirty="0" smtClean="0" sz="32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DMA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61052" y="589080"/>
            <a:ext cx="2906846" cy="1547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</a:t>
            </a:r>
            <a:r>
              <a:rPr dirty="0" smtClean="0" sz="4400" spc="-14">
                <a:solidFill>
                  <a:srgbClr val="4FFFFF"/>
                </a:solidFill>
                <a:latin typeface="Arial"/>
                <a:cs typeface="Arial"/>
              </a:rPr>
              <a:t>d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dressing</a:t>
            </a:r>
            <a:endParaRPr sz="4400">
              <a:latin typeface="Arial"/>
              <a:cs typeface="Arial"/>
            </a:endParaRPr>
          </a:p>
          <a:p>
            <a:pPr marL="18293" marR="83941">
              <a:lnSpc>
                <a:spcPct val="95825"/>
              </a:lnSpc>
              <a:spcBef>
                <a:spcPts val="3188"/>
              </a:spcBef>
            </a:pP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preload</a:t>
            </a:r>
            <a:r>
              <a:rPr dirty="0" smtClean="0" sz="36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653276"/>
            <a:ext cx="254152" cy="1605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600">
              <a:latin typeface="Arial"/>
              <a:cs typeface="Arial"/>
            </a:endParaRPr>
          </a:p>
          <a:p>
            <a:pPr marL="12700" marR="25298">
              <a:lnSpc>
                <a:spcPct val="95825"/>
              </a:lnSpc>
              <a:spcBef>
                <a:spcPts val="73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25146">
              <a:lnSpc>
                <a:spcPct val="95825"/>
              </a:lnSpc>
              <a:spcBef>
                <a:spcPts val="546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4073" y="2290159"/>
            <a:ext cx="173441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th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ir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65171" y="2290159"/>
            <a:ext cx="180358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stances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40" y="2826614"/>
            <a:ext cx="7013231" cy="26274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36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-i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endParaRPr sz="3200">
              <a:latin typeface="Arial"/>
              <a:cs typeface="Arial"/>
            </a:endParaRPr>
          </a:p>
          <a:p>
            <a:pPr marL="127304" marR="61036">
              <a:lnSpc>
                <a:spcPct val="95825"/>
              </a:lnSpc>
              <a:spcBef>
                <a:spcPts val="375"/>
              </a:spcBef>
            </a:pPr>
            <a:r>
              <a:rPr dirty="0" smtClean="0" sz="320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3200" spc="-40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ices</a:t>
            </a:r>
            <a:endParaRPr sz="3200">
              <a:latin typeface="Arial"/>
              <a:cs typeface="Arial"/>
            </a:endParaRPr>
          </a:p>
          <a:p>
            <a:pPr marL="127304" marR="61036">
              <a:lnSpc>
                <a:spcPct val="95825"/>
              </a:lnSpc>
              <a:spcBef>
                <a:spcPts val="544"/>
              </a:spcBef>
            </a:pPr>
            <a:r>
              <a:rPr dirty="0" smtClean="0" sz="320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3200" spc="-40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er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(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irect)</a:t>
            </a:r>
            <a:endParaRPr sz="3200">
              <a:latin typeface="Arial"/>
              <a:cs typeface="Arial"/>
            </a:endParaRPr>
          </a:p>
          <a:p>
            <a:pPr marL="127304" marR="61036">
              <a:lnSpc>
                <a:spcPct val="95825"/>
              </a:lnSpc>
              <a:spcBef>
                <a:spcPts val="547"/>
              </a:spcBef>
            </a:pPr>
            <a:r>
              <a:rPr dirty="0" smtClean="0" sz="320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3200" spc="-40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er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rray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(in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irect)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2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ff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ring</a:t>
            </a:r>
            <a:r>
              <a:rPr dirty="0" smtClean="0" sz="32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ic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very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cont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xt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sensitive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5021802"/>
            <a:ext cx="22885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1600136"/>
            <a:ext cx="8229600" cy="4526026"/>
          </a:xfrm>
          <a:custGeom>
            <a:avLst/>
            <a:gdLst/>
            <a:ahLst/>
            <a:cxnLst/>
            <a:rect l="l" t="t" r="r" b="b"/>
            <a:pathLst>
              <a:path w="8229600" h="4526026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66469" y="589080"/>
            <a:ext cx="4026071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indire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</a:t>
            </a:r>
            <a:r>
              <a:rPr dirty="0" smtClean="0" sz="4400" spc="-34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inde</a:t>
            </a:r>
            <a:r>
              <a:rPr dirty="0" smtClean="0" sz="4400" spc="9">
                <a:solidFill>
                  <a:srgbClr val="4FFFFF"/>
                </a:solidFill>
                <a:latin typeface="Arial"/>
                <a:cs typeface="Arial"/>
              </a:rPr>
              <a:t>x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ed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38771" y="589080"/>
            <a:ext cx="222579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examp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l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600136"/>
            <a:ext cx="8229600" cy="45260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260"/>
              </a:spcBef>
            </a:pPr>
            <a:r>
              <a:rPr dirty="0" smtClean="0" sz="2400" spc="0" b="1">
                <a:solidFill>
                  <a:srgbClr val="99CC00"/>
                </a:solidFill>
                <a:latin typeface="Courier New"/>
                <a:cs typeface="Courier New"/>
              </a:rPr>
              <a:t>struct</a:t>
            </a:r>
            <a:r>
              <a:rPr dirty="0" smtClean="0" sz="2400" spc="-3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 b="1">
                <a:solidFill>
                  <a:srgbClr val="99CC00"/>
                </a:solidFill>
                <a:latin typeface="Courier New"/>
                <a:cs typeface="Courier New"/>
              </a:rPr>
              <a:t>Drone</a:t>
            </a:r>
            <a:r>
              <a:rPr dirty="0" smtClean="0" sz="2400" spc="-9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2400" spc="0" b="1">
                <a:solidFill>
                  <a:srgbClr val="99CC00"/>
                </a:solidFill>
                <a:latin typeface="Courier New"/>
                <a:cs typeface="Courier New"/>
              </a:rPr>
              <a:t>nfo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50"/>
              </a:spcBef>
            </a:pPr>
            <a:r>
              <a:rPr dirty="0" smtClean="0" sz="24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272795">
              <a:lnSpc>
                <a:spcPct val="94401"/>
              </a:lnSpc>
              <a:spcBef>
                <a:spcPts val="450"/>
              </a:spcBef>
            </a:pPr>
            <a:r>
              <a:rPr dirty="0" smtClean="0" sz="2400" spc="0" b="1">
                <a:solidFill>
                  <a:srgbClr val="99CC00"/>
                </a:solidFill>
                <a:latin typeface="Courier New"/>
                <a:cs typeface="Courier New"/>
              </a:rPr>
              <a:t>u32</a:t>
            </a:r>
            <a:r>
              <a:rPr dirty="0" smtClean="0" sz="2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 b="1">
                <a:solidFill>
                  <a:srgbClr val="99CC00"/>
                </a:solidFill>
                <a:latin typeface="Courier New"/>
                <a:cs typeface="Courier New"/>
              </a:rPr>
              <a:t>m_stuff;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50"/>
              </a:spcBef>
            </a:pPr>
            <a:r>
              <a:rPr dirty="0" smtClean="0" sz="2400" spc="0" b="1">
                <a:solidFill>
                  <a:srgbClr val="99CC00"/>
                </a:solidFill>
                <a:latin typeface="Courier New"/>
                <a:cs typeface="Courier New"/>
              </a:rPr>
              <a:t>};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3617"/>
              </a:spcBef>
            </a:pPr>
            <a:r>
              <a:rPr dirty="0" smtClean="0" sz="2400" spc="0" b="1">
                <a:solidFill>
                  <a:srgbClr val="99CC00"/>
                </a:solidFill>
                <a:latin typeface="Courier New"/>
                <a:cs typeface="Courier New"/>
              </a:rPr>
              <a:t>class</a:t>
            </a:r>
            <a:r>
              <a:rPr dirty="0" smtClean="0" sz="2400" spc="-2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 b="1">
                <a:solidFill>
                  <a:srgbClr val="99CC00"/>
                </a:solidFill>
                <a:latin typeface="Courier New"/>
                <a:cs typeface="Courier New"/>
              </a:rPr>
              <a:t>DroneUpdate</a:t>
            </a:r>
            <a:r>
              <a:rPr dirty="0" smtClean="0" sz="2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2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 b="1">
                <a:solidFill>
                  <a:srgbClr val="99CC00"/>
                </a:solidFill>
                <a:latin typeface="Courier New"/>
                <a:cs typeface="Courier New"/>
              </a:rPr>
              <a:t>public</a:t>
            </a:r>
            <a:r>
              <a:rPr dirty="0" smtClean="0" sz="2400" spc="-2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 b="1">
                <a:solidFill>
                  <a:srgbClr val="99CC00"/>
                </a:solidFill>
                <a:latin typeface="Courier New"/>
                <a:cs typeface="Courier New"/>
              </a:rPr>
              <a:t>AI::Component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50"/>
              </a:spcBef>
            </a:pPr>
            <a:r>
              <a:rPr dirty="0" smtClean="0" sz="24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455980">
              <a:lnSpc>
                <a:spcPct val="94401"/>
              </a:lnSpc>
              <a:spcBef>
                <a:spcPts val="450"/>
              </a:spcBef>
            </a:pPr>
            <a:r>
              <a:rPr dirty="0" smtClean="0" sz="2400" spc="0" b="1">
                <a:solidFill>
                  <a:srgbClr val="99CC00"/>
                </a:solidFill>
                <a:latin typeface="Courier New"/>
                <a:cs typeface="Courier New"/>
              </a:rPr>
              <a:t>//</a:t>
            </a:r>
            <a:r>
              <a:rPr dirty="0" smtClean="0" sz="2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 b="1">
                <a:solidFill>
                  <a:srgbClr val="99CC00"/>
                </a:solidFill>
                <a:latin typeface="Courier New"/>
                <a:cs typeface="Courier New"/>
              </a:rPr>
              <a:t>…</a:t>
            </a:r>
            <a:endParaRPr sz="2400">
              <a:latin typeface="Courier New"/>
              <a:cs typeface="Courier New"/>
            </a:endParaRPr>
          </a:p>
          <a:p>
            <a:pPr marL="455980" marR="3885710">
              <a:lnSpc>
                <a:spcPts val="2718"/>
              </a:lnSpc>
              <a:spcBef>
                <a:spcPts val="450"/>
              </a:spcBef>
            </a:pPr>
            <a:r>
              <a:rPr dirty="0" smtClean="0" sz="2400" spc="0" b="1">
                <a:solidFill>
                  <a:srgbClr val="99CC00"/>
                </a:solidFill>
                <a:latin typeface="Courier New"/>
                <a:cs typeface="Courier New"/>
              </a:rPr>
              <a:t>DroneInfo</a:t>
            </a:r>
            <a:r>
              <a:rPr dirty="0" smtClean="0" sz="2400" spc="0" b="1">
                <a:solidFill>
                  <a:srgbClr val="99CC00"/>
                </a:solidFill>
                <a:latin typeface="Courier New"/>
                <a:cs typeface="Courier New"/>
              </a:rPr>
              <a:t>   </a:t>
            </a:r>
            <a:r>
              <a:rPr dirty="0" smtClean="0" sz="2400" spc="140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 b="1">
                <a:solidFill>
                  <a:srgbClr val="99CC00"/>
                </a:solidFill>
                <a:latin typeface="Courier New"/>
                <a:cs typeface="Courier New"/>
              </a:rPr>
              <a:t>m_info;</a:t>
            </a:r>
            <a:r>
              <a:rPr dirty="0" smtClean="0" sz="2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2400">
              <a:latin typeface="Courier New"/>
              <a:cs typeface="Courier New"/>
            </a:endParaRPr>
          </a:p>
          <a:p>
            <a:pPr marL="455980" marR="3885710">
              <a:lnSpc>
                <a:spcPts val="2718"/>
              </a:lnSpc>
              <a:spcBef>
                <a:spcPts val="448"/>
              </a:spcBef>
            </a:pPr>
            <a:r>
              <a:rPr dirty="0" smtClean="0" sz="2400" spc="0" b="1">
                <a:solidFill>
                  <a:srgbClr val="99CC00"/>
                </a:solidFill>
                <a:latin typeface="Courier New"/>
                <a:cs typeface="Courier New"/>
              </a:rPr>
              <a:t>MobyInstance*</a:t>
            </a:r>
            <a:r>
              <a:rPr dirty="0" smtClean="0" sz="2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 b="1">
                <a:solidFill>
                  <a:srgbClr val="99CC00"/>
                </a:solidFill>
                <a:latin typeface="Courier New"/>
                <a:cs typeface="Courier New"/>
              </a:rPr>
              <a:t>m_moby;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48"/>
              </a:spcBef>
            </a:pPr>
            <a:r>
              <a:rPr dirty="0" smtClean="0" sz="2400" spc="0" b="1">
                <a:solidFill>
                  <a:srgbClr val="99CC00"/>
                </a:solidFill>
                <a:latin typeface="Courier New"/>
                <a:cs typeface="Courier New"/>
              </a:rPr>
              <a:t>};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304800" y="1600200"/>
            <a:ext cx="8610600" cy="4876800"/>
          </a:xfrm>
          <a:custGeom>
            <a:avLst/>
            <a:gdLst/>
            <a:ahLst/>
            <a:cxnLst/>
            <a:rect l="l" t="t" r="r" b="b"/>
            <a:pathLst>
              <a:path w="8610600" h="4876800">
                <a:moveTo>
                  <a:pt x="0" y="4876800"/>
                </a:moveTo>
                <a:lnTo>
                  <a:pt x="8610600" y="4876800"/>
                </a:lnTo>
                <a:lnTo>
                  <a:pt x="8610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84098" y="599406"/>
            <a:ext cx="8057123" cy="559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in</a:t>
            </a:r>
            <a:r>
              <a:rPr dirty="0" smtClean="0" sz="4200" spc="14">
                <a:solidFill>
                  <a:srgbClr val="4FFFFF"/>
                </a:solidFill>
                <a:latin typeface="Arial"/>
                <a:cs typeface="Arial"/>
              </a:rPr>
              <a:t>d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ir</a:t>
            </a:r>
            <a:r>
              <a:rPr dirty="0" smtClean="0" sz="4200" spc="9">
                <a:solidFill>
                  <a:srgbClr val="4FFFFF"/>
                </a:solidFill>
                <a:latin typeface="Arial"/>
                <a:cs typeface="Arial"/>
              </a:rPr>
              <a:t>e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ct</a:t>
            </a:r>
            <a:r>
              <a:rPr dirty="0" smtClean="0" sz="4200" spc="-24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in</a:t>
            </a:r>
            <a:r>
              <a:rPr dirty="0" smtClean="0" sz="4200" spc="14">
                <a:solidFill>
                  <a:srgbClr val="4FFFFF"/>
                </a:solidFill>
                <a:latin typeface="Arial"/>
                <a:cs typeface="Arial"/>
              </a:rPr>
              <a:t>d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ex</a:t>
            </a:r>
            <a:r>
              <a:rPr dirty="0" smtClean="0" sz="4200" spc="9">
                <a:solidFill>
                  <a:srgbClr val="4FFFFF"/>
                </a:solidFill>
                <a:latin typeface="Arial"/>
                <a:cs typeface="Arial"/>
              </a:rPr>
              <a:t>e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d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exam</a:t>
            </a:r>
            <a:r>
              <a:rPr dirty="0" smtClean="0" sz="4200" spc="9">
                <a:solidFill>
                  <a:srgbClr val="4FFFFF"/>
                </a:solidFill>
                <a:latin typeface="Arial"/>
                <a:cs typeface="Arial"/>
              </a:rPr>
              <a:t>p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le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(cont)…</a:t>
            </a:r>
            <a:endParaRPr sz="4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800" y="1600200"/>
            <a:ext cx="8610600" cy="4876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 marR="1157960">
              <a:lnSpc>
                <a:spcPts val="1812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//</a:t>
            </a:r>
            <a:r>
              <a:rPr dirty="0" smtClean="0" sz="1600" spc="-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once</a:t>
            </a:r>
            <a:r>
              <a:rPr dirty="0" smtClean="0" sz="1600" spc="-47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AsyncMobyUpdate::SetNumIn</a:t>
            </a:r>
            <a:r>
              <a:rPr dirty="0" smtClean="0" sz="1600" spc="9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tanc</a:t>
            </a:r>
            <a:r>
              <a:rPr dirty="0" smtClean="0" sz="1600" spc="1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Str</a:t>
            </a:r>
            <a:r>
              <a:rPr dirty="0" smtClean="0" sz="1600" spc="1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ams(</a:t>
            </a:r>
            <a:r>
              <a:rPr dirty="0" smtClean="0" sz="1600" spc="1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mu_t</a:t>
            </a:r>
            <a:r>
              <a:rPr dirty="0" smtClean="0" sz="1600" spc="1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g,</a:t>
            </a:r>
            <a:r>
              <a:rPr dirty="0" smtClean="0" sz="1600" spc="6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2);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91439" marR="1157960">
              <a:lnSpc>
                <a:spcPts val="1812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AsyncMobyUpdate::SetStrid</a:t>
            </a:r>
            <a:r>
              <a:rPr dirty="0" smtClean="0" sz="1600" spc="9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(amu</a:t>
            </a:r>
            <a:r>
              <a:rPr dirty="0" smtClean="0" sz="1600" spc="14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tag,</a:t>
            </a:r>
            <a:r>
              <a:rPr dirty="0" smtClean="0" sz="1600" spc="-275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0,</a:t>
            </a:r>
            <a:r>
              <a:rPr dirty="0" smtClean="0" sz="1600" spc="-19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sizeof</a:t>
            </a:r>
            <a:r>
              <a:rPr dirty="0" smtClean="0" sz="1600" spc="-32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DroneUpdate);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91439" marR="1157960">
              <a:lnSpc>
                <a:spcPts val="1812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AsyncMobyUpdate::SetOffse</a:t>
            </a:r>
            <a:r>
              <a:rPr dirty="0" smtClean="0" sz="1600" spc="9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(amu</a:t>
            </a:r>
            <a:r>
              <a:rPr dirty="0" smtClean="0" sz="1600" spc="14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tag,</a:t>
            </a:r>
            <a:r>
              <a:rPr dirty="0" smtClean="0" sz="1600" spc="-275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0,</a:t>
            </a:r>
            <a:r>
              <a:rPr dirty="0" smtClean="0" sz="1600" spc="-19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OFFSETOF(DroneUpdat</a:t>
            </a:r>
            <a:r>
              <a:rPr dirty="0" smtClean="0" sz="1600" spc="9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4857877">
              <a:lnSpc>
                <a:spcPts val="1810"/>
              </a:lnSpc>
              <a:spcBef>
                <a:spcPts val="391"/>
              </a:spcBef>
            </a:pPr>
            <a:r>
              <a:rPr dirty="0" smtClean="0" baseline="3678" sz="2400" spc="0" b="1">
                <a:solidFill>
                  <a:srgbClr val="FBFFFF"/>
                </a:solidFill>
                <a:latin typeface="Courier New"/>
                <a:cs typeface="Courier New"/>
              </a:rPr>
              <a:t>m_info));</a:t>
            </a:r>
            <a:endParaRPr sz="16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209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AsyncMobyUpdate::SetStrid</a:t>
            </a:r>
            <a:r>
              <a:rPr dirty="0" smtClean="0" sz="1600" spc="9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(amu</a:t>
            </a:r>
            <a:r>
              <a:rPr dirty="0" smtClean="0" sz="1600" spc="9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tag,</a:t>
            </a:r>
            <a:r>
              <a:rPr dirty="0" smtClean="0" sz="1600" spc="-27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1,</a:t>
            </a:r>
            <a:r>
              <a:rPr dirty="0" smtClean="0" sz="1600" spc="-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sizeof</a:t>
            </a:r>
            <a:r>
              <a:rPr dirty="0" smtClean="0" sz="1600" spc="-37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MobyInstance);</a:t>
            </a:r>
            <a:endParaRPr sz="16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AsyncMobyUpdate::SetOffse</a:t>
            </a:r>
            <a:r>
              <a:rPr dirty="0" smtClean="0" sz="1600" spc="9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(amu</a:t>
            </a:r>
            <a:r>
              <a:rPr dirty="0" smtClean="0" sz="1600" spc="1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tag,</a:t>
            </a:r>
            <a:r>
              <a:rPr dirty="0" smtClean="0" sz="1600" spc="-27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1,</a:t>
            </a:r>
            <a:r>
              <a:rPr dirty="0" smtClean="0" sz="1600" spc="-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0);</a:t>
            </a:r>
            <a:endParaRPr sz="1600">
              <a:latin typeface="Courier New"/>
              <a:cs typeface="Courier New"/>
            </a:endParaRPr>
          </a:p>
          <a:p>
            <a:pPr marL="91439" marR="3114397">
              <a:lnSpc>
                <a:spcPts val="1812"/>
              </a:lnSpc>
              <a:spcBef>
                <a:spcPts val="2411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//</a:t>
            </a:r>
            <a:r>
              <a:rPr dirty="0" smtClean="0" sz="1600" spc="-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per</a:t>
            </a:r>
            <a:r>
              <a:rPr dirty="0" smtClean="0" sz="1600" spc="-2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frame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91439" marR="3114397">
              <a:lnSpc>
                <a:spcPts val="1812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AsyncMobyUpdate::BeginAdd</a:t>
            </a:r>
            <a:r>
              <a:rPr dirty="0" smtClean="0" sz="1600" spc="9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nsta</a:t>
            </a:r>
            <a:r>
              <a:rPr dirty="0" smtClean="0" sz="1600" spc="1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ces</a:t>
            </a:r>
            <a:r>
              <a:rPr dirty="0" smtClean="0" sz="1600" spc="14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amu_</a:t>
            </a:r>
            <a:r>
              <a:rPr dirty="0" smtClean="0" sz="1600" spc="1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ag);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91439" marR="3114397">
              <a:lnSpc>
                <a:spcPts val="1812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AsyncMobyUpdate::SetStrea</a:t>
            </a:r>
            <a:r>
              <a:rPr dirty="0" smtClean="0" sz="1600" spc="9" b="1">
                <a:solidFill>
                  <a:srgbClr val="FBFFFF"/>
                </a:solidFill>
                <a:latin typeface="Courier New"/>
                <a:cs typeface="Courier New"/>
              </a:rPr>
              <a:t>m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Indi</a:t>
            </a:r>
            <a:r>
              <a:rPr dirty="0" smtClean="0" sz="1600" spc="9" b="1">
                <a:solidFill>
                  <a:srgbClr val="FBFFFF"/>
                </a:solidFill>
                <a:latin typeface="Courier New"/>
                <a:cs typeface="Courier New"/>
              </a:rPr>
              <a:t>r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ect</a:t>
            </a:r>
            <a:r>
              <a:rPr dirty="0" smtClean="0" sz="1600" spc="9" b="1">
                <a:solidFill>
                  <a:srgbClr val="FBFFFF"/>
                </a:solidFill>
                <a:latin typeface="Courier New"/>
                <a:cs typeface="Courier New"/>
              </a:rPr>
              <a:t>(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0,</a:t>
            </a:r>
            <a:endParaRPr sz="1600">
              <a:latin typeface="Courier New"/>
              <a:cs typeface="Courier New"/>
            </a:endParaRPr>
          </a:p>
          <a:p>
            <a:pPr marL="434340">
              <a:lnSpc>
                <a:spcPts val="1810"/>
              </a:lnSpc>
              <a:spcBef>
                <a:spcPts val="391"/>
              </a:spcBef>
            </a:pPr>
            <a:r>
              <a:rPr dirty="0" smtClean="0" baseline="3678" sz="2400" spc="0" b="1">
                <a:solidFill>
                  <a:srgbClr val="FBFFFF"/>
                </a:solidFill>
                <a:latin typeface="Courier New"/>
                <a:cs typeface="Courier New"/>
              </a:rPr>
              <a:t>/*</a:t>
            </a:r>
            <a:r>
              <a:rPr dirty="0" smtClean="0" baseline="3678" sz="2400" spc="-19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baseline="3678" sz="2400" spc="0" b="1">
                <a:solidFill>
                  <a:srgbClr val="FBFFFF"/>
                </a:solidFill>
                <a:latin typeface="Courier New"/>
                <a:cs typeface="Courier New"/>
              </a:rPr>
              <a:t>base</a:t>
            </a:r>
            <a:r>
              <a:rPr dirty="0" smtClean="0" baseline="3678" sz="2400" spc="-23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baseline="3678" sz="2400" spc="0" b="1">
                <a:solidFill>
                  <a:srgbClr val="FBFFFF"/>
                </a:solidFill>
                <a:latin typeface="Courier New"/>
                <a:cs typeface="Courier New"/>
              </a:rPr>
              <a:t>*/</a:t>
            </a:r>
            <a:r>
              <a:rPr dirty="0" smtClean="0" baseline="3678" sz="2400" spc="0" b="1">
                <a:solidFill>
                  <a:srgbClr val="FBFFFF"/>
                </a:solidFill>
                <a:latin typeface="Courier New"/>
                <a:cs typeface="Courier New"/>
              </a:rPr>
              <a:t>             </a:t>
            </a:r>
            <a:r>
              <a:rPr dirty="0" smtClean="0" baseline="3678" sz="2400" spc="15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baseline="3678" sz="2400" spc="0" b="1">
                <a:solidFill>
                  <a:srgbClr val="FBFFFF"/>
                </a:solidFill>
                <a:latin typeface="Courier New"/>
                <a:cs typeface="Courier New"/>
              </a:rPr>
              <a:t>m_updates,</a:t>
            </a:r>
            <a:endParaRPr sz="1600">
              <a:latin typeface="Courier New"/>
              <a:cs typeface="Courier New"/>
            </a:endParaRPr>
          </a:p>
          <a:p>
            <a:pPr marL="434340">
              <a:lnSpc>
                <a:spcPct val="94401"/>
              </a:lnSpc>
              <a:spcBef>
                <a:spcPts val="209"/>
              </a:spcBef>
            </a:pP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/*</a:t>
            </a:r>
            <a:r>
              <a:rPr dirty="0" smtClean="0" sz="1600" spc="-19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indices</a:t>
            </a:r>
            <a:r>
              <a:rPr dirty="0" smtClean="0" sz="1600" spc="-57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*/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          </a:t>
            </a:r>
            <a:r>
              <a:rPr dirty="0" smtClean="0" sz="1600" spc="15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m_truck_update_indic</a:t>
            </a:r>
            <a:r>
              <a:rPr dirty="0" smtClean="0" sz="1600" spc="9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s,</a:t>
            </a: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94401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/*</a:t>
            </a:r>
            <a:r>
              <a:rPr dirty="0" smtClean="0" sz="1600" spc="-19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count</a:t>
            </a:r>
            <a:r>
              <a:rPr dirty="0" smtClean="0" sz="1600" spc="-33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*/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            </a:t>
            </a:r>
            <a:r>
              <a:rPr dirty="0" smtClean="0" sz="1600" spc="25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m_num_trucks,</a:t>
            </a:r>
            <a:endParaRPr sz="1600">
              <a:latin typeface="Courier New"/>
              <a:cs typeface="Courier New"/>
            </a:endParaRPr>
          </a:p>
          <a:p>
            <a:pPr marL="91439" marR="1770217" indent="365760">
              <a:lnSpc>
                <a:spcPts val="1812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/*</a:t>
            </a:r>
            <a:r>
              <a:rPr dirty="0" smtClean="0" sz="1600" spc="-19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max_index</a:t>
            </a:r>
            <a:r>
              <a:rPr dirty="0" smtClean="0" sz="1600" spc="-61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*/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        </a:t>
            </a:r>
            <a:r>
              <a:rPr dirty="0" smtClean="0" sz="1600" spc="15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m_num_trucks);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91439" marR="1770217">
              <a:lnSpc>
                <a:spcPts val="1812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AsyncMobyUpdate::SetStrea</a:t>
            </a:r>
            <a:r>
              <a:rPr dirty="0" smtClean="0" sz="1600" spc="9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(1,</a:t>
            </a:r>
            <a:r>
              <a:rPr dirty="0" smtClean="0" sz="1600" spc="-22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IGG::g_MobyInsts.m_</a:t>
            </a:r>
            <a:r>
              <a:rPr dirty="0" smtClean="0" sz="1600" spc="9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rray,</a:t>
            </a:r>
            <a:endParaRPr sz="1600">
              <a:latin typeface="Courier New"/>
              <a:cs typeface="Courier New"/>
            </a:endParaRPr>
          </a:p>
          <a:p>
            <a:pPr marL="3391535">
              <a:lnSpc>
                <a:spcPts val="1810"/>
              </a:lnSpc>
              <a:spcBef>
                <a:spcPts val="391"/>
              </a:spcBef>
            </a:pPr>
            <a:r>
              <a:rPr dirty="0" smtClean="0" baseline="3678" sz="2400" spc="0" b="1">
                <a:solidFill>
                  <a:srgbClr val="99CC00"/>
                </a:solidFill>
                <a:latin typeface="Courier New"/>
                <a:cs typeface="Courier New"/>
              </a:rPr>
              <a:t>m_moby_indices,</a:t>
            </a:r>
            <a:r>
              <a:rPr dirty="0" smtClean="0" baseline="3678" sz="2400" spc="-10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3678" sz="2400" spc="0" b="1">
                <a:solidFill>
                  <a:srgbClr val="99CC00"/>
                </a:solidFill>
                <a:latin typeface="Courier New"/>
                <a:cs typeface="Courier New"/>
              </a:rPr>
              <a:t>m_num_trucks);</a:t>
            </a:r>
            <a:endParaRPr sz="16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209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AsyncMobyUpdate::EndAddIn</a:t>
            </a:r>
            <a:r>
              <a:rPr dirty="0" smtClean="0" sz="1600" spc="9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tance</a:t>
            </a:r>
            <a:r>
              <a:rPr dirty="0" smtClean="0" sz="1600" spc="-237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();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304800" y="1600200"/>
            <a:ext cx="8610600" cy="4876800"/>
          </a:xfrm>
          <a:custGeom>
            <a:avLst/>
            <a:gdLst/>
            <a:ahLst/>
            <a:cxnLst/>
            <a:rect l="l" t="t" r="r" b="b"/>
            <a:pathLst>
              <a:path w="8610600" h="4876800">
                <a:moveTo>
                  <a:pt x="0" y="4876800"/>
                </a:moveTo>
                <a:lnTo>
                  <a:pt x="8610600" y="4876800"/>
                </a:lnTo>
                <a:lnTo>
                  <a:pt x="8610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84098" y="599406"/>
            <a:ext cx="8057123" cy="559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in</a:t>
            </a:r>
            <a:r>
              <a:rPr dirty="0" smtClean="0" sz="4200" spc="14">
                <a:solidFill>
                  <a:srgbClr val="4FFFFF"/>
                </a:solidFill>
                <a:latin typeface="Arial"/>
                <a:cs typeface="Arial"/>
              </a:rPr>
              <a:t>d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ir</a:t>
            </a:r>
            <a:r>
              <a:rPr dirty="0" smtClean="0" sz="4200" spc="9">
                <a:solidFill>
                  <a:srgbClr val="4FFFFF"/>
                </a:solidFill>
                <a:latin typeface="Arial"/>
                <a:cs typeface="Arial"/>
              </a:rPr>
              <a:t>e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ct</a:t>
            </a:r>
            <a:r>
              <a:rPr dirty="0" smtClean="0" sz="4200" spc="-24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in</a:t>
            </a:r>
            <a:r>
              <a:rPr dirty="0" smtClean="0" sz="4200" spc="14">
                <a:solidFill>
                  <a:srgbClr val="4FFFFF"/>
                </a:solidFill>
                <a:latin typeface="Arial"/>
                <a:cs typeface="Arial"/>
              </a:rPr>
              <a:t>d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ex</a:t>
            </a:r>
            <a:r>
              <a:rPr dirty="0" smtClean="0" sz="4200" spc="9">
                <a:solidFill>
                  <a:srgbClr val="4FFFFF"/>
                </a:solidFill>
                <a:latin typeface="Arial"/>
                <a:cs typeface="Arial"/>
              </a:rPr>
              <a:t>e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d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exam</a:t>
            </a:r>
            <a:r>
              <a:rPr dirty="0" smtClean="0" sz="4200" spc="9">
                <a:solidFill>
                  <a:srgbClr val="4FFFFF"/>
                </a:solidFill>
                <a:latin typeface="Arial"/>
                <a:cs typeface="Arial"/>
              </a:rPr>
              <a:t>p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le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(cont)…</a:t>
            </a:r>
            <a:endParaRPr sz="4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800" y="1600200"/>
            <a:ext cx="8610600" cy="4876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 marR="1157960">
              <a:lnSpc>
                <a:spcPts val="1812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//</a:t>
            </a:r>
            <a:r>
              <a:rPr dirty="0" smtClean="0" sz="1600" spc="-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once</a:t>
            </a:r>
            <a:r>
              <a:rPr dirty="0" smtClean="0" sz="1600" spc="-47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AsyncMobyUpdate::SetNumIn</a:t>
            </a:r>
            <a:r>
              <a:rPr dirty="0" smtClean="0" sz="1600" spc="9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tanc</a:t>
            </a:r>
            <a:r>
              <a:rPr dirty="0" smtClean="0" sz="1600" spc="1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Str</a:t>
            </a:r>
            <a:r>
              <a:rPr dirty="0" smtClean="0" sz="1600" spc="1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ams(</a:t>
            </a:r>
            <a:r>
              <a:rPr dirty="0" smtClean="0" sz="1600" spc="1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mu_t</a:t>
            </a:r>
            <a:r>
              <a:rPr dirty="0" smtClean="0" sz="1600" spc="1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g,</a:t>
            </a:r>
            <a:r>
              <a:rPr dirty="0" smtClean="0" sz="1600" spc="6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2);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91439" marR="1157960">
              <a:lnSpc>
                <a:spcPts val="1812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AsyncMobyUpdate::SetStrid</a:t>
            </a:r>
            <a:r>
              <a:rPr dirty="0" smtClean="0" sz="1600" spc="9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(amu</a:t>
            </a:r>
            <a:r>
              <a:rPr dirty="0" smtClean="0" sz="1600" spc="1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tag,</a:t>
            </a:r>
            <a:r>
              <a:rPr dirty="0" smtClean="0" sz="1600" spc="-27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0,</a:t>
            </a:r>
            <a:r>
              <a:rPr dirty="0" smtClean="0" sz="1600" spc="-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sizeof</a:t>
            </a:r>
            <a:r>
              <a:rPr dirty="0" smtClean="0" sz="1600" spc="-32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DroneUpdate);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91439" marR="1157960">
              <a:lnSpc>
                <a:spcPts val="1812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AsyncMobyUpdate::SetOffse</a:t>
            </a:r>
            <a:r>
              <a:rPr dirty="0" smtClean="0" sz="1600" spc="9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(amu</a:t>
            </a:r>
            <a:r>
              <a:rPr dirty="0" smtClean="0" sz="1600" spc="1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tag,</a:t>
            </a:r>
            <a:r>
              <a:rPr dirty="0" smtClean="0" sz="1600" spc="-27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0,</a:t>
            </a:r>
            <a:r>
              <a:rPr dirty="0" smtClean="0" sz="1600" spc="-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OFFSETOF(DroneUpdat</a:t>
            </a:r>
            <a:r>
              <a:rPr dirty="0" smtClean="0" sz="1600" spc="9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4857877">
              <a:lnSpc>
                <a:spcPts val="1810"/>
              </a:lnSpc>
              <a:spcBef>
                <a:spcPts val="391"/>
              </a:spcBef>
            </a:pPr>
            <a:r>
              <a:rPr dirty="0" smtClean="0" baseline="3678" sz="2400" spc="0" b="1">
                <a:solidFill>
                  <a:srgbClr val="99CC00"/>
                </a:solidFill>
                <a:latin typeface="Courier New"/>
                <a:cs typeface="Courier New"/>
              </a:rPr>
              <a:t>m_info));</a:t>
            </a:r>
            <a:endParaRPr sz="16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209"/>
              </a:spcBef>
            </a:pP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AsyncMobyUpdate::SetStrid</a:t>
            </a:r>
            <a:r>
              <a:rPr dirty="0" smtClean="0" sz="1600" spc="9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(amu</a:t>
            </a:r>
            <a:r>
              <a:rPr dirty="0" smtClean="0" sz="1600" spc="9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tag,</a:t>
            </a:r>
            <a:r>
              <a:rPr dirty="0" smtClean="0" sz="1600" spc="-275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1,</a:t>
            </a:r>
            <a:r>
              <a:rPr dirty="0" smtClean="0" sz="1600" spc="-19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sizeof</a:t>
            </a:r>
            <a:r>
              <a:rPr dirty="0" smtClean="0" sz="1600" spc="-37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MobyInstance);</a:t>
            </a:r>
            <a:endParaRPr sz="16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AsyncMobyUpdate::SetOffse</a:t>
            </a:r>
            <a:r>
              <a:rPr dirty="0" smtClean="0" sz="1600" spc="9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(amu</a:t>
            </a:r>
            <a:r>
              <a:rPr dirty="0" smtClean="0" sz="1600" spc="14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tag,</a:t>
            </a:r>
            <a:r>
              <a:rPr dirty="0" smtClean="0" sz="1600" spc="-275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1,</a:t>
            </a:r>
            <a:r>
              <a:rPr dirty="0" smtClean="0" sz="1600" spc="-19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0);</a:t>
            </a:r>
            <a:endParaRPr sz="1600">
              <a:latin typeface="Courier New"/>
              <a:cs typeface="Courier New"/>
            </a:endParaRPr>
          </a:p>
          <a:p>
            <a:pPr marL="91439" marR="3114397">
              <a:lnSpc>
                <a:spcPts val="1812"/>
              </a:lnSpc>
              <a:spcBef>
                <a:spcPts val="2411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//</a:t>
            </a:r>
            <a:r>
              <a:rPr dirty="0" smtClean="0" sz="1600" spc="-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per</a:t>
            </a:r>
            <a:r>
              <a:rPr dirty="0" smtClean="0" sz="1600" spc="-2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frame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91439" marR="3114397">
              <a:lnSpc>
                <a:spcPts val="1812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AsyncMobyUpdate::BeginAdd</a:t>
            </a:r>
            <a:r>
              <a:rPr dirty="0" smtClean="0" sz="1600" spc="9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nsta</a:t>
            </a:r>
            <a:r>
              <a:rPr dirty="0" smtClean="0" sz="1600" spc="1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ces</a:t>
            </a:r>
            <a:r>
              <a:rPr dirty="0" smtClean="0" sz="1600" spc="14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amu_</a:t>
            </a:r>
            <a:r>
              <a:rPr dirty="0" smtClean="0" sz="1600" spc="1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ag);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91439" marR="3114397">
              <a:lnSpc>
                <a:spcPts val="1812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AsyncMobyUpdate::SetStrea</a:t>
            </a:r>
            <a:r>
              <a:rPr dirty="0" smtClean="0" sz="1600" spc="9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Indi</a:t>
            </a:r>
            <a:r>
              <a:rPr dirty="0" smtClean="0" sz="1600" spc="9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ect</a:t>
            </a:r>
            <a:r>
              <a:rPr dirty="0" smtClean="0" sz="1600" spc="9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0,</a:t>
            </a:r>
            <a:endParaRPr sz="1600">
              <a:latin typeface="Courier New"/>
              <a:cs typeface="Courier New"/>
            </a:endParaRPr>
          </a:p>
          <a:p>
            <a:pPr marL="434340">
              <a:lnSpc>
                <a:spcPts val="1810"/>
              </a:lnSpc>
              <a:spcBef>
                <a:spcPts val="391"/>
              </a:spcBef>
            </a:pPr>
            <a:r>
              <a:rPr dirty="0" smtClean="0" baseline="3678" sz="2400" spc="0" b="1">
                <a:solidFill>
                  <a:srgbClr val="99CC00"/>
                </a:solidFill>
                <a:latin typeface="Courier New"/>
                <a:cs typeface="Courier New"/>
              </a:rPr>
              <a:t>/*</a:t>
            </a:r>
            <a:r>
              <a:rPr dirty="0" smtClean="0" baseline="3678" sz="2400" spc="-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3678" sz="2400" spc="0" b="1">
                <a:solidFill>
                  <a:srgbClr val="99CC00"/>
                </a:solidFill>
                <a:latin typeface="Courier New"/>
                <a:cs typeface="Courier New"/>
              </a:rPr>
              <a:t>base</a:t>
            </a:r>
            <a:r>
              <a:rPr dirty="0" smtClean="0" baseline="3678" sz="2400" spc="-2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3678" sz="2400" spc="0" b="1">
                <a:solidFill>
                  <a:srgbClr val="99CC00"/>
                </a:solidFill>
                <a:latin typeface="Courier New"/>
                <a:cs typeface="Courier New"/>
              </a:rPr>
              <a:t>*/</a:t>
            </a:r>
            <a:r>
              <a:rPr dirty="0" smtClean="0" baseline="3678" sz="2400" spc="0" b="1">
                <a:solidFill>
                  <a:srgbClr val="99CC00"/>
                </a:solidFill>
                <a:latin typeface="Courier New"/>
                <a:cs typeface="Courier New"/>
              </a:rPr>
              <a:t>             </a:t>
            </a:r>
            <a:r>
              <a:rPr dirty="0" smtClean="0" baseline="3678" sz="2400" spc="1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3678" sz="2400" spc="0" b="1">
                <a:solidFill>
                  <a:srgbClr val="99CC00"/>
                </a:solidFill>
                <a:latin typeface="Courier New"/>
                <a:cs typeface="Courier New"/>
              </a:rPr>
              <a:t>m_updates,</a:t>
            </a:r>
            <a:endParaRPr sz="1600">
              <a:latin typeface="Courier New"/>
              <a:cs typeface="Courier New"/>
            </a:endParaRPr>
          </a:p>
          <a:p>
            <a:pPr marL="434340">
              <a:lnSpc>
                <a:spcPct val="94401"/>
              </a:lnSpc>
              <a:spcBef>
                <a:spcPts val="209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/*</a:t>
            </a:r>
            <a:r>
              <a:rPr dirty="0" smtClean="0" sz="1600" spc="-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indices</a:t>
            </a:r>
            <a:r>
              <a:rPr dirty="0" smtClean="0" sz="1600" spc="-57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*/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         </a:t>
            </a:r>
            <a:r>
              <a:rPr dirty="0" smtClean="0" sz="1600" spc="1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m_truck_update_indic</a:t>
            </a:r>
            <a:r>
              <a:rPr dirty="0" smtClean="0" sz="1600" spc="9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s,</a:t>
            </a: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94401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/*</a:t>
            </a:r>
            <a:r>
              <a:rPr dirty="0" smtClean="0" sz="1600" spc="-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count</a:t>
            </a:r>
            <a:r>
              <a:rPr dirty="0" smtClean="0" sz="1600" spc="-3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*/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           </a:t>
            </a:r>
            <a:r>
              <a:rPr dirty="0" smtClean="0" sz="1600" spc="2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m_num_trucks,</a:t>
            </a:r>
            <a:endParaRPr sz="1600">
              <a:latin typeface="Courier New"/>
              <a:cs typeface="Courier New"/>
            </a:endParaRPr>
          </a:p>
          <a:p>
            <a:pPr marL="91439" marR="1770217" indent="365760">
              <a:lnSpc>
                <a:spcPts val="1812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/*</a:t>
            </a:r>
            <a:r>
              <a:rPr dirty="0" smtClean="0" sz="1600" spc="-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max_index</a:t>
            </a:r>
            <a:r>
              <a:rPr dirty="0" smtClean="0" sz="1600" spc="-61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*/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       </a:t>
            </a:r>
            <a:r>
              <a:rPr dirty="0" smtClean="0" sz="1600" spc="1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m_num_trucks);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91439" marR="1770217">
              <a:lnSpc>
                <a:spcPts val="1812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AsyncMobyUpdate::SetStrea</a:t>
            </a:r>
            <a:r>
              <a:rPr dirty="0" smtClean="0" sz="1600" spc="9" b="1">
                <a:solidFill>
                  <a:srgbClr val="FBFFFF"/>
                </a:solidFill>
                <a:latin typeface="Courier New"/>
                <a:cs typeface="Courier New"/>
              </a:rPr>
              <a:t>m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(1,</a:t>
            </a:r>
            <a:r>
              <a:rPr dirty="0" smtClean="0" sz="1600" spc="-228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IGG::g_MobyInsts.m_</a:t>
            </a:r>
            <a:r>
              <a:rPr dirty="0" smtClean="0" sz="1600" spc="9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rray,</a:t>
            </a:r>
            <a:endParaRPr sz="1600">
              <a:latin typeface="Courier New"/>
              <a:cs typeface="Courier New"/>
            </a:endParaRPr>
          </a:p>
          <a:p>
            <a:pPr marL="3391535">
              <a:lnSpc>
                <a:spcPts val="1810"/>
              </a:lnSpc>
              <a:spcBef>
                <a:spcPts val="391"/>
              </a:spcBef>
            </a:pPr>
            <a:r>
              <a:rPr dirty="0" smtClean="0" baseline="3678" sz="2400" spc="0" b="1">
                <a:solidFill>
                  <a:srgbClr val="FBFFFF"/>
                </a:solidFill>
                <a:latin typeface="Courier New"/>
                <a:cs typeface="Courier New"/>
              </a:rPr>
              <a:t>m_moby_indices,</a:t>
            </a:r>
            <a:r>
              <a:rPr dirty="0" smtClean="0" baseline="3678" sz="2400" spc="-108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baseline="3678" sz="2400" spc="0" b="1">
                <a:solidFill>
                  <a:srgbClr val="FBFFFF"/>
                </a:solidFill>
                <a:latin typeface="Courier New"/>
                <a:cs typeface="Courier New"/>
              </a:rPr>
              <a:t>m_num_trucks);</a:t>
            </a:r>
            <a:endParaRPr sz="16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209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AsyncMobyUpdate::EndAddIn</a:t>
            </a:r>
            <a:r>
              <a:rPr dirty="0" smtClean="0" sz="1600" spc="9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tance</a:t>
            </a:r>
            <a:r>
              <a:rPr dirty="0" smtClean="0" sz="1600" spc="-237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();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09600" y="1295400"/>
            <a:ext cx="8382000" cy="5181600"/>
          </a:xfrm>
          <a:custGeom>
            <a:avLst/>
            <a:gdLst/>
            <a:ahLst/>
            <a:cxnLst/>
            <a:rect l="l" t="t" r="r" b="b"/>
            <a:pathLst>
              <a:path w="8382000" h="5181600">
                <a:moveTo>
                  <a:pt x="0" y="5181600"/>
                </a:moveTo>
                <a:lnTo>
                  <a:pt x="8382000" y="5181600"/>
                </a:lnTo>
                <a:lnTo>
                  <a:pt x="8382000" y="0"/>
                </a:lnTo>
                <a:lnTo>
                  <a:pt x="0" y="0"/>
                </a:lnTo>
                <a:lnTo>
                  <a:pt x="0" y="5181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2819400"/>
            <a:ext cx="609600" cy="612775"/>
          </a:xfrm>
          <a:custGeom>
            <a:avLst/>
            <a:gdLst/>
            <a:ahLst/>
            <a:cxnLst/>
            <a:rect l="l" t="t" r="r" b="b"/>
            <a:pathLst>
              <a:path w="609600" h="612775">
                <a:moveTo>
                  <a:pt x="329798" y="611759"/>
                </a:moveTo>
                <a:lnTo>
                  <a:pt x="354240" y="608765"/>
                </a:lnTo>
                <a:lnTo>
                  <a:pt x="378047" y="603871"/>
                </a:lnTo>
                <a:lnTo>
                  <a:pt x="401141" y="597157"/>
                </a:lnTo>
                <a:lnTo>
                  <a:pt x="423442" y="588700"/>
                </a:lnTo>
                <a:lnTo>
                  <a:pt x="444874" y="578581"/>
                </a:lnTo>
                <a:lnTo>
                  <a:pt x="465356" y="566877"/>
                </a:lnTo>
                <a:lnTo>
                  <a:pt x="484811" y="553668"/>
                </a:lnTo>
                <a:lnTo>
                  <a:pt x="503161" y="539032"/>
                </a:lnTo>
                <a:lnTo>
                  <a:pt x="520326" y="523049"/>
                </a:lnTo>
                <a:lnTo>
                  <a:pt x="536229" y="505797"/>
                </a:lnTo>
                <a:lnTo>
                  <a:pt x="550791" y="487355"/>
                </a:lnTo>
                <a:lnTo>
                  <a:pt x="563934" y="467803"/>
                </a:lnTo>
                <a:lnTo>
                  <a:pt x="575579" y="447218"/>
                </a:lnTo>
                <a:lnTo>
                  <a:pt x="585647" y="425680"/>
                </a:lnTo>
                <a:lnTo>
                  <a:pt x="594061" y="403267"/>
                </a:lnTo>
                <a:lnTo>
                  <a:pt x="600741" y="380059"/>
                </a:lnTo>
                <a:lnTo>
                  <a:pt x="605610" y="356134"/>
                </a:lnTo>
                <a:lnTo>
                  <a:pt x="608589" y="331572"/>
                </a:lnTo>
                <a:lnTo>
                  <a:pt x="609600" y="306450"/>
                </a:lnTo>
                <a:lnTo>
                  <a:pt x="608589" y="281311"/>
                </a:lnTo>
                <a:lnTo>
                  <a:pt x="605610" y="256732"/>
                </a:lnTo>
                <a:lnTo>
                  <a:pt x="600741" y="232793"/>
                </a:lnTo>
                <a:lnTo>
                  <a:pt x="594061" y="209572"/>
                </a:lnTo>
                <a:lnTo>
                  <a:pt x="585647" y="187148"/>
                </a:lnTo>
                <a:lnTo>
                  <a:pt x="575579" y="165600"/>
                </a:lnTo>
                <a:lnTo>
                  <a:pt x="563934" y="145006"/>
                </a:lnTo>
                <a:lnTo>
                  <a:pt x="550791" y="125446"/>
                </a:lnTo>
                <a:lnTo>
                  <a:pt x="536229" y="106998"/>
                </a:lnTo>
                <a:lnTo>
                  <a:pt x="520326" y="89741"/>
                </a:lnTo>
                <a:lnTo>
                  <a:pt x="503161" y="73753"/>
                </a:lnTo>
                <a:lnTo>
                  <a:pt x="484811" y="59114"/>
                </a:lnTo>
                <a:lnTo>
                  <a:pt x="465356" y="45903"/>
                </a:lnTo>
                <a:lnTo>
                  <a:pt x="444874" y="34197"/>
                </a:lnTo>
                <a:lnTo>
                  <a:pt x="423442" y="24076"/>
                </a:lnTo>
                <a:lnTo>
                  <a:pt x="401141" y="15618"/>
                </a:lnTo>
                <a:lnTo>
                  <a:pt x="378047" y="8903"/>
                </a:lnTo>
                <a:lnTo>
                  <a:pt x="354240" y="4009"/>
                </a:lnTo>
                <a:lnTo>
                  <a:pt x="329798" y="1015"/>
                </a:lnTo>
                <a:lnTo>
                  <a:pt x="304800" y="0"/>
                </a:lnTo>
                <a:lnTo>
                  <a:pt x="279801" y="1015"/>
                </a:lnTo>
                <a:lnTo>
                  <a:pt x="255359" y="4009"/>
                </a:lnTo>
                <a:lnTo>
                  <a:pt x="231552" y="8903"/>
                </a:lnTo>
                <a:lnTo>
                  <a:pt x="208458" y="15618"/>
                </a:lnTo>
                <a:lnTo>
                  <a:pt x="186157" y="24076"/>
                </a:lnTo>
                <a:lnTo>
                  <a:pt x="164725" y="34197"/>
                </a:lnTo>
                <a:lnTo>
                  <a:pt x="144243" y="45903"/>
                </a:lnTo>
                <a:lnTo>
                  <a:pt x="124788" y="59114"/>
                </a:lnTo>
                <a:lnTo>
                  <a:pt x="106438" y="73753"/>
                </a:lnTo>
                <a:lnTo>
                  <a:pt x="89273" y="89741"/>
                </a:lnTo>
                <a:lnTo>
                  <a:pt x="73370" y="106998"/>
                </a:lnTo>
                <a:lnTo>
                  <a:pt x="58808" y="125446"/>
                </a:lnTo>
                <a:lnTo>
                  <a:pt x="45665" y="145006"/>
                </a:lnTo>
                <a:lnTo>
                  <a:pt x="34020" y="165600"/>
                </a:lnTo>
                <a:lnTo>
                  <a:pt x="23952" y="187148"/>
                </a:lnTo>
                <a:lnTo>
                  <a:pt x="15538" y="209572"/>
                </a:lnTo>
                <a:lnTo>
                  <a:pt x="8858" y="232793"/>
                </a:lnTo>
                <a:lnTo>
                  <a:pt x="3989" y="256732"/>
                </a:lnTo>
                <a:lnTo>
                  <a:pt x="1010" y="281311"/>
                </a:lnTo>
                <a:lnTo>
                  <a:pt x="0" y="306450"/>
                </a:lnTo>
                <a:lnTo>
                  <a:pt x="1010" y="331572"/>
                </a:lnTo>
                <a:lnTo>
                  <a:pt x="3989" y="356134"/>
                </a:lnTo>
                <a:lnTo>
                  <a:pt x="8858" y="380059"/>
                </a:lnTo>
                <a:lnTo>
                  <a:pt x="15538" y="403267"/>
                </a:lnTo>
                <a:lnTo>
                  <a:pt x="23952" y="425680"/>
                </a:lnTo>
                <a:lnTo>
                  <a:pt x="34020" y="447218"/>
                </a:lnTo>
                <a:lnTo>
                  <a:pt x="45665" y="467803"/>
                </a:lnTo>
                <a:lnTo>
                  <a:pt x="58808" y="487355"/>
                </a:lnTo>
                <a:lnTo>
                  <a:pt x="73370" y="505797"/>
                </a:lnTo>
                <a:lnTo>
                  <a:pt x="89273" y="523049"/>
                </a:lnTo>
                <a:lnTo>
                  <a:pt x="106438" y="539032"/>
                </a:lnTo>
                <a:lnTo>
                  <a:pt x="124788" y="553668"/>
                </a:lnTo>
                <a:lnTo>
                  <a:pt x="144243" y="566877"/>
                </a:lnTo>
                <a:lnTo>
                  <a:pt x="164725" y="578581"/>
                </a:lnTo>
                <a:lnTo>
                  <a:pt x="186157" y="588700"/>
                </a:lnTo>
                <a:lnTo>
                  <a:pt x="208458" y="597157"/>
                </a:lnTo>
                <a:lnTo>
                  <a:pt x="231552" y="603871"/>
                </a:lnTo>
                <a:lnTo>
                  <a:pt x="255359" y="608765"/>
                </a:lnTo>
                <a:lnTo>
                  <a:pt x="279801" y="611759"/>
                </a:lnTo>
                <a:lnTo>
                  <a:pt x="304800" y="612775"/>
                </a:lnTo>
                <a:lnTo>
                  <a:pt x="329798" y="61175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4724400"/>
            <a:ext cx="609600" cy="612775"/>
          </a:xfrm>
          <a:custGeom>
            <a:avLst/>
            <a:gdLst/>
            <a:ahLst/>
            <a:cxnLst/>
            <a:rect l="l" t="t" r="r" b="b"/>
            <a:pathLst>
              <a:path w="609600" h="612775">
                <a:moveTo>
                  <a:pt x="329798" y="611759"/>
                </a:moveTo>
                <a:lnTo>
                  <a:pt x="354240" y="608765"/>
                </a:lnTo>
                <a:lnTo>
                  <a:pt x="378047" y="603871"/>
                </a:lnTo>
                <a:lnTo>
                  <a:pt x="401141" y="597157"/>
                </a:lnTo>
                <a:lnTo>
                  <a:pt x="423442" y="588700"/>
                </a:lnTo>
                <a:lnTo>
                  <a:pt x="444874" y="578581"/>
                </a:lnTo>
                <a:lnTo>
                  <a:pt x="465356" y="566877"/>
                </a:lnTo>
                <a:lnTo>
                  <a:pt x="484811" y="553668"/>
                </a:lnTo>
                <a:lnTo>
                  <a:pt x="503161" y="539032"/>
                </a:lnTo>
                <a:lnTo>
                  <a:pt x="520326" y="523049"/>
                </a:lnTo>
                <a:lnTo>
                  <a:pt x="536229" y="505797"/>
                </a:lnTo>
                <a:lnTo>
                  <a:pt x="550791" y="487355"/>
                </a:lnTo>
                <a:lnTo>
                  <a:pt x="563934" y="467803"/>
                </a:lnTo>
                <a:lnTo>
                  <a:pt x="575579" y="447218"/>
                </a:lnTo>
                <a:lnTo>
                  <a:pt x="585647" y="425680"/>
                </a:lnTo>
                <a:lnTo>
                  <a:pt x="594061" y="403267"/>
                </a:lnTo>
                <a:lnTo>
                  <a:pt x="600741" y="380059"/>
                </a:lnTo>
                <a:lnTo>
                  <a:pt x="605610" y="356134"/>
                </a:lnTo>
                <a:lnTo>
                  <a:pt x="608589" y="331572"/>
                </a:lnTo>
                <a:lnTo>
                  <a:pt x="609600" y="306450"/>
                </a:lnTo>
                <a:lnTo>
                  <a:pt x="608589" y="281311"/>
                </a:lnTo>
                <a:lnTo>
                  <a:pt x="605610" y="256732"/>
                </a:lnTo>
                <a:lnTo>
                  <a:pt x="600741" y="232793"/>
                </a:lnTo>
                <a:lnTo>
                  <a:pt x="594061" y="209572"/>
                </a:lnTo>
                <a:lnTo>
                  <a:pt x="585647" y="187148"/>
                </a:lnTo>
                <a:lnTo>
                  <a:pt x="575579" y="165600"/>
                </a:lnTo>
                <a:lnTo>
                  <a:pt x="563934" y="145006"/>
                </a:lnTo>
                <a:lnTo>
                  <a:pt x="550791" y="125446"/>
                </a:lnTo>
                <a:lnTo>
                  <a:pt x="536229" y="106998"/>
                </a:lnTo>
                <a:lnTo>
                  <a:pt x="520326" y="89741"/>
                </a:lnTo>
                <a:lnTo>
                  <a:pt x="503161" y="73753"/>
                </a:lnTo>
                <a:lnTo>
                  <a:pt x="484811" y="59114"/>
                </a:lnTo>
                <a:lnTo>
                  <a:pt x="465356" y="45903"/>
                </a:lnTo>
                <a:lnTo>
                  <a:pt x="444874" y="34197"/>
                </a:lnTo>
                <a:lnTo>
                  <a:pt x="423442" y="24076"/>
                </a:lnTo>
                <a:lnTo>
                  <a:pt x="401141" y="15618"/>
                </a:lnTo>
                <a:lnTo>
                  <a:pt x="378047" y="8903"/>
                </a:lnTo>
                <a:lnTo>
                  <a:pt x="354240" y="4009"/>
                </a:lnTo>
                <a:lnTo>
                  <a:pt x="329798" y="1015"/>
                </a:lnTo>
                <a:lnTo>
                  <a:pt x="304800" y="0"/>
                </a:lnTo>
                <a:lnTo>
                  <a:pt x="279801" y="1015"/>
                </a:lnTo>
                <a:lnTo>
                  <a:pt x="255359" y="4009"/>
                </a:lnTo>
                <a:lnTo>
                  <a:pt x="231552" y="8903"/>
                </a:lnTo>
                <a:lnTo>
                  <a:pt x="208458" y="15617"/>
                </a:lnTo>
                <a:lnTo>
                  <a:pt x="186157" y="24074"/>
                </a:lnTo>
                <a:lnTo>
                  <a:pt x="164725" y="34193"/>
                </a:lnTo>
                <a:lnTo>
                  <a:pt x="144243" y="45897"/>
                </a:lnTo>
                <a:lnTo>
                  <a:pt x="124788" y="59106"/>
                </a:lnTo>
                <a:lnTo>
                  <a:pt x="106438" y="73742"/>
                </a:lnTo>
                <a:lnTo>
                  <a:pt x="89273" y="89725"/>
                </a:lnTo>
                <a:lnTo>
                  <a:pt x="73370" y="106977"/>
                </a:lnTo>
                <a:lnTo>
                  <a:pt x="58808" y="125419"/>
                </a:lnTo>
                <a:lnTo>
                  <a:pt x="45665" y="144971"/>
                </a:lnTo>
                <a:lnTo>
                  <a:pt x="34020" y="165556"/>
                </a:lnTo>
                <a:lnTo>
                  <a:pt x="23952" y="187094"/>
                </a:lnTo>
                <a:lnTo>
                  <a:pt x="15538" y="209507"/>
                </a:lnTo>
                <a:lnTo>
                  <a:pt x="8858" y="232715"/>
                </a:lnTo>
                <a:lnTo>
                  <a:pt x="3989" y="256640"/>
                </a:lnTo>
                <a:lnTo>
                  <a:pt x="1010" y="281202"/>
                </a:lnTo>
                <a:lnTo>
                  <a:pt x="0" y="306323"/>
                </a:lnTo>
                <a:lnTo>
                  <a:pt x="0" y="306450"/>
                </a:lnTo>
                <a:lnTo>
                  <a:pt x="1010" y="331572"/>
                </a:lnTo>
                <a:lnTo>
                  <a:pt x="3989" y="356134"/>
                </a:lnTo>
                <a:lnTo>
                  <a:pt x="8858" y="380059"/>
                </a:lnTo>
                <a:lnTo>
                  <a:pt x="15538" y="403267"/>
                </a:lnTo>
                <a:lnTo>
                  <a:pt x="23952" y="425680"/>
                </a:lnTo>
                <a:lnTo>
                  <a:pt x="34020" y="447218"/>
                </a:lnTo>
                <a:lnTo>
                  <a:pt x="45665" y="467803"/>
                </a:lnTo>
                <a:lnTo>
                  <a:pt x="58808" y="487355"/>
                </a:lnTo>
                <a:lnTo>
                  <a:pt x="73370" y="505797"/>
                </a:lnTo>
                <a:lnTo>
                  <a:pt x="89273" y="523049"/>
                </a:lnTo>
                <a:lnTo>
                  <a:pt x="106438" y="539032"/>
                </a:lnTo>
                <a:lnTo>
                  <a:pt x="124788" y="553668"/>
                </a:lnTo>
                <a:lnTo>
                  <a:pt x="144243" y="566877"/>
                </a:lnTo>
                <a:lnTo>
                  <a:pt x="164725" y="578581"/>
                </a:lnTo>
                <a:lnTo>
                  <a:pt x="186157" y="588700"/>
                </a:lnTo>
                <a:lnTo>
                  <a:pt x="208458" y="597157"/>
                </a:lnTo>
                <a:lnTo>
                  <a:pt x="231552" y="603871"/>
                </a:lnTo>
                <a:lnTo>
                  <a:pt x="255359" y="608765"/>
                </a:lnTo>
                <a:lnTo>
                  <a:pt x="279801" y="611759"/>
                </a:lnTo>
                <a:lnTo>
                  <a:pt x="304800" y="612775"/>
                </a:lnTo>
                <a:lnTo>
                  <a:pt x="329798" y="61175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16177" y="599406"/>
            <a:ext cx="1617975" cy="559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typical</a:t>
            </a:r>
            <a:endParaRPr sz="4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7066" y="599406"/>
            <a:ext cx="1707637" cy="559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usage:</a:t>
            </a:r>
            <a:endParaRPr sz="4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25483" y="599406"/>
            <a:ext cx="935900" cy="559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two</a:t>
            </a:r>
            <a:endParaRPr sz="4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2163" y="599406"/>
            <a:ext cx="2003309" cy="559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streams</a:t>
            </a:r>
            <a:endParaRPr sz="4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841" y="2958764"/>
            <a:ext cx="27609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>
                <a:solidFill>
                  <a:srgbClr val="FBFFFF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841" y="4864145"/>
            <a:ext cx="27609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>
                <a:solidFill>
                  <a:srgbClr val="FBFFFF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6502422"/>
            <a:ext cx="15914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baseline="4203" sz="2100" spc="0" b="1">
                <a:solidFill>
                  <a:srgbClr val="99CC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295400"/>
            <a:ext cx="8382000" cy="5181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38451" marR="1329823" indent="-2338451">
              <a:lnSpc>
                <a:spcPts val="1585"/>
              </a:lnSpc>
              <a:spcBef>
                <a:spcPts val="30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v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id</a:t>
            </a:r>
            <a:r>
              <a:rPr dirty="0" smtClean="0" sz="1400" spc="-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y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g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*</a:t>
            </a:r>
            <a:r>
              <a:rPr dirty="0" smtClean="0" sz="1400" spc="-5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g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t*</a:t>
            </a:r>
            <a:r>
              <a:rPr dirty="0" smtClean="0" sz="1400" spc="-5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2338451" marR="1329823">
              <a:lnSpc>
                <a:spcPts val="1585"/>
              </a:lnSpc>
              <a:spcBef>
                <a:spcPts val="263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common_blocks_t*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common_blocks,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2338451" marR="1329823">
              <a:lnSpc>
                <a:spcPts val="1585"/>
              </a:lnSpc>
              <a:spcBef>
                <a:spcPts val="263"/>
              </a:spcBef>
            </a:pP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instance_streams_t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*</a:t>
            </a:r>
            <a:r>
              <a:rPr dirty="0" smtClean="0" sz="1400" spc="-5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instance_streams,</a:t>
            </a:r>
            <a:endParaRPr sz="1400">
              <a:latin typeface="Courier New"/>
              <a:cs typeface="Courier New"/>
            </a:endParaRPr>
          </a:p>
          <a:p>
            <a:pPr marL="2338451">
              <a:lnSpc>
                <a:spcPts val="1585"/>
              </a:lnSpc>
              <a:spcBef>
                <a:spcPts val="342"/>
              </a:spcBef>
            </a:pPr>
            <a:r>
              <a:rPr dirty="0" smtClean="0" baseline="4203" sz="2100" spc="0" b="1">
                <a:solidFill>
                  <a:srgbClr val="99CC00"/>
                </a:solidFill>
                <a:latin typeface="Courier New"/>
                <a:cs typeface="Courier New"/>
              </a:rPr>
              <a:t>u8*</a:t>
            </a:r>
            <a:r>
              <a:rPr dirty="0" smtClean="0" baseline="4203" sz="21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99CC00"/>
                </a:solidFill>
                <a:latin typeface="Courier New"/>
                <a:cs typeface="Courier New"/>
              </a:rPr>
              <a:t>work_buffer,</a:t>
            </a:r>
            <a:r>
              <a:rPr dirty="0" smtClean="0" baseline="4203" sz="21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99CC00"/>
                </a:solidFill>
                <a:latin typeface="Courier New"/>
                <a:cs typeface="Courier New"/>
              </a:rPr>
              <a:t>u32</a:t>
            </a:r>
            <a:r>
              <a:rPr dirty="0" smtClean="0" baseline="4203" sz="21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99CC00"/>
                </a:solidFill>
                <a:latin typeface="Courier New"/>
                <a:cs typeface="Courier New"/>
              </a:rPr>
              <a:t>buf_size,</a:t>
            </a:r>
            <a:r>
              <a:rPr dirty="0" smtClean="0" baseline="4203" sz="2100" spc="-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99CC00"/>
                </a:solidFill>
                <a:latin typeface="Courier New"/>
                <a:cs typeface="Courier New"/>
              </a:rPr>
              <a:t>u32</a:t>
            </a:r>
            <a:r>
              <a:rPr dirty="0" smtClean="0" baseline="4203" sz="21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99CC00"/>
                </a:solidFill>
                <a:latin typeface="Courier New"/>
                <a:cs typeface="Courier New"/>
              </a:rPr>
              <a:t>tags[4])</a:t>
            </a:r>
            <a:r>
              <a:rPr dirty="0" smtClean="0" baseline="4203" sz="2100" spc="-2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05156" marR="2706921">
              <a:lnSpc>
                <a:spcPts val="1585"/>
              </a:lnSpc>
              <a:spcBef>
                <a:spcPts val="180"/>
              </a:spcBef>
            </a:pP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2*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y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80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=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[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]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r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y;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105156" marR="2706921">
              <a:lnSpc>
                <a:spcPts val="1585"/>
              </a:lnSpc>
              <a:spcBef>
                <a:spcPts val="261"/>
              </a:spcBef>
            </a:pP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1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6*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-39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=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[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]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i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;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105156" marR="2706921">
              <a:lnSpc>
                <a:spcPts val="1585"/>
              </a:lnSpc>
              <a:spcBef>
                <a:spcPts val="261"/>
              </a:spcBef>
            </a:pP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2</a:t>
            </a:r>
            <a:r>
              <a:rPr dirty="0" smtClean="0" sz="1400" spc="829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400" spc="80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=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[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]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o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;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105156" marR="2706921">
              <a:lnSpc>
                <a:spcPts val="1585"/>
              </a:lnSpc>
              <a:spcBef>
                <a:spcPts val="261"/>
              </a:spcBef>
            </a:pP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2*</a:t>
            </a:r>
            <a:r>
              <a:rPr dirty="0" smtClean="0" sz="1400" spc="-19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y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ay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  </a:t>
            </a:r>
            <a:r>
              <a:rPr dirty="0" smtClean="0" sz="1400" spc="80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=</a:t>
            </a:r>
            <a:r>
              <a:rPr dirty="0" smtClean="0" sz="1400" spc="-19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[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1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]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-19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r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y;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105156" marR="2706921">
              <a:lnSpc>
                <a:spcPts val="1585"/>
              </a:lnSpc>
              <a:spcBef>
                <a:spcPts val="261"/>
              </a:spcBef>
            </a:pP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1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6*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y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es</a:t>
            </a:r>
            <a:r>
              <a:rPr dirty="0" smtClean="0" sz="1400" spc="80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=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[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1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]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i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;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105156" marR="2706921">
              <a:lnSpc>
                <a:spcPts val="1585"/>
              </a:lnSpc>
              <a:spcBef>
                <a:spcPts val="261"/>
              </a:spcBef>
            </a:pP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2</a:t>
            </a:r>
            <a:r>
              <a:rPr dirty="0" smtClean="0" sz="1400" spc="829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b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y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et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80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=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[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1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]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o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05156" marR="6330940">
              <a:lnSpc>
                <a:spcPts val="1585"/>
              </a:lnSpc>
              <a:spcBef>
                <a:spcPts val="211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DroneInfo</a:t>
            </a:r>
            <a:r>
              <a:rPr dirty="0" smtClean="0" sz="1400" spc="-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inst;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105156" marR="6330940">
              <a:lnSpc>
                <a:spcPts val="1585"/>
              </a:lnSpc>
              <a:spcBef>
                <a:spcPts val="261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MobyInstance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moby;</a:t>
            </a:r>
            <a:endParaRPr sz="1400">
              <a:latin typeface="Courier New"/>
              <a:cs typeface="Courier New"/>
            </a:endParaRPr>
          </a:p>
          <a:p>
            <a:pPr marL="105156">
              <a:lnSpc>
                <a:spcPct val="94401"/>
              </a:lnSpc>
              <a:spcBef>
                <a:spcPts val="261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for(int</a:t>
            </a:r>
            <a:r>
              <a:rPr dirty="0" smtClean="0" sz="1400" spc="-2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0;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&lt;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instance_streams[0].</a:t>
            </a:r>
            <a:r>
              <a:rPr dirty="0" smtClean="0" sz="1400" spc="-19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_cou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t;</a:t>
            </a:r>
            <a:r>
              <a:rPr dirty="0" smtClean="0" sz="1400" spc="-5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++i)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445006" marR="1328839" indent="-1233170">
              <a:lnSpc>
                <a:spcPts val="1585"/>
              </a:lnSpc>
              <a:spcBef>
                <a:spcPts val="260"/>
              </a:spcBef>
            </a:pP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gt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-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&gt;dma_get(&amp;inst,</a:t>
            </a:r>
            <a:r>
              <a:rPr dirty="0" smtClean="0" sz="1400" spc="-5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drone_array[drone_i</a:t>
            </a:r>
            <a:r>
              <a:rPr dirty="0" smtClean="0" sz="1400" spc="-19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dice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[i]]</a:t>
            </a:r>
            <a:r>
              <a:rPr dirty="0" smtClean="0" sz="1400" spc="-6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+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drone_offset,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1445006" marR="1328839">
              <a:lnSpc>
                <a:spcPts val="1585"/>
              </a:lnSpc>
              <a:spcBef>
                <a:spcPts val="261"/>
              </a:spcBef>
            </a:pP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z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of</a:t>
            </a:r>
            <a:r>
              <a:rPr dirty="0" smtClean="0" sz="1400" spc="-29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,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g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[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]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)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445006" marR="1648897" indent="-1233170">
              <a:lnSpc>
                <a:spcPts val="1585"/>
              </a:lnSpc>
              <a:spcBef>
                <a:spcPts val="261"/>
              </a:spcBef>
            </a:pP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gt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-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&gt;dma_get(&amp;moby,</a:t>
            </a:r>
            <a:r>
              <a:rPr dirty="0" smtClean="0" sz="1400" spc="-5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moby_array[moby_ind</a:t>
            </a:r>
            <a:r>
              <a:rPr dirty="0" smtClean="0" sz="1400" spc="-19" b="1">
                <a:solidFill>
                  <a:srgbClr val="FBFFFF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ces[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]]</a:t>
            </a:r>
            <a:r>
              <a:rPr dirty="0" smtClean="0" sz="1400" spc="-5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+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moby_offset,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1445006" marR="1648897">
              <a:lnSpc>
                <a:spcPts val="1585"/>
              </a:lnSpc>
              <a:spcBef>
                <a:spcPts val="261"/>
              </a:spcBef>
            </a:pP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z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of</a:t>
            </a:r>
            <a:r>
              <a:rPr dirty="0" smtClean="0" sz="1400" spc="-29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y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,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g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[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]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)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211836">
              <a:lnSpc>
                <a:spcPct val="94401"/>
              </a:lnSpc>
              <a:spcBef>
                <a:spcPts val="261"/>
              </a:spcBef>
            </a:pP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g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-&gt;dma_wait(tags[0</a:t>
            </a:r>
            <a:r>
              <a:rPr dirty="0" smtClean="0" sz="1400" spc="-19" b="1">
                <a:solidFill>
                  <a:srgbClr val="99CC00"/>
                </a:solidFill>
                <a:latin typeface="Courier New"/>
                <a:cs typeface="Courier New"/>
              </a:rPr>
              <a:t>]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211836">
              <a:lnSpc>
                <a:spcPct val="94401"/>
              </a:lnSpc>
              <a:spcBef>
                <a:spcPts val="211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//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…</a:t>
            </a:r>
            <a:endParaRPr sz="1400">
              <a:latin typeface="Courier New"/>
              <a:cs typeface="Courier New"/>
            </a:endParaRPr>
          </a:p>
          <a:p>
            <a:pPr marL="105156">
              <a:lnSpc>
                <a:spcPct val="94401"/>
              </a:lnSpc>
              <a:spcBef>
                <a:spcPts val="26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57200" y="16002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79398" y="589080"/>
            <a:ext cx="4026071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indire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</a:t>
            </a:r>
            <a:r>
              <a:rPr dirty="0" smtClean="0" sz="4400" spc="-34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inde</a:t>
            </a:r>
            <a:r>
              <a:rPr dirty="0" smtClean="0" sz="4400" spc="9">
                <a:solidFill>
                  <a:srgbClr val="4FFFFF"/>
                </a:solidFill>
                <a:latin typeface="Arial"/>
                <a:cs typeface="Arial"/>
              </a:rPr>
              <a:t>x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ed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1700" y="589080"/>
            <a:ext cx="3000301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examp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l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</a:t>
            </a:r>
            <a:r>
              <a:rPr dirty="0" smtClean="0" sz="4400" spc="-1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#2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445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struct</a:t>
            </a:r>
            <a:r>
              <a:rPr dirty="0" smtClean="0" sz="1600" spc="-57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TruckInfo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95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33756" marR="5665716">
              <a:lnSpc>
                <a:spcPts val="1812"/>
              </a:lnSpc>
              <a:spcBef>
                <a:spcPts val="49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956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y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;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333756" marR="5665716">
              <a:lnSpc>
                <a:spcPts val="1812"/>
              </a:lnSpc>
              <a:spcBef>
                <a:spcPts val="491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956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y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o;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333756" marR="5665716">
              <a:lnSpc>
                <a:spcPts val="1812"/>
              </a:lnSpc>
              <a:spcBef>
                <a:spcPts val="491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956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h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333756">
              <a:lnSpc>
                <a:spcPct val="94401"/>
              </a:lnSpc>
              <a:spcBef>
                <a:spcPts val="491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956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g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s;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9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};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2795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class</a:t>
            </a:r>
            <a:r>
              <a:rPr dirty="0" smtClean="0" sz="1600" spc="-47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TruckUpdate</a:t>
            </a:r>
            <a:r>
              <a:rPr dirty="0" smtClean="0" sz="1600" spc="-7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600" spc="-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public</a:t>
            </a:r>
            <a:r>
              <a:rPr dirty="0" smtClean="0" sz="1600" spc="-32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AI::Component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95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33756">
              <a:lnSpc>
                <a:spcPct val="94401"/>
              </a:lnSpc>
              <a:spcBef>
                <a:spcPts val="49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protected:</a:t>
            </a:r>
            <a:endParaRPr sz="1600">
              <a:latin typeface="Courier New"/>
              <a:cs typeface="Courier New"/>
            </a:endParaRPr>
          </a:p>
          <a:p>
            <a:pPr marL="579424">
              <a:lnSpc>
                <a:spcPct val="94401"/>
              </a:lnSpc>
              <a:spcBef>
                <a:spcPts val="49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…;</a:t>
            </a:r>
            <a:endParaRPr sz="1600">
              <a:latin typeface="Courier New"/>
              <a:cs typeface="Courier New"/>
            </a:endParaRPr>
          </a:p>
          <a:p>
            <a:pPr marL="333756">
              <a:lnSpc>
                <a:spcPct val="94401"/>
              </a:lnSpc>
              <a:spcBef>
                <a:spcPts val="49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public:</a:t>
            </a:r>
            <a:endParaRPr sz="1600">
              <a:latin typeface="Courier New"/>
              <a:cs typeface="Courier New"/>
            </a:endParaRPr>
          </a:p>
          <a:p>
            <a:pPr marL="579424">
              <a:lnSpc>
                <a:spcPct val="94401"/>
              </a:lnSpc>
              <a:spcBef>
                <a:spcPts val="49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u32</a:t>
            </a:r>
            <a:r>
              <a:rPr dirty="0" smtClean="0" sz="1600" spc="-1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m_ai_state;</a:t>
            </a:r>
            <a:endParaRPr sz="1600">
              <a:latin typeface="Courier New"/>
              <a:cs typeface="Courier New"/>
            </a:endParaRPr>
          </a:p>
          <a:p>
            <a:pPr marL="579424">
              <a:lnSpc>
                <a:spcPct val="94401"/>
              </a:lnSpc>
              <a:spcBef>
                <a:spcPts val="49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TruckInfo</a:t>
            </a:r>
            <a:r>
              <a:rPr dirty="0" smtClean="0" sz="1600" spc="-61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m_info</a:t>
            </a:r>
            <a:r>
              <a:rPr dirty="0" smtClean="0" sz="1600" spc="-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912" b="1" u="heavy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-94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attribute</a:t>
            </a:r>
            <a:r>
              <a:rPr dirty="0" smtClean="0" sz="1600" spc="863" b="1" u="heavy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((ali</a:t>
            </a:r>
            <a:r>
              <a:rPr dirty="0" smtClean="0" sz="1600" spc="14" b="1">
                <a:solidFill>
                  <a:srgbClr val="99CC00"/>
                </a:solidFill>
                <a:latin typeface="Courier New"/>
                <a:cs typeface="Courier New"/>
              </a:rPr>
              <a:t>g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ned(</a:t>
            </a:r>
            <a:r>
              <a:rPr dirty="0" smtClean="0" sz="1600" spc="14" b="1">
                <a:solidFill>
                  <a:srgbClr val="99CC00"/>
                </a:solidFill>
                <a:latin typeface="Courier New"/>
                <a:cs typeface="Courier New"/>
              </a:rPr>
              <a:t>1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6)));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9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};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3521" y="5784088"/>
            <a:ext cx="24383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454641" y="5784088"/>
            <a:ext cx="24384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304800" y="1600200"/>
            <a:ext cx="8610600" cy="5029200"/>
          </a:xfrm>
          <a:custGeom>
            <a:avLst/>
            <a:gdLst/>
            <a:ahLst/>
            <a:cxnLst/>
            <a:rect l="l" t="t" r="r" b="b"/>
            <a:pathLst>
              <a:path w="8610600" h="5029200">
                <a:moveTo>
                  <a:pt x="0" y="5029200"/>
                </a:moveTo>
                <a:lnTo>
                  <a:pt x="8610600" y="5029200"/>
                </a:lnTo>
                <a:lnTo>
                  <a:pt x="8610600" y="0"/>
                </a:lnTo>
                <a:lnTo>
                  <a:pt x="0" y="0"/>
                </a:lnTo>
                <a:lnTo>
                  <a:pt x="0" y="5029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1289" y="599406"/>
            <a:ext cx="8502233" cy="559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in</a:t>
            </a:r>
            <a:r>
              <a:rPr dirty="0" smtClean="0" sz="4200" spc="14">
                <a:solidFill>
                  <a:srgbClr val="4FFFFF"/>
                </a:solidFill>
                <a:latin typeface="Arial"/>
                <a:cs typeface="Arial"/>
              </a:rPr>
              <a:t>d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ir</a:t>
            </a:r>
            <a:r>
              <a:rPr dirty="0" smtClean="0" sz="4200" spc="9">
                <a:solidFill>
                  <a:srgbClr val="4FFFFF"/>
                </a:solidFill>
                <a:latin typeface="Arial"/>
                <a:cs typeface="Arial"/>
              </a:rPr>
              <a:t>e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ct</a:t>
            </a:r>
            <a:r>
              <a:rPr dirty="0" smtClean="0" sz="4200" spc="-24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in</a:t>
            </a:r>
            <a:r>
              <a:rPr dirty="0" smtClean="0" sz="4200" spc="14">
                <a:solidFill>
                  <a:srgbClr val="4FFFFF"/>
                </a:solidFill>
                <a:latin typeface="Arial"/>
                <a:cs typeface="Arial"/>
              </a:rPr>
              <a:t>d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ex</a:t>
            </a:r>
            <a:r>
              <a:rPr dirty="0" smtClean="0" sz="4200" spc="9">
                <a:solidFill>
                  <a:srgbClr val="4FFFFF"/>
                </a:solidFill>
                <a:latin typeface="Arial"/>
                <a:cs typeface="Arial"/>
              </a:rPr>
              <a:t>e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d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exam</a:t>
            </a:r>
            <a:r>
              <a:rPr dirty="0" smtClean="0" sz="4200" spc="9">
                <a:solidFill>
                  <a:srgbClr val="4FFFFF"/>
                </a:solidFill>
                <a:latin typeface="Arial"/>
                <a:cs typeface="Arial"/>
              </a:rPr>
              <a:t>p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le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2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(cont)…</a:t>
            </a:r>
            <a:endParaRPr sz="4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800" y="1600200"/>
            <a:ext cx="8610600" cy="5029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 marR="487146">
              <a:lnSpc>
                <a:spcPts val="1699"/>
              </a:lnSpc>
              <a:spcBef>
                <a:spcPts val="430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//</a:t>
            </a:r>
            <a:r>
              <a:rPr dirty="0" smtClean="0" sz="1500" spc="-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once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AsyncMobyUpdate::SetNumInstanceStreams(amu_tag,</a:t>
            </a:r>
            <a:r>
              <a:rPr dirty="0" smtClean="0" sz="1500" spc="-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2);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500">
              <a:latin typeface="Courier New"/>
              <a:cs typeface="Courier New"/>
            </a:endParaRPr>
          </a:p>
          <a:p>
            <a:pPr marL="91439" marR="487146">
              <a:lnSpc>
                <a:spcPts val="1699"/>
              </a:lnSpc>
              <a:spcBef>
                <a:spcPts val="462"/>
              </a:spcBef>
            </a:pP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AsyncMobyUpdate::SetStride(amu_tag,</a:t>
            </a:r>
            <a:r>
              <a:rPr dirty="0" smtClean="0" sz="1500" spc="-1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0,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sizeof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TruckUpdate);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endParaRPr sz="1500">
              <a:latin typeface="Courier New"/>
              <a:cs typeface="Courier New"/>
            </a:endParaRPr>
          </a:p>
          <a:p>
            <a:pPr marL="91439" marR="487146">
              <a:lnSpc>
                <a:spcPts val="1699"/>
              </a:lnSpc>
              <a:spcBef>
                <a:spcPts val="462"/>
              </a:spcBef>
            </a:pP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AsyncMobyUpdate::SetOffset(amu_tag,</a:t>
            </a:r>
            <a:r>
              <a:rPr dirty="0" smtClean="0" sz="1500" spc="-1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0,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OFFSETOF(TruckUpdate,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m_info));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endParaRPr sz="1500">
              <a:latin typeface="Courier New"/>
              <a:cs typeface="Courier New"/>
            </a:endParaRPr>
          </a:p>
          <a:p>
            <a:pPr marL="91439" marR="487146">
              <a:lnSpc>
                <a:spcPts val="1699"/>
              </a:lnSpc>
              <a:spcBef>
                <a:spcPts val="462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AsyncMobyUpdate::SetStride(amu_tag,</a:t>
            </a:r>
            <a:r>
              <a:rPr dirty="0" smtClean="0" sz="15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1,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sizeof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TruckUpdate);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500">
              <a:latin typeface="Courier New"/>
              <a:cs typeface="Courier New"/>
            </a:endParaRPr>
          </a:p>
          <a:p>
            <a:pPr marL="91439" marR="487146">
              <a:lnSpc>
                <a:spcPts val="1699"/>
              </a:lnSpc>
              <a:spcBef>
                <a:spcPts val="462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AsyncMobyUpdate::SetOffset(amu_tag,</a:t>
            </a:r>
            <a:r>
              <a:rPr dirty="0" smtClean="0" sz="1500" spc="-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1,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OFFSETOF(TruckUpdate,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m_info));</a:t>
            </a:r>
            <a:endParaRPr sz="1500">
              <a:latin typeface="Courier New"/>
              <a:cs typeface="Courier New"/>
            </a:endParaRPr>
          </a:p>
          <a:p>
            <a:pPr marL="91439" marR="3456771">
              <a:lnSpc>
                <a:spcPts val="1699"/>
              </a:lnSpc>
              <a:spcBef>
                <a:spcPts val="2620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//</a:t>
            </a:r>
            <a:r>
              <a:rPr dirty="0" smtClean="0" sz="1500" spc="-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per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frame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500">
              <a:latin typeface="Courier New"/>
              <a:cs typeface="Courier New"/>
            </a:endParaRPr>
          </a:p>
          <a:p>
            <a:pPr marL="91439" marR="3456771">
              <a:lnSpc>
                <a:spcPts val="1699"/>
              </a:lnSpc>
              <a:spcBef>
                <a:spcPts val="460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AsyncMobyUpdate::BeginAddInstances(amu_tag);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500">
              <a:latin typeface="Courier New"/>
              <a:cs typeface="Courier New"/>
            </a:endParaRPr>
          </a:p>
          <a:p>
            <a:pPr marL="91439" marR="3456771">
              <a:lnSpc>
                <a:spcPts val="1699"/>
              </a:lnSpc>
              <a:spcBef>
                <a:spcPts val="460"/>
              </a:spcBef>
            </a:pP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AsyncMobyUpdate::SetStreamIndirect(0,</a:t>
            </a:r>
            <a:endParaRPr sz="1500">
              <a:latin typeface="Courier New"/>
              <a:cs typeface="Courier New"/>
            </a:endParaRPr>
          </a:p>
          <a:p>
            <a:pPr marL="434340">
              <a:lnSpc>
                <a:spcPct val="94401"/>
              </a:lnSpc>
              <a:spcBef>
                <a:spcPts val="460"/>
              </a:spcBef>
            </a:pP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/*</a:t>
            </a:r>
            <a:r>
              <a:rPr dirty="0" smtClean="0" sz="1500" spc="-9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base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*/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             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m_updates,</a:t>
            </a:r>
            <a:endParaRPr sz="1500">
              <a:latin typeface="Courier New"/>
              <a:cs typeface="Courier New"/>
            </a:endParaRPr>
          </a:p>
          <a:p>
            <a:pPr marL="434340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/*</a:t>
            </a:r>
            <a:r>
              <a:rPr dirty="0" smtClean="0" sz="1500" spc="-9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indices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*/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          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m_truck_update_indices,</a:t>
            </a:r>
            <a:endParaRPr sz="1500">
              <a:latin typeface="Courier New"/>
              <a:cs typeface="Courier New"/>
            </a:endParaRPr>
          </a:p>
          <a:p>
            <a:pPr marL="432816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/*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count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*/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            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m_num_trucks,</a:t>
            </a:r>
            <a:endParaRPr sz="1500">
              <a:latin typeface="Courier New"/>
              <a:cs typeface="Courier New"/>
            </a:endParaRPr>
          </a:p>
          <a:p>
            <a:pPr marL="432816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/*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max_index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*/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        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m_num_trucks);</a:t>
            </a:r>
            <a:endParaRPr sz="1500">
              <a:latin typeface="Courier New"/>
              <a:cs typeface="Courier New"/>
            </a:endParaRPr>
          </a:p>
          <a:p>
            <a:pPr marL="4091051" marR="1286518" indent="-3999611">
              <a:lnSpc>
                <a:spcPts val="1699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AsyncMobyUpdate::SetStreamIndirect(1,</a:t>
            </a:r>
            <a:r>
              <a:rPr dirty="0" smtClean="0" sz="1500" spc="-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m_updates,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500">
              <a:latin typeface="Courier New"/>
              <a:cs typeface="Courier New"/>
            </a:endParaRPr>
          </a:p>
          <a:p>
            <a:pPr marL="4091051" marR="1286518">
              <a:lnSpc>
                <a:spcPts val="1699"/>
              </a:lnSpc>
              <a:spcBef>
                <a:spcPts val="460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m_truck_update_indices,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500">
              <a:latin typeface="Courier New"/>
              <a:cs typeface="Courier New"/>
            </a:endParaRPr>
          </a:p>
          <a:p>
            <a:pPr marL="4091051" marR="1286518">
              <a:lnSpc>
                <a:spcPts val="1699"/>
              </a:lnSpc>
              <a:spcBef>
                <a:spcPts val="460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m_num_trucks,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m_num_trucks);</a:t>
            </a:r>
            <a:endParaRPr sz="15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460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AsyncMobyUpdate::EndAddInstance</a:t>
            </a:r>
            <a:r>
              <a:rPr dirty="0" smtClean="0" sz="15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();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304800" y="1600200"/>
            <a:ext cx="8610600" cy="5029200"/>
          </a:xfrm>
          <a:custGeom>
            <a:avLst/>
            <a:gdLst/>
            <a:ahLst/>
            <a:cxnLst/>
            <a:rect l="l" t="t" r="r" b="b"/>
            <a:pathLst>
              <a:path w="8610600" h="5029200">
                <a:moveTo>
                  <a:pt x="0" y="5029200"/>
                </a:moveTo>
                <a:lnTo>
                  <a:pt x="8610600" y="5029200"/>
                </a:lnTo>
                <a:lnTo>
                  <a:pt x="8610600" y="0"/>
                </a:lnTo>
                <a:lnTo>
                  <a:pt x="0" y="0"/>
                </a:lnTo>
                <a:lnTo>
                  <a:pt x="0" y="5029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1289" y="599406"/>
            <a:ext cx="8502233" cy="559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in</a:t>
            </a:r>
            <a:r>
              <a:rPr dirty="0" smtClean="0" sz="4200" spc="14">
                <a:solidFill>
                  <a:srgbClr val="4FFFFF"/>
                </a:solidFill>
                <a:latin typeface="Arial"/>
                <a:cs typeface="Arial"/>
              </a:rPr>
              <a:t>d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ir</a:t>
            </a:r>
            <a:r>
              <a:rPr dirty="0" smtClean="0" sz="4200" spc="9">
                <a:solidFill>
                  <a:srgbClr val="4FFFFF"/>
                </a:solidFill>
                <a:latin typeface="Arial"/>
                <a:cs typeface="Arial"/>
              </a:rPr>
              <a:t>e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ct</a:t>
            </a:r>
            <a:r>
              <a:rPr dirty="0" smtClean="0" sz="4200" spc="-24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in</a:t>
            </a:r>
            <a:r>
              <a:rPr dirty="0" smtClean="0" sz="4200" spc="14">
                <a:solidFill>
                  <a:srgbClr val="4FFFFF"/>
                </a:solidFill>
                <a:latin typeface="Arial"/>
                <a:cs typeface="Arial"/>
              </a:rPr>
              <a:t>d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ex</a:t>
            </a:r>
            <a:r>
              <a:rPr dirty="0" smtClean="0" sz="4200" spc="9">
                <a:solidFill>
                  <a:srgbClr val="4FFFFF"/>
                </a:solidFill>
                <a:latin typeface="Arial"/>
                <a:cs typeface="Arial"/>
              </a:rPr>
              <a:t>e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d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exam</a:t>
            </a:r>
            <a:r>
              <a:rPr dirty="0" smtClean="0" sz="4200" spc="9">
                <a:solidFill>
                  <a:srgbClr val="4FFFFF"/>
                </a:solidFill>
                <a:latin typeface="Arial"/>
                <a:cs typeface="Arial"/>
              </a:rPr>
              <a:t>p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le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2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(cont)…</a:t>
            </a:r>
            <a:endParaRPr sz="4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800" y="1600200"/>
            <a:ext cx="8610600" cy="5029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 marR="487146">
              <a:lnSpc>
                <a:spcPts val="1699"/>
              </a:lnSpc>
              <a:spcBef>
                <a:spcPts val="430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//</a:t>
            </a:r>
            <a:r>
              <a:rPr dirty="0" smtClean="0" sz="1500" spc="-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once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AsyncMobyUpdate::SetNumInstanceStreams(amu_tag,</a:t>
            </a:r>
            <a:r>
              <a:rPr dirty="0" smtClean="0" sz="1500" spc="-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2);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500">
              <a:latin typeface="Courier New"/>
              <a:cs typeface="Courier New"/>
            </a:endParaRPr>
          </a:p>
          <a:p>
            <a:pPr marL="91439" marR="487146">
              <a:lnSpc>
                <a:spcPts val="1699"/>
              </a:lnSpc>
              <a:spcBef>
                <a:spcPts val="462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AsyncMobyUpdate::SetStride(amu_tag,</a:t>
            </a:r>
            <a:r>
              <a:rPr dirty="0" smtClean="0" sz="15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0,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sizeof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TruckUpdate);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500">
              <a:latin typeface="Courier New"/>
              <a:cs typeface="Courier New"/>
            </a:endParaRPr>
          </a:p>
          <a:p>
            <a:pPr marL="91439" marR="487146">
              <a:lnSpc>
                <a:spcPts val="1699"/>
              </a:lnSpc>
              <a:spcBef>
                <a:spcPts val="462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AsyncMobyUpdate::SetOffset(amu_tag,</a:t>
            </a:r>
            <a:r>
              <a:rPr dirty="0" smtClean="0" sz="15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0,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OFFSETOF(TruckUpdate,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m_info));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500">
              <a:latin typeface="Courier New"/>
              <a:cs typeface="Courier New"/>
            </a:endParaRPr>
          </a:p>
          <a:p>
            <a:pPr marL="91439" marR="487146">
              <a:lnSpc>
                <a:spcPts val="1699"/>
              </a:lnSpc>
              <a:spcBef>
                <a:spcPts val="462"/>
              </a:spcBef>
            </a:pP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AsyncMobyUpdate::SetStride(amu_tag,</a:t>
            </a:r>
            <a:r>
              <a:rPr dirty="0" smtClean="0" sz="1500" spc="-1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1,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sizeof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TruckUpdate);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endParaRPr sz="1500">
              <a:latin typeface="Courier New"/>
              <a:cs typeface="Courier New"/>
            </a:endParaRPr>
          </a:p>
          <a:p>
            <a:pPr marL="91439" marR="487146">
              <a:lnSpc>
                <a:spcPts val="1699"/>
              </a:lnSpc>
              <a:spcBef>
                <a:spcPts val="462"/>
              </a:spcBef>
            </a:pP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AsyncMobyUpdate::SetOffset(amu_tag,</a:t>
            </a:r>
            <a:r>
              <a:rPr dirty="0" smtClean="0" sz="1500" spc="-19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1,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OFFSETOF(TruckUpdate,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m_info));</a:t>
            </a:r>
            <a:endParaRPr sz="1500">
              <a:latin typeface="Courier New"/>
              <a:cs typeface="Courier New"/>
            </a:endParaRPr>
          </a:p>
          <a:p>
            <a:pPr marL="91439" marR="3456771">
              <a:lnSpc>
                <a:spcPts val="1699"/>
              </a:lnSpc>
              <a:spcBef>
                <a:spcPts val="2620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//</a:t>
            </a:r>
            <a:r>
              <a:rPr dirty="0" smtClean="0" sz="1500" spc="-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per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frame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500">
              <a:latin typeface="Courier New"/>
              <a:cs typeface="Courier New"/>
            </a:endParaRPr>
          </a:p>
          <a:p>
            <a:pPr marL="91439" marR="3456771">
              <a:lnSpc>
                <a:spcPts val="1699"/>
              </a:lnSpc>
              <a:spcBef>
                <a:spcPts val="460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AsyncMobyUpdate::BeginAddInstances(amu_tag);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500">
              <a:latin typeface="Courier New"/>
              <a:cs typeface="Courier New"/>
            </a:endParaRPr>
          </a:p>
          <a:p>
            <a:pPr marL="91439" marR="3456771">
              <a:lnSpc>
                <a:spcPts val="1699"/>
              </a:lnSpc>
              <a:spcBef>
                <a:spcPts val="460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AsyncMobyUpdate::SetStreamIndirect(0,</a:t>
            </a:r>
            <a:endParaRPr sz="1500">
              <a:latin typeface="Courier New"/>
              <a:cs typeface="Courier New"/>
            </a:endParaRPr>
          </a:p>
          <a:p>
            <a:pPr marL="434340">
              <a:lnSpc>
                <a:spcPct val="94401"/>
              </a:lnSpc>
              <a:spcBef>
                <a:spcPts val="460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/*</a:t>
            </a:r>
            <a:r>
              <a:rPr dirty="0" smtClean="0" sz="1500" spc="-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base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*/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           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m_updates,</a:t>
            </a:r>
            <a:endParaRPr sz="1500">
              <a:latin typeface="Courier New"/>
              <a:cs typeface="Courier New"/>
            </a:endParaRPr>
          </a:p>
          <a:p>
            <a:pPr marL="434340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/*</a:t>
            </a:r>
            <a:r>
              <a:rPr dirty="0" smtClean="0" sz="1500" spc="-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indices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*/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        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m_truck_update_indices,</a:t>
            </a:r>
            <a:endParaRPr sz="1500">
              <a:latin typeface="Courier New"/>
              <a:cs typeface="Courier New"/>
            </a:endParaRPr>
          </a:p>
          <a:p>
            <a:pPr marL="432816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/*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count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*/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          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m_num_trucks,</a:t>
            </a:r>
            <a:endParaRPr sz="1500">
              <a:latin typeface="Courier New"/>
              <a:cs typeface="Courier New"/>
            </a:endParaRPr>
          </a:p>
          <a:p>
            <a:pPr marL="432816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/*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max_index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*/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      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m_num_trucks);</a:t>
            </a:r>
            <a:endParaRPr sz="1500">
              <a:latin typeface="Courier New"/>
              <a:cs typeface="Courier New"/>
            </a:endParaRPr>
          </a:p>
          <a:p>
            <a:pPr marL="4091051" marR="1286518" indent="-3999611">
              <a:lnSpc>
                <a:spcPts val="1699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AsyncMobyUpdate::SetStreamIndirect(1,</a:t>
            </a:r>
            <a:r>
              <a:rPr dirty="0" smtClean="0" sz="1500" spc="-19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m_updates,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endParaRPr sz="1500">
              <a:latin typeface="Courier New"/>
              <a:cs typeface="Courier New"/>
            </a:endParaRPr>
          </a:p>
          <a:p>
            <a:pPr marL="4091051" marR="1286518">
              <a:lnSpc>
                <a:spcPts val="1699"/>
              </a:lnSpc>
              <a:spcBef>
                <a:spcPts val="460"/>
              </a:spcBef>
            </a:pP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m_truck_update_indices,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endParaRPr sz="1500">
              <a:latin typeface="Courier New"/>
              <a:cs typeface="Courier New"/>
            </a:endParaRPr>
          </a:p>
          <a:p>
            <a:pPr marL="4091051" marR="1286518">
              <a:lnSpc>
                <a:spcPts val="1699"/>
              </a:lnSpc>
              <a:spcBef>
                <a:spcPts val="460"/>
              </a:spcBef>
            </a:pP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m_num_trucks,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BFFFF"/>
                </a:solidFill>
                <a:latin typeface="Courier New"/>
                <a:cs typeface="Courier New"/>
              </a:rPr>
              <a:t>m_num_trucks);</a:t>
            </a:r>
            <a:endParaRPr sz="15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460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AsyncMobyUpdate::EndAddInstance</a:t>
            </a:r>
            <a:r>
              <a:rPr dirty="0" smtClean="0" sz="15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();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609600" y="1600200"/>
            <a:ext cx="8382000" cy="4876800"/>
          </a:xfrm>
          <a:custGeom>
            <a:avLst/>
            <a:gdLst/>
            <a:ahLst/>
            <a:cxnLst/>
            <a:rect l="l" t="t" r="r" b="b"/>
            <a:pathLst>
              <a:path w="8382000" h="4876800">
                <a:moveTo>
                  <a:pt x="0" y="4876800"/>
                </a:moveTo>
                <a:lnTo>
                  <a:pt x="8382000" y="4876800"/>
                </a:lnTo>
                <a:lnTo>
                  <a:pt x="83820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2819400"/>
            <a:ext cx="609600" cy="612775"/>
          </a:xfrm>
          <a:custGeom>
            <a:avLst/>
            <a:gdLst/>
            <a:ahLst/>
            <a:cxnLst/>
            <a:rect l="l" t="t" r="r" b="b"/>
            <a:pathLst>
              <a:path w="609600" h="612775">
                <a:moveTo>
                  <a:pt x="329798" y="611759"/>
                </a:moveTo>
                <a:lnTo>
                  <a:pt x="354240" y="608765"/>
                </a:lnTo>
                <a:lnTo>
                  <a:pt x="378047" y="603871"/>
                </a:lnTo>
                <a:lnTo>
                  <a:pt x="401141" y="597157"/>
                </a:lnTo>
                <a:lnTo>
                  <a:pt x="423442" y="588700"/>
                </a:lnTo>
                <a:lnTo>
                  <a:pt x="444874" y="578581"/>
                </a:lnTo>
                <a:lnTo>
                  <a:pt x="465356" y="566877"/>
                </a:lnTo>
                <a:lnTo>
                  <a:pt x="484811" y="553668"/>
                </a:lnTo>
                <a:lnTo>
                  <a:pt x="503161" y="539032"/>
                </a:lnTo>
                <a:lnTo>
                  <a:pt x="520326" y="523049"/>
                </a:lnTo>
                <a:lnTo>
                  <a:pt x="536229" y="505797"/>
                </a:lnTo>
                <a:lnTo>
                  <a:pt x="550791" y="487355"/>
                </a:lnTo>
                <a:lnTo>
                  <a:pt x="563934" y="467803"/>
                </a:lnTo>
                <a:lnTo>
                  <a:pt x="575579" y="447218"/>
                </a:lnTo>
                <a:lnTo>
                  <a:pt x="585647" y="425680"/>
                </a:lnTo>
                <a:lnTo>
                  <a:pt x="594061" y="403267"/>
                </a:lnTo>
                <a:lnTo>
                  <a:pt x="600741" y="380059"/>
                </a:lnTo>
                <a:lnTo>
                  <a:pt x="605610" y="356134"/>
                </a:lnTo>
                <a:lnTo>
                  <a:pt x="608589" y="331572"/>
                </a:lnTo>
                <a:lnTo>
                  <a:pt x="609600" y="306450"/>
                </a:lnTo>
                <a:lnTo>
                  <a:pt x="608589" y="281311"/>
                </a:lnTo>
                <a:lnTo>
                  <a:pt x="605610" y="256732"/>
                </a:lnTo>
                <a:lnTo>
                  <a:pt x="600741" y="232793"/>
                </a:lnTo>
                <a:lnTo>
                  <a:pt x="594061" y="209572"/>
                </a:lnTo>
                <a:lnTo>
                  <a:pt x="585647" y="187148"/>
                </a:lnTo>
                <a:lnTo>
                  <a:pt x="575579" y="165600"/>
                </a:lnTo>
                <a:lnTo>
                  <a:pt x="563934" y="145006"/>
                </a:lnTo>
                <a:lnTo>
                  <a:pt x="550791" y="125446"/>
                </a:lnTo>
                <a:lnTo>
                  <a:pt x="536229" y="106998"/>
                </a:lnTo>
                <a:lnTo>
                  <a:pt x="520326" y="89741"/>
                </a:lnTo>
                <a:lnTo>
                  <a:pt x="503161" y="73753"/>
                </a:lnTo>
                <a:lnTo>
                  <a:pt x="484811" y="59114"/>
                </a:lnTo>
                <a:lnTo>
                  <a:pt x="465356" y="45903"/>
                </a:lnTo>
                <a:lnTo>
                  <a:pt x="444874" y="34197"/>
                </a:lnTo>
                <a:lnTo>
                  <a:pt x="423442" y="24076"/>
                </a:lnTo>
                <a:lnTo>
                  <a:pt x="401141" y="15618"/>
                </a:lnTo>
                <a:lnTo>
                  <a:pt x="378047" y="8903"/>
                </a:lnTo>
                <a:lnTo>
                  <a:pt x="354240" y="4009"/>
                </a:lnTo>
                <a:lnTo>
                  <a:pt x="329798" y="1015"/>
                </a:lnTo>
                <a:lnTo>
                  <a:pt x="304800" y="0"/>
                </a:lnTo>
                <a:lnTo>
                  <a:pt x="279801" y="1015"/>
                </a:lnTo>
                <a:lnTo>
                  <a:pt x="255359" y="4009"/>
                </a:lnTo>
                <a:lnTo>
                  <a:pt x="231552" y="8903"/>
                </a:lnTo>
                <a:lnTo>
                  <a:pt x="208458" y="15618"/>
                </a:lnTo>
                <a:lnTo>
                  <a:pt x="186157" y="24076"/>
                </a:lnTo>
                <a:lnTo>
                  <a:pt x="164725" y="34197"/>
                </a:lnTo>
                <a:lnTo>
                  <a:pt x="144243" y="45903"/>
                </a:lnTo>
                <a:lnTo>
                  <a:pt x="124788" y="59114"/>
                </a:lnTo>
                <a:lnTo>
                  <a:pt x="106438" y="73753"/>
                </a:lnTo>
                <a:lnTo>
                  <a:pt x="89273" y="89741"/>
                </a:lnTo>
                <a:lnTo>
                  <a:pt x="73370" y="106998"/>
                </a:lnTo>
                <a:lnTo>
                  <a:pt x="58808" y="125446"/>
                </a:lnTo>
                <a:lnTo>
                  <a:pt x="45665" y="145006"/>
                </a:lnTo>
                <a:lnTo>
                  <a:pt x="34020" y="165600"/>
                </a:lnTo>
                <a:lnTo>
                  <a:pt x="23952" y="187148"/>
                </a:lnTo>
                <a:lnTo>
                  <a:pt x="15538" y="209572"/>
                </a:lnTo>
                <a:lnTo>
                  <a:pt x="8858" y="232793"/>
                </a:lnTo>
                <a:lnTo>
                  <a:pt x="3989" y="256732"/>
                </a:lnTo>
                <a:lnTo>
                  <a:pt x="1010" y="281311"/>
                </a:lnTo>
                <a:lnTo>
                  <a:pt x="0" y="306450"/>
                </a:lnTo>
                <a:lnTo>
                  <a:pt x="1010" y="331572"/>
                </a:lnTo>
                <a:lnTo>
                  <a:pt x="3989" y="356134"/>
                </a:lnTo>
                <a:lnTo>
                  <a:pt x="8858" y="380059"/>
                </a:lnTo>
                <a:lnTo>
                  <a:pt x="15538" y="403267"/>
                </a:lnTo>
                <a:lnTo>
                  <a:pt x="23952" y="425680"/>
                </a:lnTo>
                <a:lnTo>
                  <a:pt x="34020" y="447218"/>
                </a:lnTo>
                <a:lnTo>
                  <a:pt x="45665" y="467803"/>
                </a:lnTo>
                <a:lnTo>
                  <a:pt x="58808" y="487355"/>
                </a:lnTo>
                <a:lnTo>
                  <a:pt x="73370" y="505797"/>
                </a:lnTo>
                <a:lnTo>
                  <a:pt x="89273" y="523049"/>
                </a:lnTo>
                <a:lnTo>
                  <a:pt x="106438" y="539032"/>
                </a:lnTo>
                <a:lnTo>
                  <a:pt x="124788" y="553668"/>
                </a:lnTo>
                <a:lnTo>
                  <a:pt x="144243" y="566877"/>
                </a:lnTo>
                <a:lnTo>
                  <a:pt x="164725" y="578581"/>
                </a:lnTo>
                <a:lnTo>
                  <a:pt x="186157" y="588700"/>
                </a:lnTo>
                <a:lnTo>
                  <a:pt x="208458" y="597157"/>
                </a:lnTo>
                <a:lnTo>
                  <a:pt x="231552" y="603871"/>
                </a:lnTo>
                <a:lnTo>
                  <a:pt x="255359" y="608765"/>
                </a:lnTo>
                <a:lnTo>
                  <a:pt x="279801" y="611759"/>
                </a:lnTo>
                <a:lnTo>
                  <a:pt x="304800" y="612775"/>
                </a:lnTo>
                <a:lnTo>
                  <a:pt x="329798" y="61175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4113276"/>
            <a:ext cx="609600" cy="612775"/>
          </a:xfrm>
          <a:custGeom>
            <a:avLst/>
            <a:gdLst/>
            <a:ahLst/>
            <a:cxnLst/>
            <a:rect l="l" t="t" r="r" b="b"/>
            <a:pathLst>
              <a:path w="609600" h="612775">
                <a:moveTo>
                  <a:pt x="329798" y="611758"/>
                </a:moveTo>
                <a:lnTo>
                  <a:pt x="354240" y="608761"/>
                </a:lnTo>
                <a:lnTo>
                  <a:pt x="378047" y="603863"/>
                </a:lnTo>
                <a:lnTo>
                  <a:pt x="401141" y="597143"/>
                </a:lnTo>
                <a:lnTo>
                  <a:pt x="423442" y="588680"/>
                </a:lnTo>
                <a:lnTo>
                  <a:pt x="444874" y="578553"/>
                </a:lnTo>
                <a:lnTo>
                  <a:pt x="465356" y="566841"/>
                </a:lnTo>
                <a:lnTo>
                  <a:pt x="484811" y="553623"/>
                </a:lnTo>
                <a:lnTo>
                  <a:pt x="503161" y="538978"/>
                </a:lnTo>
                <a:lnTo>
                  <a:pt x="520326" y="522986"/>
                </a:lnTo>
                <a:lnTo>
                  <a:pt x="536229" y="505724"/>
                </a:lnTo>
                <a:lnTo>
                  <a:pt x="550791" y="487273"/>
                </a:lnTo>
                <a:lnTo>
                  <a:pt x="563934" y="467711"/>
                </a:lnTo>
                <a:lnTo>
                  <a:pt x="575579" y="447118"/>
                </a:lnTo>
                <a:lnTo>
                  <a:pt x="585647" y="425573"/>
                </a:lnTo>
                <a:lnTo>
                  <a:pt x="594061" y="403153"/>
                </a:lnTo>
                <a:lnTo>
                  <a:pt x="600741" y="379940"/>
                </a:lnTo>
                <a:lnTo>
                  <a:pt x="605610" y="356011"/>
                </a:lnTo>
                <a:lnTo>
                  <a:pt x="608589" y="331446"/>
                </a:lnTo>
                <a:lnTo>
                  <a:pt x="609600" y="306324"/>
                </a:lnTo>
                <a:lnTo>
                  <a:pt x="608589" y="281202"/>
                </a:lnTo>
                <a:lnTo>
                  <a:pt x="605610" y="256640"/>
                </a:lnTo>
                <a:lnTo>
                  <a:pt x="600741" y="232715"/>
                </a:lnTo>
                <a:lnTo>
                  <a:pt x="594061" y="209507"/>
                </a:lnTo>
                <a:lnTo>
                  <a:pt x="585647" y="187094"/>
                </a:lnTo>
                <a:lnTo>
                  <a:pt x="575579" y="165556"/>
                </a:lnTo>
                <a:lnTo>
                  <a:pt x="563934" y="144971"/>
                </a:lnTo>
                <a:lnTo>
                  <a:pt x="550791" y="125419"/>
                </a:lnTo>
                <a:lnTo>
                  <a:pt x="536229" y="106977"/>
                </a:lnTo>
                <a:lnTo>
                  <a:pt x="520326" y="89725"/>
                </a:lnTo>
                <a:lnTo>
                  <a:pt x="503161" y="73742"/>
                </a:lnTo>
                <a:lnTo>
                  <a:pt x="484811" y="59106"/>
                </a:lnTo>
                <a:lnTo>
                  <a:pt x="465356" y="45897"/>
                </a:lnTo>
                <a:lnTo>
                  <a:pt x="444874" y="34193"/>
                </a:lnTo>
                <a:lnTo>
                  <a:pt x="423442" y="24074"/>
                </a:lnTo>
                <a:lnTo>
                  <a:pt x="401141" y="15617"/>
                </a:lnTo>
                <a:lnTo>
                  <a:pt x="378047" y="8903"/>
                </a:lnTo>
                <a:lnTo>
                  <a:pt x="354240" y="4009"/>
                </a:lnTo>
                <a:lnTo>
                  <a:pt x="329798" y="1015"/>
                </a:lnTo>
                <a:lnTo>
                  <a:pt x="304800" y="0"/>
                </a:lnTo>
                <a:lnTo>
                  <a:pt x="279801" y="1015"/>
                </a:lnTo>
                <a:lnTo>
                  <a:pt x="255359" y="4009"/>
                </a:lnTo>
                <a:lnTo>
                  <a:pt x="231552" y="8903"/>
                </a:lnTo>
                <a:lnTo>
                  <a:pt x="208458" y="15617"/>
                </a:lnTo>
                <a:lnTo>
                  <a:pt x="186157" y="24074"/>
                </a:lnTo>
                <a:lnTo>
                  <a:pt x="164725" y="34193"/>
                </a:lnTo>
                <a:lnTo>
                  <a:pt x="144243" y="45897"/>
                </a:lnTo>
                <a:lnTo>
                  <a:pt x="124788" y="59106"/>
                </a:lnTo>
                <a:lnTo>
                  <a:pt x="106438" y="73742"/>
                </a:lnTo>
                <a:lnTo>
                  <a:pt x="89273" y="89725"/>
                </a:lnTo>
                <a:lnTo>
                  <a:pt x="73370" y="106977"/>
                </a:lnTo>
                <a:lnTo>
                  <a:pt x="58808" y="125419"/>
                </a:lnTo>
                <a:lnTo>
                  <a:pt x="45665" y="144971"/>
                </a:lnTo>
                <a:lnTo>
                  <a:pt x="34020" y="165556"/>
                </a:lnTo>
                <a:lnTo>
                  <a:pt x="23952" y="187094"/>
                </a:lnTo>
                <a:lnTo>
                  <a:pt x="15538" y="209507"/>
                </a:lnTo>
                <a:lnTo>
                  <a:pt x="8858" y="232715"/>
                </a:lnTo>
                <a:lnTo>
                  <a:pt x="3989" y="256640"/>
                </a:lnTo>
                <a:lnTo>
                  <a:pt x="1010" y="281202"/>
                </a:lnTo>
                <a:lnTo>
                  <a:pt x="0" y="306323"/>
                </a:lnTo>
                <a:lnTo>
                  <a:pt x="1010" y="331446"/>
                </a:lnTo>
                <a:lnTo>
                  <a:pt x="3989" y="356011"/>
                </a:lnTo>
                <a:lnTo>
                  <a:pt x="8858" y="379940"/>
                </a:lnTo>
                <a:lnTo>
                  <a:pt x="15538" y="403153"/>
                </a:lnTo>
                <a:lnTo>
                  <a:pt x="23952" y="425573"/>
                </a:lnTo>
                <a:lnTo>
                  <a:pt x="34020" y="447118"/>
                </a:lnTo>
                <a:lnTo>
                  <a:pt x="45665" y="467711"/>
                </a:lnTo>
                <a:lnTo>
                  <a:pt x="58808" y="487273"/>
                </a:lnTo>
                <a:lnTo>
                  <a:pt x="73370" y="505724"/>
                </a:lnTo>
                <a:lnTo>
                  <a:pt x="89273" y="522986"/>
                </a:lnTo>
                <a:lnTo>
                  <a:pt x="106438" y="538978"/>
                </a:lnTo>
                <a:lnTo>
                  <a:pt x="124788" y="553623"/>
                </a:lnTo>
                <a:lnTo>
                  <a:pt x="144243" y="566841"/>
                </a:lnTo>
                <a:lnTo>
                  <a:pt x="164725" y="578553"/>
                </a:lnTo>
                <a:lnTo>
                  <a:pt x="186157" y="588680"/>
                </a:lnTo>
                <a:lnTo>
                  <a:pt x="208458" y="597143"/>
                </a:lnTo>
                <a:lnTo>
                  <a:pt x="231552" y="603863"/>
                </a:lnTo>
                <a:lnTo>
                  <a:pt x="255359" y="608761"/>
                </a:lnTo>
                <a:lnTo>
                  <a:pt x="279801" y="611758"/>
                </a:lnTo>
                <a:lnTo>
                  <a:pt x="304800" y="612775"/>
                </a:lnTo>
                <a:lnTo>
                  <a:pt x="329798" y="611758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193698" y="599406"/>
            <a:ext cx="1143511" cy="559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dma</a:t>
            </a:r>
            <a:endParaRPr sz="4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77989" y="599406"/>
            <a:ext cx="698935" cy="559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up</a:t>
            </a:r>
            <a:endParaRPr sz="4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19839" y="599406"/>
            <a:ext cx="1174466" cy="559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sl</a:t>
            </a:r>
            <a:r>
              <a:rPr dirty="0" smtClean="0" sz="4200" spc="14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ce</a:t>
            </a:r>
            <a:endParaRPr sz="4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7219" y="599406"/>
            <a:ext cx="550565" cy="559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of</a:t>
            </a:r>
            <a:endParaRPr sz="4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0699" y="599406"/>
            <a:ext cx="1737524" cy="559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update</a:t>
            </a:r>
            <a:endParaRPr sz="4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10071" y="599406"/>
            <a:ext cx="1321235" cy="559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class</a:t>
            </a:r>
            <a:endParaRPr sz="4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841" y="2958764"/>
            <a:ext cx="27609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>
                <a:solidFill>
                  <a:srgbClr val="FBFFFF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841" y="4252774"/>
            <a:ext cx="276310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>
                <a:solidFill>
                  <a:srgbClr val="FBFFFF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6475358"/>
            <a:ext cx="17743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dirty="0" smtClean="0" baseline="5517" sz="2400" spc="0" b="1">
                <a:solidFill>
                  <a:srgbClr val="99CC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600200"/>
            <a:ext cx="8382000" cy="4876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88971" marR="283221" indent="-2688971">
              <a:lnSpc>
                <a:spcPts val="1812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void</a:t>
            </a:r>
            <a:r>
              <a:rPr dirty="0" smtClean="0" sz="1600" spc="-3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async_foo_update(glo</a:t>
            </a:r>
            <a:r>
              <a:rPr dirty="0" smtClean="0" sz="1600" spc="9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al_f</a:t>
            </a:r>
            <a:r>
              <a:rPr dirty="0" smtClean="0" sz="1600" spc="1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ncs</a:t>
            </a:r>
            <a:r>
              <a:rPr dirty="0" smtClean="0" sz="1600" spc="1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t*</a:t>
            </a:r>
            <a:r>
              <a:rPr dirty="0" smtClean="0" sz="1600" spc="-257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gt,</a:t>
            </a:r>
            <a:r>
              <a:rPr dirty="0" smtClean="0" sz="1600" spc="-1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update_set_info_t*</a:t>
            </a:r>
            <a:r>
              <a:rPr dirty="0" smtClean="0" sz="1600" spc="-127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info,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2688971" marR="283221">
              <a:lnSpc>
                <a:spcPts val="1812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common_blocks_t*</a:t>
            </a:r>
            <a:r>
              <a:rPr dirty="0" smtClean="0" sz="1600" spc="-11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common_blocks,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2688971" marR="283221">
              <a:lnSpc>
                <a:spcPts val="1812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instance_streams_t*</a:t>
            </a:r>
            <a:r>
              <a:rPr dirty="0" smtClean="0" sz="1600" spc="-137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instance_streams,</a:t>
            </a:r>
            <a:endParaRPr sz="1600">
              <a:latin typeface="Courier New"/>
              <a:cs typeface="Courier New"/>
            </a:endParaRPr>
          </a:p>
          <a:p>
            <a:pPr marL="2688971">
              <a:lnSpc>
                <a:spcPts val="1810"/>
              </a:lnSpc>
              <a:spcBef>
                <a:spcPts val="391"/>
              </a:spcBef>
            </a:pPr>
            <a:r>
              <a:rPr dirty="0" smtClean="0" baseline="3678" sz="2400" spc="0" b="1">
                <a:solidFill>
                  <a:srgbClr val="99CC00"/>
                </a:solidFill>
                <a:latin typeface="Courier New"/>
                <a:cs typeface="Courier New"/>
              </a:rPr>
              <a:t>u8*</a:t>
            </a:r>
            <a:r>
              <a:rPr dirty="0" smtClean="0" baseline="3678" sz="2400" spc="-2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3678" sz="2400" spc="0" b="1">
                <a:solidFill>
                  <a:srgbClr val="99CC00"/>
                </a:solidFill>
                <a:latin typeface="Courier New"/>
                <a:cs typeface="Courier New"/>
              </a:rPr>
              <a:t>work_buffer,</a:t>
            </a:r>
            <a:r>
              <a:rPr dirty="0" smtClean="0" baseline="3678" sz="2400" spc="-8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3678" sz="2400" spc="0" b="1">
                <a:solidFill>
                  <a:srgbClr val="99CC00"/>
                </a:solidFill>
                <a:latin typeface="Courier New"/>
                <a:cs typeface="Courier New"/>
              </a:rPr>
              <a:t>u32</a:t>
            </a:r>
            <a:r>
              <a:rPr dirty="0" smtClean="0" baseline="3678" sz="2400" spc="-1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3678" sz="2400" spc="0" b="1">
                <a:solidFill>
                  <a:srgbClr val="99CC00"/>
                </a:solidFill>
                <a:latin typeface="Courier New"/>
                <a:cs typeface="Courier New"/>
              </a:rPr>
              <a:t>buf_size,</a:t>
            </a:r>
            <a:r>
              <a:rPr dirty="0" smtClean="0" baseline="3678" sz="2400" spc="-61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3678" sz="2400" spc="0" b="1">
                <a:solidFill>
                  <a:srgbClr val="99CC00"/>
                </a:solidFill>
                <a:latin typeface="Courier New"/>
                <a:cs typeface="Courier New"/>
              </a:rPr>
              <a:t>u32</a:t>
            </a:r>
            <a:r>
              <a:rPr dirty="0" smtClean="0" baseline="3678" sz="2400" spc="-1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3678" sz="2400" spc="0" b="1">
                <a:solidFill>
                  <a:srgbClr val="99CC00"/>
                </a:solidFill>
                <a:latin typeface="Courier New"/>
                <a:cs typeface="Courier New"/>
              </a:rPr>
              <a:t>tags[4])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94401"/>
              </a:lnSpc>
              <a:spcBef>
                <a:spcPts val="209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0395" marR="2611535">
              <a:lnSpc>
                <a:spcPts val="1812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u32*</a:t>
            </a:r>
            <a:r>
              <a:rPr dirty="0" smtClean="0" sz="1600" spc="-23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earray</a:t>
            </a:r>
            <a:r>
              <a:rPr dirty="0" smtClean="0" sz="1600" spc="922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=</a:t>
            </a:r>
            <a:r>
              <a:rPr dirty="0" smtClean="0" sz="1600" spc="-9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i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stance_streams[0</a:t>
            </a:r>
            <a:r>
              <a:rPr dirty="0" smtClean="0" sz="1600" spc="9" b="1">
                <a:solidFill>
                  <a:srgbClr val="FBFFFF"/>
                </a:solidFill>
                <a:latin typeface="Courier New"/>
                <a:cs typeface="Courier New"/>
              </a:rPr>
              <a:t>]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.m_e</a:t>
            </a:r>
            <a:r>
              <a:rPr dirty="0" smtClean="0" sz="1600" spc="14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_arr</a:t>
            </a:r>
            <a:r>
              <a:rPr dirty="0" smtClean="0" sz="1600" spc="14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y;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120395" marR="2611535">
              <a:lnSpc>
                <a:spcPts val="1812"/>
              </a:lnSpc>
              <a:spcBef>
                <a:spcPts val="299"/>
              </a:spcBef>
            </a:pP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u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1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6*</a:t>
            </a:r>
            <a:r>
              <a:rPr dirty="0" smtClean="0" sz="1600" spc="-23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i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d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i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c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600" spc="-42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=</a:t>
            </a:r>
            <a:r>
              <a:rPr dirty="0" smtClean="0" sz="1600" spc="-9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i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c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r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m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[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0</a:t>
            </a:r>
            <a:r>
              <a:rPr dirty="0" smtClean="0" sz="1600" spc="14" b="1">
                <a:solidFill>
                  <a:srgbClr val="FBFFFF"/>
                </a:solidFill>
                <a:latin typeface="Courier New"/>
                <a:cs typeface="Courier New"/>
              </a:rPr>
              <a:t>]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.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m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i</a:t>
            </a:r>
            <a:r>
              <a:rPr dirty="0" smtClean="0" sz="1600" spc="14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d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i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c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600" spc="14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;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120395" marR="2611535">
              <a:lnSpc>
                <a:spcPts val="1812"/>
              </a:lnSpc>
              <a:spcBef>
                <a:spcPts val="299"/>
              </a:spcBef>
            </a:pP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u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3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2</a:t>
            </a:r>
            <a:r>
              <a:rPr dirty="0" smtClean="0" sz="1600" spc="941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o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f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f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600" spc="922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=</a:t>
            </a:r>
            <a:r>
              <a:rPr dirty="0" smtClean="0" sz="1600" spc="-9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i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c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r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m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[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0</a:t>
            </a:r>
            <a:r>
              <a:rPr dirty="0" smtClean="0" sz="1600" spc="14" b="1">
                <a:solidFill>
                  <a:srgbClr val="FBFFFF"/>
                </a:solidFill>
                <a:latin typeface="Courier New"/>
                <a:cs typeface="Courier New"/>
              </a:rPr>
              <a:t>]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.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m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o</a:t>
            </a:r>
            <a:r>
              <a:rPr dirty="0" smtClean="0" sz="1600" spc="14" b="1">
                <a:solidFill>
                  <a:srgbClr val="FBFFFF"/>
                </a:solidFill>
                <a:latin typeface="Courier New"/>
                <a:cs typeface="Courier New"/>
              </a:rPr>
              <a:t>f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f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0395">
              <a:lnSpc>
                <a:spcPct val="94401"/>
              </a:lnSpc>
              <a:spcBef>
                <a:spcPts val="2411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TruckInfo</a:t>
            </a:r>
            <a:r>
              <a:rPr dirty="0" smtClean="0" sz="1600" spc="-61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inst;</a:t>
            </a:r>
            <a:endParaRPr sz="1600">
              <a:latin typeface="Courier New"/>
              <a:cs typeface="Courier New"/>
            </a:endParaRPr>
          </a:p>
          <a:p>
            <a:pPr marL="120395">
              <a:lnSpc>
                <a:spcPct val="94401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for(int</a:t>
            </a:r>
            <a:r>
              <a:rPr dirty="0" smtClean="0" sz="1600" spc="-47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600" spc="-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0;</a:t>
            </a:r>
            <a:r>
              <a:rPr dirty="0" smtClean="0" sz="1600" spc="-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&lt;</a:t>
            </a:r>
            <a:r>
              <a:rPr dirty="0" smtClean="0" sz="1600" spc="-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instance_streams[0]</a:t>
            </a:r>
            <a:r>
              <a:rPr dirty="0" smtClean="0" sz="1600" spc="9" b="1">
                <a:solidFill>
                  <a:srgbClr val="99CC00"/>
                </a:solidFill>
                <a:latin typeface="Courier New"/>
                <a:cs typeface="Courier New"/>
              </a:rPr>
              <a:t>.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m_co</a:t>
            </a:r>
            <a:r>
              <a:rPr dirty="0" smtClean="0" sz="1600" spc="9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nt;</a:t>
            </a:r>
            <a:r>
              <a:rPr dirty="0" smtClean="0" sz="1600" spc="-22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++i)</a:t>
            </a:r>
            <a:endParaRPr sz="1600">
              <a:latin typeface="Courier New"/>
              <a:cs typeface="Courier New"/>
            </a:endParaRPr>
          </a:p>
          <a:p>
            <a:pPr marL="120395">
              <a:lnSpc>
                <a:spcPct val="94401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710182" marR="2117660" indent="-1467866">
              <a:lnSpc>
                <a:spcPts val="1812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g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-&gt;dma_get(&amp;inst,</a:t>
            </a:r>
            <a:r>
              <a:rPr dirty="0" smtClean="0" sz="1600" spc="-127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earray[</a:t>
            </a:r>
            <a:r>
              <a:rPr dirty="0" smtClean="0" sz="1600" spc="-42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indices[i]</a:t>
            </a:r>
            <a:r>
              <a:rPr dirty="0" smtClean="0" sz="1600" spc="-7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]</a:t>
            </a:r>
            <a:r>
              <a:rPr dirty="0" smtClean="0" sz="1600" spc="5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+</a:t>
            </a:r>
            <a:r>
              <a:rPr dirty="0" smtClean="0" sz="1600" spc="-9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offset,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1710182" marR="2117660">
              <a:lnSpc>
                <a:spcPts val="1812"/>
              </a:lnSpc>
              <a:spcBef>
                <a:spcPts val="299"/>
              </a:spcBef>
            </a:pP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i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z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of</a:t>
            </a:r>
            <a:r>
              <a:rPr dirty="0" smtClean="0" sz="1600" spc="-42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i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,</a:t>
            </a:r>
            <a:r>
              <a:rPr dirty="0" smtClean="0" sz="1600" spc="-22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g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[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0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]</a:t>
            </a:r>
            <a:r>
              <a:rPr dirty="0" smtClean="0" sz="1600" spc="4" b="1">
                <a:solidFill>
                  <a:srgbClr val="FBFFFF"/>
                </a:solidFill>
                <a:latin typeface="Courier New"/>
                <a:cs typeface="Courier New"/>
              </a:rPr>
              <a:t>)</a:t>
            </a:r>
            <a:r>
              <a:rPr dirty="0" smtClean="0" sz="1600" spc="0" b="1">
                <a:solidFill>
                  <a:srgbClr val="FBFFFF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42315">
              <a:lnSpc>
                <a:spcPct val="94401"/>
              </a:lnSpc>
              <a:spcBef>
                <a:spcPts val="299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g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-&gt;dma_wait(tags[</a:t>
            </a:r>
            <a:r>
              <a:rPr dirty="0" smtClean="0" sz="1600" spc="9" b="1">
                <a:solidFill>
                  <a:srgbClr val="99CC00"/>
                </a:solidFill>
                <a:latin typeface="Courier New"/>
                <a:cs typeface="Courier New"/>
              </a:rPr>
              <a:t>0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]);</a:t>
            </a:r>
            <a:endParaRPr sz="1600">
              <a:latin typeface="Courier New"/>
              <a:cs typeface="Courier New"/>
            </a:endParaRPr>
          </a:p>
          <a:p>
            <a:pPr marL="242315">
              <a:lnSpc>
                <a:spcPct val="94401"/>
              </a:lnSpc>
              <a:spcBef>
                <a:spcPts val="2413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//</a:t>
            </a:r>
            <a:r>
              <a:rPr dirty="0" smtClean="0" sz="1600" spc="-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te</a:t>
            </a:r>
            <a:endParaRPr sz="1600">
              <a:latin typeface="Courier New"/>
              <a:cs typeface="Courier New"/>
            </a:endParaRPr>
          </a:p>
          <a:p>
            <a:pPr marL="120395">
              <a:lnSpc>
                <a:spcPct val="94401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248400" y="2133600"/>
            <a:ext cx="1981200" cy="457200"/>
          </a:xfrm>
          <a:custGeom>
            <a:avLst/>
            <a:gdLst/>
            <a:ahLst/>
            <a:cxnLst/>
            <a:rect l="l" t="t" r="r" b="b"/>
            <a:pathLst>
              <a:path w="1981200" h="457200">
                <a:moveTo>
                  <a:pt x="0" y="457200"/>
                </a:moveTo>
                <a:lnTo>
                  <a:pt x="1981200" y="457200"/>
                </a:lnTo>
                <a:lnTo>
                  <a:pt x="1981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248400" y="2133600"/>
            <a:ext cx="1981200" cy="457200"/>
          </a:xfrm>
          <a:custGeom>
            <a:avLst/>
            <a:gdLst/>
            <a:ahLst/>
            <a:cxnLst/>
            <a:rect l="l" t="t" r="r" b="b"/>
            <a:pathLst>
              <a:path w="1981200" h="457200">
                <a:moveTo>
                  <a:pt x="0" y="457200"/>
                </a:moveTo>
                <a:lnTo>
                  <a:pt x="1981200" y="457200"/>
                </a:lnTo>
                <a:lnTo>
                  <a:pt x="1981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81000" y="2438400"/>
            <a:ext cx="3352800" cy="2590800"/>
          </a:xfrm>
          <a:custGeom>
            <a:avLst/>
            <a:gdLst/>
            <a:ahLst/>
            <a:cxnLst/>
            <a:rect l="l" t="t" r="r" b="b"/>
            <a:pathLst>
              <a:path w="3352800" h="2590800">
                <a:moveTo>
                  <a:pt x="0" y="2590800"/>
                </a:moveTo>
                <a:lnTo>
                  <a:pt x="3352800" y="2590800"/>
                </a:lnTo>
                <a:lnTo>
                  <a:pt x="3352800" y="0"/>
                </a:lnTo>
                <a:lnTo>
                  <a:pt x="0" y="0"/>
                </a:lnTo>
                <a:lnTo>
                  <a:pt x="0" y="259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886200" y="1676400"/>
            <a:ext cx="1981200" cy="457200"/>
          </a:xfrm>
          <a:custGeom>
            <a:avLst/>
            <a:gdLst/>
            <a:ahLst/>
            <a:cxnLst/>
            <a:rect l="l" t="t" r="r" b="b"/>
            <a:pathLst>
              <a:path w="1981200" h="457200">
                <a:moveTo>
                  <a:pt x="0" y="457200"/>
                </a:moveTo>
                <a:lnTo>
                  <a:pt x="1981200" y="457200"/>
                </a:lnTo>
                <a:lnTo>
                  <a:pt x="1981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886200" y="1676400"/>
            <a:ext cx="1981200" cy="457200"/>
          </a:xfrm>
          <a:custGeom>
            <a:avLst/>
            <a:gdLst/>
            <a:ahLst/>
            <a:cxnLst/>
            <a:rect l="l" t="t" r="r" b="b"/>
            <a:pathLst>
              <a:path w="1981200" h="457200">
                <a:moveTo>
                  <a:pt x="0" y="457200"/>
                </a:moveTo>
                <a:lnTo>
                  <a:pt x="1981200" y="457200"/>
                </a:lnTo>
                <a:lnTo>
                  <a:pt x="1981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267200" y="2133600"/>
            <a:ext cx="1600200" cy="457200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0" y="457200"/>
                </a:moveTo>
                <a:lnTo>
                  <a:pt x="1600200" y="457200"/>
                </a:lnTo>
                <a:lnTo>
                  <a:pt x="1600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267200" y="2133600"/>
            <a:ext cx="1600200" cy="457200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0" y="457200"/>
                </a:moveTo>
                <a:lnTo>
                  <a:pt x="1600200" y="457200"/>
                </a:lnTo>
                <a:lnTo>
                  <a:pt x="1600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267200" y="3048000"/>
            <a:ext cx="1600200" cy="457200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0" y="457200"/>
                </a:moveTo>
                <a:lnTo>
                  <a:pt x="1600200" y="457200"/>
                </a:lnTo>
                <a:lnTo>
                  <a:pt x="1600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267200" y="3048000"/>
            <a:ext cx="1600200" cy="457200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0" y="457200"/>
                </a:moveTo>
                <a:lnTo>
                  <a:pt x="1600200" y="457200"/>
                </a:lnTo>
                <a:lnTo>
                  <a:pt x="1600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268851" y="3967162"/>
            <a:ext cx="1598549" cy="452437"/>
          </a:xfrm>
          <a:custGeom>
            <a:avLst/>
            <a:gdLst/>
            <a:ahLst/>
            <a:cxnLst/>
            <a:rect l="l" t="t" r="r" b="b"/>
            <a:pathLst>
              <a:path w="1598549" h="452437">
                <a:moveTo>
                  <a:pt x="0" y="452437"/>
                </a:moveTo>
                <a:lnTo>
                  <a:pt x="1598549" y="452437"/>
                </a:lnTo>
                <a:lnTo>
                  <a:pt x="1598549" y="0"/>
                </a:lnTo>
                <a:lnTo>
                  <a:pt x="0" y="0"/>
                </a:lnTo>
                <a:lnTo>
                  <a:pt x="0" y="45243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268851" y="3967162"/>
            <a:ext cx="1598549" cy="452437"/>
          </a:xfrm>
          <a:custGeom>
            <a:avLst/>
            <a:gdLst/>
            <a:ahLst/>
            <a:cxnLst/>
            <a:rect l="l" t="t" r="r" b="b"/>
            <a:pathLst>
              <a:path w="1598549" h="452437">
                <a:moveTo>
                  <a:pt x="0" y="452437"/>
                </a:moveTo>
                <a:lnTo>
                  <a:pt x="1598549" y="452437"/>
                </a:lnTo>
                <a:lnTo>
                  <a:pt x="1598549" y="0"/>
                </a:lnTo>
                <a:lnTo>
                  <a:pt x="0" y="0"/>
                </a:lnTo>
                <a:lnTo>
                  <a:pt x="0" y="452437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267200" y="4876800"/>
            <a:ext cx="1600200" cy="457200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0" y="457200"/>
                </a:moveTo>
                <a:lnTo>
                  <a:pt x="1600200" y="457200"/>
                </a:lnTo>
                <a:lnTo>
                  <a:pt x="1600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267200" y="4876800"/>
            <a:ext cx="1600200" cy="457200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0" y="457200"/>
                </a:moveTo>
                <a:lnTo>
                  <a:pt x="1600200" y="457200"/>
                </a:lnTo>
                <a:lnTo>
                  <a:pt x="1600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248400" y="3048000"/>
            <a:ext cx="1981200" cy="457200"/>
          </a:xfrm>
          <a:custGeom>
            <a:avLst/>
            <a:gdLst/>
            <a:ahLst/>
            <a:cxnLst/>
            <a:rect l="l" t="t" r="r" b="b"/>
            <a:pathLst>
              <a:path w="1981200" h="457200">
                <a:moveTo>
                  <a:pt x="0" y="457200"/>
                </a:moveTo>
                <a:lnTo>
                  <a:pt x="1981200" y="457200"/>
                </a:lnTo>
                <a:lnTo>
                  <a:pt x="1981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6248400" y="3048000"/>
            <a:ext cx="1981200" cy="457200"/>
          </a:xfrm>
          <a:custGeom>
            <a:avLst/>
            <a:gdLst/>
            <a:ahLst/>
            <a:cxnLst/>
            <a:rect l="l" t="t" r="r" b="b"/>
            <a:pathLst>
              <a:path w="1981200" h="457200">
                <a:moveTo>
                  <a:pt x="0" y="457200"/>
                </a:moveTo>
                <a:lnTo>
                  <a:pt x="1981200" y="457200"/>
                </a:lnTo>
                <a:lnTo>
                  <a:pt x="1981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248400" y="3962400"/>
            <a:ext cx="1981200" cy="457200"/>
          </a:xfrm>
          <a:custGeom>
            <a:avLst/>
            <a:gdLst/>
            <a:ahLst/>
            <a:cxnLst/>
            <a:rect l="l" t="t" r="r" b="b"/>
            <a:pathLst>
              <a:path w="1981200" h="457200">
                <a:moveTo>
                  <a:pt x="0" y="457200"/>
                </a:moveTo>
                <a:lnTo>
                  <a:pt x="1981200" y="457200"/>
                </a:lnTo>
                <a:lnTo>
                  <a:pt x="1981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248400" y="3962400"/>
            <a:ext cx="1981200" cy="457200"/>
          </a:xfrm>
          <a:custGeom>
            <a:avLst/>
            <a:gdLst/>
            <a:ahLst/>
            <a:cxnLst/>
            <a:rect l="l" t="t" r="r" b="b"/>
            <a:pathLst>
              <a:path w="1981200" h="457200">
                <a:moveTo>
                  <a:pt x="0" y="457200"/>
                </a:moveTo>
                <a:lnTo>
                  <a:pt x="1981200" y="457200"/>
                </a:lnTo>
                <a:lnTo>
                  <a:pt x="1981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248400" y="4876800"/>
            <a:ext cx="1981200" cy="457200"/>
          </a:xfrm>
          <a:custGeom>
            <a:avLst/>
            <a:gdLst/>
            <a:ahLst/>
            <a:cxnLst/>
            <a:rect l="l" t="t" r="r" b="b"/>
            <a:pathLst>
              <a:path w="1981200" h="457200">
                <a:moveTo>
                  <a:pt x="0" y="457200"/>
                </a:moveTo>
                <a:lnTo>
                  <a:pt x="1981200" y="457200"/>
                </a:lnTo>
                <a:lnTo>
                  <a:pt x="1981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248400" y="4876800"/>
            <a:ext cx="1981200" cy="457200"/>
          </a:xfrm>
          <a:custGeom>
            <a:avLst/>
            <a:gdLst/>
            <a:ahLst/>
            <a:cxnLst/>
            <a:rect l="l" t="t" r="r" b="b"/>
            <a:pathLst>
              <a:path w="1981200" h="457200">
                <a:moveTo>
                  <a:pt x="0" y="457200"/>
                </a:moveTo>
                <a:lnTo>
                  <a:pt x="1981200" y="457200"/>
                </a:lnTo>
                <a:lnTo>
                  <a:pt x="1981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5943600" y="5170127"/>
            <a:ext cx="2590800" cy="1143000"/>
          </a:xfrm>
          <a:custGeom>
            <a:avLst/>
            <a:gdLst/>
            <a:ahLst/>
            <a:cxnLst/>
            <a:rect l="l" t="t" r="r" b="b"/>
            <a:pathLst>
              <a:path w="2590800" h="1143000">
                <a:moveTo>
                  <a:pt x="379380" y="377470"/>
                </a:moveTo>
                <a:lnTo>
                  <a:pt x="379442" y="116206"/>
                </a:lnTo>
                <a:lnTo>
                  <a:pt x="369903" y="103706"/>
                </a:lnTo>
                <a:lnTo>
                  <a:pt x="361241" y="91082"/>
                </a:lnTo>
                <a:lnTo>
                  <a:pt x="353464" y="78343"/>
                </a:lnTo>
                <a:lnTo>
                  <a:pt x="346577" y="65498"/>
                </a:lnTo>
                <a:lnTo>
                  <a:pt x="340586" y="52557"/>
                </a:lnTo>
                <a:lnTo>
                  <a:pt x="335500" y="39527"/>
                </a:lnTo>
                <a:lnTo>
                  <a:pt x="331323" y="26418"/>
                </a:lnTo>
                <a:lnTo>
                  <a:pt x="328063" y="13239"/>
                </a:lnTo>
                <a:lnTo>
                  <a:pt x="325727" y="0"/>
                </a:lnTo>
                <a:lnTo>
                  <a:pt x="311796" y="345283"/>
                </a:lnTo>
                <a:lnTo>
                  <a:pt x="379380" y="377470"/>
                </a:lnTo>
                <a:close/>
              </a:path>
              <a:path w="2590800" h="1143000">
                <a:moveTo>
                  <a:pt x="66031" y="-207252"/>
                </a:moveTo>
                <a:lnTo>
                  <a:pt x="37642" y="-163954"/>
                </a:lnTo>
                <a:lnTo>
                  <a:pt x="16952" y="-119319"/>
                </a:lnTo>
                <a:lnTo>
                  <a:pt x="4293" y="-73494"/>
                </a:lnTo>
                <a:lnTo>
                  <a:pt x="0" y="-26627"/>
                </a:lnTo>
                <a:lnTo>
                  <a:pt x="4293" y="20239"/>
                </a:lnTo>
                <a:lnTo>
                  <a:pt x="16952" y="66064"/>
                </a:lnTo>
                <a:lnTo>
                  <a:pt x="37642" y="110698"/>
                </a:lnTo>
                <a:lnTo>
                  <a:pt x="66031" y="153996"/>
                </a:lnTo>
                <a:lnTo>
                  <a:pt x="101786" y="195810"/>
                </a:lnTo>
                <a:lnTo>
                  <a:pt x="144573" y="235993"/>
                </a:lnTo>
                <a:lnTo>
                  <a:pt x="194059" y="274398"/>
                </a:lnTo>
                <a:lnTo>
                  <a:pt x="249911" y="310877"/>
                </a:lnTo>
                <a:lnTo>
                  <a:pt x="311796" y="345283"/>
                </a:lnTo>
                <a:lnTo>
                  <a:pt x="325727" y="0"/>
                </a:lnTo>
                <a:lnTo>
                  <a:pt x="324320" y="-13292"/>
                </a:lnTo>
                <a:lnTo>
                  <a:pt x="323850" y="-26627"/>
                </a:lnTo>
                <a:lnTo>
                  <a:pt x="336566" y="-96153"/>
                </a:lnTo>
                <a:lnTo>
                  <a:pt x="373381" y="-162108"/>
                </a:lnTo>
                <a:lnTo>
                  <a:pt x="400200" y="-193469"/>
                </a:lnTo>
                <a:lnTo>
                  <a:pt x="432295" y="-223607"/>
                </a:lnTo>
                <a:lnTo>
                  <a:pt x="469415" y="-252411"/>
                </a:lnTo>
                <a:lnTo>
                  <a:pt x="511310" y="-279770"/>
                </a:lnTo>
                <a:lnTo>
                  <a:pt x="557730" y="-305574"/>
                </a:lnTo>
                <a:lnTo>
                  <a:pt x="608425" y="-329713"/>
                </a:lnTo>
                <a:lnTo>
                  <a:pt x="663145" y="-352076"/>
                </a:lnTo>
                <a:lnTo>
                  <a:pt x="721641" y="-372554"/>
                </a:lnTo>
                <a:lnTo>
                  <a:pt x="783662" y="-391035"/>
                </a:lnTo>
                <a:lnTo>
                  <a:pt x="848959" y="-407411"/>
                </a:lnTo>
                <a:lnTo>
                  <a:pt x="917281" y="-421569"/>
                </a:lnTo>
                <a:lnTo>
                  <a:pt x="988379" y="-433401"/>
                </a:lnTo>
                <a:lnTo>
                  <a:pt x="1062002" y="-442795"/>
                </a:lnTo>
                <a:lnTo>
                  <a:pt x="1137901" y="-449642"/>
                </a:lnTo>
                <a:lnTo>
                  <a:pt x="1215826" y="-453831"/>
                </a:lnTo>
                <a:lnTo>
                  <a:pt x="1295527" y="-455252"/>
                </a:lnTo>
                <a:lnTo>
                  <a:pt x="1325737" y="-455045"/>
                </a:lnTo>
                <a:lnTo>
                  <a:pt x="1385854" y="-453396"/>
                </a:lnTo>
                <a:lnTo>
                  <a:pt x="1445428" y="-450120"/>
                </a:lnTo>
                <a:lnTo>
                  <a:pt x="1504295" y="-445241"/>
                </a:lnTo>
                <a:lnTo>
                  <a:pt x="1562292" y="-438780"/>
                </a:lnTo>
                <a:lnTo>
                  <a:pt x="1619254" y="-430761"/>
                </a:lnTo>
                <a:lnTo>
                  <a:pt x="1675018" y="-421206"/>
                </a:lnTo>
                <a:lnTo>
                  <a:pt x="1729420" y="-410139"/>
                </a:lnTo>
                <a:lnTo>
                  <a:pt x="1782296" y="-397582"/>
                </a:lnTo>
                <a:lnTo>
                  <a:pt x="1833482" y="-383559"/>
                </a:lnTo>
                <a:lnTo>
                  <a:pt x="1858391" y="-376004"/>
                </a:lnTo>
                <a:lnTo>
                  <a:pt x="503682" y="221657"/>
                </a:lnTo>
                <a:lnTo>
                  <a:pt x="470223" y="199487"/>
                </a:lnTo>
                <a:lnTo>
                  <a:pt x="426237" y="164789"/>
                </a:lnTo>
                <a:lnTo>
                  <a:pt x="389851" y="128573"/>
                </a:lnTo>
                <a:lnTo>
                  <a:pt x="379442" y="116206"/>
                </a:lnTo>
                <a:lnTo>
                  <a:pt x="379380" y="377470"/>
                </a:lnTo>
                <a:lnTo>
                  <a:pt x="452331" y="407290"/>
                </a:lnTo>
                <a:lnTo>
                  <a:pt x="530315" y="434595"/>
                </a:lnTo>
                <a:lnTo>
                  <a:pt x="612999" y="459240"/>
                </a:lnTo>
                <a:lnTo>
                  <a:pt x="700050" y="481075"/>
                </a:lnTo>
                <a:lnTo>
                  <a:pt x="791134" y="499956"/>
                </a:lnTo>
                <a:lnTo>
                  <a:pt x="757443" y="330195"/>
                </a:lnTo>
                <a:lnTo>
                  <a:pt x="732535" y="322622"/>
                </a:lnTo>
                <a:lnTo>
                  <a:pt x="2087245" y="-275039"/>
                </a:lnTo>
                <a:lnTo>
                  <a:pt x="2060484" y="-487850"/>
                </a:lnTo>
                <a:lnTo>
                  <a:pt x="1977800" y="-512495"/>
                </a:lnTo>
                <a:lnTo>
                  <a:pt x="1890749" y="-534331"/>
                </a:lnTo>
                <a:lnTo>
                  <a:pt x="1799665" y="-553211"/>
                </a:lnTo>
                <a:lnTo>
                  <a:pt x="1704880" y="-568988"/>
                </a:lnTo>
                <a:lnTo>
                  <a:pt x="1606728" y="-581516"/>
                </a:lnTo>
                <a:lnTo>
                  <a:pt x="1505542" y="-590646"/>
                </a:lnTo>
                <a:lnTo>
                  <a:pt x="1401654" y="-596232"/>
                </a:lnTo>
                <a:lnTo>
                  <a:pt x="1295400" y="-598127"/>
                </a:lnTo>
                <a:lnTo>
                  <a:pt x="1189145" y="-596232"/>
                </a:lnTo>
                <a:lnTo>
                  <a:pt x="1085257" y="-590646"/>
                </a:lnTo>
                <a:lnTo>
                  <a:pt x="984071" y="-581516"/>
                </a:lnTo>
                <a:lnTo>
                  <a:pt x="885919" y="-568988"/>
                </a:lnTo>
                <a:lnTo>
                  <a:pt x="791134" y="-553211"/>
                </a:lnTo>
                <a:lnTo>
                  <a:pt x="700050" y="-534331"/>
                </a:lnTo>
                <a:lnTo>
                  <a:pt x="612999" y="-512495"/>
                </a:lnTo>
                <a:lnTo>
                  <a:pt x="530315" y="-487850"/>
                </a:lnTo>
                <a:lnTo>
                  <a:pt x="452331" y="-460545"/>
                </a:lnTo>
                <a:lnTo>
                  <a:pt x="379380" y="-430725"/>
                </a:lnTo>
                <a:lnTo>
                  <a:pt x="311796" y="-398539"/>
                </a:lnTo>
                <a:lnTo>
                  <a:pt x="249911" y="-364132"/>
                </a:lnTo>
                <a:lnTo>
                  <a:pt x="194059" y="-327653"/>
                </a:lnTo>
                <a:lnTo>
                  <a:pt x="144573" y="-289248"/>
                </a:lnTo>
                <a:lnTo>
                  <a:pt x="101786" y="-249066"/>
                </a:lnTo>
                <a:lnTo>
                  <a:pt x="66031" y="-207252"/>
                </a:lnTo>
                <a:close/>
              </a:path>
              <a:path w="2590800" h="1143000">
                <a:moveTo>
                  <a:pt x="885919" y="515733"/>
                </a:moveTo>
                <a:lnTo>
                  <a:pt x="984071" y="528261"/>
                </a:lnTo>
                <a:lnTo>
                  <a:pt x="1085257" y="537391"/>
                </a:lnTo>
                <a:lnTo>
                  <a:pt x="1189145" y="542977"/>
                </a:lnTo>
                <a:lnTo>
                  <a:pt x="1295400" y="544872"/>
                </a:lnTo>
                <a:lnTo>
                  <a:pt x="1401654" y="542977"/>
                </a:lnTo>
                <a:lnTo>
                  <a:pt x="1505542" y="537391"/>
                </a:lnTo>
                <a:lnTo>
                  <a:pt x="1606728" y="528261"/>
                </a:lnTo>
                <a:lnTo>
                  <a:pt x="1704880" y="515733"/>
                </a:lnTo>
                <a:lnTo>
                  <a:pt x="1799665" y="499956"/>
                </a:lnTo>
                <a:lnTo>
                  <a:pt x="1890749" y="481075"/>
                </a:lnTo>
                <a:lnTo>
                  <a:pt x="1977800" y="459240"/>
                </a:lnTo>
                <a:lnTo>
                  <a:pt x="2060484" y="434595"/>
                </a:lnTo>
                <a:lnTo>
                  <a:pt x="2138468" y="407290"/>
                </a:lnTo>
                <a:lnTo>
                  <a:pt x="2211419" y="377470"/>
                </a:lnTo>
                <a:lnTo>
                  <a:pt x="2279003" y="345283"/>
                </a:lnTo>
                <a:lnTo>
                  <a:pt x="2340888" y="310877"/>
                </a:lnTo>
                <a:lnTo>
                  <a:pt x="2396740" y="274398"/>
                </a:lnTo>
                <a:lnTo>
                  <a:pt x="2446226" y="235993"/>
                </a:lnTo>
                <a:lnTo>
                  <a:pt x="2489013" y="195810"/>
                </a:lnTo>
                <a:lnTo>
                  <a:pt x="2524768" y="153996"/>
                </a:lnTo>
                <a:lnTo>
                  <a:pt x="2553157" y="110698"/>
                </a:lnTo>
                <a:lnTo>
                  <a:pt x="2573847" y="66064"/>
                </a:lnTo>
                <a:lnTo>
                  <a:pt x="2586506" y="20239"/>
                </a:lnTo>
                <a:lnTo>
                  <a:pt x="2590800" y="-26627"/>
                </a:lnTo>
                <a:lnTo>
                  <a:pt x="2586506" y="-73494"/>
                </a:lnTo>
                <a:lnTo>
                  <a:pt x="2573847" y="-119319"/>
                </a:lnTo>
                <a:lnTo>
                  <a:pt x="2553157" y="-163954"/>
                </a:lnTo>
                <a:lnTo>
                  <a:pt x="2524768" y="-207252"/>
                </a:lnTo>
                <a:lnTo>
                  <a:pt x="2489013" y="-249066"/>
                </a:lnTo>
                <a:lnTo>
                  <a:pt x="2446226" y="-289248"/>
                </a:lnTo>
                <a:lnTo>
                  <a:pt x="2396740" y="-327653"/>
                </a:lnTo>
                <a:lnTo>
                  <a:pt x="2340888" y="-364132"/>
                </a:lnTo>
                <a:lnTo>
                  <a:pt x="2279003" y="-398539"/>
                </a:lnTo>
                <a:lnTo>
                  <a:pt x="2211419" y="-430725"/>
                </a:lnTo>
                <a:lnTo>
                  <a:pt x="2138468" y="-460545"/>
                </a:lnTo>
                <a:lnTo>
                  <a:pt x="2060484" y="-487850"/>
                </a:lnTo>
                <a:lnTo>
                  <a:pt x="2087245" y="-275039"/>
                </a:lnTo>
                <a:lnTo>
                  <a:pt x="2104383" y="-264055"/>
                </a:lnTo>
                <a:lnTo>
                  <a:pt x="2120703" y="-252866"/>
                </a:lnTo>
                <a:lnTo>
                  <a:pt x="2164687" y="-218151"/>
                </a:lnTo>
                <a:lnTo>
                  <a:pt x="2201067" y="-181910"/>
                </a:lnTo>
                <a:lnTo>
                  <a:pt x="2229663" y="-144391"/>
                </a:lnTo>
                <a:lnTo>
                  <a:pt x="2250296" y="-105839"/>
                </a:lnTo>
                <a:lnTo>
                  <a:pt x="2262785" y="-66502"/>
                </a:lnTo>
                <a:lnTo>
                  <a:pt x="2266950" y="-26627"/>
                </a:lnTo>
                <a:lnTo>
                  <a:pt x="2263729" y="8527"/>
                </a:lnTo>
                <a:lnTo>
                  <a:pt x="2238714" y="76377"/>
                </a:lnTo>
                <a:lnTo>
                  <a:pt x="2217419" y="108852"/>
                </a:lnTo>
                <a:lnTo>
                  <a:pt x="2190601" y="140214"/>
                </a:lnTo>
                <a:lnTo>
                  <a:pt x="2158507" y="170352"/>
                </a:lnTo>
                <a:lnTo>
                  <a:pt x="2121390" y="199155"/>
                </a:lnTo>
                <a:lnTo>
                  <a:pt x="2079498" y="226514"/>
                </a:lnTo>
                <a:lnTo>
                  <a:pt x="2033081" y="252318"/>
                </a:lnTo>
                <a:lnTo>
                  <a:pt x="1982390" y="276457"/>
                </a:lnTo>
                <a:lnTo>
                  <a:pt x="1927675" y="298821"/>
                </a:lnTo>
                <a:lnTo>
                  <a:pt x="1869186" y="319299"/>
                </a:lnTo>
                <a:lnTo>
                  <a:pt x="1807172" y="337780"/>
                </a:lnTo>
                <a:lnTo>
                  <a:pt x="1741884" y="354156"/>
                </a:lnTo>
                <a:lnTo>
                  <a:pt x="1673572" y="368314"/>
                </a:lnTo>
                <a:lnTo>
                  <a:pt x="1602486" y="380146"/>
                </a:lnTo>
                <a:lnTo>
                  <a:pt x="1528875" y="389540"/>
                </a:lnTo>
                <a:lnTo>
                  <a:pt x="1452991" y="396387"/>
                </a:lnTo>
                <a:lnTo>
                  <a:pt x="1375082" y="400576"/>
                </a:lnTo>
                <a:lnTo>
                  <a:pt x="1295400" y="401997"/>
                </a:lnTo>
                <a:lnTo>
                  <a:pt x="1265171" y="401790"/>
                </a:lnTo>
                <a:lnTo>
                  <a:pt x="1205030" y="400141"/>
                </a:lnTo>
                <a:lnTo>
                  <a:pt x="1145444" y="396863"/>
                </a:lnTo>
                <a:lnTo>
                  <a:pt x="1086574" y="391980"/>
                </a:lnTo>
                <a:lnTo>
                  <a:pt x="1028582" y="385513"/>
                </a:lnTo>
                <a:lnTo>
                  <a:pt x="971629" y="377485"/>
                </a:lnTo>
                <a:lnTo>
                  <a:pt x="915878" y="367916"/>
                </a:lnTo>
                <a:lnTo>
                  <a:pt x="861488" y="356831"/>
                </a:lnTo>
                <a:lnTo>
                  <a:pt x="808623" y="344249"/>
                </a:lnTo>
                <a:lnTo>
                  <a:pt x="757443" y="330195"/>
                </a:lnTo>
                <a:lnTo>
                  <a:pt x="791134" y="499956"/>
                </a:lnTo>
                <a:lnTo>
                  <a:pt x="885919" y="5157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5943600" y="4572000"/>
            <a:ext cx="2590800" cy="1143000"/>
          </a:xfrm>
          <a:custGeom>
            <a:avLst/>
            <a:gdLst/>
            <a:ahLst/>
            <a:cxnLst/>
            <a:rect l="l" t="t" r="r" b="b"/>
            <a:pathLst>
              <a:path w="2590800" h="1143000">
                <a:moveTo>
                  <a:pt x="1295400" y="0"/>
                </a:moveTo>
                <a:lnTo>
                  <a:pt x="1401654" y="1894"/>
                </a:lnTo>
                <a:lnTo>
                  <a:pt x="1505542" y="7480"/>
                </a:lnTo>
                <a:lnTo>
                  <a:pt x="1606728" y="16611"/>
                </a:lnTo>
                <a:lnTo>
                  <a:pt x="1704880" y="29138"/>
                </a:lnTo>
                <a:lnTo>
                  <a:pt x="1799665" y="44916"/>
                </a:lnTo>
                <a:lnTo>
                  <a:pt x="1890749" y="63796"/>
                </a:lnTo>
                <a:lnTo>
                  <a:pt x="1977800" y="85632"/>
                </a:lnTo>
                <a:lnTo>
                  <a:pt x="2060484" y="110276"/>
                </a:lnTo>
                <a:lnTo>
                  <a:pt x="2138468" y="137582"/>
                </a:lnTo>
                <a:lnTo>
                  <a:pt x="2211419" y="167401"/>
                </a:lnTo>
                <a:lnTo>
                  <a:pt x="2279003" y="199588"/>
                </a:lnTo>
                <a:lnTo>
                  <a:pt x="2340888" y="233994"/>
                </a:lnTo>
                <a:lnTo>
                  <a:pt x="2396740" y="270474"/>
                </a:lnTo>
                <a:lnTo>
                  <a:pt x="2446226" y="308878"/>
                </a:lnTo>
                <a:lnTo>
                  <a:pt x="2489013" y="349061"/>
                </a:lnTo>
                <a:lnTo>
                  <a:pt x="2524768" y="390875"/>
                </a:lnTo>
                <a:lnTo>
                  <a:pt x="2553157" y="434173"/>
                </a:lnTo>
                <a:lnTo>
                  <a:pt x="2573847" y="478808"/>
                </a:lnTo>
                <a:lnTo>
                  <a:pt x="2586506" y="524632"/>
                </a:lnTo>
                <a:lnTo>
                  <a:pt x="2590800" y="571500"/>
                </a:lnTo>
                <a:lnTo>
                  <a:pt x="2586506" y="618367"/>
                </a:lnTo>
                <a:lnTo>
                  <a:pt x="2573847" y="664191"/>
                </a:lnTo>
                <a:lnTo>
                  <a:pt x="2553157" y="708826"/>
                </a:lnTo>
                <a:lnTo>
                  <a:pt x="2524768" y="752124"/>
                </a:lnTo>
                <a:lnTo>
                  <a:pt x="2489013" y="793938"/>
                </a:lnTo>
                <a:lnTo>
                  <a:pt x="2446226" y="834121"/>
                </a:lnTo>
                <a:lnTo>
                  <a:pt x="2396740" y="872525"/>
                </a:lnTo>
                <a:lnTo>
                  <a:pt x="2340888" y="909005"/>
                </a:lnTo>
                <a:lnTo>
                  <a:pt x="2279003" y="943411"/>
                </a:lnTo>
                <a:lnTo>
                  <a:pt x="2211419" y="975598"/>
                </a:lnTo>
                <a:lnTo>
                  <a:pt x="2138468" y="1005417"/>
                </a:lnTo>
                <a:lnTo>
                  <a:pt x="2060484" y="1032723"/>
                </a:lnTo>
                <a:lnTo>
                  <a:pt x="1977800" y="1057367"/>
                </a:lnTo>
                <a:lnTo>
                  <a:pt x="1890749" y="1079203"/>
                </a:lnTo>
                <a:lnTo>
                  <a:pt x="1799665" y="1098083"/>
                </a:lnTo>
                <a:lnTo>
                  <a:pt x="1704880" y="1113861"/>
                </a:lnTo>
                <a:lnTo>
                  <a:pt x="1606728" y="1126388"/>
                </a:lnTo>
                <a:lnTo>
                  <a:pt x="1505542" y="1135519"/>
                </a:lnTo>
                <a:lnTo>
                  <a:pt x="1401654" y="1141105"/>
                </a:lnTo>
                <a:lnTo>
                  <a:pt x="1295400" y="1143000"/>
                </a:lnTo>
                <a:lnTo>
                  <a:pt x="1189145" y="1141105"/>
                </a:lnTo>
                <a:lnTo>
                  <a:pt x="1085257" y="1135519"/>
                </a:lnTo>
                <a:lnTo>
                  <a:pt x="984071" y="1126388"/>
                </a:lnTo>
                <a:lnTo>
                  <a:pt x="885919" y="1113861"/>
                </a:lnTo>
                <a:lnTo>
                  <a:pt x="791134" y="1098083"/>
                </a:lnTo>
                <a:lnTo>
                  <a:pt x="700050" y="1079203"/>
                </a:lnTo>
                <a:lnTo>
                  <a:pt x="612999" y="1057367"/>
                </a:lnTo>
                <a:lnTo>
                  <a:pt x="530315" y="1032723"/>
                </a:lnTo>
                <a:lnTo>
                  <a:pt x="452331" y="1005417"/>
                </a:lnTo>
                <a:lnTo>
                  <a:pt x="379380" y="975598"/>
                </a:lnTo>
                <a:lnTo>
                  <a:pt x="311796" y="943411"/>
                </a:lnTo>
                <a:lnTo>
                  <a:pt x="249911" y="909005"/>
                </a:lnTo>
                <a:lnTo>
                  <a:pt x="194059" y="872525"/>
                </a:lnTo>
                <a:lnTo>
                  <a:pt x="144573" y="834121"/>
                </a:lnTo>
                <a:lnTo>
                  <a:pt x="101786" y="793938"/>
                </a:lnTo>
                <a:lnTo>
                  <a:pt x="66031" y="752124"/>
                </a:lnTo>
                <a:lnTo>
                  <a:pt x="37642" y="708826"/>
                </a:lnTo>
                <a:lnTo>
                  <a:pt x="16952" y="664191"/>
                </a:lnTo>
                <a:lnTo>
                  <a:pt x="4293" y="618367"/>
                </a:lnTo>
                <a:lnTo>
                  <a:pt x="0" y="571500"/>
                </a:lnTo>
                <a:lnTo>
                  <a:pt x="4293" y="524632"/>
                </a:lnTo>
                <a:lnTo>
                  <a:pt x="16952" y="478808"/>
                </a:lnTo>
                <a:lnTo>
                  <a:pt x="37642" y="434173"/>
                </a:lnTo>
                <a:lnTo>
                  <a:pt x="66031" y="390875"/>
                </a:lnTo>
                <a:lnTo>
                  <a:pt x="101786" y="349061"/>
                </a:lnTo>
                <a:lnTo>
                  <a:pt x="144573" y="308878"/>
                </a:lnTo>
                <a:lnTo>
                  <a:pt x="194059" y="270474"/>
                </a:lnTo>
                <a:lnTo>
                  <a:pt x="249911" y="233994"/>
                </a:lnTo>
                <a:lnTo>
                  <a:pt x="311796" y="199588"/>
                </a:lnTo>
                <a:lnTo>
                  <a:pt x="379380" y="167401"/>
                </a:lnTo>
                <a:lnTo>
                  <a:pt x="452331" y="137582"/>
                </a:lnTo>
                <a:lnTo>
                  <a:pt x="530315" y="110276"/>
                </a:lnTo>
                <a:lnTo>
                  <a:pt x="612999" y="85632"/>
                </a:lnTo>
                <a:lnTo>
                  <a:pt x="700050" y="63796"/>
                </a:lnTo>
                <a:lnTo>
                  <a:pt x="791134" y="44916"/>
                </a:lnTo>
                <a:lnTo>
                  <a:pt x="885919" y="29138"/>
                </a:lnTo>
                <a:lnTo>
                  <a:pt x="984071" y="16611"/>
                </a:lnTo>
                <a:lnTo>
                  <a:pt x="1085257" y="7480"/>
                </a:lnTo>
                <a:lnTo>
                  <a:pt x="1189145" y="1894"/>
                </a:lnTo>
                <a:lnTo>
                  <a:pt x="12954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676135" y="4895088"/>
            <a:ext cx="1534414" cy="677037"/>
          </a:xfrm>
          <a:custGeom>
            <a:avLst/>
            <a:gdLst/>
            <a:ahLst/>
            <a:cxnLst/>
            <a:rect l="l" t="t" r="r" b="b"/>
            <a:pathLst>
              <a:path w="1534414" h="677037">
                <a:moveTo>
                  <a:pt x="0" y="597662"/>
                </a:moveTo>
                <a:lnTo>
                  <a:pt x="50276" y="612444"/>
                </a:lnTo>
                <a:lnTo>
                  <a:pt x="102319" y="625765"/>
                </a:lnTo>
                <a:lnTo>
                  <a:pt x="155966" y="637601"/>
                </a:lnTo>
                <a:lnTo>
                  <a:pt x="211057" y="647931"/>
                </a:lnTo>
                <a:lnTo>
                  <a:pt x="267430" y="656732"/>
                </a:lnTo>
                <a:lnTo>
                  <a:pt x="324922" y="663983"/>
                </a:lnTo>
                <a:lnTo>
                  <a:pt x="383374" y="669661"/>
                </a:lnTo>
                <a:lnTo>
                  <a:pt x="442622" y="673744"/>
                </a:lnTo>
                <a:lnTo>
                  <a:pt x="502506" y="676210"/>
                </a:lnTo>
                <a:lnTo>
                  <a:pt x="562864" y="677037"/>
                </a:lnTo>
                <a:lnTo>
                  <a:pt x="642546" y="675616"/>
                </a:lnTo>
                <a:lnTo>
                  <a:pt x="720455" y="671427"/>
                </a:lnTo>
                <a:lnTo>
                  <a:pt x="796339" y="664580"/>
                </a:lnTo>
                <a:lnTo>
                  <a:pt x="869950" y="655185"/>
                </a:lnTo>
                <a:lnTo>
                  <a:pt x="941036" y="643354"/>
                </a:lnTo>
                <a:lnTo>
                  <a:pt x="1009348" y="629195"/>
                </a:lnTo>
                <a:lnTo>
                  <a:pt x="1074636" y="612820"/>
                </a:lnTo>
                <a:lnTo>
                  <a:pt x="1136650" y="594338"/>
                </a:lnTo>
                <a:lnTo>
                  <a:pt x="1195139" y="573860"/>
                </a:lnTo>
                <a:lnTo>
                  <a:pt x="1249854" y="551497"/>
                </a:lnTo>
                <a:lnTo>
                  <a:pt x="1300545" y="527358"/>
                </a:lnTo>
                <a:lnTo>
                  <a:pt x="1346962" y="501554"/>
                </a:lnTo>
                <a:lnTo>
                  <a:pt x="1388854" y="474195"/>
                </a:lnTo>
                <a:lnTo>
                  <a:pt x="1425971" y="445392"/>
                </a:lnTo>
                <a:lnTo>
                  <a:pt x="1458065" y="415254"/>
                </a:lnTo>
                <a:lnTo>
                  <a:pt x="1484883" y="383892"/>
                </a:lnTo>
                <a:lnTo>
                  <a:pt x="1506178" y="351417"/>
                </a:lnTo>
                <a:lnTo>
                  <a:pt x="1531193" y="283566"/>
                </a:lnTo>
                <a:lnTo>
                  <a:pt x="1534414" y="248412"/>
                </a:lnTo>
                <a:lnTo>
                  <a:pt x="1533961" y="235075"/>
                </a:lnTo>
                <a:lnTo>
                  <a:pt x="1527002" y="195352"/>
                </a:lnTo>
                <a:lnTo>
                  <a:pt x="1511778" y="156249"/>
                </a:lnTo>
                <a:lnTo>
                  <a:pt x="1488471" y="118014"/>
                </a:lnTo>
                <a:lnTo>
                  <a:pt x="1457260" y="80894"/>
                </a:lnTo>
                <a:lnTo>
                  <a:pt x="1418325" y="45134"/>
                </a:lnTo>
                <a:lnTo>
                  <a:pt x="1371847" y="10983"/>
                </a:lnTo>
                <a:lnTo>
                  <a:pt x="1354709" y="0"/>
                </a:lnTo>
                <a:lnTo>
                  <a:pt x="0" y="597662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267450" y="4714875"/>
            <a:ext cx="1534541" cy="676910"/>
          </a:xfrm>
          <a:custGeom>
            <a:avLst/>
            <a:gdLst/>
            <a:ahLst/>
            <a:cxnLst/>
            <a:rect l="l" t="t" r="r" b="b"/>
            <a:pathLst>
              <a:path w="1534541" h="676910">
                <a:moveTo>
                  <a:pt x="1534541" y="79248"/>
                </a:moveTo>
                <a:lnTo>
                  <a:pt x="1484261" y="64499"/>
                </a:lnTo>
                <a:lnTo>
                  <a:pt x="1432209" y="51206"/>
                </a:lnTo>
                <a:lnTo>
                  <a:pt x="1378550" y="39391"/>
                </a:lnTo>
                <a:lnTo>
                  <a:pt x="1323446" y="29077"/>
                </a:lnTo>
                <a:lnTo>
                  <a:pt x="1267063" y="20288"/>
                </a:lnTo>
                <a:lnTo>
                  <a:pt x="1209563" y="13045"/>
                </a:lnTo>
                <a:lnTo>
                  <a:pt x="1151110" y="7372"/>
                </a:lnTo>
                <a:lnTo>
                  <a:pt x="1091869" y="3291"/>
                </a:lnTo>
                <a:lnTo>
                  <a:pt x="1032003" y="826"/>
                </a:lnTo>
                <a:lnTo>
                  <a:pt x="971676" y="0"/>
                </a:lnTo>
                <a:lnTo>
                  <a:pt x="891976" y="1420"/>
                </a:lnTo>
                <a:lnTo>
                  <a:pt x="814051" y="5609"/>
                </a:lnTo>
                <a:lnTo>
                  <a:pt x="738152" y="12456"/>
                </a:lnTo>
                <a:lnTo>
                  <a:pt x="664529" y="21851"/>
                </a:lnTo>
                <a:lnTo>
                  <a:pt x="593431" y="33682"/>
                </a:lnTo>
                <a:lnTo>
                  <a:pt x="525109" y="47841"/>
                </a:lnTo>
                <a:lnTo>
                  <a:pt x="459812" y="64216"/>
                </a:lnTo>
                <a:lnTo>
                  <a:pt x="397791" y="82698"/>
                </a:lnTo>
                <a:lnTo>
                  <a:pt x="339295" y="103176"/>
                </a:lnTo>
                <a:lnTo>
                  <a:pt x="284575" y="125539"/>
                </a:lnTo>
                <a:lnTo>
                  <a:pt x="233880" y="149678"/>
                </a:lnTo>
                <a:lnTo>
                  <a:pt x="187460" y="175482"/>
                </a:lnTo>
                <a:lnTo>
                  <a:pt x="145565" y="202841"/>
                </a:lnTo>
                <a:lnTo>
                  <a:pt x="108445" y="231644"/>
                </a:lnTo>
                <a:lnTo>
                  <a:pt x="76350" y="261782"/>
                </a:lnTo>
                <a:lnTo>
                  <a:pt x="49531" y="293144"/>
                </a:lnTo>
                <a:lnTo>
                  <a:pt x="28236" y="325619"/>
                </a:lnTo>
                <a:lnTo>
                  <a:pt x="3220" y="393470"/>
                </a:lnTo>
                <a:lnTo>
                  <a:pt x="0" y="428625"/>
                </a:lnTo>
                <a:lnTo>
                  <a:pt x="470" y="441960"/>
                </a:lnTo>
                <a:lnTo>
                  <a:pt x="7473" y="481671"/>
                </a:lnTo>
                <a:lnTo>
                  <a:pt x="22727" y="520751"/>
                </a:lnTo>
                <a:lnTo>
                  <a:pt x="46053" y="558958"/>
                </a:lnTo>
                <a:lnTo>
                  <a:pt x="77274" y="596051"/>
                </a:lnTo>
                <a:lnTo>
                  <a:pt x="116214" y="631788"/>
                </a:lnTo>
                <a:lnTo>
                  <a:pt x="162693" y="665927"/>
                </a:lnTo>
                <a:lnTo>
                  <a:pt x="179832" y="676910"/>
                </a:lnTo>
                <a:lnTo>
                  <a:pt x="1534541" y="7924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515237" y="771826"/>
            <a:ext cx="1197150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your</a:t>
            </a:r>
            <a:endParaRPr sz="4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58578" y="771826"/>
            <a:ext cx="2098754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pointers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01287" y="771826"/>
            <a:ext cx="1321875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don’t</a:t>
            </a:r>
            <a:endParaRPr sz="4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69355" y="771826"/>
            <a:ext cx="1289995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work</a:t>
            </a:r>
            <a:endParaRPr sz="4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48400" y="4876800"/>
            <a:ext cx="19812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15"/>
              </a:spcBef>
            </a:pPr>
            <a:endParaRPr sz="800"/>
          </a:p>
          <a:p>
            <a:pPr marL="306324">
              <a:lnSpc>
                <a:spcPct val="94401"/>
              </a:lnSpc>
            </a:pPr>
            <a:r>
              <a:rPr dirty="0" smtClean="0" sz="1800" spc="0" b="1">
                <a:solidFill>
                  <a:srgbClr val="E9FFFF"/>
                </a:solidFill>
                <a:latin typeface="Courier New"/>
                <a:cs typeface="Courier New"/>
              </a:rPr>
              <a:t>0x4050c7</a:t>
            </a:r>
            <a:r>
              <a:rPr dirty="0" smtClean="0" sz="1800" spc="-14" b="1">
                <a:solidFill>
                  <a:srgbClr val="E9FFFF"/>
                </a:solidFill>
                <a:latin typeface="Courier New"/>
                <a:cs typeface="Courier New"/>
              </a:rPr>
              <a:t>0</a:t>
            </a:r>
            <a:r>
              <a:rPr dirty="0" smtClean="0" sz="1800" spc="0" b="1">
                <a:solidFill>
                  <a:srgbClr val="E9FFFF"/>
                </a:solidFill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7200" y="4876800"/>
            <a:ext cx="16002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15"/>
              </a:spcBef>
            </a:pPr>
            <a:endParaRPr sz="800"/>
          </a:p>
          <a:p>
            <a:pPr marL="251205">
              <a:lnSpc>
                <a:spcPct val="94401"/>
              </a:lnSpc>
            </a:pPr>
            <a:r>
              <a:rPr dirty="0" smtClean="0" sz="1800" spc="0" b="1">
                <a:solidFill>
                  <a:srgbClr val="FBFFFF"/>
                </a:solidFill>
                <a:latin typeface="Courier New"/>
                <a:cs typeface="Courier New"/>
              </a:rPr>
              <a:t>m_points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48400" y="3962400"/>
            <a:ext cx="19812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12"/>
              </a:spcBef>
            </a:pPr>
            <a:endParaRPr sz="800"/>
          </a:p>
          <a:p>
            <a:pPr marL="306324">
              <a:lnSpc>
                <a:spcPct val="94401"/>
              </a:lnSpc>
            </a:pPr>
            <a:r>
              <a:rPr dirty="0" smtClean="0" sz="1800" spc="0" b="1">
                <a:solidFill>
                  <a:srgbClr val="FBFFFF"/>
                </a:solidFill>
                <a:latin typeface="Courier New"/>
                <a:cs typeface="Courier New"/>
              </a:rPr>
              <a:t>0x801000</a:t>
            </a:r>
            <a:r>
              <a:rPr dirty="0" smtClean="0" sz="1800" spc="-14" b="1">
                <a:solidFill>
                  <a:srgbClr val="FBFFFF"/>
                </a:solidFill>
                <a:latin typeface="Courier New"/>
                <a:cs typeface="Courier New"/>
              </a:rPr>
              <a:t>1</a:t>
            </a:r>
            <a:r>
              <a:rPr dirty="0" smtClean="0" sz="1800" spc="0" b="1">
                <a:solidFill>
                  <a:srgbClr val="FBFFFF"/>
                </a:solidFill>
                <a:latin typeface="Courier New"/>
                <a:cs typeface="Courier New"/>
              </a:rPr>
              <a:t>3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8851" y="3967162"/>
            <a:ext cx="1598549" cy="4524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43"/>
              </a:spcBef>
            </a:pPr>
            <a:endParaRPr sz="750"/>
          </a:p>
          <a:p>
            <a:pPr marL="319659">
              <a:lnSpc>
                <a:spcPct val="94401"/>
              </a:lnSpc>
            </a:pPr>
            <a:r>
              <a:rPr dirty="0" smtClean="0" sz="1800" spc="0" b="1">
                <a:solidFill>
                  <a:srgbClr val="FBFFFF"/>
                </a:solidFill>
                <a:latin typeface="Courier New"/>
                <a:cs typeface="Courier New"/>
              </a:rPr>
              <a:t>m_flags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8400" y="3048000"/>
            <a:ext cx="19812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12"/>
              </a:spcBef>
            </a:pPr>
            <a:endParaRPr sz="800"/>
          </a:p>
          <a:p>
            <a:pPr marL="753325" marR="752750" algn="ctr">
              <a:lnSpc>
                <a:spcPct val="94401"/>
              </a:lnSpc>
            </a:pPr>
            <a:r>
              <a:rPr dirty="0" smtClean="0" sz="1800" spc="0" b="1">
                <a:solidFill>
                  <a:srgbClr val="FBFFFF"/>
                </a:solidFill>
                <a:latin typeface="Courier New"/>
                <a:cs typeface="Courier New"/>
              </a:rPr>
              <a:t>1.0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7200" y="3048000"/>
            <a:ext cx="16002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12"/>
              </a:spcBef>
            </a:pPr>
            <a:endParaRPr sz="800"/>
          </a:p>
          <a:p>
            <a:pPr marL="319786">
              <a:lnSpc>
                <a:spcPct val="94401"/>
              </a:lnSpc>
            </a:pPr>
            <a:r>
              <a:rPr dirty="0" smtClean="0" sz="1800" spc="0" b="1">
                <a:solidFill>
                  <a:srgbClr val="FBFFFF"/>
                </a:solidFill>
                <a:latin typeface="Courier New"/>
                <a:cs typeface="Courier New"/>
              </a:rPr>
              <a:t>m_scale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000" y="2438400"/>
            <a:ext cx="3352800" cy="2590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280"/>
              </a:spcBef>
            </a:pP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st</a:t>
            </a:r>
            <a:r>
              <a:rPr dirty="0" smtClean="0" sz="2000" spc="-9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uct</a:t>
            </a:r>
            <a:r>
              <a:rPr dirty="0" smtClean="0" sz="2000" spc="-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fo</a:t>
            </a:r>
            <a:r>
              <a:rPr dirty="0" smtClean="0" sz="2000" spc="-9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_t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375"/>
              </a:spcBef>
            </a:pP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242315" marR="781099">
              <a:lnSpc>
                <a:spcPts val="2265"/>
              </a:lnSpc>
              <a:spcBef>
                <a:spcPts val="375"/>
              </a:spcBef>
            </a:pP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float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m_t;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2000">
              <a:latin typeface="Courier New"/>
              <a:cs typeface="Courier New"/>
            </a:endParaRPr>
          </a:p>
          <a:p>
            <a:pPr marL="242315" marR="781099">
              <a:lnSpc>
                <a:spcPts val="2265"/>
              </a:lnSpc>
              <a:spcBef>
                <a:spcPts val="376"/>
              </a:spcBef>
            </a:pP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float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m_scale;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2000">
              <a:latin typeface="Courier New"/>
              <a:cs typeface="Courier New"/>
            </a:endParaRPr>
          </a:p>
          <a:p>
            <a:pPr marL="242315" marR="781099">
              <a:lnSpc>
                <a:spcPts val="2265"/>
              </a:lnSpc>
              <a:spcBef>
                <a:spcPts val="376"/>
              </a:spcBef>
            </a:pP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u32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  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m_flags;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2000">
              <a:latin typeface="Courier New"/>
              <a:cs typeface="Courier New"/>
            </a:endParaRPr>
          </a:p>
          <a:p>
            <a:pPr marL="242315" marR="781099">
              <a:lnSpc>
                <a:spcPts val="2265"/>
              </a:lnSpc>
              <a:spcBef>
                <a:spcPts val="376"/>
              </a:spcBef>
            </a:pPr>
            <a:r>
              <a:rPr dirty="0" smtClean="0" sz="2000" spc="-4" b="1">
                <a:solidFill>
                  <a:srgbClr val="99CC00"/>
                </a:solidFill>
                <a:latin typeface="Courier New"/>
                <a:cs typeface="Courier New"/>
              </a:rPr>
              <a:t>u16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*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000" spc="-4" b="1">
                <a:solidFill>
                  <a:srgbClr val="99CC00"/>
                </a:solidFill>
                <a:latin typeface="Courier New"/>
                <a:cs typeface="Courier New"/>
              </a:rPr>
              <a:t>m_points;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ts val="2265"/>
              </a:lnSpc>
              <a:spcBef>
                <a:spcPts val="489"/>
              </a:spcBef>
            </a:pPr>
            <a:r>
              <a:rPr dirty="0" smtClean="0" baseline="4413" sz="3000" spc="0" b="1">
                <a:solidFill>
                  <a:srgbClr val="99CC00"/>
                </a:solidFill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8400" y="2133600"/>
            <a:ext cx="19812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10"/>
              </a:spcBef>
            </a:pPr>
            <a:endParaRPr sz="800"/>
          </a:p>
          <a:p>
            <a:pPr marL="755269" marR="754694" algn="ctr">
              <a:lnSpc>
                <a:spcPct val="94401"/>
              </a:lnSpc>
            </a:pPr>
            <a:r>
              <a:rPr dirty="0" smtClean="0" sz="1800" spc="0" b="1">
                <a:solidFill>
                  <a:srgbClr val="FBFFFF"/>
                </a:solidFill>
                <a:latin typeface="Courier New"/>
                <a:cs typeface="Courier New"/>
              </a:rPr>
              <a:t>4.0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6200" y="1676400"/>
            <a:ext cx="19812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10"/>
              </a:spcBef>
            </a:pPr>
            <a:endParaRPr sz="800"/>
          </a:p>
          <a:p>
            <a:pPr marL="647446">
              <a:lnSpc>
                <a:spcPct val="94401"/>
              </a:lnSpc>
            </a:pPr>
            <a:r>
              <a:rPr dirty="0" smtClean="0" sz="1800" spc="0" b="1">
                <a:solidFill>
                  <a:srgbClr val="FBFFFF"/>
                </a:solidFill>
                <a:latin typeface="Courier New"/>
                <a:cs typeface="Courier New"/>
              </a:rPr>
              <a:t>foo_t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6200" y="2133600"/>
            <a:ext cx="3810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267200" y="2133600"/>
            <a:ext cx="16002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10"/>
              </a:spcBef>
            </a:pPr>
            <a:endParaRPr sz="800"/>
          </a:p>
          <a:p>
            <a:pPr marL="564514" marR="564448" algn="ctr">
              <a:lnSpc>
                <a:spcPct val="94401"/>
              </a:lnSpc>
            </a:pPr>
            <a:r>
              <a:rPr dirty="0" smtClean="0" sz="1800" spc="0" b="1">
                <a:solidFill>
                  <a:srgbClr val="FBFFFF"/>
                </a:solidFill>
                <a:latin typeface="Courier New"/>
                <a:cs typeface="Courier New"/>
              </a:rPr>
              <a:t>m_t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685800" y="1371600"/>
            <a:ext cx="8229600" cy="5257800"/>
          </a:xfrm>
          <a:custGeom>
            <a:avLst/>
            <a:gdLst/>
            <a:ahLst/>
            <a:cxnLst/>
            <a:rect l="l" t="t" r="r" b="b"/>
            <a:pathLst>
              <a:path w="8229600" h="5257800">
                <a:moveTo>
                  <a:pt x="0" y="5257800"/>
                </a:moveTo>
                <a:lnTo>
                  <a:pt x="8229600" y="5257800"/>
                </a:lnTo>
                <a:lnTo>
                  <a:pt x="8229600" y="0"/>
                </a:lnTo>
                <a:lnTo>
                  <a:pt x="0" y="0"/>
                </a:lnTo>
                <a:lnTo>
                  <a:pt x="0" y="5257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2819400"/>
            <a:ext cx="609600" cy="612775"/>
          </a:xfrm>
          <a:custGeom>
            <a:avLst/>
            <a:gdLst/>
            <a:ahLst/>
            <a:cxnLst/>
            <a:rect l="l" t="t" r="r" b="b"/>
            <a:pathLst>
              <a:path w="609600" h="612775">
                <a:moveTo>
                  <a:pt x="329798" y="611759"/>
                </a:moveTo>
                <a:lnTo>
                  <a:pt x="354240" y="608765"/>
                </a:lnTo>
                <a:lnTo>
                  <a:pt x="378047" y="603871"/>
                </a:lnTo>
                <a:lnTo>
                  <a:pt x="401141" y="597157"/>
                </a:lnTo>
                <a:lnTo>
                  <a:pt x="423442" y="588700"/>
                </a:lnTo>
                <a:lnTo>
                  <a:pt x="444874" y="578581"/>
                </a:lnTo>
                <a:lnTo>
                  <a:pt x="465356" y="566877"/>
                </a:lnTo>
                <a:lnTo>
                  <a:pt x="484811" y="553668"/>
                </a:lnTo>
                <a:lnTo>
                  <a:pt x="503161" y="539032"/>
                </a:lnTo>
                <a:lnTo>
                  <a:pt x="520326" y="523049"/>
                </a:lnTo>
                <a:lnTo>
                  <a:pt x="536229" y="505797"/>
                </a:lnTo>
                <a:lnTo>
                  <a:pt x="550791" y="487355"/>
                </a:lnTo>
                <a:lnTo>
                  <a:pt x="563934" y="467803"/>
                </a:lnTo>
                <a:lnTo>
                  <a:pt x="575579" y="447218"/>
                </a:lnTo>
                <a:lnTo>
                  <a:pt x="585647" y="425680"/>
                </a:lnTo>
                <a:lnTo>
                  <a:pt x="594061" y="403267"/>
                </a:lnTo>
                <a:lnTo>
                  <a:pt x="600741" y="380059"/>
                </a:lnTo>
                <a:lnTo>
                  <a:pt x="605610" y="356134"/>
                </a:lnTo>
                <a:lnTo>
                  <a:pt x="608589" y="331572"/>
                </a:lnTo>
                <a:lnTo>
                  <a:pt x="609600" y="306450"/>
                </a:lnTo>
                <a:lnTo>
                  <a:pt x="608589" y="281311"/>
                </a:lnTo>
                <a:lnTo>
                  <a:pt x="605610" y="256732"/>
                </a:lnTo>
                <a:lnTo>
                  <a:pt x="600741" y="232793"/>
                </a:lnTo>
                <a:lnTo>
                  <a:pt x="594061" y="209572"/>
                </a:lnTo>
                <a:lnTo>
                  <a:pt x="585647" y="187148"/>
                </a:lnTo>
                <a:lnTo>
                  <a:pt x="575579" y="165600"/>
                </a:lnTo>
                <a:lnTo>
                  <a:pt x="563934" y="145006"/>
                </a:lnTo>
                <a:lnTo>
                  <a:pt x="550791" y="125446"/>
                </a:lnTo>
                <a:lnTo>
                  <a:pt x="536229" y="106998"/>
                </a:lnTo>
                <a:lnTo>
                  <a:pt x="520326" y="89741"/>
                </a:lnTo>
                <a:lnTo>
                  <a:pt x="503161" y="73753"/>
                </a:lnTo>
                <a:lnTo>
                  <a:pt x="484811" y="59114"/>
                </a:lnTo>
                <a:lnTo>
                  <a:pt x="465356" y="45903"/>
                </a:lnTo>
                <a:lnTo>
                  <a:pt x="444874" y="34197"/>
                </a:lnTo>
                <a:lnTo>
                  <a:pt x="423442" y="24076"/>
                </a:lnTo>
                <a:lnTo>
                  <a:pt x="401141" y="15618"/>
                </a:lnTo>
                <a:lnTo>
                  <a:pt x="378047" y="8903"/>
                </a:lnTo>
                <a:lnTo>
                  <a:pt x="354240" y="4009"/>
                </a:lnTo>
                <a:lnTo>
                  <a:pt x="329798" y="1015"/>
                </a:lnTo>
                <a:lnTo>
                  <a:pt x="304800" y="0"/>
                </a:lnTo>
                <a:lnTo>
                  <a:pt x="279801" y="1015"/>
                </a:lnTo>
                <a:lnTo>
                  <a:pt x="255359" y="4009"/>
                </a:lnTo>
                <a:lnTo>
                  <a:pt x="231552" y="8903"/>
                </a:lnTo>
                <a:lnTo>
                  <a:pt x="208458" y="15618"/>
                </a:lnTo>
                <a:lnTo>
                  <a:pt x="186157" y="24076"/>
                </a:lnTo>
                <a:lnTo>
                  <a:pt x="164725" y="34197"/>
                </a:lnTo>
                <a:lnTo>
                  <a:pt x="144243" y="45903"/>
                </a:lnTo>
                <a:lnTo>
                  <a:pt x="124788" y="59114"/>
                </a:lnTo>
                <a:lnTo>
                  <a:pt x="106438" y="73753"/>
                </a:lnTo>
                <a:lnTo>
                  <a:pt x="89273" y="89741"/>
                </a:lnTo>
                <a:lnTo>
                  <a:pt x="73370" y="106998"/>
                </a:lnTo>
                <a:lnTo>
                  <a:pt x="58808" y="125446"/>
                </a:lnTo>
                <a:lnTo>
                  <a:pt x="45665" y="145006"/>
                </a:lnTo>
                <a:lnTo>
                  <a:pt x="34020" y="165600"/>
                </a:lnTo>
                <a:lnTo>
                  <a:pt x="23952" y="187148"/>
                </a:lnTo>
                <a:lnTo>
                  <a:pt x="15538" y="209572"/>
                </a:lnTo>
                <a:lnTo>
                  <a:pt x="8858" y="232793"/>
                </a:lnTo>
                <a:lnTo>
                  <a:pt x="3989" y="256732"/>
                </a:lnTo>
                <a:lnTo>
                  <a:pt x="1010" y="281311"/>
                </a:lnTo>
                <a:lnTo>
                  <a:pt x="0" y="306450"/>
                </a:lnTo>
                <a:lnTo>
                  <a:pt x="1010" y="331572"/>
                </a:lnTo>
                <a:lnTo>
                  <a:pt x="3989" y="356134"/>
                </a:lnTo>
                <a:lnTo>
                  <a:pt x="8858" y="380059"/>
                </a:lnTo>
                <a:lnTo>
                  <a:pt x="15538" y="403267"/>
                </a:lnTo>
                <a:lnTo>
                  <a:pt x="23952" y="425680"/>
                </a:lnTo>
                <a:lnTo>
                  <a:pt x="34020" y="447218"/>
                </a:lnTo>
                <a:lnTo>
                  <a:pt x="45665" y="467803"/>
                </a:lnTo>
                <a:lnTo>
                  <a:pt x="58808" y="487355"/>
                </a:lnTo>
                <a:lnTo>
                  <a:pt x="73370" y="505797"/>
                </a:lnTo>
                <a:lnTo>
                  <a:pt x="89273" y="523049"/>
                </a:lnTo>
                <a:lnTo>
                  <a:pt x="106438" y="539032"/>
                </a:lnTo>
                <a:lnTo>
                  <a:pt x="124788" y="553668"/>
                </a:lnTo>
                <a:lnTo>
                  <a:pt x="144243" y="566877"/>
                </a:lnTo>
                <a:lnTo>
                  <a:pt x="164725" y="578581"/>
                </a:lnTo>
                <a:lnTo>
                  <a:pt x="186157" y="588700"/>
                </a:lnTo>
                <a:lnTo>
                  <a:pt x="208458" y="597157"/>
                </a:lnTo>
                <a:lnTo>
                  <a:pt x="231552" y="603871"/>
                </a:lnTo>
                <a:lnTo>
                  <a:pt x="255359" y="608765"/>
                </a:lnTo>
                <a:lnTo>
                  <a:pt x="279801" y="611759"/>
                </a:lnTo>
                <a:lnTo>
                  <a:pt x="304800" y="612775"/>
                </a:lnTo>
                <a:lnTo>
                  <a:pt x="329798" y="61175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5105400"/>
            <a:ext cx="609600" cy="612775"/>
          </a:xfrm>
          <a:custGeom>
            <a:avLst/>
            <a:gdLst/>
            <a:ahLst/>
            <a:cxnLst/>
            <a:rect l="l" t="t" r="r" b="b"/>
            <a:pathLst>
              <a:path w="609600" h="612775">
                <a:moveTo>
                  <a:pt x="329798" y="611759"/>
                </a:moveTo>
                <a:lnTo>
                  <a:pt x="354240" y="608765"/>
                </a:lnTo>
                <a:lnTo>
                  <a:pt x="378047" y="603871"/>
                </a:lnTo>
                <a:lnTo>
                  <a:pt x="401141" y="597157"/>
                </a:lnTo>
                <a:lnTo>
                  <a:pt x="423442" y="588700"/>
                </a:lnTo>
                <a:lnTo>
                  <a:pt x="444874" y="578581"/>
                </a:lnTo>
                <a:lnTo>
                  <a:pt x="465356" y="566877"/>
                </a:lnTo>
                <a:lnTo>
                  <a:pt x="484811" y="553668"/>
                </a:lnTo>
                <a:lnTo>
                  <a:pt x="503161" y="539032"/>
                </a:lnTo>
                <a:lnTo>
                  <a:pt x="520326" y="523049"/>
                </a:lnTo>
                <a:lnTo>
                  <a:pt x="536229" y="505797"/>
                </a:lnTo>
                <a:lnTo>
                  <a:pt x="550791" y="487355"/>
                </a:lnTo>
                <a:lnTo>
                  <a:pt x="563934" y="467803"/>
                </a:lnTo>
                <a:lnTo>
                  <a:pt x="575579" y="447218"/>
                </a:lnTo>
                <a:lnTo>
                  <a:pt x="585647" y="425680"/>
                </a:lnTo>
                <a:lnTo>
                  <a:pt x="594061" y="403267"/>
                </a:lnTo>
                <a:lnTo>
                  <a:pt x="600741" y="380059"/>
                </a:lnTo>
                <a:lnTo>
                  <a:pt x="605610" y="356134"/>
                </a:lnTo>
                <a:lnTo>
                  <a:pt x="608589" y="331572"/>
                </a:lnTo>
                <a:lnTo>
                  <a:pt x="609600" y="306450"/>
                </a:lnTo>
                <a:lnTo>
                  <a:pt x="608589" y="281311"/>
                </a:lnTo>
                <a:lnTo>
                  <a:pt x="605610" y="256732"/>
                </a:lnTo>
                <a:lnTo>
                  <a:pt x="600741" y="232793"/>
                </a:lnTo>
                <a:lnTo>
                  <a:pt x="594061" y="209572"/>
                </a:lnTo>
                <a:lnTo>
                  <a:pt x="585647" y="187148"/>
                </a:lnTo>
                <a:lnTo>
                  <a:pt x="575579" y="165600"/>
                </a:lnTo>
                <a:lnTo>
                  <a:pt x="563934" y="145006"/>
                </a:lnTo>
                <a:lnTo>
                  <a:pt x="550791" y="125446"/>
                </a:lnTo>
                <a:lnTo>
                  <a:pt x="536229" y="106998"/>
                </a:lnTo>
                <a:lnTo>
                  <a:pt x="520326" y="89741"/>
                </a:lnTo>
                <a:lnTo>
                  <a:pt x="503161" y="73753"/>
                </a:lnTo>
                <a:lnTo>
                  <a:pt x="484811" y="59114"/>
                </a:lnTo>
                <a:lnTo>
                  <a:pt x="465356" y="45903"/>
                </a:lnTo>
                <a:lnTo>
                  <a:pt x="444874" y="34197"/>
                </a:lnTo>
                <a:lnTo>
                  <a:pt x="423442" y="24076"/>
                </a:lnTo>
                <a:lnTo>
                  <a:pt x="401141" y="15618"/>
                </a:lnTo>
                <a:lnTo>
                  <a:pt x="378047" y="8903"/>
                </a:lnTo>
                <a:lnTo>
                  <a:pt x="354240" y="4009"/>
                </a:lnTo>
                <a:lnTo>
                  <a:pt x="329798" y="1015"/>
                </a:lnTo>
                <a:lnTo>
                  <a:pt x="304800" y="0"/>
                </a:lnTo>
                <a:lnTo>
                  <a:pt x="279801" y="1015"/>
                </a:lnTo>
                <a:lnTo>
                  <a:pt x="255359" y="4009"/>
                </a:lnTo>
                <a:lnTo>
                  <a:pt x="231552" y="8903"/>
                </a:lnTo>
                <a:lnTo>
                  <a:pt x="208458" y="15618"/>
                </a:lnTo>
                <a:lnTo>
                  <a:pt x="186157" y="24076"/>
                </a:lnTo>
                <a:lnTo>
                  <a:pt x="164725" y="34197"/>
                </a:lnTo>
                <a:lnTo>
                  <a:pt x="144243" y="45903"/>
                </a:lnTo>
                <a:lnTo>
                  <a:pt x="124788" y="59114"/>
                </a:lnTo>
                <a:lnTo>
                  <a:pt x="106438" y="73753"/>
                </a:lnTo>
                <a:lnTo>
                  <a:pt x="89273" y="89741"/>
                </a:lnTo>
                <a:lnTo>
                  <a:pt x="73370" y="106998"/>
                </a:lnTo>
                <a:lnTo>
                  <a:pt x="58808" y="125446"/>
                </a:lnTo>
                <a:lnTo>
                  <a:pt x="45665" y="145006"/>
                </a:lnTo>
                <a:lnTo>
                  <a:pt x="34020" y="165600"/>
                </a:lnTo>
                <a:lnTo>
                  <a:pt x="23952" y="187148"/>
                </a:lnTo>
                <a:lnTo>
                  <a:pt x="15538" y="209572"/>
                </a:lnTo>
                <a:lnTo>
                  <a:pt x="8858" y="232793"/>
                </a:lnTo>
                <a:lnTo>
                  <a:pt x="3989" y="256732"/>
                </a:lnTo>
                <a:lnTo>
                  <a:pt x="1010" y="281311"/>
                </a:lnTo>
                <a:lnTo>
                  <a:pt x="0" y="306450"/>
                </a:lnTo>
                <a:lnTo>
                  <a:pt x="1010" y="331572"/>
                </a:lnTo>
                <a:lnTo>
                  <a:pt x="3989" y="356134"/>
                </a:lnTo>
                <a:lnTo>
                  <a:pt x="8858" y="380059"/>
                </a:lnTo>
                <a:lnTo>
                  <a:pt x="15538" y="403267"/>
                </a:lnTo>
                <a:lnTo>
                  <a:pt x="23952" y="425680"/>
                </a:lnTo>
                <a:lnTo>
                  <a:pt x="34020" y="447218"/>
                </a:lnTo>
                <a:lnTo>
                  <a:pt x="45665" y="467803"/>
                </a:lnTo>
                <a:lnTo>
                  <a:pt x="58808" y="487355"/>
                </a:lnTo>
                <a:lnTo>
                  <a:pt x="73370" y="505797"/>
                </a:lnTo>
                <a:lnTo>
                  <a:pt x="89273" y="523049"/>
                </a:lnTo>
                <a:lnTo>
                  <a:pt x="106438" y="539032"/>
                </a:lnTo>
                <a:lnTo>
                  <a:pt x="124788" y="553668"/>
                </a:lnTo>
                <a:lnTo>
                  <a:pt x="144243" y="566877"/>
                </a:lnTo>
                <a:lnTo>
                  <a:pt x="164725" y="578581"/>
                </a:lnTo>
                <a:lnTo>
                  <a:pt x="186157" y="588700"/>
                </a:lnTo>
                <a:lnTo>
                  <a:pt x="208458" y="597157"/>
                </a:lnTo>
                <a:lnTo>
                  <a:pt x="231552" y="603871"/>
                </a:lnTo>
                <a:lnTo>
                  <a:pt x="255359" y="608765"/>
                </a:lnTo>
                <a:lnTo>
                  <a:pt x="279801" y="611759"/>
                </a:lnTo>
                <a:lnTo>
                  <a:pt x="304800" y="612775"/>
                </a:lnTo>
                <a:lnTo>
                  <a:pt x="329798" y="61175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4114800"/>
            <a:ext cx="609600" cy="612775"/>
          </a:xfrm>
          <a:custGeom>
            <a:avLst/>
            <a:gdLst/>
            <a:ahLst/>
            <a:cxnLst/>
            <a:rect l="l" t="t" r="r" b="b"/>
            <a:pathLst>
              <a:path w="609600" h="612775">
                <a:moveTo>
                  <a:pt x="329798" y="611759"/>
                </a:moveTo>
                <a:lnTo>
                  <a:pt x="354240" y="608765"/>
                </a:lnTo>
                <a:lnTo>
                  <a:pt x="378047" y="603871"/>
                </a:lnTo>
                <a:lnTo>
                  <a:pt x="401141" y="597157"/>
                </a:lnTo>
                <a:lnTo>
                  <a:pt x="423442" y="588700"/>
                </a:lnTo>
                <a:lnTo>
                  <a:pt x="444874" y="578581"/>
                </a:lnTo>
                <a:lnTo>
                  <a:pt x="465356" y="566877"/>
                </a:lnTo>
                <a:lnTo>
                  <a:pt x="484811" y="553668"/>
                </a:lnTo>
                <a:lnTo>
                  <a:pt x="503161" y="539032"/>
                </a:lnTo>
                <a:lnTo>
                  <a:pt x="520326" y="523049"/>
                </a:lnTo>
                <a:lnTo>
                  <a:pt x="536229" y="505797"/>
                </a:lnTo>
                <a:lnTo>
                  <a:pt x="550791" y="487355"/>
                </a:lnTo>
                <a:lnTo>
                  <a:pt x="563934" y="467803"/>
                </a:lnTo>
                <a:lnTo>
                  <a:pt x="575579" y="447218"/>
                </a:lnTo>
                <a:lnTo>
                  <a:pt x="585647" y="425680"/>
                </a:lnTo>
                <a:lnTo>
                  <a:pt x="594061" y="403267"/>
                </a:lnTo>
                <a:lnTo>
                  <a:pt x="600741" y="380059"/>
                </a:lnTo>
                <a:lnTo>
                  <a:pt x="605610" y="356134"/>
                </a:lnTo>
                <a:lnTo>
                  <a:pt x="608589" y="331572"/>
                </a:lnTo>
                <a:lnTo>
                  <a:pt x="609600" y="306450"/>
                </a:lnTo>
                <a:lnTo>
                  <a:pt x="608589" y="281311"/>
                </a:lnTo>
                <a:lnTo>
                  <a:pt x="605610" y="256732"/>
                </a:lnTo>
                <a:lnTo>
                  <a:pt x="600741" y="232793"/>
                </a:lnTo>
                <a:lnTo>
                  <a:pt x="594061" y="209572"/>
                </a:lnTo>
                <a:lnTo>
                  <a:pt x="585647" y="187148"/>
                </a:lnTo>
                <a:lnTo>
                  <a:pt x="575579" y="165600"/>
                </a:lnTo>
                <a:lnTo>
                  <a:pt x="563934" y="145006"/>
                </a:lnTo>
                <a:lnTo>
                  <a:pt x="550791" y="125446"/>
                </a:lnTo>
                <a:lnTo>
                  <a:pt x="536229" y="106998"/>
                </a:lnTo>
                <a:lnTo>
                  <a:pt x="520326" y="89741"/>
                </a:lnTo>
                <a:lnTo>
                  <a:pt x="503161" y="73753"/>
                </a:lnTo>
                <a:lnTo>
                  <a:pt x="484811" y="59114"/>
                </a:lnTo>
                <a:lnTo>
                  <a:pt x="465356" y="45903"/>
                </a:lnTo>
                <a:lnTo>
                  <a:pt x="444874" y="34197"/>
                </a:lnTo>
                <a:lnTo>
                  <a:pt x="423442" y="24076"/>
                </a:lnTo>
                <a:lnTo>
                  <a:pt x="401141" y="15618"/>
                </a:lnTo>
                <a:lnTo>
                  <a:pt x="378047" y="8903"/>
                </a:lnTo>
                <a:lnTo>
                  <a:pt x="354240" y="4009"/>
                </a:lnTo>
                <a:lnTo>
                  <a:pt x="329798" y="1015"/>
                </a:lnTo>
                <a:lnTo>
                  <a:pt x="304800" y="0"/>
                </a:lnTo>
                <a:lnTo>
                  <a:pt x="279801" y="1015"/>
                </a:lnTo>
                <a:lnTo>
                  <a:pt x="255359" y="4009"/>
                </a:lnTo>
                <a:lnTo>
                  <a:pt x="231552" y="8903"/>
                </a:lnTo>
                <a:lnTo>
                  <a:pt x="208458" y="15617"/>
                </a:lnTo>
                <a:lnTo>
                  <a:pt x="186157" y="24074"/>
                </a:lnTo>
                <a:lnTo>
                  <a:pt x="164725" y="34193"/>
                </a:lnTo>
                <a:lnTo>
                  <a:pt x="144243" y="45897"/>
                </a:lnTo>
                <a:lnTo>
                  <a:pt x="124788" y="59106"/>
                </a:lnTo>
                <a:lnTo>
                  <a:pt x="106438" y="73742"/>
                </a:lnTo>
                <a:lnTo>
                  <a:pt x="89273" y="89725"/>
                </a:lnTo>
                <a:lnTo>
                  <a:pt x="73370" y="106977"/>
                </a:lnTo>
                <a:lnTo>
                  <a:pt x="58808" y="125419"/>
                </a:lnTo>
                <a:lnTo>
                  <a:pt x="45665" y="144971"/>
                </a:lnTo>
                <a:lnTo>
                  <a:pt x="34020" y="165556"/>
                </a:lnTo>
                <a:lnTo>
                  <a:pt x="23952" y="187094"/>
                </a:lnTo>
                <a:lnTo>
                  <a:pt x="15538" y="209507"/>
                </a:lnTo>
                <a:lnTo>
                  <a:pt x="8858" y="232715"/>
                </a:lnTo>
                <a:lnTo>
                  <a:pt x="3989" y="256640"/>
                </a:lnTo>
                <a:lnTo>
                  <a:pt x="1010" y="281202"/>
                </a:lnTo>
                <a:lnTo>
                  <a:pt x="0" y="306323"/>
                </a:lnTo>
                <a:lnTo>
                  <a:pt x="0" y="306450"/>
                </a:lnTo>
                <a:lnTo>
                  <a:pt x="1010" y="331572"/>
                </a:lnTo>
                <a:lnTo>
                  <a:pt x="3989" y="356134"/>
                </a:lnTo>
                <a:lnTo>
                  <a:pt x="8858" y="380059"/>
                </a:lnTo>
                <a:lnTo>
                  <a:pt x="15538" y="403267"/>
                </a:lnTo>
                <a:lnTo>
                  <a:pt x="23952" y="425680"/>
                </a:lnTo>
                <a:lnTo>
                  <a:pt x="34020" y="447218"/>
                </a:lnTo>
                <a:lnTo>
                  <a:pt x="45665" y="467803"/>
                </a:lnTo>
                <a:lnTo>
                  <a:pt x="58808" y="487355"/>
                </a:lnTo>
                <a:lnTo>
                  <a:pt x="73370" y="505797"/>
                </a:lnTo>
                <a:lnTo>
                  <a:pt x="89273" y="523049"/>
                </a:lnTo>
                <a:lnTo>
                  <a:pt x="106438" y="539032"/>
                </a:lnTo>
                <a:lnTo>
                  <a:pt x="124788" y="553668"/>
                </a:lnTo>
                <a:lnTo>
                  <a:pt x="144243" y="566877"/>
                </a:lnTo>
                <a:lnTo>
                  <a:pt x="164725" y="578581"/>
                </a:lnTo>
                <a:lnTo>
                  <a:pt x="186157" y="588700"/>
                </a:lnTo>
                <a:lnTo>
                  <a:pt x="208458" y="597157"/>
                </a:lnTo>
                <a:lnTo>
                  <a:pt x="231552" y="603871"/>
                </a:lnTo>
                <a:lnTo>
                  <a:pt x="255359" y="608765"/>
                </a:lnTo>
                <a:lnTo>
                  <a:pt x="279801" y="611759"/>
                </a:lnTo>
                <a:lnTo>
                  <a:pt x="304800" y="612775"/>
                </a:lnTo>
                <a:lnTo>
                  <a:pt x="329798" y="61175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22249" y="599406"/>
            <a:ext cx="1143511" cy="559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dma</a:t>
            </a:r>
            <a:endParaRPr sz="4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6540" y="599406"/>
            <a:ext cx="787530" cy="559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full</a:t>
            </a:r>
            <a:endParaRPr sz="4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6985" y="599406"/>
            <a:ext cx="1739126" cy="559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u</a:t>
            </a:r>
            <a:r>
              <a:rPr dirty="0" smtClean="0" sz="4200" spc="14">
                <a:solidFill>
                  <a:srgbClr val="4FFFFF"/>
                </a:solidFill>
                <a:latin typeface="Arial"/>
                <a:cs typeface="Arial"/>
              </a:rPr>
              <a:t>p</a:t>
            </a: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date</a:t>
            </a:r>
            <a:endParaRPr sz="4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7958" y="599406"/>
            <a:ext cx="1469605" cy="559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class,</a:t>
            </a:r>
            <a:endParaRPr sz="4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30477" y="599406"/>
            <a:ext cx="1172865" cy="559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slice</a:t>
            </a:r>
            <a:endParaRPr sz="4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46257" y="599406"/>
            <a:ext cx="965787" cy="559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info</a:t>
            </a:r>
            <a:endParaRPr sz="4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6026" y="599406"/>
            <a:ext cx="847305" cy="559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dirty="0" smtClean="0" sz="4200" spc="0">
                <a:solidFill>
                  <a:srgbClr val="4FFFFF"/>
                </a:solidFill>
                <a:latin typeface="Arial"/>
                <a:cs typeface="Arial"/>
              </a:rPr>
              <a:t>out</a:t>
            </a:r>
            <a:endParaRPr sz="4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841" y="2958764"/>
            <a:ext cx="27609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>
                <a:solidFill>
                  <a:srgbClr val="FBFFFF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841" y="4254545"/>
            <a:ext cx="27609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>
                <a:solidFill>
                  <a:srgbClr val="FBFFFF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841" y="5245152"/>
            <a:ext cx="276310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>
                <a:solidFill>
                  <a:srgbClr val="FBFFFF"/>
                </a:solidFill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5800" y="1371600"/>
            <a:ext cx="8229600" cy="525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6596" marR="3102870">
              <a:lnSpc>
                <a:spcPts val="1585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2*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ay</a:t>
            </a:r>
            <a:r>
              <a:rPr dirty="0" smtClean="0" sz="1400" spc="8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[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]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.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y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;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196596" marR="3102870">
              <a:lnSpc>
                <a:spcPts val="1585"/>
              </a:lnSpc>
              <a:spcBef>
                <a:spcPts val="431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1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6*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2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[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]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.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;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196596" marR="3102870">
              <a:lnSpc>
                <a:spcPts val="1585"/>
              </a:lnSpc>
              <a:spcBef>
                <a:spcPts val="431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400" spc="8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8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[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]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.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t;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196596" marR="3102870">
              <a:lnSpc>
                <a:spcPts val="1585"/>
              </a:lnSpc>
              <a:spcBef>
                <a:spcPts val="431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400" spc="8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8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[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]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.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e;</a:t>
            </a:r>
            <a:endParaRPr sz="1400">
              <a:latin typeface="Courier New"/>
              <a:cs typeface="Courier New"/>
            </a:endParaRPr>
          </a:p>
          <a:p>
            <a:pPr marL="196596" marR="2782433">
              <a:lnSpc>
                <a:spcPts val="1585"/>
              </a:lnSpc>
              <a:spcBef>
                <a:spcPts val="2446"/>
              </a:spcBef>
            </a:pP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2*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y</a:t>
            </a:r>
            <a:r>
              <a:rPr dirty="0" smtClean="0" sz="1400" spc="81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=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[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1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]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m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y;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196596" marR="2782433">
              <a:lnSpc>
                <a:spcPts val="1585"/>
              </a:lnSpc>
              <a:spcBef>
                <a:spcPts val="431"/>
              </a:spcBef>
            </a:pP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1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6*</a:t>
            </a:r>
            <a:r>
              <a:rPr dirty="0" smtClean="0" sz="1400" spc="-19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es</a:t>
            </a:r>
            <a:r>
              <a:rPr dirty="0" smtClean="0" sz="1400" spc="-4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=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[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1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]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m</a:t>
            </a:r>
            <a:r>
              <a:rPr dirty="0" smtClean="0" sz="1400" spc="-19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i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;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196596" marR="2782433">
              <a:lnSpc>
                <a:spcPts val="1585"/>
              </a:lnSpc>
              <a:spcBef>
                <a:spcPts val="431"/>
              </a:spcBef>
            </a:pP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2</a:t>
            </a:r>
            <a:r>
              <a:rPr dirty="0" smtClean="0" sz="1400" spc="829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et</a:t>
            </a:r>
            <a:r>
              <a:rPr dirty="0" smtClean="0" sz="1400" spc="81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=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[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1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]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m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t;</a:t>
            </a:r>
            <a:endParaRPr sz="1400">
              <a:latin typeface="Courier New"/>
              <a:cs typeface="Courier New"/>
            </a:endParaRPr>
          </a:p>
          <a:p>
            <a:pPr marL="196596">
              <a:lnSpc>
                <a:spcPct val="94401"/>
              </a:lnSpc>
              <a:spcBef>
                <a:spcPts val="2446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8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*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ob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8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*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[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1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]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.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96596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for(int</a:t>
            </a:r>
            <a:r>
              <a:rPr dirty="0" smtClean="0" sz="1400" spc="-2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0;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&lt;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instance_streams[0].</a:t>
            </a:r>
            <a:r>
              <a:rPr dirty="0" smtClean="0" sz="1400" spc="-19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_cou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t;</a:t>
            </a:r>
            <a:r>
              <a:rPr dirty="0" smtClean="0" sz="1400" spc="-5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++i)</a:t>
            </a:r>
            <a:endParaRPr sz="1400">
              <a:latin typeface="Courier New"/>
              <a:cs typeface="Courier New"/>
            </a:endParaRPr>
          </a:p>
          <a:p>
            <a:pPr marL="196596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03275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gt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-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&gt;dma_get(&amp;blob,</a:t>
            </a:r>
            <a:r>
              <a:rPr dirty="0" smtClean="0" sz="1400" spc="-49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earray[</a:t>
            </a:r>
            <a:r>
              <a:rPr dirty="0" smtClean="0" sz="1400" spc="-2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indices[i]</a:t>
            </a:r>
            <a:r>
              <a:rPr dirty="0" smtClean="0" sz="1400" spc="-29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],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stride,</a:t>
            </a:r>
            <a:r>
              <a:rPr dirty="0" smtClean="0" sz="1400" spc="-25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tags[0]);</a:t>
            </a:r>
            <a:endParaRPr sz="1400">
              <a:latin typeface="Courier New"/>
              <a:cs typeface="Courier New"/>
            </a:endParaRPr>
          </a:p>
          <a:p>
            <a:pPr marL="303275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gt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-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&gt;dma_wait(tags[0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]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303275">
              <a:lnSpc>
                <a:spcPct val="94401"/>
              </a:lnSpc>
              <a:spcBef>
                <a:spcPts val="2446"/>
              </a:spcBef>
            </a:pP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TruckInfo</a:t>
            </a:r>
            <a:r>
              <a:rPr dirty="0" smtClean="0" sz="1400" spc="-39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*inst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=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(TruckInfo*)</a:t>
            </a:r>
            <a:r>
              <a:rPr dirty="0" smtClean="0" sz="1400" spc="-39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(blob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+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instance_streams[0].m_o</a:t>
            </a:r>
            <a:r>
              <a:rPr dirty="0" smtClean="0" sz="1400" spc="-19" b="1">
                <a:solidFill>
                  <a:srgbClr val="FBFFFF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fset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)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303275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2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*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80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=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(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3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2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*)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     </a:t>
            </a:r>
            <a:r>
              <a:rPr dirty="0" smtClean="0" sz="1400" spc="80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(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l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ob</a:t>
            </a:r>
            <a:r>
              <a:rPr dirty="0" smtClean="0" sz="1400" spc="-19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+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[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1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]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o</a:t>
            </a:r>
            <a:r>
              <a:rPr dirty="0" smtClean="0" sz="1400" spc="-19" b="1">
                <a:solidFill>
                  <a:srgbClr val="FBFFFF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t</a:t>
            </a:r>
            <a:r>
              <a:rPr dirty="0" smtClean="0" sz="1400" spc="-14" b="1">
                <a:solidFill>
                  <a:srgbClr val="FBFFFF"/>
                </a:solidFill>
                <a:latin typeface="Courier New"/>
                <a:cs typeface="Courier New"/>
              </a:rPr>
              <a:t>)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303275">
              <a:lnSpc>
                <a:spcPct val="94401"/>
              </a:lnSpc>
              <a:spcBef>
                <a:spcPts val="2446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//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…</a:t>
            </a:r>
            <a:endParaRPr sz="1400">
              <a:latin typeface="Courier New"/>
              <a:cs typeface="Courier New"/>
            </a:endParaRPr>
          </a:p>
          <a:p>
            <a:pPr marL="196596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1447800"/>
            <a:ext cx="8229600" cy="1828800"/>
          </a:xfrm>
          <a:custGeom>
            <a:avLst/>
            <a:gdLst/>
            <a:ahLst/>
            <a:cxnLst/>
            <a:rect l="l" t="t" r="r" b="b"/>
            <a:pathLst>
              <a:path w="8229600" h="1828800">
                <a:moveTo>
                  <a:pt x="0" y="1828800"/>
                </a:moveTo>
                <a:lnTo>
                  <a:pt x="8229600" y="1828800"/>
                </a:lnTo>
                <a:lnTo>
                  <a:pt x="8229600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544193" y="589080"/>
            <a:ext cx="132258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code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11327" y="589080"/>
            <a:ext cx="231757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fragment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75131" y="589080"/>
            <a:ext cx="2409350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signatu</a:t>
            </a:r>
            <a:r>
              <a:rPr dirty="0" smtClean="0" sz="4400" spc="-14">
                <a:solidFill>
                  <a:srgbClr val="4FFFFF"/>
                </a:solidFill>
                <a:latin typeface="Arial"/>
                <a:cs typeface="Arial"/>
              </a:rPr>
              <a:t>r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3436905"/>
            <a:ext cx="177952" cy="25254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9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8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640" y="3436905"/>
            <a:ext cx="203403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gl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ba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_funcs_t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4198" y="3436905"/>
            <a:ext cx="398665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gl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bal</a:t>
            </a:r>
            <a:r>
              <a:rPr dirty="0" smtClean="0" sz="2400" spc="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function</a:t>
            </a:r>
            <a:r>
              <a:rPr dirty="0" smtClean="0" sz="24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po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nter</a:t>
            </a:r>
            <a:r>
              <a:rPr dirty="0" smtClean="0" sz="24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2640" y="3875817"/>
            <a:ext cx="7059930" cy="2086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up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ate_set_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nfo_t</a:t>
            </a:r>
            <a:r>
              <a:rPr dirty="0" smtClean="0" sz="2400" spc="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me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fo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59"/>
              </a:lnSpc>
              <a:spcBef>
                <a:spcPts val="571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common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ock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_t</a:t>
            </a:r>
            <a:r>
              <a:rPr dirty="0" smtClean="0" sz="2400" spc="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4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stream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ay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for</a:t>
            </a:r>
            <a:r>
              <a:rPr dirty="0" smtClean="0" sz="24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common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ocks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59"/>
              </a:lnSpc>
              <a:spcBef>
                <a:spcPts val="695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stance_streams_t</a:t>
            </a:r>
            <a:r>
              <a:rPr dirty="0" smtClean="0" sz="2400" spc="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st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eam</a:t>
            </a:r>
            <a:r>
              <a:rPr dirty="0" smtClean="0" sz="24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ar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ay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or</a:t>
            </a:r>
            <a:r>
              <a:rPr dirty="0" smtClean="0" sz="24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stances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59"/>
              </a:lnSpc>
              <a:spcBef>
                <a:spcPts val="695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rk_bu</a:t>
            </a:r>
            <a:r>
              <a:rPr dirty="0" smtClean="0" sz="2400" spc="-44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fer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&amp;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buf_size</a:t>
            </a:r>
            <a:r>
              <a:rPr dirty="0" smtClean="0" sz="2400" spc="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access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LS</a:t>
            </a:r>
            <a:endParaRPr sz="2400">
              <a:latin typeface="Arial"/>
              <a:cs typeface="Arial"/>
            </a:endParaRPr>
          </a:p>
          <a:p>
            <a:pPr marL="12700" marR="39873">
              <a:lnSpc>
                <a:spcPct val="95825"/>
              </a:lnSpc>
              <a:spcBef>
                <a:spcPts val="715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dma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_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tags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4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prea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cated</a:t>
            </a:r>
            <a:r>
              <a:rPr dirty="0" smtClean="0" sz="2400" spc="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dma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tags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800" y="1447800"/>
            <a:ext cx="8229600" cy="182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4401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extern</a:t>
            </a:r>
            <a:r>
              <a:rPr dirty="0" smtClean="0" sz="1600" spc="-57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"C"</a:t>
            </a:r>
            <a:r>
              <a:rPr dirty="0" smtClean="0" sz="1600" spc="-1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void</a:t>
            </a:r>
            <a:endParaRPr sz="1600">
              <a:latin typeface="Courier New"/>
              <a:cs typeface="Courier New"/>
            </a:endParaRPr>
          </a:p>
          <a:p>
            <a:pPr marL="2168906" marR="1508911" indent="-2077466">
              <a:lnSpc>
                <a:spcPts val="1812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async_foo_update(global_f</a:t>
            </a:r>
            <a:r>
              <a:rPr dirty="0" smtClean="0" sz="1600" spc="9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ncs_</a:t>
            </a:r>
            <a:r>
              <a:rPr dirty="0" smtClean="0" sz="1600" spc="9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*</a:t>
            </a:r>
            <a:r>
              <a:rPr dirty="0" smtClean="0" sz="1600" spc="-262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gt,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2168906" marR="1508911">
              <a:lnSpc>
                <a:spcPts val="1812"/>
              </a:lnSpc>
              <a:spcBef>
                <a:spcPts val="235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update_set_info_t*</a:t>
            </a:r>
            <a:r>
              <a:rPr dirty="0" smtClean="0" sz="1600" spc="4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info,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2168906" marR="1508911">
              <a:lnSpc>
                <a:spcPts val="1812"/>
              </a:lnSpc>
              <a:spcBef>
                <a:spcPts val="235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common_blocks_t*</a:t>
            </a:r>
            <a:r>
              <a:rPr dirty="0" smtClean="0" sz="1600" spc="-11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common_blocks,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2168906" marR="1508911">
              <a:lnSpc>
                <a:spcPts val="1812"/>
              </a:lnSpc>
              <a:spcBef>
                <a:spcPts val="235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instance_streams_t*</a:t>
            </a:r>
            <a:r>
              <a:rPr dirty="0" smtClean="0" sz="1600" spc="-137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instance_streams,</a:t>
            </a:r>
            <a:endParaRPr sz="1600">
              <a:latin typeface="Courier New"/>
              <a:cs typeface="Courier New"/>
            </a:endParaRPr>
          </a:p>
          <a:p>
            <a:pPr marL="2168906">
              <a:lnSpc>
                <a:spcPct val="94401"/>
              </a:lnSpc>
              <a:spcBef>
                <a:spcPts val="295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u8*</a:t>
            </a:r>
            <a:r>
              <a:rPr dirty="0" smtClean="0" sz="1600" spc="-2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work_buffer,</a:t>
            </a:r>
            <a:r>
              <a:rPr dirty="0" smtClean="0" sz="1600" spc="-8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u32</a:t>
            </a:r>
            <a:r>
              <a:rPr dirty="0" smtClean="0" sz="1600" spc="-1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buf_size,</a:t>
            </a:r>
            <a:r>
              <a:rPr dirty="0" smtClean="0" sz="1600" spc="-61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u32</a:t>
            </a:r>
            <a:r>
              <a:rPr dirty="0" smtClean="0" sz="1600" spc="-1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tags[4])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78840" y="589080"/>
            <a:ext cx="7091006" cy="38835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36027" marR="2441446" algn="ctr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guppys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59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wei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ht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tive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yInst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nce</a:t>
            </a:r>
            <a:endParaRPr sz="3200">
              <a:latin typeface="Arial"/>
              <a:cs typeface="Arial"/>
            </a:endParaRPr>
          </a:p>
          <a:p>
            <a:pPr marL="12700" marR="70098">
              <a:lnSpc>
                <a:spcPct val="95825"/>
              </a:lnSpc>
              <a:spcBef>
                <a:spcPts val="92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ru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rely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SPU</a:t>
            </a:r>
            <a:endParaRPr sz="3200">
              <a:latin typeface="Arial"/>
              <a:cs typeface="Arial"/>
            </a:endParaRPr>
          </a:p>
          <a:p>
            <a:pPr marL="12700" marR="70098">
              <a:lnSpc>
                <a:spcPct val="95825"/>
              </a:lnSpc>
              <a:spcBef>
                <a:spcPts val="93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2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8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yte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ce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type</a:t>
            </a:r>
            <a:endParaRPr sz="3200">
              <a:latin typeface="Arial"/>
              <a:cs typeface="Arial"/>
            </a:endParaRPr>
          </a:p>
          <a:p>
            <a:pPr marL="12700" marR="70098">
              <a:lnSpc>
                <a:spcPct val="95825"/>
              </a:lnSpc>
              <a:spcBef>
                <a:spcPts val="92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comm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cont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“scho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ls”</a:t>
            </a:r>
            <a:endParaRPr sz="3200">
              <a:latin typeface="Arial"/>
              <a:cs typeface="Arial"/>
            </a:endParaRPr>
          </a:p>
          <a:p>
            <a:pPr marL="12700" marR="70098">
              <a:lnSpc>
                <a:spcPct val="95825"/>
              </a:lnSpc>
              <a:spcBef>
                <a:spcPts val="931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simp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ifi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1698600"/>
            <a:ext cx="229006" cy="2774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5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3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92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931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33400" y="1295400"/>
            <a:ext cx="2428875" cy="421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629400" y="1447800"/>
            <a:ext cx="1379474" cy="13858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656838" y="589080"/>
            <a:ext cx="191353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guppys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7375" y="1996866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0275" y="1996866"/>
            <a:ext cx="5116050" cy="42652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635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mmon</a:t>
            </a:r>
            <a:r>
              <a:rPr dirty="0" smtClean="0" sz="2800" spc="-10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-4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e:</a:t>
            </a:r>
            <a:endParaRPr sz="2800">
              <a:latin typeface="Arial"/>
              <a:cs typeface="Arial"/>
            </a:endParaRPr>
          </a:p>
          <a:p>
            <a:pPr marL="12700" marR="48635">
              <a:lnSpc>
                <a:spcPct val="95825"/>
              </a:lnSpc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“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”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20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8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cl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-8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-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mes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,</a:t>
            </a:r>
            <a:r>
              <a:rPr dirty="0" smtClean="0" sz="2800" spc="-6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we</a:t>
            </a:r>
            <a:r>
              <a:rPr dirty="0" smtClean="0" sz="2800" spc="-3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sly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q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-10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-3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2800" spc="-5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Mo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ce</a:t>
            </a:r>
            <a:r>
              <a:rPr dirty="0" smtClean="0" sz="2800" spc="-17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800" spc="-2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cl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-8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endParaRPr sz="2800">
              <a:latin typeface="Arial"/>
              <a:cs typeface="Arial"/>
            </a:endParaRPr>
          </a:p>
          <a:p>
            <a:pPr marL="127000" marR="48635">
              <a:lnSpc>
                <a:spcPct val="95825"/>
              </a:lnSpc>
              <a:spcBef>
                <a:spcPts val="572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400" spc="25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turn</a:t>
            </a:r>
            <a:r>
              <a:rPr dirty="0" smtClean="0" sz="24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off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arm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mesh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segme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4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endParaRPr sz="2400">
              <a:latin typeface="Arial"/>
              <a:cs typeface="Arial"/>
            </a:endParaRPr>
          </a:p>
          <a:p>
            <a:pPr marL="413512" marR="48635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main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insta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ce</a:t>
            </a:r>
            <a:endParaRPr sz="2400">
              <a:latin typeface="Arial"/>
              <a:cs typeface="Arial"/>
            </a:endParaRPr>
          </a:p>
          <a:p>
            <a:pPr marL="127000" marR="48635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400" spc="25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turn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off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all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other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9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esh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segments</a:t>
            </a:r>
            <a:endParaRPr sz="2400">
              <a:latin typeface="Arial"/>
              <a:cs typeface="Arial"/>
            </a:endParaRPr>
          </a:p>
          <a:p>
            <a:pPr marL="413512" marR="48635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sp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r>
              <a:rPr dirty="0" smtClean="0" sz="2400" spc="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stance</a:t>
            </a:r>
            <a:endParaRPr sz="2400">
              <a:latin typeface="Arial"/>
              <a:cs typeface="Arial"/>
            </a:endParaRPr>
          </a:p>
          <a:p>
            <a:pPr marL="12700" marR="21390">
              <a:lnSpc>
                <a:spcPct val="95825"/>
              </a:lnSpc>
              <a:spcBef>
                <a:spcPts val="905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spawn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py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inst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ad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7375" y="2835073"/>
            <a:ext cx="20309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127375" y="5829776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210181" y="589080"/>
            <a:ext cx="88720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the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43615" y="589080"/>
            <a:ext cx="163372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guppy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23572" y="589080"/>
            <a:ext cx="219557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in</a:t>
            </a:r>
            <a:r>
              <a:rPr dirty="0" smtClean="0" sz="4400" spc="19">
                <a:solidFill>
                  <a:srgbClr val="4FFFFF"/>
                </a:solidFill>
                <a:latin typeface="Arial"/>
                <a:cs typeface="Arial"/>
              </a:rPr>
              <a:t>s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tance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698600"/>
            <a:ext cx="229006" cy="3359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5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3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92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931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92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40" y="1698600"/>
            <a:ext cx="4145986" cy="2774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siti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/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or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EA</a:t>
            </a:r>
            <a:endParaRPr sz="3200">
              <a:latin typeface="Arial"/>
              <a:cs typeface="Arial"/>
            </a:endParaRPr>
          </a:p>
          <a:p>
            <a:pPr marL="12700" marR="61081">
              <a:lnSpc>
                <a:spcPct val="95825"/>
              </a:lnSpc>
              <a:spcBef>
                <a:spcPts val="75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word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gs</a:t>
            </a:r>
            <a:endParaRPr sz="3200">
              <a:latin typeface="Arial"/>
              <a:cs typeface="Arial"/>
            </a:endParaRPr>
          </a:p>
          <a:p>
            <a:pPr marL="12700" marR="14195">
              <a:lnSpc>
                <a:spcPct val="95825"/>
              </a:lnSpc>
              <a:spcBef>
                <a:spcPts val="93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ock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“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isc”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/i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  <a:p>
            <a:pPr marL="12700" marR="61081">
              <a:lnSpc>
                <a:spcPct val="95825"/>
              </a:lnSpc>
              <a:spcBef>
                <a:spcPts val="92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jo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nts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EA</a:t>
            </a:r>
            <a:endParaRPr sz="3200">
              <a:latin typeface="Arial"/>
              <a:cs typeface="Arial"/>
            </a:endParaRPr>
          </a:p>
          <a:p>
            <a:pPr marL="12700" marR="61081">
              <a:lnSpc>
                <a:spcPct val="95825"/>
              </a:lnSpc>
              <a:spcBef>
                <a:spcPts val="931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jo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nt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rem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8338" y="2869286"/>
            <a:ext cx="1981243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8840" y="4625562"/>
            <a:ext cx="477971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Inso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“special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sauce”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78840" y="589080"/>
            <a:ext cx="7632601" cy="32004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39950" marR="70098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As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y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nc</a:t>
            </a:r>
            <a:r>
              <a:rPr dirty="0" smtClean="0" sz="4400" spc="-25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Effect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59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sim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API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chi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SP</a:t>
            </a:r>
            <a:r>
              <a:rPr dirty="0" smtClean="0" sz="3200" spc="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-u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endParaRPr sz="3200">
              <a:latin typeface="Arial"/>
              <a:cs typeface="Arial"/>
            </a:endParaRPr>
          </a:p>
          <a:p>
            <a:pPr marL="12700" marR="70098">
              <a:lnSpc>
                <a:spcPct val="95825"/>
              </a:lnSpc>
              <a:spcBef>
                <a:spcPts val="16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ef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ects</a:t>
            </a:r>
            <a:endParaRPr sz="3200">
              <a:latin typeface="Arial"/>
              <a:cs typeface="Arial"/>
            </a:endParaRPr>
          </a:p>
          <a:p>
            <a:pPr marL="12700" marR="1142223">
              <a:lnSpc>
                <a:spcPct val="119791"/>
              </a:lnSpc>
              <a:spcBef>
                <a:spcPts val="884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no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code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fra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nt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writi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ecessary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specia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ized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lizat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771997"/>
            <a:ext cx="228853" cy="10175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5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3923456"/>
            <a:ext cx="276094" cy="1405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67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12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79906" y="3923456"/>
            <a:ext cx="3994618" cy="1405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r/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ar</a:t>
            </a:r>
            <a:r>
              <a:rPr dirty="0" smtClean="0" sz="2800" spc="-15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em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nt</a:t>
            </a:r>
            <a:endParaRPr sz="2800">
              <a:latin typeface="Arial"/>
              <a:cs typeface="Arial"/>
            </a:endParaRPr>
          </a:p>
          <a:p>
            <a:pPr marL="12700" marR="517735">
              <a:lnSpc>
                <a:spcPct val="119047"/>
              </a:lnSpc>
              <a:spcBef>
                <a:spcPts val="652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id</a:t>
            </a:r>
            <a:r>
              <a:rPr dirty="0" smtClean="0" sz="2800" spc="-5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dy</a:t>
            </a:r>
            <a:r>
              <a:rPr dirty="0" smtClean="0" sz="2800" spc="-5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-11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am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04800" y="1600200"/>
            <a:ext cx="8305800" cy="2971800"/>
          </a:xfrm>
          <a:custGeom>
            <a:avLst/>
            <a:gdLst/>
            <a:ahLst/>
            <a:cxnLst/>
            <a:rect l="l" t="t" r="r" b="b"/>
            <a:pathLst>
              <a:path w="8305800" h="2971800">
                <a:moveTo>
                  <a:pt x="0" y="2971800"/>
                </a:moveTo>
                <a:lnTo>
                  <a:pt x="8305800" y="2971800"/>
                </a:lnTo>
                <a:lnTo>
                  <a:pt x="8305800" y="0"/>
                </a:lnTo>
                <a:lnTo>
                  <a:pt x="0" y="0"/>
                </a:lnTo>
                <a:lnTo>
                  <a:pt x="0" y="2971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476881" y="589080"/>
            <a:ext cx="163484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As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y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nc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54040" y="589080"/>
            <a:ext cx="1540271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Effect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0542" y="589080"/>
            <a:ext cx="101255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</a:t>
            </a:r>
            <a:r>
              <a:rPr dirty="0" smtClean="0" sz="4400" spc="9">
                <a:solidFill>
                  <a:srgbClr val="4FFFFF"/>
                </a:solidFill>
                <a:latin typeface="Arial"/>
                <a:cs typeface="Arial"/>
              </a:rPr>
              <a:t>P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I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5052282"/>
            <a:ext cx="6744141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r>
              <a:rPr dirty="0" smtClean="0" sz="3200" spc="69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stati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ry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ef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ect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with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20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second</a:t>
            </a:r>
            <a:r>
              <a:rPr dirty="0" smtClean="0" sz="32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life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5260" y="5610073"/>
            <a:ext cx="6212927" cy="463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50"/>
              </a:lnSpc>
              <a:spcBef>
                <a:spcPts val="182"/>
              </a:spcBef>
            </a:pPr>
            <a:r>
              <a:rPr dirty="0" smtClean="0" baseline="3678" sz="4800" spc="-4" b="1">
                <a:solidFill>
                  <a:srgbClr val="99CC00"/>
                </a:solidFill>
                <a:latin typeface="Courier New"/>
                <a:cs typeface="Courier New"/>
              </a:rPr>
              <a:t>nam</a:t>
            </a:r>
            <a:r>
              <a:rPr dirty="0" smtClean="0" baseline="3678" sz="48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baseline="3678" sz="4800" spc="-10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3623" sz="4800" spc="0">
                <a:solidFill>
                  <a:srgbClr val="E9FFFF"/>
                </a:solidFill>
                <a:latin typeface="Arial"/>
                <a:cs typeface="Arial"/>
              </a:rPr>
              <a:t>can</a:t>
            </a:r>
            <a:r>
              <a:rPr dirty="0" smtClean="0" baseline="3623" sz="48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623" sz="4800" spc="0">
                <a:solidFill>
                  <a:srgbClr val="E9FFFF"/>
                </a:solidFill>
                <a:latin typeface="Arial"/>
                <a:cs typeface="Arial"/>
              </a:rPr>
              <a:t>be</a:t>
            </a:r>
            <a:r>
              <a:rPr dirty="0" smtClean="0" baseline="3623" sz="4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623" sz="48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baseline="3623" sz="4800" spc="0">
                <a:solidFill>
                  <a:srgbClr val="E9FFFF"/>
                </a:solidFill>
                <a:latin typeface="Arial"/>
                <a:cs typeface="Arial"/>
              </a:rPr>
              <a:t>sed</a:t>
            </a:r>
            <a:r>
              <a:rPr dirty="0" smtClean="0" baseline="3623" sz="48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623" sz="4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baseline="3623" sz="4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623" sz="4800" spc="0">
                <a:solidFill>
                  <a:srgbClr val="E9FFFF"/>
                </a:solidFill>
                <a:latin typeface="Arial"/>
                <a:cs typeface="Arial"/>
              </a:rPr>
              <a:t>kill</a:t>
            </a:r>
            <a:r>
              <a:rPr dirty="0" smtClean="0" baseline="3623" sz="4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623" sz="4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baseline="3623" sz="4800" spc="-14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baseline="3623" sz="4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baseline="3623" sz="4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623" sz="4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baseline="3623" sz="4800" spc="-9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baseline="3623" sz="48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baseline="3623" sz="48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baseline="3623" sz="4800" spc="0">
                <a:solidFill>
                  <a:srgbClr val="E9FFFF"/>
                </a:solidFill>
                <a:latin typeface="Arial"/>
                <a:cs typeface="Arial"/>
              </a:rPr>
              <a:t>ct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5640777"/>
            <a:ext cx="330809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4597" sz="4800" spc="0">
                <a:solidFill>
                  <a:srgbClr val="E9FFFF"/>
                </a:solidFill>
                <a:latin typeface="Courier New"/>
                <a:cs typeface="Courier New"/>
              </a:rPr>
              <a:t>•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800" y="1600200"/>
            <a:ext cx="8305800" cy="297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 marR="311458">
              <a:lnSpc>
                <a:spcPts val="1585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1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6</a:t>
            </a:r>
            <a:r>
              <a:rPr dirty="0" smtClean="0" sz="1400" spc="-2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y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80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k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y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x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400" spc="-5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H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Y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G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5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);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91439" marR="311458">
              <a:lnSpc>
                <a:spcPts val="1585"/>
              </a:lnSpc>
              <a:spcBef>
                <a:spcPts val="432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MobyClass*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mclass</a:t>
            </a:r>
            <a:r>
              <a:rPr dirty="0" smtClean="0" sz="1400" spc="-2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&amp;IGG::g_MobyCon.m_cl</a:t>
            </a:r>
            <a:r>
              <a:rPr dirty="0" smtClean="0" sz="1400" spc="-19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sses[</a:t>
            </a:r>
            <a:r>
              <a:rPr dirty="0" smtClean="0" sz="1400" spc="-6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moby_iclass</a:t>
            </a:r>
            <a:r>
              <a:rPr dirty="0" smtClean="0" sz="1400" spc="-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];</a:t>
            </a:r>
            <a:endParaRPr sz="1400">
              <a:latin typeface="Courier New"/>
              <a:cs typeface="Courier New"/>
            </a:endParaRPr>
          </a:p>
          <a:p>
            <a:pPr marL="4771009" marR="198606" indent="-4679569">
              <a:lnSpc>
                <a:spcPts val="1585"/>
              </a:lnSpc>
              <a:spcBef>
                <a:spcPts val="6478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400" spc="-2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ot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y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g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y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Y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4771009" marR="198606">
              <a:lnSpc>
                <a:spcPts val="1585"/>
              </a:lnSpc>
              <a:spcBef>
                <a:spcPts val="431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mclass);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ts val="1585"/>
              </a:lnSpc>
              <a:spcBef>
                <a:spcPts val="510"/>
              </a:spcBef>
            </a:pPr>
            <a:r>
              <a:rPr dirty="0" smtClean="0" baseline="4203" sz="2100" spc="0" b="1">
                <a:solidFill>
                  <a:srgbClr val="99CC00"/>
                </a:solidFill>
                <a:latin typeface="Courier New"/>
                <a:cs typeface="Courier New"/>
              </a:rPr>
              <a:t>AsyncEffect::Set</a:t>
            </a:r>
            <a:r>
              <a:rPr dirty="0" smtClean="0" baseline="4203" sz="2100" spc="-1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0" b="1">
                <a:solidFill>
                  <a:srgbClr val="99CC00"/>
                </a:solidFill>
                <a:latin typeface="Courier New"/>
                <a:cs typeface="Courier New"/>
              </a:rPr>
              <a:t>ffec</a:t>
            </a:r>
            <a:r>
              <a:rPr dirty="0" smtClean="0" baseline="4203" sz="2100" spc="-1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baseline="4203" sz="2100" spc="0" b="1">
                <a:solidFill>
                  <a:srgbClr val="99CC00"/>
                </a:solidFill>
                <a:latin typeface="Courier New"/>
                <a:cs typeface="Courier New"/>
              </a:rPr>
              <a:t>Inst</a:t>
            </a:r>
            <a:r>
              <a:rPr dirty="0" smtClean="0" baseline="4203" sz="2100" spc="-1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baseline="4203" sz="2100" spc="0" b="1">
                <a:solidFill>
                  <a:srgbClr val="99CC00"/>
                </a:solidFill>
                <a:latin typeface="Courier New"/>
                <a:cs typeface="Courier New"/>
              </a:rPr>
              <a:t>ncePo</a:t>
            </a:r>
            <a:r>
              <a:rPr dirty="0" smtClean="0" baseline="4203" sz="2100" spc="-6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99CC00"/>
                </a:solidFill>
                <a:latin typeface="Courier New"/>
                <a:cs typeface="Courier New"/>
              </a:rPr>
              <a:t>(slot,</a:t>
            </a:r>
            <a:r>
              <a:rPr dirty="0" smtClean="0" baseline="4203" sz="21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99CC00"/>
                </a:solidFill>
                <a:latin typeface="Courier New"/>
                <a:cs typeface="Courier New"/>
              </a:rPr>
              <a:t>mob</a:t>
            </a:r>
            <a:r>
              <a:rPr dirty="0" smtClean="0" baseline="4203" sz="2100" spc="4" b="1">
                <a:solidFill>
                  <a:srgbClr val="99CC00"/>
                </a:solidFill>
                <a:latin typeface="Courier New"/>
                <a:cs typeface="Courier New"/>
              </a:rPr>
              <a:t>y</a:t>
            </a:r>
            <a:r>
              <a:rPr dirty="0" smtClean="0" baseline="4203" sz="2100" spc="-4" b="1">
                <a:solidFill>
                  <a:srgbClr val="99CC00"/>
                </a:solidFill>
                <a:latin typeface="Courier New"/>
                <a:cs typeface="Courier New"/>
              </a:rPr>
              <a:t>-</a:t>
            </a:r>
            <a:r>
              <a:rPr dirty="0" smtClean="0" baseline="4203" sz="2100" spc="0" b="1">
                <a:solidFill>
                  <a:srgbClr val="99CC00"/>
                </a:solidFill>
                <a:latin typeface="Courier New"/>
                <a:cs typeface="Courier New"/>
              </a:rPr>
              <a:t>&gt;m_mat3,</a:t>
            </a:r>
            <a:r>
              <a:rPr dirty="0" smtClean="0" baseline="4203" sz="21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99CC00"/>
                </a:solidFill>
                <a:latin typeface="Courier New"/>
                <a:cs typeface="Courier New"/>
              </a:rPr>
              <a:t>moby</a:t>
            </a:r>
            <a:r>
              <a:rPr dirty="0" smtClean="0" baseline="4203" sz="2100" spc="-4" b="1">
                <a:solidFill>
                  <a:srgbClr val="99CC00"/>
                </a:solidFill>
                <a:latin typeface="Courier New"/>
                <a:cs typeface="Courier New"/>
              </a:rPr>
              <a:t>-</a:t>
            </a:r>
            <a:r>
              <a:rPr dirty="0" smtClean="0" baseline="4203" sz="2100" spc="0" b="1">
                <a:solidFill>
                  <a:srgbClr val="99CC00"/>
                </a:solidFill>
                <a:latin typeface="Courier New"/>
                <a:cs typeface="Courier New"/>
              </a:rPr>
              <a:t>&gt;m_pos);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35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AsyncEffect::Set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ffec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Inst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nceF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2(sl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t,</a:t>
            </a:r>
            <a:r>
              <a:rPr dirty="0" smtClean="0" sz="1400" spc="-5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AsyncEffect::EFFECT_</a:t>
            </a:r>
            <a:r>
              <a:rPr dirty="0" smtClean="0" sz="1400" spc="-19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ARA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_LIF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SPAN,</a:t>
            </a:r>
            <a:endParaRPr sz="1400">
              <a:latin typeface="Courier New"/>
              <a:cs typeface="Courier New"/>
            </a:endParaRPr>
          </a:p>
          <a:p>
            <a:pPr marL="3679196" marR="3824109" algn="ctr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20.0f);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400" spc="-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me</a:t>
            </a:r>
            <a:r>
              <a:rPr dirty="0" smtClean="0" sz="1400" spc="-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y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w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609600" y="1752600"/>
            <a:ext cx="7918450" cy="431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35149" y="848026"/>
            <a:ext cx="1259233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SPU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0573" y="848026"/>
            <a:ext cx="2037790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invo</a:t>
            </a:r>
            <a:r>
              <a:rPr dirty="0" smtClean="0" sz="4400" spc="9">
                <a:solidFill>
                  <a:srgbClr val="4FFFFF"/>
                </a:solidFill>
                <a:latin typeface="Arial"/>
                <a:cs typeface="Arial"/>
              </a:rPr>
              <a:t>k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ed</a:t>
            </a:r>
            <a:endParaRPr sz="4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24555" y="848026"/>
            <a:ext cx="1321875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code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78840" y="733726"/>
            <a:ext cx="3344756" cy="41070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8968" marR="70098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different</a:t>
            </a:r>
            <a:endParaRPr sz="4400">
              <a:latin typeface="Arial"/>
              <a:cs typeface="Arial"/>
            </a:endParaRPr>
          </a:p>
          <a:p>
            <a:pPr marL="12700" marR="70098">
              <a:lnSpc>
                <a:spcPct val="95825"/>
              </a:lnSpc>
              <a:spcBef>
                <a:spcPts val="2463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  <a:p>
            <a:pPr marL="127304">
              <a:lnSpc>
                <a:spcPct val="95825"/>
              </a:lnSpc>
              <a:spcBef>
                <a:spcPts val="823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-3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gl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-7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  <a:p>
            <a:pPr marL="12700" marR="70098">
              <a:lnSpc>
                <a:spcPct val="95825"/>
              </a:lnSpc>
              <a:spcBef>
                <a:spcPts val="91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ferr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endParaRPr sz="3200">
              <a:latin typeface="Arial"/>
              <a:cs typeface="Arial"/>
            </a:endParaRPr>
          </a:p>
          <a:p>
            <a:pPr marL="127304" marR="70098">
              <a:lnSpc>
                <a:spcPct val="95825"/>
              </a:lnSpc>
              <a:spcBef>
                <a:spcPts val="823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mma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-10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ff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  <a:p>
            <a:pPr marL="12700" marR="70098">
              <a:lnSpc>
                <a:spcPct val="95825"/>
              </a:lnSpc>
              <a:spcBef>
                <a:spcPts val="917"/>
              </a:spcBef>
            </a:pPr>
            <a:r>
              <a:rPr dirty="0" smtClean="0" sz="3200" spc="-4">
                <a:solidFill>
                  <a:srgbClr val="E9FFFF"/>
                </a:solidFill>
                <a:latin typeface="Arial"/>
                <a:cs typeface="Arial"/>
              </a:rPr>
              <a:t>adhoc</a:t>
            </a:r>
            <a:endParaRPr sz="3200">
              <a:latin typeface="Arial"/>
              <a:cs typeface="Arial"/>
            </a:endParaRPr>
          </a:p>
          <a:p>
            <a:pPr marL="127304" marR="70098">
              <a:lnSpc>
                <a:spcPct val="95825"/>
              </a:lnSpc>
              <a:spcBef>
                <a:spcPts val="826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-2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ims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1376" y="733726"/>
            <a:ext cx="3248132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mechanisms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6814" y="2265090"/>
            <a:ext cx="84921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796381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893661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444" y="4972349"/>
            <a:ext cx="3428858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ct</a:t>
            </a:r>
            <a:r>
              <a:rPr dirty="0" smtClean="0" sz="2800" spc="-8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r>
              <a:rPr dirty="0" smtClean="0" sz="28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518154" y="589080"/>
            <a:ext cx="2193339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deferred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649832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40" y="1649832"/>
            <a:ext cx="6603634" cy="18227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635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PPU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shi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  <a:p>
            <a:pPr marL="413766" indent="-286461">
              <a:lnSpc>
                <a:spcPts val="3020"/>
              </a:lnSpc>
              <a:spcBef>
                <a:spcPts val="680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fl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gs</a:t>
            </a:r>
            <a:r>
              <a:rPr dirty="0" smtClean="0" sz="2800" spc="-6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2800" spc="-2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SPU</a:t>
            </a:r>
            <a:r>
              <a:rPr dirty="0" smtClean="0" sz="2800" spc="-5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,</a:t>
            </a:r>
            <a:r>
              <a:rPr dirty="0" smtClean="0" sz="2800" spc="-8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q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/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r>
              <a:rPr dirty="0" smtClean="0" sz="2800" spc="-10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q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tly</a:t>
            </a:r>
            <a:r>
              <a:rPr dirty="0" smtClean="0" sz="2800" spc="-16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r>
              <a:rPr dirty="0" smtClean="0" sz="2800" spc="-2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PPU</a:t>
            </a:r>
            <a:endParaRPr sz="2800">
              <a:latin typeface="Arial"/>
              <a:cs typeface="Arial"/>
            </a:endParaRPr>
          </a:p>
          <a:p>
            <a:pPr marL="12700" marR="48635">
              <a:lnSpc>
                <a:spcPct val="95825"/>
              </a:lnSpc>
              <a:spcBef>
                <a:spcPts val="373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ff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039974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40" y="3563792"/>
            <a:ext cx="6449181" cy="12990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304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sm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ll</a:t>
            </a:r>
            <a:r>
              <a:rPr dirty="0" smtClean="0" sz="2800" spc="-6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bu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fer</a:t>
            </a:r>
            <a:r>
              <a:rPr dirty="0" smtClean="0" sz="2800" spc="-5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2800" spc="-1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LS</a:t>
            </a:r>
            <a:r>
              <a:rPr dirty="0" smtClean="0" sz="28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il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r>
              <a:rPr dirty="0" smtClean="0" sz="28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with</a:t>
            </a:r>
            <a:r>
              <a:rPr dirty="0" smtClean="0" sz="28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omm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nd</a:t>
            </a:r>
            <a:endParaRPr sz="2800">
              <a:latin typeface="Arial"/>
              <a:cs typeface="Arial"/>
            </a:endParaRPr>
          </a:p>
          <a:p>
            <a:pPr marL="413766" marR="53263">
              <a:lnSpc>
                <a:spcPts val="3025"/>
              </a:lnSpc>
              <a:spcBef>
                <a:spcPts val="3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,</a:t>
            </a:r>
            <a:r>
              <a:rPr dirty="0" smtClean="0" sz="2800" spc="-14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fl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r>
              <a:rPr dirty="0" smtClean="0" sz="2800" spc="-8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800" spc="-2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endParaRPr sz="2800">
              <a:latin typeface="Arial"/>
              <a:cs typeface="Arial"/>
            </a:endParaRPr>
          </a:p>
          <a:p>
            <a:pPr marL="12700" marR="53263">
              <a:lnSpc>
                <a:spcPct val="95825"/>
              </a:lnSpc>
              <a:spcBef>
                <a:spcPts val="384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mic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ocat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52334" y="3563792"/>
            <a:ext cx="126538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if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430490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444" y="4954061"/>
            <a:ext cx="6749679" cy="7648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nt</a:t>
            </a:r>
            <a:r>
              <a:rPr dirty="0" smtClean="0" sz="2800" spc="-9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r>
              <a:rPr dirty="0" smtClean="0" sz="28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es</a:t>
            </a:r>
            <a:r>
              <a:rPr dirty="0" smtClean="0" sz="2800" spc="-13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r>
              <a:rPr dirty="0" smtClean="0" sz="2800" spc="-8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r>
              <a:rPr dirty="0" smtClean="0" sz="2800" spc="-1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SP</a:t>
            </a:r>
            <a:r>
              <a:rPr dirty="0" smtClean="0" sz="28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 marL="299161" marR="53263">
              <a:lnSpc>
                <a:spcPts val="3025"/>
              </a:lnSpc>
              <a:spcBef>
                <a:spcPts val="3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mic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lly</a:t>
            </a:r>
            <a:r>
              <a:rPr dirty="0" smtClean="0" sz="2800" spc="-8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33400" y="1600200"/>
            <a:ext cx="8077200" cy="4724400"/>
          </a:xfrm>
          <a:custGeom>
            <a:avLst/>
            <a:gdLst/>
            <a:ahLst/>
            <a:cxnLst/>
            <a:rect l="l" t="t" r="r" b="b"/>
            <a:pathLst>
              <a:path w="8077200" h="4724400">
                <a:moveTo>
                  <a:pt x="0" y="4724400"/>
                </a:moveTo>
                <a:lnTo>
                  <a:pt x="8077200" y="4724400"/>
                </a:lnTo>
                <a:lnTo>
                  <a:pt x="8077200" y="0"/>
                </a:lnTo>
                <a:lnTo>
                  <a:pt x="0" y="0"/>
                </a:lnTo>
                <a:lnTo>
                  <a:pt x="0" y="4724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33322" y="771826"/>
            <a:ext cx="1197150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your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6664" y="771826"/>
            <a:ext cx="1321875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code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4731" y="771826"/>
            <a:ext cx="1915301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d</a:t>
            </a:r>
            <a:r>
              <a:rPr dirty="0" smtClean="0" sz="4400" spc="9">
                <a:solidFill>
                  <a:srgbClr val="4FFFFF"/>
                </a:solidFill>
                <a:latin typeface="Arial"/>
                <a:cs typeface="Arial"/>
              </a:rPr>
              <a:t>o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esn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’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06224" y="771826"/>
            <a:ext cx="2037790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compi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l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3400" y="1600200"/>
            <a:ext cx="8077200" cy="472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x:/core/code/use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s/jv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lenz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/sha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ed/i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g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Cor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/igs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y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s/ig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ebug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h(19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,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19):</a:t>
            </a:r>
            <a:r>
              <a:rPr dirty="0" smtClean="0" sz="1400" spc="-64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error:</a:t>
            </a:r>
            <a:endParaRPr sz="1400">
              <a:latin typeface="Courier New"/>
              <a:cs typeface="Courier New"/>
            </a:endParaRPr>
          </a:p>
          <a:p>
            <a:pPr marL="91440" marR="191518" indent="342900">
              <a:lnSpc>
                <a:spcPts val="1585"/>
              </a:lnSpc>
              <a:spcBef>
                <a:spcPts val="95"/>
              </a:spcBef>
            </a:pP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libsn.h:</a:t>
            </a:r>
            <a:r>
              <a:rPr dirty="0" smtClean="0" sz="1400" spc="-39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No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such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file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or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directory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91440" marR="191518">
              <a:lnSpc>
                <a:spcPts val="1585"/>
              </a:lnSpc>
              <a:spcBef>
                <a:spcPts val="429"/>
              </a:spcBef>
            </a:pP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x:/core/code/use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s/jv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lenz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/sha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ed/i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g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Cor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/igT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me/i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g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Time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.h(1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5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,27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)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:</a:t>
            </a:r>
            <a:r>
              <a:rPr dirty="0" smtClean="0" sz="1400" spc="-50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error:</a:t>
            </a:r>
            <a:endParaRPr sz="1400">
              <a:latin typeface="Courier New"/>
              <a:cs typeface="Courier New"/>
            </a:endParaRPr>
          </a:p>
          <a:p>
            <a:pPr marL="434340">
              <a:lnSpc>
                <a:spcPts val="1250"/>
              </a:lnSpc>
              <a:spcBef>
                <a:spcPts val="492"/>
              </a:spcBef>
            </a:pPr>
            <a:r>
              <a:rPr dirty="0" smtClean="0" baseline="6305" sz="2100" spc="0" b="1">
                <a:solidFill>
                  <a:srgbClr val="92D050"/>
                </a:solidFill>
                <a:latin typeface="Courier New"/>
                <a:cs typeface="Courier New"/>
              </a:rPr>
              <a:t>sys/time_util.h:</a:t>
            </a:r>
            <a:r>
              <a:rPr dirty="0" smtClean="0" baseline="6305" sz="2100" spc="-64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baseline="6305" sz="2100" spc="0" b="1">
                <a:solidFill>
                  <a:srgbClr val="92D050"/>
                </a:solidFill>
                <a:latin typeface="Courier New"/>
                <a:cs typeface="Courier New"/>
              </a:rPr>
              <a:t>No</a:t>
            </a:r>
            <a:r>
              <a:rPr dirty="0" smtClean="0" baseline="6305" sz="2100" spc="0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baseline="6305" sz="2100" spc="0" b="1">
                <a:solidFill>
                  <a:srgbClr val="92D050"/>
                </a:solidFill>
                <a:latin typeface="Courier New"/>
                <a:cs typeface="Courier New"/>
              </a:rPr>
              <a:t>such</a:t>
            </a:r>
            <a:r>
              <a:rPr dirty="0" smtClean="0" baseline="6305" sz="2100" spc="-14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baseline="6305" sz="2100" spc="0" b="1">
                <a:solidFill>
                  <a:srgbClr val="92D050"/>
                </a:solidFill>
                <a:latin typeface="Courier New"/>
                <a:cs typeface="Courier New"/>
              </a:rPr>
              <a:t>file</a:t>
            </a:r>
            <a:r>
              <a:rPr dirty="0" smtClean="0" baseline="6305" sz="2100" spc="-14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baseline="6305" sz="2100" spc="0" b="1">
                <a:solidFill>
                  <a:srgbClr val="92D050"/>
                </a:solidFill>
                <a:latin typeface="Courier New"/>
                <a:cs typeface="Courier New"/>
              </a:rPr>
              <a:t>or</a:t>
            </a:r>
            <a:r>
              <a:rPr dirty="0" smtClean="0" baseline="6305" sz="2100" spc="-14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baseline="6305" sz="2100" spc="0" b="1">
                <a:solidFill>
                  <a:srgbClr val="92D050"/>
                </a:solidFill>
                <a:latin typeface="Courier New"/>
                <a:cs typeface="Courier New"/>
              </a:rPr>
              <a:t>directory</a:t>
            </a:r>
            <a:endParaRPr sz="1400">
              <a:latin typeface="Courier New"/>
              <a:cs typeface="Courier New"/>
            </a:endParaRPr>
          </a:p>
          <a:p>
            <a:pPr marL="434340" marR="192548" indent="-342900">
              <a:lnSpc>
                <a:spcPts val="1585"/>
              </a:lnSpc>
              <a:spcBef>
                <a:spcPts val="367"/>
              </a:spcBef>
            </a:pP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pickup/pickupbas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_pre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pdat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_raw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inc(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1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60):</a:t>
            </a:r>
            <a:r>
              <a:rPr dirty="0" smtClean="0" sz="1400" spc="-64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error: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'DEFAULT_FLAGS'</a:t>
            </a:r>
            <a:r>
              <a:rPr dirty="0" smtClean="0" sz="1400" spc="-49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is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not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b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er</a:t>
            </a:r>
            <a:r>
              <a:rPr dirty="0" smtClean="0" sz="1400" spc="-29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of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'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L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L'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28"/>
              </a:spcBef>
            </a:pP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pickup/pickupbas</a:t>
            </a:r>
            <a:r>
              <a:rPr dirty="0" smtClean="0" sz="1400" spc="-19" b="1">
                <a:solidFill>
                  <a:srgbClr val="92D05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_pre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pdat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_raw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.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inc(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1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60)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:</a:t>
            </a:r>
            <a:r>
              <a:rPr dirty="0" smtClean="0" sz="1400" spc="-64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error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: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'EXCLUDE_HERO_ONLY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'</a:t>
            </a:r>
            <a:r>
              <a:rPr dirty="0" smtClean="0" sz="1400" spc="-54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is</a:t>
            </a:r>
            <a:endParaRPr sz="1400">
              <a:latin typeface="Courier New"/>
              <a:cs typeface="Courier New"/>
            </a:endParaRPr>
          </a:p>
          <a:p>
            <a:pPr marL="91440" marR="187112" indent="342900">
              <a:lnSpc>
                <a:spcPts val="1585"/>
              </a:lnSpc>
              <a:spcBef>
                <a:spcPts val="95"/>
              </a:spcBef>
            </a:pP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25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b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er</a:t>
            </a:r>
            <a:r>
              <a:rPr dirty="0" smtClean="0" sz="1400" spc="-29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of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'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L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'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91440" marR="187112">
              <a:lnSpc>
                <a:spcPts val="1585"/>
              </a:lnSpc>
              <a:spcBef>
                <a:spcPts val="429"/>
              </a:spcBef>
            </a:pP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x:/core/code/use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s/jv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lenz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/sha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ed/i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g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Cor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/igP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h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ysic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/ppu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/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igPh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y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sic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.h(2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9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3):</a:t>
            </a:r>
            <a:endParaRPr sz="1400">
              <a:latin typeface="Courier New"/>
              <a:cs typeface="Courier New"/>
            </a:endParaRPr>
          </a:p>
          <a:p>
            <a:pPr marL="434340">
              <a:lnSpc>
                <a:spcPts val="1250"/>
              </a:lnSpc>
              <a:spcBef>
                <a:spcPts val="492"/>
              </a:spcBef>
            </a:pPr>
            <a:r>
              <a:rPr dirty="0" smtClean="0" baseline="6305" sz="2100" spc="0" b="1">
                <a:solidFill>
                  <a:srgbClr val="92D050"/>
                </a:solidFill>
                <a:latin typeface="Courier New"/>
                <a:cs typeface="Courier New"/>
              </a:rPr>
              <a:t>e</a:t>
            </a:r>
            <a:r>
              <a:rPr dirty="0" smtClean="0" baseline="6305" sz="2100" spc="-4" b="1">
                <a:solidFill>
                  <a:srgbClr val="92D050"/>
                </a:solidFill>
                <a:latin typeface="Courier New"/>
                <a:cs typeface="Courier New"/>
              </a:rPr>
              <a:t>r</a:t>
            </a:r>
            <a:r>
              <a:rPr dirty="0" smtClean="0" baseline="6305" sz="2100" spc="0" b="1">
                <a:solidFill>
                  <a:srgbClr val="92D050"/>
                </a:solidFill>
                <a:latin typeface="Courier New"/>
                <a:cs typeface="Courier New"/>
              </a:rPr>
              <a:t>r</a:t>
            </a:r>
            <a:r>
              <a:rPr dirty="0" smtClean="0" baseline="6305" sz="2100" spc="-4" b="1">
                <a:solidFill>
                  <a:srgbClr val="92D050"/>
                </a:solidFill>
                <a:latin typeface="Courier New"/>
                <a:cs typeface="Courier New"/>
              </a:rPr>
              <a:t>o</a:t>
            </a:r>
            <a:r>
              <a:rPr dirty="0" smtClean="0" baseline="6305" sz="2100" spc="0" b="1">
                <a:solidFill>
                  <a:srgbClr val="92D050"/>
                </a:solidFill>
                <a:latin typeface="Courier New"/>
                <a:cs typeface="Courier New"/>
              </a:rPr>
              <a:t>r:</a:t>
            </a:r>
            <a:r>
              <a:rPr dirty="0" smtClean="0" baseline="6305" sz="2100" spc="-29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baseline="6305" sz="2100" spc="0" b="1">
                <a:solidFill>
                  <a:srgbClr val="92D050"/>
                </a:solidFill>
                <a:latin typeface="Courier New"/>
                <a:cs typeface="Courier New"/>
              </a:rPr>
              <a:t>e</a:t>
            </a:r>
            <a:r>
              <a:rPr dirty="0" smtClean="0" baseline="6305" sz="2100" spc="-4" b="1">
                <a:solidFill>
                  <a:srgbClr val="92D050"/>
                </a:solidFill>
                <a:latin typeface="Courier New"/>
                <a:cs typeface="Courier New"/>
              </a:rPr>
              <a:t>x</a:t>
            </a:r>
            <a:r>
              <a:rPr dirty="0" smtClean="0" baseline="6305" sz="2100" spc="0" b="1">
                <a:solidFill>
                  <a:srgbClr val="92D050"/>
                </a:solidFill>
                <a:latin typeface="Courier New"/>
                <a:cs typeface="Courier New"/>
              </a:rPr>
              <a:t>p</a:t>
            </a:r>
            <a:r>
              <a:rPr dirty="0" smtClean="0" baseline="6305" sz="2100" spc="-4" b="1">
                <a:solidFill>
                  <a:srgbClr val="92D050"/>
                </a:solidFill>
                <a:latin typeface="Courier New"/>
                <a:cs typeface="Courier New"/>
              </a:rPr>
              <a:t>e</a:t>
            </a:r>
            <a:r>
              <a:rPr dirty="0" smtClean="0" baseline="6305" sz="2100" spc="0" b="1">
                <a:solidFill>
                  <a:srgbClr val="92D050"/>
                </a:solidFill>
                <a:latin typeface="Courier New"/>
                <a:cs typeface="Courier New"/>
              </a:rPr>
              <a:t>c</a:t>
            </a:r>
            <a:r>
              <a:rPr dirty="0" smtClean="0" baseline="6305" sz="2100" spc="-4" b="1">
                <a:solidFill>
                  <a:srgbClr val="92D050"/>
                </a:solidFill>
                <a:latin typeface="Courier New"/>
                <a:cs typeface="Courier New"/>
              </a:rPr>
              <a:t>t</a:t>
            </a:r>
            <a:r>
              <a:rPr dirty="0" smtClean="0" baseline="6305" sz="2100" spc="0" b="1">
                <a:solidFill>
                  <a:srgbClr val="92D050"/>
                </a:solidFill>
                <a:latin typeface="Courier New"/>
                <a:cs typeface="Courier New"/>
              </a:rPr>
              <a:t>ed</a:t>
            </a:r>
            <a:r>
              <a:rPr dirty="0" smtClean="0" baseline="6305" sz="2100" spc="-29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baseline="6305" sz="2100" spc="0" b="1">
                <a:solidFill>
                  <a:srgbClr val="92D050"/>
                </a:solidFill>
                <a:latin typeface="Courier New"/>
                <a:cs typeface="Courier New"/>
              </a:rPr>
              <a:t>u</a:t>
            </a:r>
            <a:r>
              <a:rPr dirty="0" smtClean="0" baseline="6305" sz="2100" spc="-4" b="1">
                <a:solidFill>
                  <a:srgbClr val="92D050"/>
                </a:solidFill>
                <a:latin typeface="Courier New"/>
                <a:cs typeface="Courier New"/>
              </a:rPr>
              <a:t>n</a:t>
            </a:r>
            <a:r>
              <a:rPr dirty="0" smtClean="0" baseline="6305" sz="2100" spc="0" b="1">
                <a:solidFill>
                  <a:srgbClr val="92D050"/>
                </a:solidFill>
                <a:latin typeface="Courier New"/>
                <a:cs typeface="Courier New"/>
              </a:rPr>
              <a:t>q</a:t>
            </a:r>
            <a:r>
              <a:rPr dirty="0" smtClean="0" baseline="6305" sz="2100" spc="-4" b="1">
                <a:solidFill>
                  <a:srgbClr val="92D050"/>
                </a:solidFill>
                <a:latin typeface="Courier New"/>
                <a:cs typeface="Courier New"/>
              </a:rPr>
              <a:t>u</a:t>
            </a:r>
            <a:r>
              <a:rPr dirty="0" smtClean="0" baseline="6305" sz="2100" spc="0" b="1">
                <a:solidFill>
                  <a:srgbClr val="92D050"/>
                </a:solidFill>
                <a:latin typeface="Courier New"/>
                <a:cs typeface="Courier New"/>
              </a:rPr>
              <a:t>a</a:t>
            </a:r>
            <a:r>
              <a:rPr dirty="0" smtClean="0" baseline="6305" sz="2100" spc="-4" b="1">
                <a:solidFill>
                  <a:srgbClr val="92D050"/>
                </a:solidFill>
                <a:latin typeface="Courier New"/>
                <a:cs typeface="Courier New"/>
              </a:rPr>
              <a:t>l</a:t>
            </a:r>
            <a:r>
              <a:rPr dirty="0" smtClean="0" baseline="6305" sz="2100" spc="0" b="1">
                <a:solidFill>
                  <a:srgbClr val="92D050"/>
                </a:solidFill>
                <a:latin typeface="Courier New"/>
                <a:cs typeface="Courier New"/>
              </a:rPr>
              <a:t>i</a:t>
            </a:r>
            <a:r>
              <a:rPr dirty="0" smtClean="0" baseline="6305" sz="2100" spc="-4" b="1">
                <a:solidFill>
                  <a:srgbClr val="92D050"/>
                </a:solidFill>
                <a:latin typeface="Courier New"/>
                <a:cs typeface="Courier New"/>
              </a:rPr>
              <a:t>f</a:t>
            </a:r>
            <a:r>
              <a:rPr dirty="0" smtClean="0" baseline="6305" sz="2100" spc="0" b="1">
                <a:solidFill>
                  <a:srgbClr val="92D050"/>
                </a:solidFill>
                <a:latin typeface="Courier New"/>
                <a:cs typeface="Courier New"/>
              </a:rPr>
              <a:t>i</a:t>
            </a:r>
            <a:r>
              <a:rPr dirty="0" smtClean="0" baseline="6305" sz="2100" spc="-4" b="1">
                <a:solidFill>
                  <a:srgbClr val="92D050"/>
                </a:solidFill>
                <a:latin typeface="Courier New"/>
                <a:cs typeface="Courier New"/>
              </a:rPr>
              <a:t>e</a:t>
            </a:r>
            <a:r>
              <a:rPr dirty="0" smtClean="0" baseline="6305" sz="2100" spc="-4" b="1">
                <a:solidFill>
                  <a:srgbClr val="92D050"/>
                </a:solidFill>
                <a:latin typeface="Courier New"/>
                <a:cs typeface="Courier New"/>
              </a:rPr>
              <a:t>d</a:t>
            </a:r>
            <a:r>
              <a:rPr dirty="0" smtClean="0" baseline="6305" sz="2100" spc="-4" b="1">
                <a:solidFill>
                  <a:srgbClr val="92D050"/>
                </a:solidFill>
                <a:latin typeface="Courier New"/>
                <a:cs typeface="Courier New"/>
              </a:rPr>
              <a:t>-</a:t>
            </a:r>
            <a:r>
              <a:rPr dirty="0" smtClean="0" baseline="6305" sz="2100" spc="0" b="1">
                <a:solidFill>
                  <a:srgbClr val="92D050"/>
                </a:solidFill>
                <a:latin typeface="Courier New"/>
                <a:cs typeface="Courier New"/>
              </a:rPr>
              <a:t>id</a:t>
            </a:r>
            <a:r>
              <a:rPr dirty="0" smtClean="0" baseline="6305" sz="2100" spc="-39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baseline="6305" sz="2100" spc="0" b="1">
                <a:solidFill>
                  <a:srgbClr val="92D050"/>
                </a:solidFill>
                <a:latin typeface="Courier New"/>
                <a:cs typeface="Courier New"/>
              </a:rPr>
              <a:t>b</a:t>
            </a:r>
            <a:r>
              <a:rPr dirty="0" smtClean="0" baseline="6305" sz="2100" spc="-4" b="1">
                <a:solidFill>
                  <a:srgbClr val="92D050"/>
                </a:solidFill>
                <a:latin typeface="Courier New"/>
                <a:cs typeface="Courier New"/>
              </a:rPr>
              <a:t>e</a:t>
            </a:r>
            <a:r>
              <a:rPr dirty="0" smtClean="0" baseline="6305" sz="2100" spc="0" b="1">
                <a:solidFill>
                  <a:srgbClr val="92D050"/>
                </a:solidFill>
                <a:latin typeface="Courier New"/>
                <a:cs typeface="Courier New"/>
              </a:rPr>
              <a:t>f</a:t>
            </a:r>
            <a:r>
              <a:rPr dirty="0" smtClean="0" baseline="6305" sz="2100" spc="-4" b="1">
                <a:solidFill>
                  <a:srgbClr val="92D050"/>
                </a:solidFill>
                <a:latin typeface="Courier New"/>
                <a:cs typeface="Courier New"/>
              </a:rPr>
              <a:t>o</a:t>
            </a:r>
            <a:r>
              <a:rPr dirty="0" smtClean="0" baseline="6305" sz="2100" spc="0" b="1">
                <a:solidFill>
                  <a:srgbClr val="92D050"/>
                </a:solidFill>
                <a:latin typeface="Courier New"/>
                <a:cs typeface="Courier New"/>
              </a:rPr>
              <a:t>re</a:t>
            </a:r>
            <a:r>
              <a:rPr dirty="0" smtClean="0" baseline="6305" sz="2100" spc="-29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baseline="6305" sz="2100" spc="0" b="1">
                <a:solidFill>
                  <a:srgbClr val="92D050"/>
                </a:solidFill>
                <a:latin typeface="Courier New"/>
                <a:cs typeface="Courier New"/>
              </a:rPr>
              <a:t>'</a:t>
            </a:r>
            <a:r>
              <a:rPr dirty="0" smtClean="0" baseline="6305" sz="2100" spc="-4" b="1">
                <a:solidFill>
                  <a:srgbClr val="92D050"/>
                </a:solidFill>
                <a:latin typeface="Courier New"/>
                <a:cs typeface="Courier New"/>
              </a:rPr>
              <a:t>*</a:t>
            </a:r>
            <a:r>
              <a:rPr dirty="0" smtClean="0" baseline="6305" sz="2100" spc="0" b="1">
                <a:solidFill>
                  <a:srgbClr val="92D050"/>
                </a:solidFill>
                <a:latin typeface="Courier New"/>
                <a:cs typeface="Courier New"/>
              </a:rPr>
              <a:t>'</a:t>
            </a:r>
            <a:r>
              <a:rPr dirty="0" smtClean="0" baseline="6305" sz="2100" spc="-14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baseline="6305" sz="2100" spc="0" b="1">
                <a:solidFill>
                  <a:srgbClr val="92D050"/>
                </a:solidFill>
                <a:latin typeface="Courier New"/>
                <a:cs typeface="Courier New"/>
              </a:rPr>
              <a:t>t</a:t>
            </a:r>
            <a:r>
              <a:rPr dirty="0" smtClean="0" baseline="6305" sz="2100" spc="-4" b="1">
                <a:solidFill>
                  <a:srgbClr val="92D050"/>
                </a:solidFill>
                <a:latin typeface="Courier New"/>
                <a:cs typeface="Courier New"/>
              </a:rPr>
              <a:t>o</a:t>
            </a:r>
            <a:r>
              <a:rPr dirty="0" smtClean="0" baseline="6305" sz="2100" spc="0" b="1">
                <a:solidFill>
                  <a:srgbClr val="92D050"/>
                </a:solidFill>
                <a:latin typeface="Courier New"/>
                <a:cs typeface="Courier New"/>
              </a:rPr>
              <a:t>k</a:t>
            </a:r>
            <a:r>
              <a:rPr dirty="0" smtClean="0" baseline="6305" sz="2100" spc="-4" b="1">
                <a:solidFill>
                  <a:srgbClr val="92D050"/>
                </a:solidFill>
                <a:latin typeface="Courier New"/>
                <a:cs typeface="Courier New"/>
              </a:rPr>
              <a:t>e</a:t>
            </a:r>
            <a:r>
              <a:rPr dirty="0" smtClean="0" baseline="6305" sz="2100" spc="0" b="1">
                <a:solidFill>
                  <a:srgbClr val="92D050"/>
                </a:solidFill>
                <a:latin typeface="Courier New"/>
                <a:cs typeface="Courier New"/>
              </a:rPr>
              <a:t>n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367"/>
              </a:spcBef>
            </a:pP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x:/core/code/use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s/jv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lenz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/sha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ed/i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g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Cor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/igP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h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ysic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/ppu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/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igPh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y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sic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.h(2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9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3):</a:t>
            </a:r>
            <a:endParaRPr sz="1400">
              <a:latin typeface="Courier New"/>
              <a:cs typeface="Courier New"/>
            </a:endParaRPr>
          </a:p>
          <a:p>
            <a:pPr marL="434340">
              <a:lnSpc>
                <a:spcPct val="94401"/>
              </a:lnSpc>
              <a:spcBef>
                <a:spcPts val="95"/>
              </a:spcBef>
            </a:pP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r:</a:t>
            </a:r>
            <a:r>
              <a:rPr dirty="0" smtClean="0" sz="1400" spc="-29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x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ed</a:t>
            </a:r>
            <a:r>
              <a:rPr dirty="0" smtClean="0" sz="1400" spc="-29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'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,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'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or</a:t>
            </a:r>
            <a:r>
              <a:rPr dirty="0" smtClean="0" sz="1400" spc="-19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'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.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'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re</a:t>
            </a:r>
            <a:r>
              <a:rPr dirty="0" smtClean="0" sz="1400" spc="-19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'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*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'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k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n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x:/core/code/use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s/jv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lenz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/sha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ed/i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g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Cor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/igP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h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ysic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/ppu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/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igPh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y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sic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.h(2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9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3):</a:t>
            </a:r>
            <a:endParaRPr sz="1400">
              <a:latin typeface="Courier New"/>
              <a:cs typeface="Courier New"/>
            </a:endParaRPr>
          </a:p>
          <a:p>
            <a:pPr marL="91440" marR="84838" indent="342900">
              <a:lnSpc>
                <a:spcPts val="1585"/>
              </a:lnSpc>
              <a:spcBef>
                <a:spcPts val="95"/>
              </a:spcBef>
            </a:pP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r:</a:t>
            </a:r>
            <a:r>
              <a:rPr dirty="0" smtClean="0" sz="1400" spc="-29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+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+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b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24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l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25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of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'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'</a:t>
            </a:r>
            <a:r>
              <a:rPr dirty="0" smtClean="0" sz="1400" spc="-25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w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th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no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y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pe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91440" marR="84838">
              <a:lnSpc>
                <a:spcPts val="1585"/>
              </a:lnSpc>
              <a:spcBef>
                <a:spcPts val="429"/>
              </a:spcBef>
            </a:pP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x:/core/code/use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s/jv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lenz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/sha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ed/i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g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Cor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/igg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/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igSh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derS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ruct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.h:</a:t>
            </a:r>
            <a:r>
              <a:rPr dirty="0" smtClean="0" sz="1400" spc="-64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At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global</a:t>
            </a:r>
            <a:endParaRPr sz="1400">
              <a:latin typeface="Courier New"/>
              <a:cs typeface="Courier New"/>
            </a:endParaRPr>
          </a:p>
          <a:p>
            <a:pPr marL="434340">
              <a:lnSpc>
                <a:spcPts val="1250"/>
              </a:lnSpc>
              <a:spcBef>
                <a:spcPts val="492"/>
              </a:spcBef>
            </a:pPr>
            <a:r>
              <a:rPr dirty="0" smtClean="0" baseline="6305" sz="2100" spc="0" b="1">
                <a:solidFill>
                  <a:srgbClr val="92D050"/>
                </a:solidFill>
                <a:latin typeface="Courier New"/>
                <a:cs typeface="Courier New"/>
              </a:rPr>
              <a:t>scope: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367"/>
              </a:spcBef>
            </a:pP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x:/core/code/use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s/jv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lenz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/sha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ed/i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g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Cor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/igg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/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igSh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derS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ruct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.h(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2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2):</a:t>
            </a:r>
            <a:endParaRPr sz="1400">
              <a:latin typeface="Courier New"/>
              <a:cs typeface="Courier New"/>
            </a:endParaRPr>
          </a:p>
          <a:p>
            <a:pPr marL="91440" marR="509953" indent="342900">
              <a:lnSpc>
                <a:spcPts val="1585"/>
              </a:lnSpc>
              <a:spcBef>
                <a:spcPts val="95"/>
              </a:spcBef>
            </a:pP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r:</a:t>
            </a:r>
            <a:r>
              <a:rPr dirty="0" smtClean="0" sz="1400" spc="-29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on</a:t>
            </a:r>
            <a:r>
              <a:rPr dirty="0" smtClean="0" sz="1400" spc="-39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of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'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V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x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V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92D05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4'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91440" marR="509953">
              <a:lnSpc>
                <a:spcPts val="1585"/>
              </a:lnSpc>
              <a:spcBef>
                <a:spcPts val="429"/>
              </a:spcBef>
            </a:pP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x:/core/code/use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s/jv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lenz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/sha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ed/i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g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Cor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/igs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y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s/ig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ypes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h(11</a:t>
            </a:r>
            <a:r>
              <a:rPr dirty="0" smtClean="0" sz="1400" spc="-14" b="1">
                <a:solidFill>
                  <a:srgbClr val="92D050"/>
                </a:solidFill>
                <a:latin typeface="Courier New"/>
                <a:cs typeface="Courier New"/>
              </a:rPr>
              <a:t>8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):</a:t>
            </a:r>
            <a:r>
              <a:rPr dirty="0" smtClean="0" sz="1400" spc="-50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2D050"/>
                </a:solidFill>
                <a:latin typeface="Courier New"/>
                <a:cs typeface="Courier New"/>
              </a:rPr>
              <a:t>error:</a:t>
            </a:r>
            <a:endParaRPr sz="1400">
              <a:latin typeface="Courier New"/>
              <a:cs typeface="Courier New"/>
            </a:endParaRPr>
          </a:p>
          <a:p>
            <a:pPr marL="434340">
              <a:lnSpc>
                <a:spcPts val="1250"/>
              </a:lnSpc>
              <a:spcBef>
                <a:spcPts val="492"/>
              </a:spcBef>
            </a:pPr>
            <a:r>
              <a:rPr dirty="0" smtClean="0" baseline="6305" sz="2100" spc="0" b="1">
                <a:solidFill>
                  <a:srgbClr val="92D050"/>
                </a:solidFill>
                <a:latin typeface="Courier New"/>
                <a:cs typeface="Courier New"/>
              </a:rPr>
              <a:t>previous</a:t>
            </a:r>
            <a:r>
              <a:rPr dirty="0" smtClean="0" baseline="6305" sz="2100" spc="-39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baseline="6305" sz="2100" spc="0" b="1">
                <a:solidFill>
                  <a:srgbClr val="92D050"/>
                </a:solidFill>
                <a:latin typeface="Courier New"/>
                <a:cs typeface="Courier New"/>
              </a:rPr>
              <a:t>definition</a:t>
            </a:r>
            <a:r>
              <a:rPr dirty="0" smtClean="0" baseline="6305" sz="2100" spc="-29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baseline="6305" sz="2100" spc="0" b="1">
                <a:solidFill>
                  <a:srgbClr val="92D050"/>
                </a:solidFill>
                <a:latin typeface="Courier New"/>
                <a:cs typeface="Courier New"/>
              </a:rPr>
              <a:t>of</a:t>
            </a:r>
            <a:r>
              <a:rPr dirty="0" smtClean="0" baseline="6305" sz="2100" spc="-14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baseline="6305" sz="2100" spc="0" b="1">
                <a:solidFill>
                  <a:srgbClr val="92D050"/>
                </a:solidFill>
                <a:latin typeface="Courier New"/>
                <a:cs typeface="Courier New"/>
              </a:rPr>
              <a:t>'struct</a:t>
            </a:r>
            <a:r>
              <a:rPr dirty="0" smtClean="0" baseline="6305" sz="2100" spc="-14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dirty="0" smtClean="0" baseline="6305" sz="2100" spc="0" b="1">
                <a:solidFill>
                  <a:srgbClr val="92D050"/>
                </a:solidFill>
                <a:latin typeface="Courier New"/>
                <a:cs typeface="Courier New"/>
              </a:rPr>
              <a:t>VtxVec4'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838200" y="3810000"/>
            <a:ext cx="2362200" cy="1066800"/>
          </a:xfrm>
          <a:custGeom>
            <a:avLst/>
            <a:gdLst/>
            <a:ahLst/>
            <a:cxnLst/>
            <a:rect l="l" t="t" r="r" b="b"/>
            <a:pathLst>
              <a:path w="2362200" h="1066800">
                <a:moveTo>
                  <a:pt x="0" y="1066800"/>
                </a:moveTo>
                <a:lnTo>
                  <a:pt x="2362200" y="1066800"/>
                </a:lnTo>
                <a:lnTo>
                  <a:pt x="23622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838200" y="3810000"/>
            <a:ext cx="2362200" cy="1066800"/>
          </a:xfrm>
          <a:custGeom>
            <a:avLst/>
            <a:gdLst/>
            <a:ahLst/>
            <a:cxnLst/>
            <a:rect l="l" t="t" r="r" b="b"/>
            <a:pathLst>
              <a:path w="2362200" h="1066800">
                <a:moveTo>
                  <a:pt x="0" y="1066800"/>
                </a:moveTo>
                <a:lnTo>
                  <a:pt x="2362200" y="1066800"/>
                </a:lnTo>
                <a:lnTo>
                  <a:pt x="23622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352800" y="19050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457200" y="57150"/>
                </a:moveTo>
                <a:lnTo>
                  <a:pt x="457200" y="76200"/>
                </a:lnTo>
                <a:lnTo>
                  <a:pt x="609600" y="38100"/>
                </a:lnTo>
                <a:lnTo>
                  <a:pt x="457200" y="0"/>
                </a:lnTo>
                <a:lnTo>
                  <a:pt x="457200" y="19050"/>
                </a:lnTo>
                <a:lnTo>
                  <a:pt x="0" y="19050"/>
                </a:lnTo>
                <a:lnTo>
                  <a:pt x="0" y="57150"/>
                </a:lnTo>
                <a:lnTo>
                  <a:pt x="457200" y="5715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352800" y="19050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0" y="19050"/>
                </a:moveTo>
                <a:lnTo>
                  <a:pt x="457200" y="19050"/>
                </a:lnTo>
                <a:lnTo>
                  <a:pt x="457200" y="0"/>
                </a:lnTo>
                <a:lnTo>
                  <a:pt x="609600" y="38100"/>
                </a:lnTo>
                <a:lnTo>
                  <a:pt x="457200" y="76200"/>
                </a:lnTo>
                <a:lnTo>
                  <a:pt x="457200" y="57150"/>
                </a:lnTo>
                <a:lnTo>
                  <a:pt x="0" y="57150"/>
                </a:lnTo>
                <a:lnTo>
                  <a:pt x="0" y="1905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352800" y="42672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457200" y="57150"/>
                </a:moveTo>
                <a:lnTo>
                  <a:pt x="457200" y="76200"/>
                </a:lnTo>
                <a:lnTo>
                  <a:pt x="609600" y="38100"/>
                </a:lnTo>
                <a:lnTo>
                  <a:pt x="457200" y="0"/>
                </a:lnTo>
                <a:lnTo>
                  <a:pt x="457200" y="19050"/>
                </a:lnTo>
                <a:lnTo>
                  <a:pt x="0" y="19050"/>
                </a:lnTo>
                <a:lnTo>
                  <a:pt x="0" y="57150"/>
                </a:lnTo>
                <a:lnTo>
                  <a:pt x="457200" y="5715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352800" y="42672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0" y="19050"/>
                </a:moveTo>
                <a:lnTo>
                  <a:pt x="457200" y="19050"/>
                </a:lnTo>
                <a:lnTo>
                  <a:pt x="457200" y="0"/>
                </a:lnTo>
                <a:lnTo>
                  <a:pt x="609600" y="38100"/>
                </a:lnTo>
                <a:lnTo>
                  <a:pt x="457200" y="76200"/>
                </a:lnTo>
                <a:lnTo>
                  <a:pt x="457200" y="57150"/>
                </a:lnTo>
                <a:lnTo>
                  <a:pt x="0" y="57150"/>
                </a:lnTo>
                <a:lnTo>
                  <a:pt x="0" y="1905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38200" y="4876800"/>
            <a:ext cx="2362200" cy="1066800"/>
          </a:xfrm>
          <a:custGeom>
            <a:avLst/>
            <a:gdLst/>
            <a:ahLst/>
            <a:cxnLst/>
            <a:rect l="l" t="t" r="r" b="b"/>
            <a:pathLst>
              <a:path w="2362200" h="1066800">
                <a:moveTo>
                  <a:pt x="0" y="1066800"/>
                </a:moveTo>
                <a:lnTo>
                  <a:pt x="2362200" y="1066800"/>
                </a:lnTo>
                <a:lnTo>
                  <a:pt x="23622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838200" y="4876800"/>
            <a:ext cx="2362200" cy="1066800"/>
          </a:xfrm>
          <a:custGeom>
            <a:avLst/>
            <a:gdLst/>
            <a:ahLst/>
            <a:cxnLst/>
            <a:rect l="l" t="t" r="r" b="b"/>
            <a:pathLst>
              <a:path w="2362200" h="1066800">
                <a:moveTo>
                  <a:pt x="0" y="1066800"/>
                </a:moveTo>
                <a:lnTo>
                  <a:pt x="2362200" y="1066800"/>
                </a:lnTo>
                <a:lnTo>
                  <a:pt x="23622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352800" y="53340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457200" y="57150"/>
                </a:moveTo>
                <a:lnTo>
                  <a:pt x="457200" y="76200"/>
                </a:lnTo>
                <a:lnTo>
                  <a:pt x="609600" y="38100"/>
                </a:lnTo>
                <a:lnTo>
                  <a:pt x="457200" y="0"/>
                </a:lnTo>
                <a:lnTo>
                  <a:pt x="457200" y="19050"/>
                </a:lnTo>
                <a:lnTo>
                  <a:pt x="0" y="19050"/>
                </a:lnTo>
                <a:lnTo>
                  <a:pt x="0" y="57150"/>
                </a:lnTo>
                <a:lnTo>
                  <a:pt x="457200" y="5715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352800" y="53340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0" y="19050"/>
                </a:moveTo>
                <a:lnTo>
                  <a:pt x="457200" y="19050"/>
                </a:lnTo>
                <a:lnTo>
                  <a:pt x="457200" y="0"/>
                </a:lnTo>
                <a:lnTo>
                  <a:pt x="609600" y="38100"/>
                </a:lnTo>
                <a:lnTo>
                  <a:pt x="457200" y="76200"/>
                </a:lnTo>
                <a:lnTo>
                  <a:pt x="457200" y="57150"/>
                </a:lnTo>
                <a:lnTo>
                  <a:pt x="0" y="57150"/>
                </a:lnTo>
                <a:lnTo>
                  <a:pt x="0" y="1905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838200" y="3276600"/>
            <a:ext cx="2362200" cy="533400"/>
          </a:xfrm>
          <a:custGeom>
            <a:avLst/>
            <a:gdLst/>
            <a:ahLst/>
            <a:cxnLst/>
            <a:rect l="l" t="t" r="r" b="b"/>
            <a:pathLst>
              <a:path w="2362200" h="533400">
                <a:moveTo>
                  <a:pt x="0" y="533400"/>
                </a:moveTo>
                <a:lnTo>
                  <a:pt x="2362200" y="533400"/>
                </a:lnTo>
                <a:lnTo>
                  <a:pt x="2362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838200" y="3276600"/>
            <a:ext cx="2362200" cy="533400"/>
          </a:xfrm>
          <a:custGeom>
            <a:avLst/>
            <a:gdLst/>
            <a:ahLst/>
            <a:cxnLst/>
            <a:rect l="l" t="t" r="r" b="b"/>
            <a:pathLst>
              <a:path w="2362200" h="533400">
                <a:moveTo>
                  <a:pt x="0" y="533400"/>
                </a:moveTo>
                <a:lnTo>
                  <a:pt x="2362200" y="533400"/>
                </a:lnTo>
                <a:lnTo>
                  <a:pt x="2362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3352800" y="25908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457200" y="57150"/>
                </a:moveTo>
                <a:lnTo>
                  <a:pt x="457200" y="76200"/>
                </a:lnTo>
                <a:lnTo>
                  <a:pt x="609600" y="38100"/>
                </a:lnTo>
                <a:lnTo>
                  <a:pt x="457200" y="0"/>
                </a:lnTo>
                <a:lnTo>
                  <a:pt x="457200" y="19050"/>
                </a:lnTo>
                <a:lnTo>
                  <a:pt x="0" y="19050"/>
                </a:lnTo>
                <a:lnTo>
                  <a:pt x="0" y="57150"/>
                </a:lnTo>
                <a:lnTo>
                  <a:pt x="457200" y="5715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3352800" y="25908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0" y="19050"/>
                </a:moveTo>
                <a:lnTo>
                  <a:pt x="457200" y="19050"/>
                </a:lnTo>
                <a:lnTo>
                  <a:pt x="457200" y="0"/>
                </a:lnTo>
                <a:lnTo>
                  <a:pt x="609600" y="38100"/>
                </a:lnTo>
                <a:lnTo>
                  <a:pt x="457200" y="76200"/>
                </a:lnTo>
                <a:lnTo>
                  <a:pt x="457200" y="57150"/>
                </a:lnTo>
                <a:lnTo>
                  <a:pt x="0" y="57150"/>
                </a:lnTo>
                <a:lnTo>
                  <a:pt x="0" y="1905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3352800" y="34290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457200" y="57150"/>
                </a:moveTo>
                <a:lnTo>
                  <a:pt x="457200" y="76200"/>
                </a:lnTo>
                <a:lnTo>
                  <a:pt x="609600" y="38100"/>
                </a:lnTo>
                <a:lnTo>
                  <a:pt x="457200" y="0"/>
                </a:lnTo>
                <a:lnTo>
                  <a:pt x="457200" y="19050"/>
                </a:lnTo>
                <a:lnTo>
                  <a:pt x="0" y="19050"/>
                </a:lnTo>
                <a:lnTo>
                  <a:pt x="0" y="57150"/>
                </a:lnTo>
                <a:lnTo>
                  <a:pt x="457200" y="5715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3352800" y="34290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0" y="19050"/>
                </a:moveTo>
                <a:lnTo>
                  <a:pt x="457200" y="19050"/>
                </a:lnTo>
                <a:lnTo>
                  <a:pt x="457200" y="0"/>
                </a:lnTo>
                <a:lnTo>
                  <a:pt x="609600" y="38100"/>
                </a:lnTo>
                <a:lnTo>
                  <a:pt x="457200" y="76200"/>
                </a:lnTo>
                <a:lnTo>
                  <a:pt x="457200" y="57150"/>
                </a:lnTo>
                <a:lnTo>
                  <a:pt x="0" y="57150"/>
                </a:lnTo>
                <a:lnTo>
                  <a:pt x="0" y="1905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838200" y="2743200"/>
            <a:ext cx="2362200" cy="533400"/>
          </a:xfrm>
          <a:custGeom>
            <a:avLst/>
            <a:gdLst/>
            <a:ahLst/>
            <a:cxnLst/>
            <a:rect l="l" t="t" r="r" b="b"/>
            <a:pathLst>
              <a:path w="2362200" h="533400">
                <a:moveTo>
                  <a:pt x="0" y="533400"/>
                </a:moveTo>
                <a:lnTo>
                  <a:pt x="2362200" y="533400"/>
                </a:lnTo>
                <a:lnTo>
                  <a:pt x="2362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838200" y="2743200"/>
            <a:ext cx="2362200" cy="533400"/>
          </a:xfrm>
          <a:custGeom>
            <a:avLst/>
            <a:gdLst/>
            <a:ahLst/>
            <a:cxnLst/>
            <a:rect l="l" t="t" r="r" b="b"/>
            <a:pathLst>
              <a:path w="2362200" h="533400">
                <a:moveTo>
                  <a:pt x="0" y="533400"/>
                </a:moveTo>
                <a:lnTo>
                  <a:pt x="2362200" y="533400"/>
                </a:lnTo>
                <a:lnTo>
                  <a:pt x="2362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838200" y="2209800"/>
            <a:ext cx="2362200" cy="533400"/>
          </a:xfrm>
          <a:custGeom>
            <a:avLst/>
            <a:gdLst/>
            <a:ahLst/>
            <a:cxnLst/>
            <a:rect l="l" t="t" r="r" b="b"/>
            <a:pathLst>
              <a:path w="2362200" h="533400">
                <a:moveTo>
                  <a:pt x="0" y="533400"/>
                </a:moveTo>
                <a:lnTo>
                  <a:pt x="2362200" y="533400"/>
                </a:lnTo>
                <a:lnTo>
                  <a:pt x="2362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838200" y="2209800"/>
            <a:ext cx="2362200" cy="533400"/>
          </a:xfrm>
          <a:custGeom>
            <a:avLst/>
            <a:gdLst/>
            <a:ahLst/>
            <a:cxnLst/>
            <a:rect l="l" t="t" r="r" b="b"/>
            <a:pathLst>
              <a:path w="2362200" h="533400">
                <a:moveTo>
                  <a:pt x="0" y="533400"/>
                </a:moveTo>
                <a:lnTo>
                  <a:pt x="2362200" y="533400"/>
                </a:lnTo>
                <a:lnTo>
                  <a:pt x="2362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838200" y="1676400"/>
            <a:ext cx="2362200" cy="533400"/>
          </a:xfrm>
          <a:custGeom>
            <a:avLst/>
            <a:gdLst/>
            <a:ahLst/>
            <a:cxnLst/>
            <a:rect l="l" t="t" r="r" b="b"/>
            <a:pathLst>
              <a:path w="2362200" h="533400">
                <a:moveTo>
                  <a:pt x="0" y="533400"/>
                </a:moveTo>
                <a:lnTo>
                  <a:pt x="2362200" y="533400"/>
                </a:lnTo>
                <a:lnTo>
                  <a:pt x="2362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838200" y="1676400"/>
            <a:ext cx="2362200" cy="533400"/>
          </a:xfrm>
          <a:custGeom>
            <a:avLst/>
            <a:gdLst/>
            <a:ahLst/>
            <a:cxnLst/>
            <a:rect l="l" t="t" r="r" b="b"/>
            <a:pathLst>
              <a:path w="2362200" h="533400">
                <a:moveTo>
                  <a:pt x="0" y="533400"/>
                </a:moveTo>
                <a:lnTo>
                  <a:pt x="2362200" y="533400"/>
                </a:lnTo>
                <a:lnTo>
                  <a:pt x="2362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20953" y="596312"/>
            <a:ext cx="2566336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co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m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mand</a:t>
            </a:r>
            <a:endParaRPr sz="4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33481" y="596312"/>
            <a:ext cx="169493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buffer:</a:t>
            </a:r>
            <a:endParaRPr sz="4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74607" y="596312"/>
            <a:ext cx="157132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</a:t>
            </a:r>
            <a:r>
              <a:rPr dirty="0" smtClean="0" sz="4400" spc="9">
                <a:solidFill>
                  <a:srgbClr val="4FFFFF"/>
                </a:solidFill>
                <a:latin typeface="Arial"/>
                <a:cs typeface="Arial"/>
              </a:rPr>
              <a:t>w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ept</a:t>
            </a:r>
            <a:endParaRPr sz="4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92125" y="596312"/>
            <a:ext cx="182077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s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phere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4175" y="1830253"/>
            <a:ext cx="299772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dirty="0" smtClean="0" baseline="4904" sz="3600" spc="0" b="1">
                <a:solidFill>
                  <a:srgbClr val="E9FFFF"/>
                </a:solidFill>
                <a:latin typeface="Courier New"/>
                <a:cs typeface="Courier New"/>
              </a:rPr>
              <a:t>CMD_SWEPT_SPHERE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94175" y="2516277"/>
            <a:ext cx="208312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dirty="0" smtClean="0" baseline="4904" sz="3600" spc="0" b="1">
                <a:solidFill>
                  <a:srgbClr val="E9FFFF"/>
                </a:solidFill>
                <a:latin typeface="Courier New"/>
                <a:cs typeface="Courier New"/>
              </a:rPr>
              <a:t>IGNORE_TRIS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4175" y="3354731"/>
            <a:ext cx="190021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dirty="0" smtClean="0" baseline="4904" sz="3600" spc="0" b="1">
                <a:solidFill>
                  <a:srgbClr val="E9FFFF"/>
                </a:solidFill>
                <a:latin typeface="Courier New"/>
                <a:cs typeface="Courier New"/>
              </a:rPr>
              <a:t>&lt;job#&gt;&lt;id&gt;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70375" y="4116888"/>
            <a:ext cx="116862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dirty="0" smtClean="0" baseline="4904" sz="3600" spc="0" b="1">
                <a:solidFill>
                  <a:srgbClr val="E9FFFF"/>
                </a:solidFill>
                <a:latin typeface="Courier New"/>
                <a:cs typeface="Courier New"/>
              </a:rPr>
              <a:t>point0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0375" y="5183912"/>
            <a:ext cx="116857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dirty="0" smtClean="0" baseline="4904" sz="3600" spc="0" b="1">
                <a:solidFill>
                  <a:srgbClr val="E9FFFF"/>
                </a:solidFill>
                <a:latin typeface="Courier New"/>
                <a:cs typeface="Courier New"/>
              </a:rPr>
              <a:t>point1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200" y="1676400"/>
            <a:ext cx="2362200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8896" marR="800166" algn="ctr">
              <a:lnSpc>
                <a:spcPct val="95825"/>
              </a:lnSpc>
              <a:spcBef>
                <a:spcPts val="290"/>
              </a:spcBef>
            </a:pPr>
            <a:r>
              <a:rPr dirty="0" smtClean="0" sz="3200" spc="-4">
                <a:solidFill>
                  <a:srgbClr val="E9FFFF"/>
                </a:solidFill>
                <a:latin typeface="Arial"/>
                <a:cs typeface="Arial"/>
              </a:rPr>
              <a:t>u32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2209800"/>
            <a:ext cx="2362200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8918" marR="800187" algn="ctr">
              <a:lnSpc>
                <a:spcPct val="95825"/>
              </a:lnSpc>
              <a:spcBef>
                <a:spcPts val="290"/>
              </a:spcBef>
            </a:pPr>
            <a:r>
              <a:rPr dirty="0" smtClean="0" sz="3200" spc="-4">
                <a:solidFill>
                  <a:srgbClr val="E9FFFF"/>
                </a:solidFill>
                <a:latin typeface="Arial"/>
                <a:cs typeface="Arial"/>
              </a:rPr>
              <a:t>u32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2743200"/>
            <a:ext cx="2362200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8896" marR="800166" algn="ctr">
              <a:lnSpc>
                <a:spcPct val="95825"/>
              </a:lnSpc>
              <a:spcBef>
                <a:spcPts val="290"/>
              </a:spcBef>
            </a:pPr>
            <a:r>
              <a:rPr dirty="0" smtClean="0" sz="3200" spc="-4">
                <a:solidFill>
                  <a:srgbClr val="E9FFFF"/>
                </a:solidFill>
                <a:latin typeface="Arial"/>
                <a:cs typeface="Arial"/>
              </a:rPr>
              <a:t>u32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3276600"/>
            <a:ext cx="2362200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8918" marR="800187" algn="ctr">
              <a:lnSpc>
                <a:spcPct val="95825"/>
              </a:lnSpc>
              <a:spcBef>
                <a:spcPts val="290"/>
              </a:spcBef>
            </a:pPr>
            <a:r>
              <a:rPr dirty="0" smtClean="0" sz="3200" spc="-4">
                <a:solidFill>
                  <a:srgbClr val="E9FFFF"/>
                </a:solidFill>
                <a:latin typeface="Arial"/>
                <a:cs typeface="Arial"/>
              </a:rPr>
              <a:t>pad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3810000"/>
            <a:ext cx="2362200" cy="1066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750697">
              <a:lnSpc>
                <a:spcPct val="95825"/>
              </a:lnSpc>
              <a:spcBef>
                <a:spcPts val="1396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vec4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8200" y="4876800"/>
            <a:ext cx="2362200" cy="1066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750697">
              <a:lnSpc>
                <a:spcPct val="95825"/>
              </a:lnSpc>
              <a:spcBef>
                <a:spcPts val="139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vec4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09600" y="14478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457200"/>
                </a:moveTo>
                <a:lnTo>
                  <a:pt x="1295400" y="457200"/>
                </a:lnTo>
                <a:lnTo>
                  <a:pt x="1295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09600" y="14478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457200"/>
                </a:moveTo>
                <a:lnTo>
                  <a:pt x="1295400" y="457200"/>
                </a:lnTo>
                <a:lnTo>
                  <a:pt x="1295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09600" y="37338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457200"/>
                </a:moveTo>
                <a:lnTo>
                  <a:pt x="1295400" y="457200"/>
                </a:lnTo>
                <a:lnTo>
                  <a:pt x="1295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09600" y="37338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457200"/>
                </a:moveTo>
                <a:lnTo>
                  <a:pt x="1295400" y="457200"/>
                </a:lnTo>
                <a:lnTo>
                  <a:pt x="1295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57200" y="2133600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1143000"/>
                </a:moveTo>
                <a:lnTo>
                  <a:pt x="8229600" y="1143000"/>
                </a:lnTo>
                <a:lnTo>
                  <a:pt x="82296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62000" y="4876800"/>
            <a:ext cx="2362200" cy="381000"/>
          </a:xfrm>
          <a:custGeom>
            <a:avLst/>
            <a:gdLst/>
            <a:ahLst/>
            <a:cxnLst/>
            <a:rect l="l" t="t" r="r" b="b"/>
            <a:pathLst>
              <a:path w="2362200" h="381000">
                <a:moveTo>
                  <a:pt x="0" y="381000"/>
                </a:moveTo>
                <a:lnTo>
                  <a:pt x="2362200" y="381000"/>
                </a:lnTo>
                <a:lnTo>
                  <a:pt x="2362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62000" y="4876800"/>
            <a:ext cx="2362200" cy="381000"/>
          </a:xfrm>
          <a:custGeom>
            <a:avLst/>
            <a:gdLst/>
            <a:ahLst/>
            <a:cxnLst/>
            <a:rect l="l" t="t" r="r" b="b"/>
            <a:pathLst>
              <a:path w="2362200" h="381000">
                <a:moveTo>
                  <a:pt x="0" y="381000"/>
                </a:moveTo>
                <a:lnTo>
                  <a:pt x="2362200" y="381000"/>
                </a:lnTo>
                <a:lnTo>
                  <a:pt x="2362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762000" y="5257800"/>
            <a:ext cx="2362200" cy="381000"/>
          </a:xfrm>
          <a:custGeom>
            <a:avLst/>
            <a:gdLst/>
            <a:ahLst/>
            <a:cxnLst/>
            <a:rect l="l" t="t" r="r" b="b"/>
            <a:pathLst>
              <a:path w="2362200" h="381000">
                <a:moveTo>
                  <a:pt x="0" y="381000"/>
                </a:moveTo>
                <a:lnTo>
                  <a:pt x="2362200" y="381000"/>
                </a:lnTo>
                <a:lnTo>
                  <a:pt x="2362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762000" y="5257800"/>
            <a:ext cx="2362200" cy="381000"/>
          </a:xfrm>
          <a:custGeom>
            <a:avLst/>
            <a:gdLst/>
            <a:ahLst/>
            <a:cxnLst/>
            <a:rect l="l" t="t" r="r" b="b"/>
            <a:pathLst>
              <a:path w="2362200" h="381000">
                <a:moveTo>
                  <a:pt x="0" y="381000"/>
                </a:moveTo>
                <a:lnTo>
                  <a:pt x="2362200" y="381000"/>
                </a:lnTo>
                <a:lnTo>
                  <a:pt x="2362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762000" y="5638800"/>
            <a:ext cx="2362200" cy="381000"/>
          </a:xfrm>
          <a:custGeom>
            <a:avLst/>
            <a:gdLst/>
            <a:ahLst/>
            <a:cxnLst/>
            <a:rect l="l" t="t" r="r" b="b"/>
            <a:pathLst>
              <a:path w="2362200" h="381000">
                <a:moveTo>
                  <a:pt x="0" y="381000"/>
                </a:moveTo>
                <a:lnTo>
                  <a:pt x="2362200" y="381000"/>
                </a:lnTo>
                <a:lnTo>
                  <a:pt x="2362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62000" y="5638800"/>
            <a:ext cx="2362200" cy="381000"/>
          </a:xfrm>
          <a:custGeom>
            <a:avLst/>
            <a:gdLst/>
            <a:ahLst/>
            <a:cxnLst/>
            <a:rect l="l" t="t" r="r" b="b"/>
            <a:pathLst>
              <a:path w="2362200" h="381000">
                <a:moveTo>
                  <a:pt x="0" y="381000"/>
                </a:moveTo>
                <a:lnTo>
                  <a:pt x="2362200" y="381000"/>
                </a:lnTo>
                <a:lnTo>
                  <a:pt x="2362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762000" y="6019800"/>
            <a:ext cx="2362200" cy="381000"/>
          </a:xfrm>
          <a:custGeom>
            <a:avLst/>
            <a:gdLst/>
            <a:ahLst/>
            <a:cxnLst/>
            <a:rect l="l" t="t" r="r" b="b"/>
            <a:pathLst>
              <a:path w="2362200" h="381000">
                <a:moveTo>
                  <a:pt x="0" y="381000"/>
                </a:moveTo>
                <a:lnTo>
                  <a:pt x="2362200" y="381000"/>
                </a:lnTo>
                <a:lnTo>
                  <a:pt x="2362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762000" y="6019800"/>
            <a:ext cx="2362200" cy="381000"/>
          </a:xfrm>
          <a:custGeom>
            <a:avLst/>
            <a:gdLst/>
            <a:ahLst/>
            <a:cxnLst/>
            <a:rect l="l" t="t" r="r" b="b"/>
            <a:pathLst>
              <a:path w="2362200" h="381000">
                <a:moveTo>
                  <a:pt x="0" y="381000"/>
                </a:moveTo>
                <a:lnTo>
                  <a:pt x="2362200" y="381000"/>
                </a:lnTo>
                <a:lnTo>
                  <a:pt x="2362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09600" y="4495800"/>
            <a:ext cx="1371600" cy="381000"/>
          </a:xfrm>
          <a:custGeom>
            <a:avLst/>
            <a:gdLst/>
            <a:ahLst/>
            <a:cxnLst/>
            <a:rect l="l" t="t" r="r" b="b"/>
            <a:pathLst>
              <a:path w="1371600" h="381000">
                <a:moveTo>
                  <a:pt x="0" y="381000"/>
                </a:moveTo>
                <a:lnTo>
                  <a:pt x="1371600" y="381000"/>
                </a:lnTo>
                <a:lnTo>
                  <a:pt x="1371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09600" y="4495800"/>
            <a:ext cx="1371600" cy="381000"/>
          </a:xfrm>
          <a:custGeom>
            <a:avLst/>
            <a:gdLst/>
            <a:ahLst/>
            <a:cxnLst/>
            <a:rect l="l" t="t" r="r" b="b"/>
            <a:pathLst>
              <a:path w="1371600" h="381000">
                <a:moveTo>
                  <a:pt x="0" y="381000"/>
                </a:moveTo>
                <a:lnTo>
                  <a:pt x="1371600" y="381000"/>
                </a:lnTo>
                <a:lnTo>
                  <a:pt x="1371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3276600" y="5715000"/>
            <a:ext cx="1828800" cy="152400"/>
          </a:xfrm>
          <a:custGeom>
            <a:avLst/>
            <a:gdLst/>
            <a:ahLst/>
            <a:cxnLst/>
            <a:rect l="l" t="t" r="r" b="b"/>
            <a:pathLst>
              <a:path w="1828800" h="152400">
                <a:moveTo>
                  <a:pt x="1371600" y="114300"/>
                </a:moveTo>
                <a:lnTo>
                  <a:pt x="1371600" y="152400"/>
                </a:lnTo>
                <a:lnTo>
                  <a:pt x="1828800" y="76200"/>
                </a:lnTo>
                <a:lnTo>
                  <a:pt x="1371600" y="0"/>
                </a:lnTo>
                <a:lnTo>
                  <a:pt x="1371600" y="38100"/>
                </a:lnTo>
                <a:lnTo>
                  <a:pt x="0" y="38100"/>
                </a:lnTo>
                <a:lnTo>
                  <a:pt x="0" y="114300"/>
                </a:lnTo>
                <a:lnTo>
                  <a:pt x="1371600" y="114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5257800" y="5562600"/>
            <a:ext cx="1371600" cy="381000"/>
          </a:xfrm>
          <a:custGeom>
            <a:avLst/>
            <a:gdLst/>
            <a:ahLst/>
            <a:cxnLst/>
            <a:rect l="l" t="t" r="r" b="b"/>
            <a:pathLst>
              <a:path w="1371600" h="381000">
                <a:moveTo>
                  <a:pt x="0" y="381000"/>
                </a:moveTo>
                <a:lnTo>
                  <a:pt x="1371600" y="381000"/>
                </a:lnTo>
                <a:lnTo>
                  <a:pt x="1371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5257800" y="5562600"/>
            <a:ext cx="1371600" cy="381000"/>
          </a:xfrm>
          <a:custGeom>
            <a:avLst/>
            <a:gdLst/>
            <a:ahLst/>
            <a:cxnLst/>
            <a:rect l="l" t="t" r="r" b="b"/>
            <a:pathLst>
              <a:path w="1371600" h="381000">
                <a:moveTo>
                  <a:pt x="0" y="381000"/>
                </a:moveTo>
                <a:lnTo>
                  <a:pt x="1371600" y="381000"/>
                </a:lnTo>
                <a:lnTo>
                  <a:pt x="1371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559433" y="558212"/>
            <a:ext cx="2566336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co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m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mand</a:t>
            </a:r>
            <a:endParaRPr sz="4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71960" y="558212"/>
            <a:ext cx="169493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buffer:</a:t>
            </a:r>
            <a:endParaRPr sz="4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13086" y="558212"/>
            <a:ext cx="175645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-14">
                <a:solidFill>
                  <a:srgbClr val="4FFFFF"/>
                </a:solidFill>
                <a:latin typeface="Arial"/>
                <a:cs typeface="Arial"/>
              </a:rPr>
              <a:t>r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esu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l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57800" y="5562600"/>
            <a:ext cx="13716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6908">
              <a:lnSpc>
                <a:spcPct val="95825"/>
              </a:lnSpc>
              <a:spcBef>
                <a:spcPts val="495"/>
              </a:spcBef>
            </a:pPr>
            <a:r>
              <a:rPr dirty="0" smtClean="0" sz="1800" spc="0">
                <a:solidFill>
                  <a:srgbClr val="FBFFFF"/>
                </a:solidFill>
                <a:latin typeface="Arial"/>
                <a:cs typeface="Arial"/>
              </a:rPr>
              <a:t>res</a:t>
            </a:r>
            <a:r>
              <a:rPr dirty="0" smtClean="0" sz="1800" spc="-9">
                <a:solidFill>
                  <a:srgbClr val="FBFFFF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FBFFFF"/>
                </a:solidFill>
                <a:latin typeface="Arial"/>
                <a:cs typeface="Arial"/>
              </a:rPr>
              <a:t>lt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600" y="4495800"/>
            <a:ext cx="13716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0454">
              <a:lnSpc>
                <a:spcPct val="95825"/>
              </a:lnSpc>
              <a:spcBef>
                <a:spcPts val="490"/>
              </a:spcBef>
            </a:pP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1800" spc="-39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fset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r>
              <a:rPr dirty="0" smtClean="0" sz="1800" spc="-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81200" y="4495800"/>
            <a:ext cx="1143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609600" y="4876800"/>
            <a:ext cx="152400" cy="152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762000" y="4876800"/>
            <a:ext cx="23622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329">
              <a:lnSpc>
                <a:spcPct val="95825"/>
              </a:lnSpc>
              <a:spcBef>
                <a:spcPts val="490"/>
              </a:spcBef>
            </a:pP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frame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n,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E9FFFF"/>
                </a:solidFill>
                <a:latin typeface="Arial"/>
                <a:cs typeface="Arial"/>
              </a:rPr>
              <a:t>0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,</a:t>
            </a:r>
            <a:r>
              <a:rPr dirty="0" smtClean="0" sz="1800" spc="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000" y="5257800"/>
            <a:ext cx="23622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329">
              <a:lnSpc>
                <a:spcPct val="95825"/>
              </a:lnSpc>
              <a:spcBef>
                <a:spcPts val="490"/>
              </a:spcBef>
            </a:pP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frame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n,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E9FFFF"/>
                </a:solidFill>
                <a:latin typeface="Arial"/>
                <a:cs typeface="Arial"/>
              </a:rPr>
              <a:t>1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,</a:t>
            </a:r>
            <a:r>
              <a:rPr dirty="0" smtClean="0" sz="1800" spc="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5638800"/>
            <a:ext cx="23622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329">
              <a:lnSpc>
                <a:spcPct val="95825"/>
              </a:lnSpc>
              <a:spcBef>
                <a:spcPts val="495"/>
              </a:spcBef>
            </a:pP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frame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n,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E9FFFF"/>
                </a:solidFill>
                <a:latin typeface="Arial"/>
                <a:cs typeface="Arial"/>
              </a:rPr>
              <a:t>2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,</a:t>
            </a:r>
            <a:r>
              <a:rPr dirty="0" smtClean="0" sz="1800" spc="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6019800"/>
            <a:ext cx="23622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329">
              <a:lnSpc>
                <a:spcPct val="95825"/>
              </a:lnSpc>
              <a:spcBef>
                <a:spcPts val="495"/>
              </a:spcBef>
            </a:pP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frame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n,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E9FFFF"/>
                </a:solidFill>
                <a:latin typeface="Arial"/>
                <a:cs typeface="Arial"/>
              </a:rPr>
              <a:t>0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,</a:t>
            </a:r>
            <a:r>
              <a:rPr dirty="0" smtClean="0" sz="1800" spc="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3733800"/>
            <a:ext cx="12954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5"/>
              </a:spcBef>
            </a:pPr>
            <a:endParaRPr sz="650"/>
          </a:p>
          <a:p>
            <a:pPr marL="73761">
              <a:lnSpc>
                <a:spcPct val="95825"/>
              </a:lnSpc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frame</a:t>
            </a:r>
            <a:r>
              <a:rPr dirty="0" smtClean="0" sz="20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+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2133600"/>
            <a:ext cx="8229600" cy="1143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076">
              <a:lnSpc>
                <a:spcPct val="94401"/>
              </a:lnSpc>
              <a:spcBef>
                <a:spcPts val="450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handle_ba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800" spc="-4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((stage</a:t>
            </a:r>
            <a:r>
              <a:rPr dirty="0" smtClean="0" sz="1800" spc="-4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&lt;&lt;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5)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|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(job_number</a:t>
            </a:r>
            <a:r>
              <a:rPr dirty="0" smtClean="0" sz="1800" spc="-5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&amp;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0x1f))</a:t>
            </a:r>
            <a:r>
              <a:rPr dirty="0" smtClean="0" sz="1800" spc="-3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&lt;&lt;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24;</a:t>
            </a:r>
            <a:endParaRPr sz="1800">
              <a:latin typeface="Courier New"/>
              <a:cs typeface="Courier New"/>
            </a:endParaRPr>
          </a:p>
          <a:p>
            <a:pPr marL="227076">
              <a:lnSpc>
                <a:spcPct val="94401"/>
              </a:lnSpc>
              <a:spcBef>
                <a:spcPts val="552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//</a:t>
            </a:r>
            <a:r>
              <a:rPr dirty="0" smtClean="0" sz="1800" spc="-2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  <a:p>
            <a:pPr marL="227076">
              <a:lnSpc>
                <a:spcPct val="94401"/>
              </a:lnSpc>
              <a:spcBef>
                <a:spcPts val="552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handle</a:t>
            </a:r>
            <a:r>
              <a:rPr dirty="0" smtClean="0" sz="1800" spc="-3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handle_base</a:t>
            </a:r>
            <a:r>
              <a:rPr dirty="0" smtClean="0" sz="1800" spc="-6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+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request++;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447800"/>
            <a:ext cx="12954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0"/>
              </a:spcBef>
            </a:pPr>
            <a:endParaRPr sz="650"/>
          </a:p>
          <a:p>
            <a:pPr marL="218846">
              <a:lnSpc>
                <a:spcPct val="95825"/>
              </a:lnSpc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frame</a:t>
            </a:r>
            <a:r>
              <a:rPr dirty="0" smtClean="0" sz="20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54502" y="589080"/>
            <a:ext cx="147759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direct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75529" y="589080"/>
            <a:ext cx="119834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data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40" y="1698600"/>
            <a:ext cx="6981516" cy="3651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0678" algn="just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tch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cally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cat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d,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  <a:p>
            <a:pPr marL="12700" marR="2619783" algn="just">
              <a:lnSpc>
                <a:spcPct val="95825"/>
              </a:lnSpc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ff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red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structures</a:t>
            </a:r>
            <a:endParaRPr sz="3200">
              <a:latin typeface="Arial"/>
              <a:cs typeface="Arial"/>
            </a:endParaRPr>
          </a:p>
          <a:p>
            <a:pPr marL="12700" algn="just">
              <a:lnSpc>
                <a:spcPct val="100041"/>
              </a:lnSpc>
              <a:spcBef>
                <a:spcPts val="93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inst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nce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ocat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resh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inst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nce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fra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e,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forw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rds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state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twe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old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4">
                <a:solidFill>
                  <a:srgbClr val="E9FFFF"/>
                </a:solidFill>
                <a:latin typeface="Arial"/>
                <a:cs typeface="Arial"/>
              </a:rPr>
              <a:t>new</a:t>
            </a:r>
            <a:endParaRPr sz="3200">
              <a:latin typeface="Arial"/>
              <a:cs typeface="Arial"/>
            </a:endParaRPr>
          </a:p>
          <a:p>
            <a:pPr marL="12700" marR="559636" algn="just">
              <a:lnSpc>
                <a:spcPct val="95825"/>
              </a:lnSpc>
              <a:spcBef>
                <a:spcPts val="774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cati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==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code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fr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  <a:p>
            <a:pPr marL="12700" marR="2102603" algn="just">
              <a:lnSpc>
                <a:spcPct val="95825"/>
              </a:lnSpc>
              <a:spcBef>
                <a:spcPts val="92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used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for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rig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hysics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771997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4332707"/>
            <a:ext cx="229006" cy="1017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5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914400" y="1600200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533400"/>
                </a:moveTo>
                <a:lnTo>
                  <a:pt x="1219200" y="533400"/>
                </a:lnTo>
                <a:lnTo>
                  <a:pt x="1219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914400" y="1600200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533400"/>
                </a:moveTo>
                <a:lnTo>
                  <a:pt x="1219200" y="533400"/>
                </a:lnTo>
                <a:lnTo>
                  <a:pt x="1219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5486400" y="1600200"/>
            <a:ext cx="2895600" cy="533400"/>
          </a:xfrm>
          <a:custGeom>
            <a:avLst/>
            <a:gdLst/>
            <a:ahLst/>
            <a:cxnLst/>
            <a:rect l="l" t="t" r="r" b="b"/>
            <a:pathLst>
              <a:path w="2895600" h="533400">
                <a:moveTo>
                  <a:pt x="0" y="533400"/>
                </a:moveTo>
                <a:lnTo>
                  <a:pt x="2895600" y="533400"/>
                </a:lnTo>
                <a:lnTo>
                  <a:pt x="2895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5486400" y="1600200"/>
            <a:ext cx="2895600" cy="533400"/>
          </a:xfrm>
          <a:custGeom>
            <a:avLst/>
            <a:gdLst/>
            <a:ahLst/>
            <a:cxnLst/>
            <a:rect l="l" t="t" r="r" b="b"/>
            <a:pathLst>
              <a:path w="2895600" h="533400">
                <a:moveTo>
                  <a:pt x="0" y="533400"/>
                </a:moveTo>
                <a:lnTo>
                  <a:pt x="2895600" y="533400"/>
                </a:lnTo>
                <a:lnTo>
                  <a:pt x="2895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85800" y="25146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971800" h="457200">
                <a:moveTo>
                  <a:pt x="0" y="457200"/>
                </a:moveTo>
                <a:lnTo>
                  <a:pt x="2971800" y="457200"/>
                </a:lnTo>
                <a:lnTo>
                  <a:pt x="2971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85800" y="25146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971800" h="457200">
                <a:moveTo>
                  <a:pt x="0" y="457200"/>
                </a:moveTo>
                <a:lnTo>
                  <a:pt x="2971800" y="457200"/>
                </a:lnTo>
                <a:lnTo>
                  <a:pt x="2971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5562600" y="2743200"/>
            <a:ext cx="2667000" cy="457200"/>
          </a:xfrm>
          <a:custGeom>
            <a:avLst/>
            <a:gdLst/>
            <a:ahLst/>
            <a:cxnLst/>
            <a:rect l="l" t="t" r="r" b="b"/>
            <a:pathLst>
              <a:path w="2667000" h="457200">
                <a:moveTo>
                  <a:pt x="0" y="457200"/>
                </a:moveTo>
                <a:lnTo>
                  <a:pt x="2667000" y="457200"/>
                </a:lnTo>
                <a:lnTo>
                  <a:pt x="2667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5562600" y="2743200"/>
            <a:ext cx="2667000" cy="457200"/>
          </a:xfrm>
          <a:custGeom>
            <a:avLst/>
            <a:gdLst/>
            <a:ahLst/>
            <a:cxnLst/>
            <a:rect l="l" t="t" r="r" b="b"/>
            <a:pathLst>
              <a:path w="2667000" h="457200">
                <a:moveTo>
                  <a:pt x="0" y="457200"/>
                </a:moveTo>
                <a:lnTo>
                  <a:pt x="2667000" y="457200"/>
                </a:lnTo>
                <a:lnTo>
                  <a:pt x="2667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5562600" y="3200400"/>
            <a:ext cx="2667000" cy="457200"/>
          </a:xfrm>
          <a:custGeom>
            <a:avLst/>
            <a:gdLst/>
            <a:ahLst/>
            <a:cxnLst/>
            <a:rect l="l" t="t" r="r" b="b"/>
            <a:pathLst>
              <a:path w="2667000" h="457200">
                <a:moveTo>
                  <a:pt x="0" y="457200"/>
                </a:moveTo>
                <a:lnTo>
                  <a:pt x="2667000" y="457200"/>
                </a:lnTo>
                <a:lnTo>
                  <a:pt x="2667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5562600" y="3200400"/>
            <a:ext cx="2667000" cy="457200"/>
          </a:xfrm>
          <a:custGeom>
            <a:avLst/>
            <a:gdLst/>
            <a:ahLst/>
            <a:cxnLst/>
            <a:rect l="l" t="t" r="r" b="b"/>
            <a:pathLst>
              <a:path w="2667000" h="457200">
                <a:moveTo>
                  <a:pt x="0" y="457200"/>
                </a:moveTo>
                <a:lnTo>
                  <a:pt x="2667000" y="457200"/>
                </a:lnTo>
                <a:lnTo>
                  <a:pt x="2667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562600" y="3657600"/>
            <a:ext cx="2667000" cy="457200"/>
          </a:xfrm>
          <a:custGeom>
            <a:avLst/>
            <a:gdLst/>
            <a:ahLst/>
            <a:cxnLst/>
            <a:rect l="l" t="t" r="r" b="b"/>
            <a:pathLst>
              <a:path w="2667000" h="457200">
                <a:moveTo>
                  <a:pt x="0" y="457200"/>
                </a:moveTo>
                <a:lnTo>
                  <a:pt x="2667000" y="457200"/>
                </a:lnTo>
                <a:lnTo>
                  <a:pt x="2667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5562600" y="3657600"/>
            <a:ext cx="2667000" cy="457200"/>
          </a:xfrm>
          <a:custGeom>
            <a:avLst/>
            <a:gdLst/>
            <a:ahLst/>
            <a:cxnLst/>
            <a:rect l="l" t="t" r="r" b="b"/>
            <a:pathLst>
              <a:path w="2667000" h="457200">
                <a:moveTo>
                  <a:pt x="0" y="457200"/>
                </a:moveTo>
                <a:lnTo>
                  <a:pt x="2667000" y="457200"/>
                </a:lnTo>
                <a:lnTo>
                  <a:pt x="2667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562600" y="4114800"/>
            <a:ext cx="2667000" cy="1905000"/>
          </a:xfrm>
          <a:custGeom>
            <a:avLst/>
            <a:gdLst/>
            <a:ahLst/>
            <a:cxnLst/>
            <a:rect l="l" t="t" r="r" b="b"/>
            <a:pathLst>
              <a:path w="2667000" h="1905000">
                <a:moveTo>
                  <a:pt x="0" y="1905000"/>
                </a:moveTo>
                <a:lnTo>
                  <a:pt x="2667000" y="1905000"/>
                </a:lnTo>
                <a:lnTo>
                  <a:pt x="2667000" y="0"/>
                </a:lnTo>
                <a:lnTo>
                  <a:pt x="0" y="0"/>
                </a:lnTo>
                <a:lnTo>
                  <a:pt x="0" y="190500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5562600" y="4114800"/>
            <a:ext cx="2667000" cy="1905000"/>
          </a:xfrm>
          <a:custGeom>
            <a:avLst/>
            <a:gdLst/>
            <a:ahLst/>
            <a:cxnLst/>
            <a:rect l="l" t="t" r="r" b="b"/>
            <a:pathLst>
              <a:path w="2667000" h="1905000">
                <a:moveTo>
                  <a:pt x="0" y="1905000"/>
                </a:moveTo>
                <a:lnTo>
                  <a:pt x="2667000" y="1905000"/>
                </a:lnTo>
                <a:lnTo>
                  <a:pt x="2667000" y="0"/>
                </a:lnTo>
                <a:lnTo>
                  <a:pt x="0" y="0"/>
                </a:lnTo>
                <a:lnTo>
                  <a:pt x="0" y="19050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85800" y="34290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971800" h="457200">
                <a:moveTo>
                  <a:pt x="0" y="457200"/>
                </a:moveTo>
                <a:lnTo>
                  <a:pt x="2971800" y="457200"/>
                </a:lnTo>
                <a:lnTo>
                  <a:pt x="2971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85800" y="34290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971800" h="457200">
                <a:moveTo>
                  <a:pt x="0" y="457200"/>
                </a:moveTo>
                <a:lnTo>
                  <a:pt x="2971800" y="457200"/>
                </a:lnTo>
                <a:lnTo>
                  <a:pt x="2971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721608" y="2843783"/>
            <a:ext cx="1581912" cy="256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85800" y="38862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971800" h="457200">
                <a:moveTo>
                  <a:pt x="0" y="457200"/>
                </a:moveTo>
                <a:lnTo>
                  <a:pt x="2971800" y="457200"/>
                </a:lnTo>
                <a:lnTo>
                  <a:pt x="2971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685800" y="38862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971800" h="457200">
                <a:moveTo>
                  <a:pt x="0" y="457200"/>
                </a:moveTo>
                <a:lnTo>
                  <a:pt x="2971800" y="457200"/>
                </a:lnTo>
                <a:lnTo>
                  <a:pt x="2971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685800" y="5257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971800" h="457200">
                <a:moveTo>
                  <a:pt x="0" y="457200"/>
                </a:moveTo>
                <a:lnTo>
                  <a:pt x="2971800" y="457200"/>
                </a:lnTo>
                <a:lnTo>
                  <a:pt x="2971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85800" y="5257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971800" h="457200">
                <a:moveTo>
                  <a:pt x="0" y="457200"/>
                </a:moveTo>
                <a:lnTo>
                  <a:pt x="2971800" y="457200"/>
                </a:lnTo>
                <a:lnTo>
                  <a:pt x="2971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85800" y="43434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971800" h="457200">
                <a:moveTo>
                  <a:pt x="0" y="457200"/>
                </a:moveTo>
                <a:lnTo>
                  <a:pt x="2971800" y="457200"/>
                </a:lnTo>
                <a:lnTo>
                  <a:pt x="2971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685800" y="43434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971800" h="457200">
                <a:moveTo>
                  <a:pt x="0" y="457200"/>
                </a:moveTo>
                <a:lnTo>
                  <a:pt x="2971800" y="457200"/>
                </a:lnTo>
                <a:lnTo>
                  <a:pt x="2971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3785616" y="3072384"/>
            <a:ext cx="1673352" cy="14447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2438400"/>
            <a:ext cx="609600" cy="612775"/>
          </a:xfrm>
          <a:custGeom>
            <a:avLst/>
            <a:gdLst/>
            <a:ahLst/>
            <a:cxnLst/>
            <a:rect l="l" t="t" r="r" b="b"/>
            <a:pathLst>
              <a:path w="609600" h="612775">
                <a:moveTo>
                  <a:pt x="329798" y="611759"/>
                </a:moveTo>
                <a:lnTo>
                  <a:pt x="354240" y="608765"/>
                </a:lnTo>
                <a:lnTo>
                  <a:pt x="378047" y="603871"/>
                </a:lnTo>
                <a:lnTo>
                  <a:pt x="401141" y="597157"/>
                </a:lnTo>
                <a:lnTo>
                  <a:pt x="423442" y="588700"/>
                </a:lnTo>
                <a:lnTo>
                  <a:pt x="444874" y="578581"/>
                </a:lnTo>
                <a:lnTo>
                  <a:pt x="465356" y="566877"/>
                </a:lnTo>
                <a:lnTo>
                  <a:pt x="484811" y="553668"/>
                </a:lnTo>
                <a:lnTo>
                  <a:pt x="503161" y="539032"/>
                </a:lnTo>
                <a:lnTo>
                  <a:pt x="520326" y="523049"/>
                </a:lnTo>
                <a:lnTo>
                  <a:pt x="536229" y="505797"/>
                </a:lnTo>
                <a:lnTo>
                  <a:pt x="550791" y="487355"/>
                </a:lnTo>
                <a:lnTo>
                  <a:pt x="563934" y="467803"/>
                </a:lnTo>
                <a:lnTo>
                  <a:pt x="575579" y="447218"/>
                </a:lnTo>
                <a:lnTo>
                  <a:pt x="585647" y="425680"/>
                </a:lnTo>
                <a:lnTo>
                  <a:pt x="594061" y="403267"/>
                </a:lnTo>
                <a:lnTo>
                  <a:pt x="600741" y="380059"/>
                </a:lnTo>
                <a:lnTo>
                  <a:pt x="605610" y="356134"/>
                </a:lnTo>
                <a:lnTo>
                  <a:pt x="608589" y="331572"/>
                </a:lnTo>
                <a:lnTo>
                  <a:pt x="609600" y="306450"/>
                </a:lnTo>
                <a:lnTo>
                  <a:pt x="608589" y="281311"/>
                </a:lnTo>
                <a:lnTo>
                  <a:pt x="605610" y="256732"/>
                </a:lnTo>
                <a:lnTo>
                  <a:pt x="600741" y="232793"/>
                </a:lnTo>
                <a:lnTo>
                  <a:pt x="594061" y="209572"/>
                </a:lnTo>
                <a:lnTo>
                  <a:pt x="585647" y="187148"/>
                </a:lnTo>
                <a:lnTo>
                  <a:pt x="575579" y="165600"/>
                </a:lnTo>
                <a:lnTo>
                  <a:pt x="563934" y="145006"/>
                </a:lnTo>
                <a:lnTo>
                  <a:pt x="550791" y="125446"/>
                </a:lnTo>
                <a:lnTo>
                  <a:pt x="536229" y="106998"/>
                </a:lnTo>
                <a:lnTo>
                  <a:pt x="520326" y="89741"/>
                </a:lnTo>
                <a:lnTo>
                  <a:pt x="503161" y="73753"/>
                </a:lnTo>
                <a:lnTo>
                  <a:pt x="484811" y="59114"/>
                </a:lnTo>
                <a:lnTo>
                  <a:pt x="465356" y="45903"/>
                </a:lnTo>
                <a:lnTo>
                  <a:pt x="444874" y="34197"/>
                </a:lnTo>
                <a:lnTo>
                  <a:pt x="423442" y="24076"/>
                </a:lnTo>
                <a:lnTo>
                  <a:pt x="401141" y="15618"/>
                </a:lnTo>
                <a:lnTo>
                  <a:pt x="378047" y="8903"/>
                </a:lnTo>
                <a:lnTo>
                  <a:pt x="354240" y="4009"/>
                </a:lnTo>
                <a:lnTo>
                  <a:pt x="329798" y="1015"/>
                </a:lnTo>
                <a:lnTo>
                  <a:pt x="304800" y="0"/>
                </a:lnTo>
                <a:lnTo>
                  <a:pt x="279801" y="1015"/>
                </a:lnTo>
                <a:lnTo>
                  <a:pt x="255359" y="4009"/>
                </a:lnTo>
                <a:lnTo>
                  <a:pt x="231552" y="8903"/>
                </a:lnTo>
                <a:lnTo>
                  <a:pt x="208458" y="15618"/>
                </a:lnTo>
                <a:lnTo>
                  <a:pt x="186157" y="24076"/>
                </a:lnTo>
                <a:lnTo>
                  <a:pt x="164725" y="34197"/>
                </a:lnTo>
                <a:lnTo>
                  <a:pt x="144243" y="45903"/>
                </a:lnTo>
                <a:lnTo>
                  <a:pt x="124788" y="59114"/>
                </a:lnTo>
                <a:lnTo>
                  <a:pt x="106438" y="73753"/>
                </a:lnTo>
                <a:lnTo>
                  <a:pt x="89273" y="89741"/>
                </a:lnTo>
                <a:lnTo>
                  <a:pt x="73370" y="106998"/>
                </a:lnTo>
                <a:lnTo>
                  <a:pt x="58808" y="125446"/>
                </a:lnTo>
                <a:lnTo>
                  <a:pt x="45665" y="145006"/>
                </a:lnTo>
                <a:lnTo>
                  <a:pt x="34020" y="165600"/>
                </a:lnTo>
                <a:lnTo>
                  <a:pt x="23952" y="187148"/>
                </a:lnTo>
                <a:lnTo>
                  <a:pt x="15538" y="209572"/>
                </a:lnTo>
                <a:lnTo>
                  <a:pt x="8858" y="232793"/>
                </a:lnTo>
                <a:lnTo>
                  <a:pt x="3989" y="256732"/>
                </a:lnTo>
                <a:lnTo>
                  <a:pt x="1010" y="281311"/>
                </a:lnTo>
                <a:lnTo>
                  <a:pt x="0" y="306450"/>
                </a:lnTo>
                <a:lnTo>
                  <a:pt x="1010" y="331572"/>
                </a:lnTo>
                <a:lnTo>
                  <a:pt x="3989" y="356134"/>
                </a:lnTo>
                <a:lnTo>
                  <a:pt x="8858" y="380059"/>
                </a:lnTo>
                <a:lnTo>
                  <a:pt x="15538" y="403267"/>
                </a:lnTo>
                <a:lnTo>
                  <a:pt x="23952" y="425680"/>
                </a:lnTo>
                <a:lnTo>
                  <a:pt x="34020" y="447218"/>
                </a:lnTo>
                <a:lnTo>
                  <a:pt x="45665" y="467803"/>
                </a:lnTo>
                <a:lnTo>
                  <a:pt x="58808" y="487355"/>
                </a:lnTo>
                <a:lnTo>
                  <a:pt x="73370" y="505797"/>
                </a:lnTo>
                <a:lnTo>
                  <a:pt x="89273" y="523049"/>
                </a:lnTo>
                <a:lnTo>
                  <a:pt x="106438" y="539032"/>
                </a:lnTo>
                <a:lnTo>
                  <a:pt x="124788" y="553668"/>
                </a:lnTo>
                <a:lnTo>
                  <a:pt x="144243" y="566877"/>
                </a:lnTo>
                <a:lnTo>
                  <a:pt x="164725" y="578581"/>
                </a:lnTo>
                <a:lnTo>
                  <a:pt x="186157" y="588700"/>
                </a:lnTo>
                <a:lnTo>
                  <a:pt x="208458" y="597157"/>
                </a:lnTo>
                <a:lnTo>
                  <a:pt x="231552" y="603871"/>
                </a:lnTo>
                <a:lnTo>
                  <a:pt x="255359" y="608765"/>
                </a:lnTo>
                <a:lnTo>
                  <a:pt x="279801" y="611759"/>
                </a:lnTo>
                <a:lnTo>
                  <a:pt x="304800" y="612775"/>
                </a:lnTo>
                <a:lnTo>
                  <a:pt x="329798" y="61175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3810000"/>
            <a:ext cx="609600" cy="612775"/>
          </a:xfrm>
          <a:custGeom>
            <a:avLst/>
            <a:gdLst/>
            <a:ahLst/>
            <a:cxnLst/>
            <a:rect l="l" t="t" r="r" b="b"/>
            <a:pathLst>
              <a:path w="609600" h="612775">
                <a:moveTo>
                  <a:pt x="329798" y="611759"/>
                </a:moveTo>
                <a:lnTo>
                  <a:pt x="354240" y="608765"/>
                </a:lnTo>
                <a:lnTo>
                  <a:pt x="378047" y="603871"/>
                </a:lnTo>
                <a:lnTo>
                  <a:pt x="401141" y="597157"/>
                </a:lnTo>
                <a:lnTo>
                  <a:pt x="423442" y="588700"/>
                </a:lnTo>
                <a:lnTo>
                  <a:pt x="444874" y="578581"/>
                </a:lnTo>
                <a:lnTo>
                  <a:pt x="465356" y="566877"/>
                </a:lnTo>
                <a:lnTo>
                  <a:pt x="484811" y="553668"/>
                </a:lnTo>
                <a:lnTo>
                  <a:pt x="503161" y="539032"/>
                </a:lnTo>
                <a:lnTo>
                  <a:pt x="520326" y="523049"/>
                </a:lnTo>
                <a:lnTo>
                  <a:pt x="536229" y="505797"/>
                </a:lnTo>
                <a:lnTo>
                  <a:pt x="550791" y="487355"/>
                </a:lnTo>
                <a:lnTo>
                  <a:pt x="563934" y="467803"/>
                </a:lnTo>
                <a:lnTo>
                  <a:pt x="575579" y="447218"/>
                </a:lnTo>
                <a:lnTo>
                  <a:pt x="585647" y="425680"/>
                </a:lnTo>
                <a:lnTo>
                  <a:pt x="594061" y="403267"/>
                </a:lnTo>
                <a:lnTo>
                  <a:pt x="600741" y="380059"/>
                </a:lnTo>
                <a:lnTo>
                  <a:pt x="605610" y="356134"/>
                </a:lnTo>
                <a:lnTo>
                  <a:pt x="608589" y="331572"/>
                </a:lnTo>
                <a:lnTo>
                  <a:pt x="609600" y="306450"/>
                </a:lnTo>
                <a:lnTo>
                  <a:pt x="608589" y="281311"/>
                </a:lnTo>
                <a:lnTo>
                  <a:pt x="605610" y="256732"/>
                </a:lnTo>
                <a:lnTo>
                  <a:pt x="600741" y="232793"/>
                </a:lnTo>
                <a:lnTo>
                  <a:pt x="594061" y="209572"/>
                </a:lnTo>
                <a:lnTo>
                  <a:pt x="585647" y="187148"/>
                </a:lnTo>
                <a:lnTo>
                  <a:pt x="575579" y="165600"/>
                </a:lnTo>
                <a:lnTo>
                  <a:pt x="563934" y="145006"/>
                </a:lnTo>
                <a:lnTo>
                  <a:pt x="550791" y="125446"/>
                </a:lnTo>
                <a:lnTo>
                  <a:pt x="536229" y="106998"/>
                </a:lnTo>
                <a:lnTo>
                  <a:pt x="520326" y="89741"/>
                </a:lnTo>
                <a:lnTo>
                  <a:pt x="503161" y="73753"/>
                </a:lnTo>
                <a:lnTo>
                  <a:pt x="484811" y="59114"/>
                </a:lnTo>
                <a:lnTo>
                  <a:pt x="465356" y="45903"/>
                </a:lnTo>
                <a:lnTo>
                  <a:pt x="444874" y="34197"/>
                </a:lnTo>
                <a:lnTo>
                  <a:pt x="423442" y="24076"/>
                </a:lnTo>
                <a:lnTo>
                  <a:pt x="401141" y="15618"/>
                </a:lnTo>
                <a:lnTo>
                  <a:pt x="378047" y="8903"/>
                </a:lnTo>
                <a:lnTo>
                  <a:pt x="354240" y="4009"/>
                </a:lnTo>
                <a:lnTo>
                  <a:pt x="329798" y="1015"/>
                </a:lnTo>
                <a:lnTo>
                  <a:pt x="304800" y="0"/>
                </a:lnTo>
                <a:lnTo>
                  <a:pt x="279801" y="1015"/>
                </a:lnTo>
                <a:lnTo>
                  <a:pt x="255359" y="4009"/>
                </a:lnTo>
                <a:lnTo>
                  <a:pt x="231552" y="8903"/>
                </a:lnTo>
                <a:lnTo>
                  <a:pt x="208458" y="15618"/>
                </a:lnTo>
                <a:lnTo>
                  <a:pt x="186157" y="24076"/>
                </a:lnTo>
                <a:lnTo>
                  <a:pt x="164725" y="34197"/>
                </a:lnTo>
                <a:lnTo>
                  <a:pt x="144243" y="45903"/>
                </a:lnTo>
                <a:lnTo>
                  <a:pt x="124788" y="59114"/>
                </a:lnTo>
                <a:lnTo>
                  <a:pt x="106438" y="73753"/>
                </a:lnTo>
                <a:lnTo>
                  <a:pt x="89273" y="89741"/>
                </a:lnTo>
                <a:lnTo>
                  <a:pt x="73370" y="106998"/>
                </a:lnTo>
                <a:lnTo>
                  <a:pt x="58808" y="125446"/>
                </a:lnTo>
                <a:lnTo>
                  <a:pt x="45665" y="145006"/>
                </a:lnTo>
                <a:lnTo>
                  <a:pt x="34020" y="165600"/>
                </a:lnTo>
                <a:lnTo>
                  <a:pt x="23952" y="187148"/>
                </a:lnTo>
                <a:lnTo>
                  <a:pt x="15538" y="209572"/>
                </a:lnTo>
                <a:lnTo>
                  <a:pt x="8858" y="232793"/>
                </a:lnTo>
                <a:lnTo>
                  <a:pt x="3989" y="256732"/>
                </a:lnTo>
                <a:lnTo>
                  <a:pt x="1010" y="281311"/>
                </a:lnTo>
                <a:lnTo>
                  <a:pt x="0" y="306450"/>
                </a:lnTo>
                <a:lnTo>
                  <a:pt x="1010" y="331572"/>
                </a:lnTo>
                <a:lnTo>
                  <a:pt x="3989" y="356134"/>
                </a:lnTo>
                <a:lnTo>
                  <a:pt x="8858" y="380059"/>
                </a:lnTo>
                <a:lnTo>
                  <a:pt x="15538" y="403267"/>
                </a:lnTo>
                <a:lnTo>
                  <a:pt x="23952" y="425680"/>
                </a:lnTo>
                <a:lnTo>
                  <a:pt x="34020" y="447218"/>
                </a:lnTo>
                <a:lnTo>
                  <a:pt x="45665" y="467803"/>
                </a:lnTo>
                <a:lnTo>
                  <a:pt x="58808" y="487355"/>
                </a:lnTo>
                <a:lnTo>
                  <a:pt x="73370" y="505797"/>
                </a:lnTo>
                <a:lnTo>
                  <a:pt x="89273" y="523049"/>
                </a:lnTo>
                <a:lnTo>
                  <a:pt x="106438" y="539032"/>
                </a:lnTo>
                <a:lnTo>
                  <a:pt x="124788" y="553668"/>
                </a:lnTo>
                <a:lnTo>
                  <a:pt x="144243" y="566877"/>
                </a:lnTo>
                <a:lnTo>
                  <a:pt x="164725" y="578581"/>
                </a:lnTo>
                <a:lnTo>
                  <a:pt x="186157" y="588700"/>
                </a:lnTo>
                <a:lnTo>
                  <a:pt x="208458" y="597157"/>
                </a:lnTo>
                <a:lnTo>
                  <a:pt x="231552" y="603871"/>
                </a:lnTo>
                <a:lnTo>
                  <a:pt x="255359" y="608765"/>
                </a:lnTo>
                <a:lnTo>
                  <a:pt x="279801" y="611759"/>
                </a:lnTo>
                <a:lnTo>
                  <a:pt x="304800" y="612775"/>
                </a:lnTo>
                <a:lnTo>
                  <a:pt x="329798" y="61175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5181600"/>
            <a:ext cx="609600" cy="612775"/>
          </a:xfrm>
          <a:custGeom>
            <a:avLst/>
            <a:gdLst/>
            <a:ahLst/>
            <a:cxnLst/>
            <a:rect l="l" t="t" r="r" b="b"/>
            <a:pathLst>
              <a:path w="609600" h="612775">
                <a:moveTo>
                  <a:pt x="329798" y="611759"/>
                </a:moveTo>
                <a:lnTo>
                  <a:pt x="354240" y="608765"/>
                </a:lnTo>
                <a:lnTo>
                  <a:pt x="378047" y="603870"/>
                </a:lnTo>
                <a:lnTo>
                  <a:pt x="401141" y="597155"/>
                </a:lnTo>
                <a:lnTo>
                  <a:pt x="423442" y="588698"/>
                </a:lnTo>
                <a:lnTo>
                  <a:pt x="444874" y="578578"/>
                </a:lnTo>
                <a:lnTo>
                  <a:pt x="465356" y="566874"/>
                </a:lnTo>
                <a:lnTo>
                  <a:pt x="484811" y="553664"/>
                </a:lnTo>
                <a:lnTo>
                  <a:pt x="503161" y="539028"/>
                </a:lnTo>
                <a:lnTo>
                  <a:pt x="520326" y="523044"/>
                </a:lnTo>
                <a:lnTo>
                  <a:pt x="536229" y="505792"/>
                </a:lnTo>
                <a:lnTo>
                  <a:pt x="550791" y="487350"/>
                </a:lnTo>
                <a:lnTo>
                  <a:pt x="563934" y="467797"/>
                </a:lnTo>
                <a:lnTo>
                  <a:pt x="575579" y="447212"/>
                </a:lnTo>
                <a:lnTo>
                  <a:pt x="585647" y="425674"/>
                </a:lnTo>
                <a:lnTo>
                  <a:pt x="594061" y="403262"/>
                </a:lnTo>
                <a:lnTo>
                  <a:pt x="600741" y="380055"/>
                </a:lnTo>
                <a:lnTo>
                  <a:pt x="605610" y="356131"/>
                </a:lnTo>
                <a:lnTo>
                  <a:pt x="608589" y="331570"/>
                </a:lnTo>
                <a:lnTo>
                  <a:pt x="609600" y="306450"/>
                </a:lnTo>
                <a:lnTo>
                  <a:pt x="608589" y="281311"/>
                </a:lnTo>
                <a:lnTo>
                  <a:pt x="605610" y="256732"/>
                </a:lnTo>
                <a:lnTo>
                  <a:pt x="600741" y="232793"/>
                </a:lnTo>
                <a:lnTo>
                  <a:pt x="594061" y="209572"/>
                </a:lnTo>
                <a:lnTo>
                  <a:pt x="585647" y="187148"/>
                </a:lnTo>
                <a:lnTo>
                  <a:pt x="575579" y="165600"/>
                </a:lnTo>
                <a:lnTo>
                  <a:pt x="563934" y="145006"/>
                </a:lnTo>
                <a:lnTo>
                  <a:pt x="550791" y="125446"/>
                </a:lnTo>
                <a:lnTo>
                  <a:pt x="536229" y="106998"/>
                </a:lnTo>
                <a:lnTo>
                  <a:pt x="520326" y="89741"/>
                </a:lnTo>
                <a:lnTo>
                  <a:pt x="503161" y="73753"/>
                </a:lnTo>
                <a:lnTo>
                  <a:pt x="484811" y="59114"/>
                </a:lnTo>
                <a:lnTo>
                  <a:pt x="465356" y="45903"/>
                </a:lnTo>
                <a:lnTo>
                  <a:pt x="444874" y="34197"/>
                </a:lnTo>
                <a:lnTo>
                  <a:pt x="423442" y="24076"/>
                </a:lnTo>
                <a:lnTo>
                  <a:pt x="401141" y="15618"/>
                </a:lnTo>
                <a:lnTo>
                  <a:pt x="378047" y="8903"/>
                </a:lnTo>
                <a:lnTo>
                  <a:pt x="354240" y="4009"/>
                </a:lnTo>
                <a:lnTo>
                  <a:pt x="329798" y="1015"/>
                </a:lnTo>
                <a:lnTo>
                  <a:pt x="304800" y="0"/>
                </a:lnTo>
                <a:lnTo>
                  <a:pt x="279801" y="1015"/>
                </a:lnTo>
                <a:lnTo>
                  <a:pt x="255359" y="4009"/>
                </a:lnTo>
                <a:lnTo>
                  <a:pt x="231552" y="8903"/>
                </a:lnTo>
                <a:lnTo>
                  <a:pt x="208458" y="15618"/>
                </a:lnTo>
                <a:lnTo>
                  <a:pt x="186157" y="24076"/>
                </a:lnTo>
                <a:lnTo>
                  <a:pt x="164725" y="34197"/>
                </a:lnTo>
                <a:lnTo>
                  <a:pt x="144243" y="45903"/>
                </a:lnTo>
                <a:lnTo>
                  <a:pt x="124788" y="59114"/>
                </a:lnTo>
                <a:lnTo>
                  <a:pt x="106438" y="73753"/>
                </a:lnTo>
                <a:lnTo>
                  <a:pt x="89273" y="89741"/>
                </a:lnTo>
                <a:lnTo>
                  <a:pt x="73370" y="106998"/>
                </a:lnTo>
                <a:lnTo>
                  <a:pt x="58808" y="125446"/>
                </a:lnTo>
                <a:lnTo>
                  <a:pt x="45665" y="145006"/>
                </a:lnTo>
                <a:lnTo>
                  <a:pt x="34020" y="165600"/>
                </a:lnTo>
                <a:lnTo>
                  <a:pt x="23952" y="187148"/>
                </a:lnTo>
                <a:lnTo>
                  <a:pt x="15538" y="209572"/>
                </a:lnTo>
                <a:lnTo>
                  <a:pt x="8858" y="232793"/>
                </a:lnTo>
                <a:lnTo>
                  <a:pt x="3989" y="256732"/>
                </a:lnTo>
                <a:lnTo>
                  <a:pt x="1010" y="281311"/>
                </a:lnTo>
                <a:lnTo>
                  <a:pt x="0" y="306450"/>
                </a:lnTo>
                <a:lnTo>
                  <a:pt x="1010" y="331570"/>
                </a:lnTo>
                <a:lnTo>
                  <a:pt x="3989" y="356131"/>
                </a:lnTo>
                <a:lnTo>
                  <a:pt x="8858" y="380055"/>
                </a:lnTo>
                <a:lnTo>
                  <a:pt x="15538" y="403262"/>
                </a:lnTo>
                <a:lnTo>
                  <a:pt x="23952" y="425674"/>
                </a:lnTo>
                <a:lnTo>
                  <a:pt x="34020" y="447212"/>
                </a:lnTo>
                <a:lnTo>
                  <a:pt x="45665" y="467797"/>
                </a:lnTo>
                <a:lnTo>
                  <a:pt x="58808" y="487350"/>
                </a:lnTo>
                <a:lnTo>
                  <a:pt x="73370" y="505792"/>
                </a:lnTo>
                <a:lnTo>
                  <a:pt x="89273" y="523044"/>
                </a:lnTo>
                <a:lnTo>
                  <a:pt x="106438" y="539028"/>
                </a:lnTo>
                <a:lnTo>
                  <a:pt x="124788" y="553664"/>
                </a:lnTo>
                <a:lnTo>
                  <a:pt x="144243" y="566874"/>
                </a:lnTo>
                <a:lnTo>
                  <a:pt x="164725" y="578578"/>
                </a:lnTo>
                <a:lnTo>
                  <a:pt x="186157" y="588698"/>
                </a:lnTo>
                <a:lnTo>
                  <a:pt x="208458" y="597155"/>
                </a:lnTo>
                <a:lnTo>
                  <a:pt x="231552" y="603870"/>
                </a:lnTo>
                <a:lnTo>
                  <a:pt x="255359" y="608765"/>
                </a:lnTo>
                <a:lnTo>
                  <a:pt x="279801" y="611759"/>
                </a:lnTo>
                <a:lnTo>
                  <a:pt x="304800" y="612775"/>
                </a:lnTo>
                <a:lnTo>
                  <a:pt x="329798" y="61175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254502" y="589080"/>
            <a:ext cx="147759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direct</a:t>
            </a:r>
            <a:endParaRPr sz="4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75529" y="589080"/>
            <a:ext cx="119834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data</a:t>
            </a:r>
            <a:endParaRPr sz="4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5841" y="2577517"/>
            <a:ext cx="276310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>
                <a:solidFill>
                  <a:srgbClr val="FBFFFF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5841" y="3949498"/>
            <a:ext cx="276310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>
                <a:solidFill>
                  <a:srgbClr val="FBFFFF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5841" y="5321352"/>
            <a:ext cx="276310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>
                <a:solidFill>
                  <a:srgbClr val="FBFFFF"/>
                </a:solidFill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5800" y="5257800"/>
            <a:ext cx="29718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40"/>
              </a:spcBef>
            </a:pPr>
            <a:endParaRPr sz="1000"/>
          </a:p>
          <a:p>
            <a:pPr marL="688213">
              <a:lnSpc>
                <a:spcPct val="94401"/>
              </a:lnSpc>
            </a:pPr>
            <a:r>
              <a:rPr dirty="0" smtClean="0" sz="1400" spc="0" b="1">
                <a:latin typeface="Courier New"/>
                <a:cs typeface="Courier New"/>
              </a:rPr>
              <a:t>o</a:t>
            </a:r>
            <a:r>
              <a:rPr dirty="0" smtClean="0" sz="1400" spc="-4" b="1">
                <a:latin typeface="Courier New"/>
                <a:cs typeface="Courier New"/>
              </a:rPr>
              <a:t>l</a:t>
            </a:r>
            <a:r>
              <a:rPr dirty="0" smtClean="0" sz="1400" spc="0" b="1">
                <a:latin typeface="Courier New"/>
                <a:cs typeface="Courier New"/>
              </a:rPr>
              <a:t>d</a:t>
            </a:r>
            <a:r>
              <a:rPr dirty="0" smtClean="0" sz="1400" spc="-4" b="1">
                <a:latin typeface="Courier New"/>
                <a:cs typeface="Courier New"/>
              </a:rPr>
              <a:t>_</a:t>
            </a:r>
            <a:r>
              <a:rPr dirty="0" smtClean="0" sz="1400" spc="0" b="1">
                <a:latin typeface="Courier New"/>
                <a:cs typeface="Courier New"/>
              </a:rPr>
              <a:t>ea</a:t>
            </a:r>
            <a:r>
              <a:rPr dirty="0" smtClean="0" sz="1400" spc="-29" b="1">
                <a:latin typeface="Courier New"/>
                <a:cs typeface="Courier New"/>
              </a:rPr>
              <a:t> </a:t>
            </a:r>
            <a:r>
              <a:rPr dirty="0" smtClean="0" sz="1400" spc="0" b="1">
                <a:latin typeface="Courier New"/>
                <a:cs typeface="Courier New"/>
              </a:rPr>
              <a:t>=</a:t>
            </a:r>
            <a:r>
              <a:rPr dirty="0" smtClean="0" sz="1400" spc="-14" b="1">
                <a:latin typeface="Courier New"/>
                <a:cs typeface="Courier New"/>
              </a:rPr>
              <a:t> </a:t>
            </a:r>
            <a:r>
              <a:rPr dirty="0" smtClean="0" sz="1400" spc="0" b="1">
                <a:latin typeface="Courier New"/>
                <a:cs typeface="Courier New"/>
              </a:rPr>
              <a:t>n</a:t>
            </a:r>
            <a:r>
              <a:rPr dirty="0" smtClean="0" sz="1400" spc="-4" b="1">
                <a:latin typeface="Courier New"/>
                <a:cs typeface="Courier New"/>
              </a:rPr>
              <a:t>e</a:t>
            </a:r>
            <a:r>
              <a:rPr dirty="0" smtClean="0" sz="1400" spc="0" b="1">
                <a:latin typeface="Courier New"/>
                <a:cs typeface="Courier New"/>
              </a:rPr>
              <a:t>w</a:t>
            </a:r>
            <a:r>
              <a:rPr dirty="0" smtClean="0" sz="1400" spc="-4" b="1">
                <a:latin typeface="Courier New"/>
                <a:cs typeface="Courier New"/>
              </a:rPr>
              <a:t>_</a:t>
            </a:r>
            <a:r>
              <a:rPr dirty="0" smtClean="0" sz="1400" spc="0" b="1">
                <a:latin typeface="Courier New"/>
                <a:cs typeface="Courier New"/>
              </a:rPr>
              <a:t>ea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5800" y="3429000"/>
            <a:ext cx="29718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7"/>
              </a:spcBef>
            </a:pPr>
            <a:endParaRPr sz="1000"/>
          </a:p>
          <a:p>
            <a:pPr marL="50901">
              <a:lnSpc>
                <a:spcPct val="94401"/>
              </a:lnSpc>
            </a:pPr>
            <a:r>
              <a:rPr dirty="0" smtClean="0" sz="1400" spc="0" b="1">
                <a:latin typeface="Courier New"/>
                <a:cs typeface="Courier New"/>
              </a:rPr>
              <a:t>get(&amp;ls_rigidbod</a:t>
            </a:r>
            <a:r>
              <a:rPr dirty="0" smtClean="0" sz="1400" spc="-14" b="1">
                <a:latin typeface="Courier New"/>
                <a:cs typeface="Courier New"/>
              </a:rPr>
              <a:t>y</a:t>
            </a:r>
            <a:r>
              <a:rPr dirty="0" smtClean="0" sz="1400" spc="0" b="1">
                <a:latin typeface="Courier New"/>
                <a:cs typeface="Courier New"/>
              </a:rPr>
              <a:t>,</a:t>
            </a:r>
            <a:r>
              <a:rPr dirty="0" smtClean="0" sz="1400" spc="-49" b="1">
                <a:latin typeface="Courier New"/>
                <a:cs typeface="Courier New"/>
              </a:rPr>
              <a:t> </a:t>
            </a:r>
            <a:r>
              <a:rPr dirty="0" smtClean="0" sz="1400" spc="0" b="1">
                <a:latin typeface="Courier New"/>
                <a:cs typeface="Courier New"/>
              </a:rPr>
              <a:t>old_ea)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800" y="3886200"/>
            <a:ext cx="29718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7"/>
              </a:spcBef>
            </a:pPr>
            <a:endParaRPr sz="1000"/>
          </a:p>
          <a:p>
            <a:pPr marL="473354">
              <a:lnSpc>
                <a:spcPct val="94401"/>
              </a:lnSpc>
            </a:pPr>
            <a:r>
              <a:rPr dirty="0" smtClean="0" sz="1400" spc="0" b="1">
                <a:latin typeface="Courier New"/>
                <a:cs typeface="Courier New"/>
              </a:rPr>
              <a:t>u</a:t>
            </a:r>
            <a:r>
              <a:rPr dirty="0" smtClean="0" sz="1400" spc="-4" b="1">
                <a:latin typeface="Courier New"/>
                <a:cs typeface="Courier New"/>
              </a:rPr>
              <a:t>p</a:t>
            </a:r>
            <a:r>
              <a:rPr dirty="0" smtClean="0" sz="1400" spc="0" b="1">
                <a:latin typeface="Courier New"/>
                <a:cs typeface="Courier New"/>
              </a:rPr>
              <a:t>d</a:t>
            </a:r>
            <a:r>
              <a:rPr dirty="0" smtClean="0" sz="1400" spc="-4" b="1">
                <a:latin typeface="Courier New"/>
                <a:cs typeface="Courier New"/>
              </a:rPr>
              <a:t>a</a:t>
            </a:r>
            <a:r>
              <a:rPr dirty="0" smtClean="0" sz="1400" spc="0" b="1">
                <a:latin typeface="Courier New"/>
                <a:cs typeface="Courier New"/>
              </a:rPr>
              <a:t>te</a:t>
            </a:r>
            <a:r>
              <a:rPr dirty="0" smtClean="0" sz="1400" spc="-29" b="1">
                <a:latin typeface="Courier New"/>
                <a:cs typeface="Courier New"/>
              </a:rPr>
              <a:t> </a:t>
            </a:r>
            <a:r>
              <a:rPr dirty="0" smtClean="0" sz="1400" spc="0" b="1">
                <a:latin typeface="Courier New"/>
                <a:cs typeface="Courier New"/>
              </a:rPr>
              <a:t>l</a:t>
            </a:r>
            <a:r>
              <a:rPr dirty="0" smtClean="0" sz="1400" spc="-4" b="1">
                <a:latin typeface="Courier New"/>
                <a:cs typeface="Courier New"/>
              </a:rPr>
              <a:t>s</a:t>
            </a:r>
            <a:r>
              <a:rPr dirty="0" smtClean="0" sz="1400" spc="0" b="1">
                <a:latin typeface="Courier New"/>
                <a:cs typeface="Courier New"/>
              </a:rPr>
              <a:t>_</a:t>
            </a:r>
            <a:r>
              <a:rPr dirty="0" smtClean="0" sz="1400" spc="-4" b="1">
                <a:latin typeface="Courier New"/>
                <a:cs typeface="Courier New"/>
              </a:rPr>
              <a:t>r</a:t>
            </a:r>
            <a:r>
              <a:rPr dirty="0" smtClean="0" sz="1400" spc="0" b="1">
                <a:latin typeface="Courier New"/>
                <a:cs typeface="Courier New"/>
              </a:rPr>
              <a:t>i</a:t>
            </a:r>
            <a:r>
              <a:rPr dirty="0" smtClean="0" sz="1400" spc="-4" b="1">
                <a:latin typeface="Courier New"/>
                <a:cs typeface="Courier New"/>
              </a:rPr>
              <a:t>g</a:t>
            </a:r>
            <a:r>
              <a:rPr dirty="0" smtClean="0" sz="1400" spc="0" b="1">
                <a:latin typeface="Courier New"/>
                <a:cs typeface="Courier New"/>
              </a:rPr>
              <a:t>i</a:t>
            </a:r>
            <a:r>
              <a:rPr dirty="0" smtClean="0" sz="1400" spc="-4" b="1">
                <a:latin typeface="Courier New"/>
                <a:cs typeface="Courier New"/>
              </a:rPr>
              <a:t>d</a:t>
            </a:r>
            <a:r>
              <a:rPr dirty="0" smtClean="0" sz="1400" spc="0" b="1">
                <a:latin typeface="Courier New"/>
                <a:cs typeface="Courier New"/>
              </a:rPr>
              <a:t>b</a:t>
            </a:r>
            <a:r>
              <a:rPr dirty="0" smtClean="0" sz="1400" spc="-4" b="1">
                <a:latin typeface="Courier New"/>
                <a:cs typeface="Courier New"/>
              </a:rPr>
              <a:t>o</a:t>
            </a:r>
            <a:r>
              <a:rPr dirty="0" smtClean="0" sz="1400" spc="0" b="1">
                <a:latin typeface="Courier New"/>
                <a:cs typeface="Courier New"/>
              </a:rPr>
              <a:t>dy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4343400"/>
            <a:ext cx="29718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40"/>
              </a:spcBef>
            </a:pPr>
            <a:endParaRPr sz="1000"/>
          </a:p>
          <a:p>
            <a:pPr marL="50901">
              <a:lnSpc>
                <a:spcPct val="94401"/>
              </a:lnSpc>
            </a:pPr>
            <a:r>
              <a:rPr dirty="0" smtClean="0" sz="1400" spc="0" b="1">
                <a:latin typeface="Courier New"/>
                <a:cs typeface="Courier New"/>
              </a:rPr>
              <a:t>put(&amp;ls_rigidbod</a:t>
            </a:r>
            <a:r>
              <a:rPr dirty="0" smtClean="0" sz="1400" spc="-14" b="1">
                <a:latin typeface="Courier New"/>
                <a:cs typeface="Courier New"/>
              </a:rPr>
              <a:t>y</a:t>
            </a:r>
            <a:r>
              <a:rPr dirty="0" smtClean="0" sz="1400" spc="0" b="1">
                <a:latin typeface="Courier New"/>
                <a:cs typeface="Courier New"/>
              </a:rPr>
              <a:t>,</a:t>
            </a:r>
            <a:r>
              <a:rPr dirty="0" smtClean="0" sz="1400" spc="-49" b="1">
                <a:latin typeface="Courier New"/>
                <a:cs typeface="Courier New"/>
              </a:rPr>
              <a:t> </a:t>
            </a:r>
            <a:r>
              <a:rPr dirty="0" smtClean="0" sz="1400" spc="0" b="1">
                <a:latin typeface="Courier New"/>
                <a:cs typeface="Courier New"/>
              </a:rPr>
              <a:t>new_ea)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2600" y="2743200"/>
            <a:ext cx="26670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7"/>
              </a:spcBef>
            </a:pPr>
            <a:endParaRPr sz="550"/>
          </a:p>
          <a:p>
            <a:pPr marL="240791">
              <a:lnSpc>
                <a:spcPct val="94401"/>
              </a:lnSpc>
            </a:pPr>
            <a:r>
              <a:rPr dirty="0" smtClean="0" sz="2200" spc="0" b="1">
                <a:solidFill>
                  <a:srgbClr val="FBFFFF"/>
                </a:solidFill>
                <a:latin typeface="Courier New"/>
                <a:cs typeface="Courier New"/>
              </a:rPr>
              <a:t>ri</a:t>
            </a:r>
            <a:r>
              <a:rPr dirty="0" smtClean="0" sz="2200" spc="4" b="1">
                <a:solidFill>
                  <a:srgbClr val="FBFFFF"/>
                </a:solidFill>
                <a:latin typeface="Courier New"/>
                <a:cs typeface="Courier New"/>
              </a:rPr>
              <a:t>g</a:t>
            </a:r>
            <a:r>
              <a:rPr dirty="0" smtClean="0" sz="2200" spc="0" b="1">
                <a:solidFill>
                  <a:srgbClr val="FBFFFF"/>
                </a:solidFill>
                <a:latin typeface="Courier New"/>
                <a:cs typeface="Courier New"/>
              </a:rPr>
              <a:t>id</a:t>
            </a:r>
            <a:r>
              <a:rPr dirty="0" smtClean="0" sz="2200" spc="-5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2200" spc="0" b="1">
                <a:solidFill>
                  <a:srgbClr val="FBFFFF"/>
                </a:solidFill>
                <a:latin typeface="Courier New"/>
                <a:cs typeface="Courier New"/>
              </a:rPr>
              <a:t>bo</a:t>
            </a:r>
            <a:r>
              <a:rPr dirty="0" smtClean="0" sz="2200" spc="4" b="1">
                <a:solidFill>
                  <a:srgbClr val="FBFFFF"/>
                </a:solidFill>
                <a:latin typeface="Courier New"/>
                <a:cs typeface="Courier New"/>
              </a:rPr>
              <a:t>d</a:t>
            </a:r>
            <a:r>
              <a:rPr dirty="0" smtClean="0" sz="2200" spc="0" b="1">
                <a:solidFill>
                  <a:srgbClr val="FBFFFF"/>
                </a:solidFill>
                <a:latin typeface="Courier New"/>
                <a:cs typeface="Courier New"/>
              </a:rPr>
              <a:t>y</a:t>
            </a:r>
            <a:r>
              <a:rPr dirty="0" smtClean="0" sz="2200" spc="-17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2200" spc="0" b="1">
                <a:solidFill>
                  <a:srgbClr val="FBFFFF"/>
                </a:solidFill>
                <a:latin typeface="Courier New"/>
                <a:cs typeface="Courier New"/>
              </a:rPr>
              <a:t>#0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2600" y="3200400"/>
            <a:ext cx="26670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9"/>
              </a:spcBef>
            </a:pPr>
            <a:endParaRPr sz="550"/>
          </a:p>
          <a:p>
            <a:pPr marL="240791">
              <a:lnSpc>
                <a:spcPct val="94401"/>
              </a:lnSpc>
            </a:pPr>
            <a:r>
              <a:rPr dirty="0" smtClean="0" sz="2200" spc="0" b="1">
                <a:solidFill>
                  <a:srgbClr val="FBFFFF"/>
                </a:solidFill>
                <a:latin typeface="Courier New"/>
                <a:cs typeface="Courier New"/>
              </a:rPr>
              <a:t>ri</a:t>
            </a:r>
            <a:r>
              <a:rPr dirty="0" smtClean="0" sz="2200" spc="4" b="1">
                <a:solidFill>
                  <a:srgbClr val="FBFFFF"/>
                </a:solidFill>
                <a:latin typeface="Courier New"/>
                <a:cs typeface="Courier New"/>
              </a:rPr>
              <a:t>g</a:t>
            </a:r>
            <a:r>
              <a:rPr dirty="0" smtClean="0" sz="2200" spc="0" b="1">
                <a:solidFill>
                  <a:srgbClr val="FBFFFF"/>
                </a:solidFill>
                <a:latin typeface="Courier New"/>
                <a:cs typeface="Courier New"/>
              </a:rPr>
              <a:t>id</a:t>
            </a:r>
            <a:r>
              <a:rPr dirty="0" smtClean="0" sz="2200" spc="-5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2200" spc="0" b="1">
                <a:solidFill>
                  <a:srgbClr val="FBFFFF"/>
                </a:solidFill>
                <a:latin typeface="Courier New"/>
                <a:cs typeface="Courier New"/>
              </a:rPr>
              <a:t>bo</a:t>
            </a:r>
            <a:r>
              <a:rPr dirty="0" smtClean="0" sz="2200" spc="4" b="1">
                <a:solidFill>
                  <a:srgbClr val="FBFFFF"/>
                </a:solidFill>
                <a:latin typeface="Courier New"/>
                <a:cs typeface="Courier New"/>
              </a:rPr>
              <a:t>d</a:t>
            </a:r>
            <a:r>
              <a:rPr dirty="0" smtClean="0" sz="2200" spc="0" b="1">
                <a:solidFill>
                  <a:srgbClr val="FBFFFF"/>
                </a:solidFill>
                <a:latin typeface="Courier New"/>
                <a:cs typeface="Courier New"/>
              </a:rPr>
              <a:t>y</a:t>
            </a:r>
            <a:r>
              <a:rPr dirty="0" smtClean="0" sz="2200" spc="-17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2200" spc="0" b="1">
                <a:solidFill>
                  <a:srgbClr val="FBFFFF"/>
                </a:solidFill>
                <a:latin typeface="Courier New"/>
                <a:cs typeface="Courier New"/>
              </a:rPr>
              <a:t>#1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2600" y="3657600"/>
            <a:ext cx="26670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9"/>
              </a:spcBef>
            </a:pPr>
            <a:endParaRPr sz="550"/>
          </a:p>
          <a:p>
            <a:pPr marL="240791">
              <a:lnSpc>
                <a:spcPct val="94401"/>
              </a:lnSpc>
            </a:pPr>
            <a:r>
              <a:rPr dirty="0" smtClean="0" sz="2200" spc="0" b="1">
                <a:solidFill>
                  <a:srgbClr val="FBFFFF"/>
                </a:solidFill>
                <a:latin typeface="Courier New"/>
                <a:cs typeface="Courier New"/>
              </a:rPr>
              <a:t>ri</a:t>
            </a:r>
            <a:r>
              <a:rPr dirty="0" smtClean="0" sz="2200" spc="4" b="1">
                <a:solidFill>
                  <a:srgbClr val="FBFFFF"/>
                </a:solidFill>
                <a:latin typeface="Courier New"/>
                <a:cs typeface="Courier New"/>
              </a:rPr>
              <a:t>g</a:t>
            </a:r>
            <a:r>
              <a:rPr dirty="0" smtClean="0" sz="2200" spc="0" b="1">
                <a:solidFill>
                  <a:srgbClr val="FBFFFF"/>
                </a:solidFill>
                <a:latin typeface="Courier New"/>
                <a:cs typeface="Courier New"/>
              </a:rPr>
              <a:t>id</a:t>
            </a:r>
            <a:r>
              <a:rPr dirty="0" smtClean="0" sz="2200" spc="-50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2200" spc="0" b="1">
                <a:solidFill>
                  <a:srgbClr val="FBFFFF"/>
                </a:solidFill>
                <a:latin typeface="Courier New"/>
                <a:cs typeface="Courier New"/>
              </a:rPr>
              <a:t>bo</a:t>
            </a:r>
            <a:r>
              <a:rPr dirty="0" smtClean="0" sz="2200" spc="4" b="1">
                <a:solidFill>
                  <a:srgbClr val="FBFFFF"/>
                </a:solidFill>
                <a:latin typeface="Courier New"/>
                <a:cs typeface="Courier New"/>
              </a:rPr>
              <a:t>d</a:t>
            </a:r>
            <a:r>
              <a:rPr dirty="0" smtClean="0" sz="2200" spc="0" b="1">
                <a:solidFill>
                  <a:srgbClr val="FBFFFF"/>
                </a:solidFill>
                <a:latin typeface="Courier New"/>
                <a:cs typeface="Courier New"/>
              </a:rPr>
              <a:t>y</a:t>
            </a:r>
            <a:r>
              <a:rPr dirty="0" smtClean="0" sz="2200" spc="-17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2200" spc="0" b="1">
                <a:solidFill>
                  <a:srgbClr val="FBFFFF"/>
                </a:solidFill>
                <a:latin typeface="Courier New"/>
                <a:cs typeface="Courier New"/>
              </a:rPr>
              <a:t>#2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2600" y="4114800"/>
            <a:ext cx="2667000" cy="190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411479">
              <a:lnSpc>
                <a:spcPct val="94401"/>
              </a:lnSpc>
              <a:spcBef>
                <a:spcPts val="5302"/>
              </a:spcBef>
            </a:pPr>
            <a:r>
              <a:rPr dirty="0" smtClean="0" sz="2200" spc="0" b="1">
                <a:solidFill>
                  <a:srgbClr val="FBFFFF"/>
                </a:solidFill>
                <a:latin typeface="Courier New"/>
                <a:cs typeface="Courier New"/>
              </a:rPr>
              <a:t>unallocated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2514600"/>
            <a:ext cx="29718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5"/>
              </a:spcBef>
            </a:pPr>
            <a:endParaRPr sz="1000"/>
          </a:p>
          <a:p>
            <a:pPr marL="316382">
              <a:lnSpc>
                <a:spcPct val="94401"/>
              </a:lnSpc>
            </a:pPr>
            <a:r>
              <a:rPr dirty="0" smtClean="0" sz="1400" spc="0" b="1">
                <a:latin typeface="Courier New"/>
                <a:cs typeface="Courier New"/>
              </a:rPr>
              <a:t>n</a:t>
            </a:r>
            <a:r>
              <a:rPr dirty="0" smtClean="0" sz="1400" spc="-4" b="1">
                <a:latin typeface="Courier New"/>
                <a:cs typeface="Courier New"/>
              </a:rPr>
              <a:t>e</a:t>
            </a:r>
            <a:r>
              <a:rPr dirty="0" smtClean="0" sz="1400" spc="0" b="1">
                <a:latin typeface="Courier New"/>
                <a:cs typeface="Courier New"/>
              </a:rPr>
              <a:t>w</a:t>
            </a:r>
            <a:r>
              <a:rPr dirty="0" smtClean="0" sz="1400" spc="-4" b="1">
                <a:latin typeface="Courier New"/>
                <a:cs typeface="Courier New"/>
              </a:rPr>
              <a:t>_</a:t>
            </a:r>
            <a:r>
              <a:rPr dirty="0" smtClean="0" sz="1400" spc="0" b="1">
                <a:latin typeface="Courier New"/>
                <a:cs typeface="Courier New"/>
              </a:rPr>
              <a:t>ea</a:t>
            </a:r>
            <a:r>
              <a:rPr dirty="0" smtClean="0" sz="1400" spc="-29" b="1">
                <a:latin typeface="Courier New"/>
                <a:cs typeface="Courier New"/>
              </a:rPr>
              <a:t> </a:t>
            </a:r>
            <a:r>
              <a:rPr dirty="0" smtClean="0" sz="1400" spc="0" b="1">
                <a:latin typeface="Courier New"/>
                <a:cs typeface="Courier New"/>
              </a:rPr>
              <a:t>=</a:t>
            </a:r>
            <a:r>
              <a:rPr dirty="0" smtClean="0" sz="1400" spc="-14" b="1">
                <a:latin typeface="Courier New"/>
                <a:cs typeface="Courier New"/>
              </a:rPr>
              <a:t> </a:t>
            </a:r>
            <a:r>
              <a:rPr dirty="0" smtClean="0" sz="1400" spc="0" b="1">
                <a:latin typeface="Courier New"/>
                <a:cs typeface="Courier New"/>
              </a:rPr>
              <a:t>r</a:t>
            </a:r>
            <a:r>
              <a:rPr dirty="0" smtClean="0" sz="1400" spc="-4" b="1">
                <a:latin typeface="Courier New"/>
                <a:cs typeface="Courier New"/>
              </a:rPr>
              <a:t>i</a:t>
            </a:r>
            <a:r>
              <a:rPr dirty="0" smtClean="0" sz="1400" spc="0" b="1">
                <a:latin typeface="Courier New"/>
                <a:cs typeface="Courier New"/>
              </a:rPr>
              <a:t>g</a:t>
            </a:r>
            <a:r>
              <a:rPr dirty="0" smtClean="0" sz="1400" spc="-4" b="1">
                <a:latin typeface="Courier New"/>
                <a:cs typeface="Courier New"/>
              </a:rPr>
              <a:t>i</a:t>
            </a:r>
            <a:r>
              <a:rPr dirty="0" smtClean="0" sz="1400" spc="0" b="1">
                <a:latin typeface="Courier New"/>
                <a:cs typeface="Courier New"/>
              </a:rPr>
              <a:t>d</a:t>
            </a:r>
            <a:r>
              <a:rPr dirty="0" smtClean="0" sz="1400" spc="-14" b="1">
                <a:latin typeface="Courier New"/>
                <a:cs typeface="Courier New"/>
              </a:rPr>
              <a:t> </a:t>
            </a:r>
            <a:r>
              <a:rPr dirty="0" smtClean="0" sz="1400" spc="0" b="1">
                <a:latin typeface="Courier New"/>
                <a:cs typeface="Courier New"/>
              </a:rPr>
              <a:t>b</a:t>
            </a:r>
            <a:r>
              <a:rPr dirty="0" smtClean="0" sz="1400" spc="-4" b="1">
                <a:latin typeface="Courier New"/>
                <a:cs typeface="Courier New"/>
              </a:rPr>
              <a:t>o</a:t>
            </a:r>
            <a:r>
              <a:rPr dirty="0" smtClean="0" sz="1400" spc="0" b="1">
                <a:latin typeface="Courier New"/>
                <a:cs typeface="Courier New"/>
              </a:rPr>
              <a:t>dy</a:t>
            </a:r>
            <a:r>
              <a:rPr dirty="0" smtClean="0" sz="1400" spc="-14" b="1">
                <a:latin typeface="Courier New"/>
                <a:cs typeface="Courier New"/>
              </a:rPr>
              <a:t> </a:t>
            </a:r>
            <a:r>
              <a:rPr dirty="0" smtClean="0" sz="1400" spc="0" b="1">
                <a:latin typeface="Courier New"/>
                <a:cs typeface="Courier New"/>
              </a:rPr>
              <a:t>#0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6400" y="1600200"/>
            <a:ext cx="2895600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9455">
              <a:lnSpc>
                <a:spcPct val="95825"/>
              </a:lnSpc>
              <a:spcBef>
                <a:spcPts val="29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ry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4400" y="1600200"/>
            <a:ext cx="1219200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1414">
              <a:lnSpc>
                <a:spcPct val="95825"/>
              </a:lnSpc>
              <a:spcBef>
                <a:spcPts val="290"/>
              </a:spcBef>
            </a:pPr>
            <a:r>
              <a:rPr dirty="0" smtClean="0" sz="3200" spc="-4">
                <a:solidFill>
                  <a:srgbClr val="E9FFFF"/>
                </a:solidFill>
                <a:latin typeface="Arial"/>
                <a:cs typeface="Arial"/>
              </a:rPr>
              <a:t>SPU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457194" y="589080"/>
            <a:ext cx="125990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SPU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1091" y="589080"/>
            <a:ext cx="101143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API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40" y="1698600"/>
            <a:ext cx="1714457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-4">
                <a:solidFill>
                  <a:srgbClr val="E9FFFF"/>
                </a:solidFill>
                <a:latin typeface="Arial"/>
                <a:cs typeface="Arial"/>
              </a:rPr>
              <a:t>SP</a:t>
            </a:r>
            <a:r>
              <a:rPr dirty="0" smtClean="0" sz="3200" spc="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3200" spc="-4">
                <a:solidFill>
                  <a:srgbClr val="E9FFFF"/>
                </a:solidFill>
                <a:latin typeface="Arial"/>
                <a:cs typeface="Arial"/>
              </a:rPr>
              <a:t>API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2265090"/>
            <a:ext cx="27609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9906" y="2265090"/>
            <a:ext cx="6838183" cy="2770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635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sm</a:t>
            </a:r>
            <a:r>
              <a:rPr dirty="0" smtClean="0" sz="2800" spc="-14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-1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x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ew</a:t>
            </a:r>
            <a:r>
              <a:rPr dirty="0" smtClean="0" sz="2800" spc="-5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219"/>
              </a:lnSpc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th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gh</a:t>
            </a:r>
            <a:r>
              <a:rPr dirty="0" smtClean="0" sz="2800" spc="-9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800" spc="-1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the</a:t>
            </a:r>
            <a:r>
              <a:rPr dirty="0" smtClean="0" sz="2800" spc="-3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Asy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cM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Upd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2800" spc="-2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em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219"/>
              </a:lnSpc>
              <a:spcBef>
                <a:spcPts val="814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ry</a:t>
            </a:r>
            <a:r>
              <a:rPr dirty="0" smtClean="0" sz="2800" spc="-7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2800" spc="-2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de</a:t>
            </a:r>
            <a:r>
              <a:rPr dirty="0" smtClean="0" sz="2800" spc="-5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me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-7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de</a:t>
            </a:r>
            <a:r>
              <a:rPr dirty="0" smtClean="0" sz="2800" spc="-5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-4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omm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  <a:p>
            <a:pPr marL="12700" marR="48635">
              <a:lnSpc>
                <a:spcPts val="2570"/>
              </a:lnSpc>
              <a:spcBef>
                <a:spcPts val="943"/>
              </a:spcBef>
            </a:pPr>
            <a:r>
              <a:rPr dirty="0" smtClean="0" baseline="2070" sz="4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baseline="2070" sz="42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baseline="2070" sz="42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r>
              <a:rPr dirty="0" smtClean="0" baseline="2070" sz="4200" spc="-5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2070" sz="4200" spc="0">
                <a:solidFill>
                  <a:srgbClr val="E9FFFF"/>
                </a:solidFill>
                <a:latin typeface="Arial"/>
                <a:cs typeface="Arial"/>
              </a:rPr>
              <a:t>(</a:t>
            </a:r>
            <a:r>
              <a:rPr dirty="0" smtClean="0" baseline="2070" sz="4200" spc="4">
                <a:solidFill>
                  <a:srgbClr val="E9FFFF"/>
                </a:solidFill>
                <a:latin typeface="Arial"/>
                <a:cs typeface="Arial"/>
              </a:rPr>
              <a:t>“</a:t>
            </a:r>
            <a:r>
              <a:rPr dirty="0" smtClean="0" baseline="2070" sz="4200" spc="0">
                <a:solidFill>
                  <a:srgbClr val="E9FFFF"/>
                </a:solidFill>
                <a:latin typeface="Arial"/>
                <a:cs typeface="Arial"/>
              </a:rPr>
              <a:t>fi</a:t>
            </a:r>
            <a:r>
              <a:rPr dirty="0" smtClean="0" baseline="2070" sz="4200" spc="9">
                <a:solidFill>
                  <a:srgbClr val="E9FFFF"/>
                </a:solidFill>
                <a:latin typeface="Arial"/>
                <a:cs typeface="Arial"/>
              </a:rPr>
              <a:t>x</a:t>
            </a:r>
            <a:r>
              <a:rPr dirty="0" smtClean="0" baseline="2070" sz="42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baseline="2070" sz="4200" spc="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baseline="2070" sz="4200" spc="0">
                <a:solidFill>
                  <a:srgbClr val="E9FFFF"/>
                </a:solidFill>
                <a:latin typeface="Arial"/>
                <a:cs typeface="Arial"/>
              </a:rPr>
              <a:t>”)</a:t>
            </a:r>
            <a:endParaRPr sz="2800">
              <a:latin typeface="Arial"/>
              <a:cs typeface="Arial"/>
            </a:endParaRPr>
          </a:p>
          <a:p>
            <a:pPr marL="12700" marR="48635">
              <a:lnSpc>
                <a:spcPct val="95825"/>
              </a:lnSpc>
              <a:spcBef>
                <a:spcPts val="686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fu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ct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r>
              <a:rPr dirty="0" smtClean="0" sz="2800" spc="-4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-3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le</a:t>
            </a:r>
            <a:r>
              <a:rPr dirty="0" smtClean="0" sz="2800" spc="-2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(“i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e”)</a:t>
            </a:r>
            <a:r>
              <a:rPr dirty="0" smtClean="0" sz="2800" spc="-6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ted</a:t>
            </a:r>
            <a:endParaRPr sz="2800">
              <a:latin typeface="Arial"/>
              <a:cs typeface="Arial"/>
            </a:endParaRPr>
          </a:p>
          <a:p>
            <a:pPr marL="12700" marR="48635">
              <a:lnSpc>
                <a:spcPct val="95825"/>
              </a:lnSpc>
              <a:spcBef>
                <a:spcPts val="812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6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imme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2800" spc="-9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or</a:t>
            </a:r>
            <a:r>
              <a:rPr dirty="0" smtClean="0" sz="28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-10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omm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3204128"/>
            <a:ext cx="27609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444" y="4143046"/>
            <a:ext cx="276310" cy="8928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664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81000" y="1905000"/>
            <a:ext cx="7772400" cy="1524000"/>
          </a:xfrm>
          <a:custGeom>
            <a:avLst/>
            <a:gdLst/>
            <a:ahLst/>
            <a:cxnLst/>
            <a:rect l="l" t="t" r="r" b="b"/>
            <a:pathLst>
              <a:path w="7772400" h="1524000">
                <a:moveTo>
                  <a:pt x="0" y="1524000"/>
                </a:moveTo>
                <a:lnTo>
                  <a:pt x="7772400" y="1524000"/>
                </a:lnTo>
                <a:lnTo>
                  <a:pt x="77724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4419600"/>
            <a:ext cx="8458200" cy="1752600"/>
          </a:xfrm>
          <a:custGeom>
            <a:avLst/>
            <a:gdLst/>
            <a:ahLst/>
            <a:cxnLst/>
            <a:rect l="l" t="t" r="r" b="b"/>
            <a:pathLst>
              <a:path w="8458200" h="1752600">
                <a:moveTo>
                  <a:pt x="0" y="1752600"/>
                </a:moveTo>
                <a:lnTo>
                  <a:pt x="8458200" y="1752600"/>
                </a:lnTo>
                <a:lnTo>
                  <a:pt x="8458200" y="0"/>
                </a:lnTo>
                <a:lnTo>
                  <a:pt x="0" y="0"/>
                </a:lnTo>
                <a:lnTo>
                  <a:pt x="0" y="1752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304800" y="3886200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533400"/>
                </a:moveTo>
                <a:lnTo>
                  <a:pt x="1219200" y="533400"/>
                </a:lnTo>
                <a:lnTo>
                  <a:pt x="1219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04800" y="3886200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533400"/>
                </a:moveTo>
                <a:lnTo>
                  <a:pt x="1219200" y="533400"/>
                </a:lnTo>
                <a:lnTo>
                  <a:pt x="1219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81000" y="1295400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533400"/>
                </a:moveTo>
                <a:lnTo>
                  <a:pt x="1219200" y="533400"/>
                </a:lnTo>
                <a:lnTo>
                  <a:pt x="1219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381000" y="1295400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533400"/>
                </a:moveTo>
                <a:lnTo>
                  <a:pt x="1219200" y="533400"/>
                </a:lnTo>
                <a:lnTo>
                  <a:pt x="1219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57194" y="589080"/>
            <a:ext cx="125990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SPU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61091" y="589080"/>
            <a:ext cx="101143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API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800" y="3886200"/>
            <a:ext cx="1219200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025">
              <a:lnSpc>
                <a:spcPct val="95825"/>
              </a:lnSpc>
              <a:spcBef>
                <a:spcPts val="29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cpp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4000" y="3886200"/>
            <a:ext cx="7239000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04800" y="4419600"/>
            <a:ext cx="8458200" cy="175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4401"/>
              </a:lnSpc>
              <a:spcBef>
                <a:spcPts val="309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rcf_api_interface*</a:t>
            </a:r>
            <a:r>
              <a:rPr dirty="0" smtClean="0" sz="1600" spc="-137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rcf_api</a:t>
            </a:r>
            <a:r>
              <a:rPr dirty="0" smtClean="0" sz="1600" spc="-42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sz="1600" spc="-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g</a:t>
            </a:r>
            <a:r>
              <a:rPr dirty="0" smtClean="0" sz="1600" spc="9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-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&gt;get_spu_api(“rcf</a:t>
            </a:r>
            <a:r>
              <a:rPr dirty="0" smtClean="0" sz="1600" spc="14" b="1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”);</a:t>
            </a:r>
            <a:endParaRPr sz="16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2411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if(rcf_ap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-&gt;derived_from(</a:t>
            </a:r>
            <a:r>
              <a:rPr dirty="0" smtClean="0" sz="1600" spc="9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ns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-</a:t>
            </a:r>
            <a:r>
              <a:rPr dirty="0" smtClean="0" sz="1600" spc="14" b="1">
                <a:solidFill>
                  <a:srgbClr val="99CC00"/>
                </a:solidFill>
                <a:latin typeface="Courier New"/>
                <a:cs typeface="Courier New"/>
              </a:rPr>
              <a:t>&gt;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600" spc="14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600" spc="1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600" spc="1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600" spc="6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H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h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))</a:t>
            </a:r>
            <a:endParaRPr sz="16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33756">
              <a:lnSpc>
                <a:spcPct val="94401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rci_api-&gt;add_bolts</a:t>
            </a:r>
            <a:r>
              <a:rPr dirty="0" smtClean="0" sz="1600" spc="9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ins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600" spc="14" b="1">
                <a:solidFill>
                  <a:srgbClr val="99CC00"/>
                </a:solidFill>
                <a:latin typeface="Courier New"/>
                <a:cs typeface="Courier New"/>
              </a:rPr>
              <a:t>-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&gt;m_u</a:t>
            </a:r>
            <a:r>
              <a:rPr dirty="0" smtClean="0" sz="1600" spc="14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dat</a:t>
            </a:r>
            <a:r>
              <a:rPr dirty="0" smtClean="0" sz="1600" spc="1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_cla</a:t>
            </a:r>
            <a:r>
              <a:rPr dirty="0" smtClean="0" sz="1600" spc="1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s,</a:t>
            </a:r>
            <a:r>
              <a:rPr dirty="0" smtClean="0" sz="1600" spc="-33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25);</a:t>
            </a:r>
            <a:endParaRPr sz="16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905000"/>
            <a:ext cx="7772400" cy="152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305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struct</a:t>
            </a:r>
            <a:r>
              <a:rPr dirty="0" smtClean="0" sz="1600" spc="-57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rcf_api_interface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33756">
              <a:lnSpc>
                <a:spcPct val="94401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600" spc="-1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*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v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600" spc="-132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600" spc="-8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600" spc="-1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333756">
              <a:lnSpc>
                <a:spcPct val="94401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600" spc="-1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*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s)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87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32</a:t>
            </a:r>
            <a:r>
              <a:rPr dirty="0" smtClean="0" sz="1600" spc="-2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600" spc="-8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600" spc="-1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v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};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1000" y="1295400"/>
            <a:ext cx="1219200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996" marR="453526" algn="ctr">
              <a:lnSpc>
                <a:spcPct val="95825"/>
              </a:lnSpc>
              <a:spcBef>
                <a:spcPts val="285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114294" y="589080"/>
            <a:ext cx="222411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example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81845" y="589080"/>
            <a:ext cx="731631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#1</a:t>
            </a:r>
            <a:endParaRPr sz="4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1647228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840" y="1647228"/>
            <a:ext cx="63072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Jets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444" y="2034175"/>
            <a:ext cx="205297" cy="1621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5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232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34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4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34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9906" y="2034175"/>
            <a:ext cx="4014049" cy="950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es</a:t>
            </a:r>
            <a:r>
              <a:rPr dirty="0" smtClean="0" sz="20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AsyncMobyU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date</a:t>
            </a:r>
            <a:r>
              <a:rPr dirty="0" smtClean="0" sz="20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along</a:t>
            </a:r>
            <a:r>
              <a:rPr dirty="0" smtClean="0" sz="20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with</a:t>
            </a:r>
            <a:endParaRPr sz="2000">
              <a:latin typeface="Arial"/>
              <a:cs typeface="Arial"/>
            </a:endParaRPr>
          </a:p>
          <a:p>
            <a:pPr marL="12700" marR="971395">
              <a:lnSpc>
                <a:spcPct val="108333"/>
              </a:lnSpc>
              <a:spcBef>
                <a:spcPts val="479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pa</a:t>
            </a:r>
            <a:r>
              <a:rPr dirty="0" smtClean="0" sz="20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000" spc="-4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tance</a:t>
            </a:r>
            <a:r>
              <a:rPr dirty="0" smtClean="0" sz="20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de</a:t>
            </a:r>
            <a:r>
              <a:rPr dirty="0" smtClean="0" sz="20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fragment</a:t>
            </a:r>
            <a:r>
              <a:rPr dirty="0" smtClean="0" sz="20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per</a:t>
            </a:r>
            <a:r>
              <a:rPr dirty="0" smtClean="0" sz="20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AI</a:t>
            </a:r>
            <a:r>
              <a:rPr dirty="0" smtClean="0" sz="2000" spc="-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sta</a:t>
            </a:r>
            <a:r>
              <a:rPr dirty="0" smtClean="0" sz="2000" spc="-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01132" y="2034175"/>
            <a:ext cx="123609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an</a:t>
            </a:r>
            <a:r>
              <a:rPr dirty="0" smtClean="0" sz="20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40840" y="2034175"/>
            <a:ext cx="70111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Cla</a:t>
            </a:r>
            <a:r>
              <a:rPr dirty="0" smtClean="0" sz="20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9906" y="3040022"/>
            <a:ext cx="4313134" cy="918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li</a:t>
            </a:r>
            <a:r>
              <a:rPr dirty="0" smtClean="0" sz="2000" spc="-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0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-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ni</a:t>
            </a:r>
            <a:r>
              <a:rPr dirty="0" smtClean="0" sz="2000" spc="-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ialization</a:t>
            </a:r>
            <a:r>
              <a:rPr dirty="0" smtClean="0" sz="2000" spc="-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setup,</a:t>
            </a:r>
            <a:r>
              <a:rPr dirty="0" smtClean="0" sz="20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sta</a:t>
            </a:r>
            <a:r>
              <a:rPr dirty="0" smtClean="0" sz="2000" spc="-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0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cha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ges</a:t>
            </a:r>
            <a:endParaRPr sz="2000">
              <a:latin typeface="Arial"/>
              <a:cs typeface="Arial"/>
            </a:endParaRPr>
          </a:p>
          <a:p>
            <a:pPr marR="93697" algn="ctr">
              <a:lnSpc>
                <a:spcPct val="95825"/>
              </a:lnSpc>
              <a:spcBef>
                <a:spcPts val="232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events</a:t>
            </a:r>
            <a:r>
              <a:rPr dirty="0" smtClean="0" sz="20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trigge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r>
              <a:rPr dirty="0" smtClean="0" sz="20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ing</a:t>
            </a:r>
            <a:r>
              <a:rPr dirty="0" smtClean="0" sz="20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adh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method</a:t>
            </a:r>
            <a:endParaRPr sz="2000">
              <a:latin typeface="Arial"/>
              <a:cs typeface="Arial"/>
            </a:endParaRPr>
          </a:p>
          <a:p>
            <a:pPr marL="153542" marR="380808" algn="ctr">
              <a:lnSpc>
                <a:spcPct val="95825"/>
              </a:lnSpc>
              <a:spcBef>
                <a:spcPts val="310"/>
              </a:spcBef>
            </a:pP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17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fla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800" spc="-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ch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cked</a:t>
            </a:r>
            <a:r>
              <a:rPr dirty="0" smtClean="0" sz="1800" spc="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at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1800" spc="-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ck/u</a:t>
            </a:r>
            <a:r>
              <a:rPr dirty="0" smtClean="0" sz="18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ck</a:t>
            </a:r>
            <a:r>
              <a:rPr dirty="0" smtClean="0" sz="1800" spc="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95670" y="3040022"/>
            <a:ext cx="517443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ra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028217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40" y="4028217"/>
            <a:ext cx="2601293" cy="17401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221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puts:</a:t>
            </a:r>
            <a:endParaRPr sz="2400">
              <a:latin typeface="Arial"/>
              <a:cs typeface="Arial"/>
            </a:endParaRPr>
          </a:p>
          <a:p>
            <a:pPr marL="127304" marR="565">
              <a:lnSpc>
                <a:spcPct val="95825"/>
              </a:lnSpc>
              <a:spcBef>
                <a:spcPts val="212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po</a:t>
            </a:r>
            <a:r>
              <a:rPr dirty="0" smtClean="0" sz="20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it</a:t>
            </a:r>
            <a:r>
              <a:rPr dirty="0" smtClean="0" sz="2000" spc="-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on/orie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r>
              <a:rPr dirty="0" smtClean="0" sz="2000" spc="-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ion</a:t>
            </a:r>
            <a:endParaRPr sz="2000">
              <a:latin typeface="Arial"/>
              <a:cs typeface="Arial"/>
            </a:endParaRPr>
          </a:p>
          <a:p>
            <a:pPr marL="127304" marR="38221">
              <a:lnSpc>
                <a:spcPct val="95825"/>
              </a:lnSpc>
              <a:spcBef>
                <a:spcPts val="34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state</a:t>
            </a:r>
            <a:r>
              <a:rPr dirty="0" smtClean="0" sz="20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info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  <a:spcBef>
                <a:spcPts val="405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output:</a:t>
            </a:r>
            <a:endParaRPr sz="2400">
              <a:latin typeface="Arial"/>
              <a:cs typeface="Arial"/>
            </a:endParaRPr>
          </a:p>
          <a:p>
            <a:pPr marL="127304">
              <a:lnSpc>
                <a:spcPct val="95825"/>
              </a:lnSpc>
              <a:spcBef>
                <a:spcPts val="34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position</a:t>
            </a:r>
            <a:r>
              <a:rPr dirty="0" smtClean="0" sz="2000" spc="-9">
                <a:solidFill>
                  <a:srgbClr val="E9FFFF"/>
                </a:solidFill>
                <a:latin typeface="Arial"/>
                <a:cs typeface="Arial"/>
              </a:rPr>
              <a:t>/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orienta</a:t>
            </a:r>
            <a:r>
              <a:rPr dirty="0" smtClean="0" sz="2000" spc="-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5101494"/>
            <a:ext cx="1778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114294" y="589080"/>
            <a:ext cx="222411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example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81845" y="589080"/>
            <a:ext cx="731631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#2</a:t>
            </a:r>
            <a:endParaRPr sz="4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940" y="1649147"/>
            <a:ext cx="20309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8840" y="1649147"/>
            <a:ext cx="2153871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z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mbie</a:t>
            </a:r>
            <a:r>
              <a:rPr dirty="0" smtClean="0" sz="2800" spc="-8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limbs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3444" y="2104675"/>
            <a:ext cx="240803" cy="113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5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27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09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9906" y="2104675"/>
            <a:ext cx="3051149" cy="732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guppy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not</a:t>
            </a:r>
            <a:r>
              <a:rPr dirty="0" smtClean="0" sz="24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much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update</a:t>
            </a:r>
            <a:r>
              <a:rPr dirty="0" smtClean="0" sz="2400" spc="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gic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9906" y="2909354"/>
            <a:ext cx="274846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rect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ata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ter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0799" y="2909354"/>
            <a:ext cx="32623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77635" y="2909354"/>
            <a:ext cx="64628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rig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40322" y="2909354"/>
            <a:ext cx="73171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dy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5693" y="2909354"/>
            <a:ext cx="108655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ys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cs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326048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40" y="3326048"/>
            <a:ext cx="94899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3781329"/>
            <a:ext cx="240803" cy="1135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5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82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405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9906" y="3781329"/>
            <a:ext cx="2628087" cy="1135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pos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tion/orientation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282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imat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r>
              <a:rPr dirty="0" smtClean="0" sz="24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joints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405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co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si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400" spc="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fo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5002829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8840" y="5002829"/>
            <a:ext cx="3096438" cy="785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65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tp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t:</a:t>
            </a:r>
            <a:endParaRPr sz="2800">
              <a:latin typeface="Arial"/>
              <a:cs typeface="Arial"/>
            </a:endParaRPr>
          </a:p>
          <a:p>
            <a:pPr marL="127304">
              <a:lnSpc>
                <a:spcPct val="95825"/>
              </a:lnSpc>
              <a:spcBef>
                <a:spcPts val="272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400" spc="25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cked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id</a:t>
            </a:r>
            <a:r>
              <a:rPr dirty="0" smtClean="0" sz="24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90600" y="1524000"/>
            <a:ext cx="6969125" cy="457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21330" y="589080"/>
            <a:ext cx="182007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porting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85400" y="589080"/>
            <a:ext cx="132258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code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226945" y="589080"/>
            <a:ext cx="182007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porting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91015" y="589080"/>
            <a:ext cx="132258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code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59828" y="589080"/>
            <a:ext cx="153971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sucks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698600"/>
            <a:ext cx="229006" cy="2188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5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3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92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40" y="1698600"/>
            <a:ext cx="5210487" cy="2188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36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ff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cult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tr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fit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code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ct val="95825"/>
              </a:lnSpc>
              <a:spcBef>
                <a:spcPts val="75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fer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nt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set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constrai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ts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ct val="95825"/>
              </a:lnSpc>
              <a:spcBef>
                <a:spcPts val="93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exp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nsive</a:t>
            </a:r>
            <a:r>
              <a:rPr dirty="0" smtClean="0" sz="32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use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2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can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result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ove</a:t>
            </a:r>
            <a:r>
              <a:rPr dirty="0" smtClean="0" sz="32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-a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stracted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08280" y="3454749"/>
            <a:ext cx="1579788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9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stems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444" y="4020992"/>
            <a:ext cx="7267403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e,</a:t>
            </a:r>
            <a:r>
              <a:rPr dirty="0" smtClean="0" sz="2800" spc="-5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ftwa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-10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he</a:t>
            </a:r>
            <a:r>
              <a:rPr dirty="0" smtClean="0" sz="2800" spc="-6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-3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tr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nt</a:t>
            </a:r>
            <a:r>
              <a:rPr dirty="0" smtClean="0" sz="2800" spc="-13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57200" y="1524000"/>
            <a:ext cx="5562600" cy="3657600"/>
          </a:xfrm>
          <a:custGeom>
            <a:avLst/>
            <a:gdLst/>
            <a:ahLst/>
            <a:cxnLst/>
            <a:rect l="l" t="t" r="r" b="b"/>
            <a:pathLst>
              <a:path w="5562600" h="3657600">
                <a:moveTo>
                  <a:pt x="0" y="3657600"/>
                </a:moveTo>
                <a:lnTo>
                  <a:pt x="5562600" y="3657600"/>
                </a:lnTo>
                <a:lnTo>
                  <a:pt x="5562600" y="0"/>
                </a:lnTo>
                <a:lnTo>
                  <a:pt x="0" y="0"/>
                </a:lnTo>
                <a:lnTo>
                  <a:pt x="0" y="3657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042541" y="589080"/>
            <a:ext cx="160238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object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8362" y="589080"/>
            <a:ext cx="163316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driven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7760" y="589080"/>
            <a:ext cx="1818959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-14">
                <a:solidFill>
                  <a:srgbClr val="4FFFFF"/>
                </a:solidFill>
                <a:latin typeface="Arial"/>
                <a:cs typeface="Arial"/>
              </a:rPr>
              <a:t>u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pdate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2194" y="5357089"/>
            <a:ext cx="229006" cy="1017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5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65475" y="5357089"/>
            <a:ext cx="5525168" cy="1017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36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can’t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rtize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setup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</a:t>
            </a:r>
            <a:r>
              <a:rPr dirty="0" smtClean="0" sz="32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5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can’t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hide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mu</a:t>
            </a:r>
            <a:r>
              <a:rPr dirty="0" smtClean="0" sz="32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def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rred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work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5562600" cy="3657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280"/>
              </a:spcBef>
            </a:pP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fo</a:t>
            </a:r>
            <a:r>
              <a:rPr dirty="0" smtClean="0" sz="2000" spc="-9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(i</a:t>
            </a:r>
            <a:r>
              <a:rPr dirty="0" smtClean="0" sz="2000" spc="-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000" spc="-9" b="1">
                <a:solidFill>
                  <a:srgbClr val="99CC00"/>
                </a:solidFill>
                <a:latin typeface="Courier New"/>
                <a:cs typeface="Courier New"/>
              </a:rPr>
              <a:t>0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;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&lt;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nu</a:t>
            </a:r>
            <a:r>
              <a:rPr dirty="0" smtClean="0" sz="2000" spc="-9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_e</a:t>
            </a:r>
            <a:r>
              <a:rPr dirty="0" smtClean="0" sz="2000" spc="-9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ti</a:t>
            </a:r>
            <a:r>
              <a:rPr dirty="0" smtClean="0" sz="2000" spc="-9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ie</a:t>
            </a:r>
            <a:r>
              <a:rPr dirty="0" smtClean="0" sz="2000" spc="-9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;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000" spc="-9" b="1">
                <a:solidFill>
                  <a:srgbClr val="99CC00"/>
                </a:solidFill>
                <a:latin typeface="Courier New"/>
                <a:cs typeface="Courier New"/>
              </a:rPr>
              <a:t>+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+i)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94716">
              <a:lnSpc>
                <a:spcPct val="94401"/>
              </a:lnSpc>
              <a:spcBef>
                <a:spcPts val="375"/>
              </a:spcBef>
            </a:pP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entity*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&amp;g_entity_base[i];</a:t>
            </a:r>
            <a:endParaRPr sz="2000">
              <a:latin typeface="Courier New"/>
              <a:cs typeface="Courier New"/>
            </a:endParaRPr>
          </a:p>
          <a:p>
            <a:pPr marL="394716">
              <a:lnSpc>
                <a:spcPct val="94401"/>
              </a:lnSpc>
              <a:spcBef>
                <a:spcPts val="3014"/>
              </a:spcBef>
            </a:pP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2000" spc="-4" b="1">
                <a:solidFill>
                  <a:srgbClr val="99CC00"/>
                </a:solidFill>
                <a:latin typeface="Courier New"/>
                <a:cs typeface="Courier New"/>
              </a:rPr>
              <a:t>-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&gt;collect_info();</a:t>
            </a:r>
            <a:endParaRPr sz="2000">
              <a:latin typeface="Courier New"/>
              <a:cs typeface="Courier New"/>
            </a:endParaRPr>
          </a:p>
          <a:p>
            <a:pPr marL="394716">
              <a:lnSpc>
                <a:spcPct val="94401"/>
              </a:lnSpc>
              <a:spcBef>
                <a:spcPts val="375"/>
              </a:spcBef>
            </a:pP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2000" spc="-4" b="1">
                <a:solidFill>
                  <a:srgbClr val="99CC00"/>
                </a:solidFill>
                <a:latin typeface="Courier New"/>
                <a:cs typeface="Courier New"/>
              </a:rPr>
              <a:t>-&gt;update();</a:t>
            </a:r>
            <a:endParaRPr sz="2000">
              <a:latin typeface="Courier New"/>
              <a:cs typeface="Courier New"/>
            </a:endParaRPr>
          </a:p>
          <a:p>
            <a:pPr marL="394716">
              <a:lnSpc>
                <a:spcPct val="94401"/>
              </a:lnSpc>
              <a:spcBef>
                <a:spcPts val="3014"/>
              </a:spcBef>
            </a:pP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2000" spc="-4" b="1">
                <a:solidFill>
                  <a:srgbClr val="99CC00"/>
                </a:solidFill>
                <a:latin typeface="Courier New"/>
                <a:cs typeface="Courier New"/>
              </a:rPr>
              <a:t>-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&gt;move();</a:t>
            </a:r>
            <a:endParaRPr sz="2000">
              <a:latin typeface="Courier New"/>
              <a:cs typeface="Courier New"/>
            </a:endParaRPr>
          </a:p>
          <a:p>
            <a:pPr marL="394716">
              <a:lnSpc>
                <a:spcPct val="94401"/>
              </a:lnSpc>
              <a:spcBef>
                <a:spcPts val="375"/>
              </a:spcBef>
            </a:pP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2000" spc="-4" b="1">
                <a:solidFill>
                  <a:srgbClr val="99CC00"/>
                </a:solidFill>
                <a:latin typeface="Courier New"/>
                <a:cs typeface="Courier New"/>
              </a:rPr>
              <a:t>-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&gt;animate();</a:t>
            </a:r>
            <a:endParaRPr sz="2000">
              <a:latin typeface="Courier New"/>
              <a:cs typeface="Courier New"/>
            </a:endParaRPr>
          </a:p>
          <a:p>
            <a:pPr marL="394716">
              <a:lnSpc>
                <a:spcPct val="94401"/>
              </a:lnSpc>
              <a:spcBef>
                <a:spcPts val="375"/>
              </a:spcBef>
            </a:pP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2000" spc="-4" b="1">
                <a:solidFill>
                  <a:srgbClr val="99CC00"/>
                </a:solidFill>
                <a:latin typeface="Courier New"/>
                <a:cs typeface="Courier New"/>
              </a:rPr>
              <a:t>-&gt;etc();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09"/>
              </a:spcBef>
            </a:pP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81000" y="2209800"/>
            <a:ext cx="2667000" cy="2514600"/>
          </a:xfrm>
          <a:custGeom>
            <a:avLst/>
            <a:gdLst/>
            <a:ahLst/>
            <a:cxnLst/>
            <a:rect l="l" t="t" r="r" b="b"/>
            <a:pathLst>
              <a:path w="2667000" h="2514600">
                <a:moveTo>
                  <a:pt x="0" y="2514600"/>
                </a:moveTo>
                <a:lnTo>
                  <a:pt x="2667000" y="2514600"/>
                </a:lnTo>
                <a:lnTo>
                  <a:pt x="26670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410200" y="2209800"/>
            <a:ext cx="3352800" cy="3886200"/>
          </a:xfrm>
          <a:custGeom>
            <a:avLst/>
            <a:gdLst/>
            <a:ahLst/>
            <a:cxnLst/>
            <a:rect l="l" t="t" r="r" b="b"/>
            <a:pathLst>
              <a:path w="3352800" h="3886200">
                <a:moveTo>
                  <a:pt x="0" y="3886200"/>
                </a:moveTo>
                <a:lnTo>
                  <a:pt x="3352800" y="3886200"/>
                </a:lnTo>
                <a:lnTo>
                  <a:pt x="3352800" y="0"/>
                </a:lnTo>
                <a:lnTo>
                  <a:pt x="0" y="0"/>
                </a:lnTo>
                <a:lnTo>
                  <a:pt x="0" y="388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352800" y="3429000"/>
            <a:ext cx="1828800" cy="152400"/>
          </a:xfrm>
          <a:custGeom>
            <a:avLst/>
            <a:gdLst/>
            <a:ahLst/>
            <a:cxnLst/>
            <a:rect l="l" t="t" r="r" b="b"/>
            <a:pathLst>
              <a:path w="1828800" h="152400">
                <a:moveTo>
                  <a:pt x="1270000" y="114300"/>
                </a:moveTo>
                <a:lnTo>
                  <a:pt x="1270000" y="152400"/>
                </a:lnTo>
                <a:lnTo>
                  <a:pt x="1828800" y="76200"/>
                </a:lnTo>
                <a:lnTo>
                  <a:pt x="1270000" y="0"/>
                </a:lnTo>
                <a:lnTo>
                  <a:pt x="1270000" y="38100"/>
                </a:lnTo>
                <a:lnTo>
                  <a:pt x="0" y="38100"/>
                </a:lnTo>
                <a:lnTo>
                  <a:pt x="0" y="114300"/>
                </a:lnTo>
                <a:lnTo>
                  <a:pt x="1270000" y="114300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911602" y="589080"/>
            <a:ext cx="237801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coup</a:t>
            </a:r>
            <a:r>
              <a:rPr dirty="0" smtClean="0" sz="4400" spc="9">
                <a:solidFill>
                  <a:srgbClr val="4FFFFF"/>
                </a:solidFill>
                <a:latin typeface="Arial"/>
                <a:cs typeface="Arial"/>
              </a:rPr>
              <a:t>l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</a:t>
            </a:r>
            <a:r>
              <a:rPr dirty="0" smtClean="0" sz="4400" spc="-1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of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5844" y="589080"/>
            <a:ext cx="98121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</a:t>
            </a:r>
            <a:r>
              <a:rPr dirty="0" smtClean="0" sz="4400" spc="9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1674264"/>
            <a:ext cx="837324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 b="1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 b="1">
                <a:solidFill>
                  <a:srgbClr val="E9FFFF"/>
                </a:solidFill>
                <a:latin typeface="Arial"/>
                <a:cs typeface="Arial"/>
              </a:rPr>
              <a:t>eparate</a:t>
            </a:r>
            <a:r>
              <a:rPr dirty="0" smtClean="0" sz="2000" spc="-34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000" spc="-9" b="1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000" spc="0" b="1">
                <a:solidFill>
                  <a:srgbClr val="E9FFFF"/>
                </a:solidFill>
                <a:latin typeface="Arial"/>
                <a:cs typeface="Arial"/>
              </a:rPr>
              <a:t>teres</a:t>
            </a:r>
            <a:r>
              <a:rPr dirty="0" smtClean="0" sz="2000" spc="4" b="1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000" spc="-9" b="1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000" spc="0" b="1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000" spc="-39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000" spc="-9" b="1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000" spc="0" b="1">
                <a:solidFill>
                  <a:srgbClr val="E9FFFF"/>
                </a:solidFill>
                <a:latin typeface="Arial"/>
                <a:cs typeface="Arial"/>
              </a:rPr>
              <a:t>for</a:t>
            </a:r>
            <a:r>
              <a:rPr dirty="0" smtClean="0" sz="2000" spc="-4" b="1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2000" spc="0" b="1">
                <a:solidFill>
                  <a:srgbClr val="E9FFFF"/>
                </a:solidFill>
                <a:latin typeface="Arial"/>
                <a:cs typeface="Arial"/>
              </a:rPr>
              <a:t>ation</a:t>
            </a:r>
            <a:r>
              <a:rPr dirty="0" smtClean="0" sz="2000" spc="-39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E9FFFF"/>
                </a:solidFill>
                <a:latin typeface="Arial"/>
                <a:cs typeface="Arial"/>
              </a:rPr>
              <a:t>from</a:t>
            </a:r>
            <a:r>
              <a:rPr dirty="0" smtClean="0" sz="2000" spc="-19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E9FFFF"/>
                </a:solidFill>
                <a:latin typeface="Arial"/>
                <a:cs typeface="Arial"/>
              </a:rPr>
              <a:t>no</a:t>
            </a:r>
            <a:r>
              <a:rPr dirty="0" smtClean="0" sz="2000" spc="4" b="1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000" spc="4" b="1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000" spc="0" b="1">
                <a:solidFill>
                  <a:srgbClr val="E9FFFF"/>
                </a:solidFill>
                <a:latin typeface="Arial"/>
                <a:cs typeface="Arial"/>
              </a:rPr>
              <a:t>necessary</a:t>
            </a:r>
            <a:r>
              <a:rPr dirty="0" smtClean="0" sz="2000" spc="-29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-9" b="1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000" spc="0" b="1">
                <a:solidFill>
                  <a:srgbClr val="E9FFFF"/>
                </a:solidFill>
                <a:latin typeface="Arial"/>
                <a:cs typeface="Arial"/>
              </a:rPr>
              <a:t>ata</a:t>
            </a:r>
            <a:r>
              <a:rPr dirty="0" smtClean="0" sz="2000" spc="-19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E9FFFF"/>
                </a:solidFill>
                <a:latin typeface="Arial"/>
                <a:cs typeface="Arial"/>
              </a:rPr>
              <a:t>struc</a:t>
            </a:r>
            <a:r>
              <a:rPr dirty="0" smtClean="0" sz="2000" spc="4" b="1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E9FFFF"/>
                </a:solidFill>
                <a:latin typeface="Arial"/>
                <a:cs typeface="Arial"/>
              </a:rPr>
              <a:t>ures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0200" y="2209800"/>
            <a:ext cx="3352800" cy="388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94401"/>
              </a:lnSpc>
              <a:spcBef>
                <a:spcPts val="305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struct</a:t>
            </a:r>
            <a:r>
              <a:rPr dirty="0" smtClean="0" sz="1600" spc="-57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foo_info_t</a:t>
            </a:r>
            <a:endParaRPr sz="1600">
              <a:latin typeface="Courier New"/>
              <a:cs typeface="Courier New"/>
            </a:endParaRPr>
          </a:p>
          <a:p>
            <a:pPr marL="92328">
              <a:lnSpc>
                <a:spcPct val="94401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34645" marR="1397939">
              <a:lnSpc>
                <a:spcPts val="1812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600" spc="-1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t;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334645" marR="1397939">
              <a:lnSpc>
                <a:spcPts val="1812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u32</a:t>
            </a:r>
            <a:r>
              <a:rPr dirty="0" smtClean="0" sz="1600" spc="-1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m_second;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334645" marR="1397939">
              <a:lnSpc>
                <a:spcPts val="1812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600" spc="-1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h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d;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334645" marR="1397939">
              <a:lnSpc>
                <a:spcPts val="1812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600" spc="-1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h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92328">
              <a:lnSpc>
                <a:spcPts val="1810"/>
              </a:lnSpc>
              <a:spcBef>
                <a:spcPts val="391"/>
              </a:spcBef>
            </a:pPr>
            <a:r>
              <a:rPr dirty="0" smtClean="0" baseline="3678" sz="2400" spc="0" b="1">
                <a:solidFill>
                  <a:srgbClr val="99CC00"/>
                </a:solidFill>
                <a:latin typeface="Courier New"/>
                <a:cs typeface="Courier New"/>
              </a:rPr>
              <a:t>};</a:t>
            </a:r>
            <a:endParaRPr sz="1600">
              <a:latin typeface="Courier New"/>
              <a:cs typeface="Courier New"/>
            </a:endParaRPr>
          </a:p>
          <a:p>
            <a:pPr marL="92328">
              <a:lnSpc>
                <a:spcPct val="94401"/>
              </a:lnSpc>
              <a:spcBef>
                <a:spcPts val="2323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struct</a:t>
            </a:r>
            <a:r>
              <a:rPr dirty="0" smtClean="0" sz="1600" spc="-57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foo_t</a:t>
            </a:r>
            <a:r>
              <a:rPr dirty="0" smtClean="0" sz="1600" spc="-22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600" spc="-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bar_t</a:t>
            </a:r>
            <a:endParaRPr sz="1600">
              <a:latin typeface="Courier New"/>
              <a:cs typeface="Courier New"/>
            </a:endParaRPr>
          </a:p>
          <a:p>
            <a:pPr marL="92328">
              <a:lnSpc>
                <a:spcPct val="94401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34645">
              <a:lnSpc>
                <a:spcPct val="94401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//</a:t>
            </a:r>
            <a:r>
              <a:rPr dirty="0" smtClean="0" sz="1600" spc="-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endParaRPr sz="1600">
              <a:latin typeface="Courier New"/>
              <a:cs typeface="Courier New"/>
            </a:endParaRPr>
          </a:p>
          <a:p>
            <a:pPr marL="334645">
              <a:lnSpc>
                <a:spcPct val="94401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foo_info_t</a:t>
            </a:r>
            <a:r>
              <a:rPr dirty="0" smtClean="0" sz="1600" spc="-61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m_info;</a:t>
            </a:r>
            <a:endParaRPr sz="1600">
              <a:latin typeface="Courier New"/>
              <a:cs typeface="Courier New"/>
            </a:endParaRPr>
          </a:p>
          <a:p>
            <a:pPr marL="334645">
              <a:lnSpc>
                <a:spcPct val="94401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//</a:t>
            </a:r>
            <a:r>
              <a:rPr dirty="0" smtClean="0" sz="1600" spc="-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more</a:t>
            </a:r>
            <a:r>
              <a:rPr dirty="0" smtClean="0" sz="1600" spc="-2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stuff</a:t>
            </a:r>
            <a:endParaRPr sz="1600">
              <a:latin typeface="Courier New"/>
              <a:cs typeface="Courier New"/>
            </a:endParaRPr>
          </a:p>
          <a:p>
            <a:pPr marL="92328">
              <a:lnSpc>
                <a:spcPct val="94401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};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1000" y="2209800"/>
            <a:ext cx="2667000" cy="2514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305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struct</a:t>
            </a:r>
            <a:r>
              <a:rPr dirty="0" smtClean="0" sz="1600" spc="-57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foo_t</a:t>
            </a:r>
            <a:r>
              <a:rPr dirty="0" smtClean="0" sz="1600" spc="-22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600" spc="-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bar_t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33756">
              <a:lnSpc>
                <a:spcPct val="94401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//</a:t>
            </a:r>
            <a:r>
              <a:rPr dirty="0" smtClean="0" sz="1600" spc="-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endParaRPr sz="1600">
              <a:latin typeface="Courier New"/>
              <a:cs typeface="Courier New"/>
            </a:endParaRPr>
          </a:p>
          <a:p>
            <a:pPr marL="333756" marR="713644">
              <a:lnSpc>
                <a:spcPts val="1812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u32</a:t>
            </a:r>
            <a:r>
              <a:rPr dirty="0" smtClean="0" sz="1600" spc="-1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m_first;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333756" marR="713644">
              <a:lnSpc>
                <a:spcPts val="1812"/>
              </a:lnSpc>
              <a:spcBef>
                <a:spcPts val="299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600" spc="-1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;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333756" marR="713644">
              <a:lnSpc>
                <a:spcPts val="1812"/>
              </a:lnSpc>
              <a:spcBef>
                <a:spcPts val="299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600" spc="-1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h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d;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333756" marR="713644">
              <a:lnSpc>
                <a:spcPts val="1812"/>
              </a:lnSpc>
              <a:spcBef>
                <a:spcPts val="299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600" spc="-1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h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333756">
              <a:lnSpc>
                <a:spcPct val="94401"/>
              </a:lnSpc>
              <a:spcBef>
                <a:spcPts val="299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//</a:t>
            </a:r>
            <a:r>
              <a:rPr dirty="0" smtClean="0" sz="1600" spc="-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re</a:t>
            </a:r>
            <a:r>
              <a:rPr dirty="0" smtClean="0" sz="1600" spc="-2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30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};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2514600" y="2286000"/>
            <a:ext cx="4000500" cy="3352800"/>
          </a:xfrm>
          <a:custGeom>
            <a:avLst/>
            <a:gdLst/>
            <a:ahLst/>
            <a:cxnLst/>
            <a:rect l="l" t="t" r="r" b="b"/>
            <a:pathLst>
              <a:path w="4000500" h="3352800">
                <a:moveTo>
                  <a:pt x="0" y="3352800"/>
                </a:moveTo>
                <a:lnTo>
                  <a:pt x="4000500" y="3352800"/>
                </a:lnTo>
                <a:lnTo>
                  <a:pt x="4000500" y="0"/>
                </a:lnTo>
                <a:lnTo>
                  <a:pt x="0" y="0"/>
                </a:lnTo>
                <a:lnTo>
                  <a:pt x="0" y="3352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39849" y="589080"/>
            <a:ext cx="3405461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coup</a:t>
            </a:r>
            <a:r>
              <a:rPr dirty="0" smtClean="0" sz="4400" spc="9">
                <a:solidFill>
                  <a:srgbClr val="4FFFFF"/>
                </a:solidFill>
                <a:latin typeface="Arial"/>
                <a:cs typeface="Arial"/>
              </a:rPr>
              <a:t>l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</a:t>
            </a:r>
            <a:r>
              <a:rPr dirty="0" smtClean="0" sz="4400" spc="-1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of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</a:t>
            </a:r>
            <a:r>
              <a:rPr dirty="0" smtClean="0" sz="4400" spc="9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1540" y="589080"/>
            <a:ext cx="209932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(cont)…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79967"/>
            <a:ext cx="7931702" cy="318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5"/>
              </a:lnSpc>
              <a:spcBef>
                <a:spcPts val="122"/>
              </a:spcBef>
            </a:pPr>
            <a:r>
              <a:rPr dirty="0" smtClean="0" sz="2300" spc="0" b="1">
                <a:solidFill>
                  <a:srgbClr val="E9FFFF"/>
                </a:solidFill>
                <a:latin typeface="Arial"/>
                <a:cs typeface="Arial"/>
              </a:rPr>
              <a:t>avo</a:t>
            </a:r>
            <a:r>
              <a:rPr dirty="0" smtClean="0" sz="2300" spc="-4" b="1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300" spc="0" b="1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300" spc="-39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300" spc="0" b="1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300" spc="-9" b="1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300" spc="0" b="1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300" spc="-9" b="1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300" spc="0" b="1">
                <a:solidFill>
                  <a:srgbClr val="E9FFFF"/>
                </a:solidFill>
                <a:latin typeface="Arial"/>
                <a:cs typeface="Arial"/>
              </a:rPr>
              <a:t>ter</a:t>
            </a:r>
            <a:r>
              <a:rPr dirty="0" smtClean="0" sz="2300" spc="-19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300" spc="0" b="1">
                <a:solidFill>
                  <a:srgbClr val="E9FFFF"/>
                </a:solidFill>
                <a:latin typeface="Arial"/>
                <a:cs typeface="Arial"/>
              </a:rPr>
              <a:t>fix</a:t>
            </a:r>
            <a:r>
              <a:rPr dirty="0" smtClean="0" sz="2300" spc="-9" b="1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300" spc="0" b="1">
                <a:solidFill>
                  <a:srgbClr val="E9FFFF"/>
                </a:solidFill>
                <a:latin typeface="Arial"/>
                <a:cs typeface="Arial"/>
              </a:rPr>
              <a:t>p,</a:t>
            </a:r>
            <a:r>
              <a:rPr dirty="0" smtClean="0" sz="2300" spc="-24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300" spc="0" b="1">
                <a:solidFill>
                  <a:srgbClr val="E9FFFF"/>
                </a:solidFill>
                <a:latin typeface="Arial"/>
                <a:cs typeface="Arial"/>
              </a:rPr>
              <a:t>def</a:t>
            </a:r>
            <a:r>
              <a:rPr dirty="0" smtClean="0" sz="2300" spc="-9" b="1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300" spc="0" b="1">
                <a:solidFill>
                  <a:srgbClr val="E9FFFF"/>
                </a:solidFill>
                <a:latin typeface="Arial"/>
                <a:cs typeface="Arial"/>
              </a:rPr>
              <a:t>ne</a:t>
            </a:r>
            <a:r>
              <a:rPr dirty="0" smtClean="0" sz="2300" spc="-39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300" spc="0" b="1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300" spc="-9" b="1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300" spc="0" b="1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300" spc="-9" b="1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300" spc="0" b="1">
                <a:solidFill>
                  <a:srgbClr val="E9FFFF"/>
                </a:solidFill>
                <a:latin typeface="Arial"/>
                <a:cs typeface="Arial"/>
              </a:rPr>
              <a:t>ter</a:t>
            </a:r>
            <a:r>
              <a:rPr dirty="0" smtClean="0" sz="2300" spc="-19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300" spc="0" b="1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300" spc="-34" b="1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300" spc="0" b="1">
                <a:solidFill>
                  <a:srgbClr val="E9FFFF"/>
                </a:solidFill>
                <a:latin typeface="Arial"/>
                <a:cs typeface="Arial"/>
              </a:rPr>
              <a:t>pes</a:t>
            </a:r>
            <a:r>
              <a:rPr dirty="0" smtClean="0" sz="2300" spc="0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300" spc="0" b="1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300" spc="-4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300" spc="0" b="1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300" spc="-9" b="1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300" spc="0" b="1">
                <a:solidFill>
                  <a:srgbClr val="E9FFFF"/>
                </a:solidFill>
                <a:latin typeface="Arial"/>
                <a:cs typeface="Arial"/>
              </a:rPr>
              <a:t>si</a:t>
            </a:r>
            <a:r>
              <a:rPr dirty="0" smtClean="0" sz="2300" spc="-9" b="1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300" spc="0" b="1">
                <a:solidFill>
                  <a:srgbClr val="E9FFFF"/>
                </a:solidFill>
                <a:latin typeface="Arial"/>
                <a:cs typeface="Arial"/>
              </a:rPr>
              <a:t>ned</a:t>
            </a:r>
            <a:r>
              <a:rPr dirty="0" smtClean="0" sz="2300" spc="-44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300" spc="0" b="1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300" spc="-9" b="1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300" spc="0" b="1">
                <a:solidFill>
                  <a:srgbClr val="E9FFFF"/>
                </a:solidFill>
                <a:latin typeface="Arial"/>
                <a:cs typeface="Arial"/>
              </a:rPr>
              <a:t>ts</a:t>
            </a:r>
            <a:endParaRPr sz="23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14600" y="2286000"/>
            <a:ext cx="4000500" cy="3352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4401"/>
              </a:lnSpc>
              <a:spcBef>
                <a:spcPts val="295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struct</a:t>
            </a:r>
            <a:r>
              <a:rPr dirty="0" smtClean="0" sz="1800" spc="-5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baz_t</a:t>
            </a:r>
            <a:endParaRPr sz="1800">
              <a:latin typeface="Courier New"/>
              <a:cs typeface="Courier New"/>
            </a:endParaRPr>
          </a:p>
          <a:p>
            <a:pPr marL="91693">
              <a:lnSpc>
                <a:spcPct val="94401"/>
              </a:lnSpc>
              <a:spcBef>
                <a:spcPts val="335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64870">
              <a:lnSpc>
                <a:spcPct val="94401"/>
              </a:lnSpc>
              <a:spcBef>
                <a:spcPts val="335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u32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         </a:t>
            </a:r>
            <a:r>
              <a:rPr dirty="0" smtClean="0" sz="1800" spc="99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m_foo;</a:t>
            </a:r>
            <a:endParaRPr sz="1800">
              <a:latin typeface="Courier New"/>
              <a:cs typeface="Courier New"/>
            </a:endParaRPr>
          </a:p>
          <a:p>
            <a:pPr marL="91693">
              <a:lnSpc>
                <a:spcPct val="94401"/>
              </a:lnSpc>
              <a:spcBef>
                <a:spcPts val="335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#ifdef</a:t>
            </a:r>
            <a:r>
              <a:rPr dirty="0" smtClean="0" sz="1800" spc="-5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PPU</a:t>
            </a:r>
            <a:endParaRPr sz="1800">
              <a:latin typeface="Courier New"/>
              <a:cs typeface="Courier New"/>
            </a:endParaRPr>
          </a:p>
          <a:p>
            <a:pPr marL="364870">
              <a:lnSpc>
                <a:spcPct val="94401"/>
              </a:lnSpc>
              <a:spcBef>
                <a:spcPts val="335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MobyInst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nc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*</a:t>
            </a:r>
            <a:r>
              <a:rPr dirty="0" smtClean="0" sz="1800" spc="-5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m_moby;</a:t>
            </a:r>
            <a:endParaRPr sz="1800">
              <a:latin typeface="Courier New"/>
              <a:cs typeface="Courier New"/>
            </a:endParaRPr>
          </a:p>
          <a:p>
            <a:pPr marL="91693">
              <a:lnSpc>
                <a:spcPct val="94401"/>
              </a:lnSpc>
              <a:spcBef>
                <a:spcPts val="335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#else</a:t>
            </a:r>
            <a:endParaRPr sz="1800">
              <a:latin typeface="Courier New"/>
              <a:cs typeface="Courier New"/>
            </a:endParaRPr>
          </a:p>
          <a:p>
            <a:pPr marL="364870">
              <a:lnSpc>
                <a:spcPct val="94401"/>
              </a:lnSpc>
              <a:spcBef>
                <a:spcPts val="340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u32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         </a:t>
            </a:r>
            <a:r>
              <a:rPr dirty="0" smtClean="0" sz="1800" spc="99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m_moby_ea;</a:t>
            </a:r>
            <a:endParaRPr sz="1800">
              <a:latin typeface="Courier New"/>
              <a:cs typeface="Courier New"/>
            </a:endParaRPr>
          </a:p>
          <a:p>
            <a:pPr marL="91693">
              <a:lnSpc>
                <a:spcPct val="94401"/>
              </a:lnSpc>
              <a:spcBef>
                <a:spcPts val="335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#endif</a:t>
            </a:r>
            <a:endParaRPr sz="1800">
              <a:latin typeface="Courier New"/>
              <a:cs typeface="Courier New"/>
            </a:endParaRPr>
          </a:p>
          <a:p>
            <a:pPr marL="364870">
              <a:lnSpc>
                <a:spcPct val="94401"/>
              </a:lnSpc>
              <a:spcBef>
                <a:spcPts val="335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f32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         </a:t>
            </a:r>
            <a:r>
              <a:rPr dirty="0" smtClean="0" sz="1800" spc="99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m_scale;</a:t>
            </a:r>
            <a:endParaRPr sz="1800">
              <a:latin typeface="Courier New"/>
              <a:cs typeface="Courier New"/>
            </a:endParaRPr>
          </a:p>
          <a:p>
            <a:pPr marL="91693">
              <a:lnSpc>
                <a:spcPct val="94401"/>
              </a:lnSpc>
              <a:spcBef>
                <a:spcPts val="335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};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528953" y="589080"/>
            <a:ext cx="253022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li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v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ing</a:t>
            </a:r>
            <a:r>
              <a:rPr dirty="0" smtClean="0" sz="4400" spc="-3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with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5410" y="589080"/>
            <a:ext cx="359181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polymorphism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726032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40" y="1726032"/>
            <a:ext cx="7686294" cy="871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sc</a:t>
            </a:r>
            <a:r>
              <a:rPr dirty="0" smtClean="0" sz="32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r>
              <a:rPr dirty="0" smtClean="0" sz="32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cha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isms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ve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  <a:p>
            <a:pPr marL="12700" marR="61081">
              <a:lnSpc>
                <a:spcPts val="3454"/>
              </a:lnSpc>
              <a:spcBef>
                <a:spcPts val="4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with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virtu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fu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ctio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2688762"/>
            <a:ext cx="1314285" cy="12341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595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wou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  <a:p>
            <a:pPr marL="299161">
              <a:lnSpc>
                <a:spcPts val="3025"/>
              </a:lnSpc>
              <a:spcBef>
                <a:spcPts val="3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le</a:t>
            </a:r>
            <a:endParaRPr sz="2800">
              <a:latin typeface="Arial"/>
              <a:cs typeface="Arial"/>
            </a:endParaRPr>
          </a:p>
          <a:p>
            <a:pPr marL="12700" marR="20595">
              <a:lnSpc>
                <a:spcPct val="95825"/>
              </a:lnSpc>
              <a:spcBef>
                <a:spcPts val="323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wou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7187" y="2688762"/>
            <a:ext cx="5995916" cy="12341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-6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-1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-4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nd</a:t>
            </a:r>
            <a:r>
              <a:rPr dirty="0" smtClean="0" sz="2800" spc="-3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-6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up</a:t>
            </a:r>
            <a:r>
              <a:rPr dirty="0" smtClean="0" sz="2800" spc="-3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-2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  <a:p>
            <a:pPr marL="32940" marR="53263">
              <a:lnSpc>
                <a:spcPts val="3025"/>
              </a:lnSpc>
              <a:spcBef>
                <a:spcPts val="3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  <a:p>
            <a:pPr marL="12700" marR="53263">
              <a:lnSpc>
                <a:spcPct val="95825"/>
              </a:lnSpc>
              <a:spcBef>
                <a:spcPts val="323"/>
              </a:spcBef>
            </a:pP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nd</a:t>
            </a:r>
            <a:r>
              <a:rPr dirty="0" smtClean="0" sz="2800" spc="-3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up</a:t>
            </a:r>
            <a:r>
              <a:rPr dirty="0" smtClean="0" sz="2800" spc="-1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/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wing</a:t>
            </a:r>
            <a:r>
              <a:rPr dirty="0" smtClean="0" sz="2800" spc="-24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al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40" y="3926504"/>
            <a:ext cx="5792507" cy="9149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3766" marR="61036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7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800" spc="-11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r>
              <a:rPr dirty="0" smtClean="0" sz="2800" spc="-2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SPU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8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could</a:t>
            </a:r>
            <a:r>
              <a:rPr dirty="0" smtClean="0" sz="32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work,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we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n’t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at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4409154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57122" y="589080"/>
            <a:ext cx="691568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comp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le</a:t>
            </a:r>
            <a:r>
              <a:rPr dirty="0" smtClean="0" sz="4400" spc="-4">
                <a:solidFill>
                  <a:srgbClr val="4FFFFF"/>
                </a:solidFill>
                <a:latin typeface="Arial"/>
                <a:cs typeface="Arial"/>
              </a:rPr>
              <a:t>-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time</a:t>
            </a:r>
            <a:r>
              <a:rPr dirty="0" smtClean="0" sz="4400" spc="-44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pol</a:t>
            </a:r>
            <a:r>
              <a:rPr dirty="0" smtClean="0" sz="4400" spc="9">
                <a:solidFill>
                  <a:srgbClr val="4FFFFF"/>
                </a:solidFill>
                <a:latin typeface="Arial"/>
                <a:cs typeface="Arial"/>
              </a:rPr>
              <a:t>y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morphi</a:t>
            </a:r>
            <a:r>
              <a:rPr dirty="0" smtClean="0" sz="4400" spc="9">
                <a:solidFill>
                  <a:srgbClr val="4FFFFF"/>
                </a:solidFill>
                <a:latin typeface="Arial"/>
                <a:cs typeface="Arial"/>
              </a:rPr>
              <a:t>s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77480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40" y="1774800"/>
            <a:ext cx="7976406" cy="41056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398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do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tr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ce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class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rchy: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code</a:t>
            </a:r>
            <a:endParaRPr sz="3200">
              <a:latin typeface="Arial"/>
              <a:cs typeface="Arial"/>
            </a:endParaRPr>
          </a:p>
          <a:p>
            <a:pPr marL="12700" marR="57398">
              <a:lnSpc>
                <a:spcPct val="95825"/>
              </a:lnSpc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fra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nt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class</a:t>
            </a:r>
            <a:endParaRPr sz="3200">
              <a:latin typeface="Arial"/>
              <a:cs typeface="Arial"/>
            </a:endParaRPr>
          </a:p>
          <a:p>
            <a:pPr marL="12700" marR="57398">
              <a:lnSpc>
                <a:spcPct val="95825"/>
              </a:lnSpc>
              <a:spcBef>
                <a:spcPts val="93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sep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se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ncti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ns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.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nc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92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virtu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fu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ctio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ected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thr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seq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cro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e/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ef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irs</a:t>
            </a:r>
            <a:endParaRPr sz="3200">
              <a:latin typeface="Arial"/>
              <a:cs typeface="Arial"/>
            </a:endParaRPr>
          </a:p>
          <a:p>
            <a:pPr marL="12700" marR="57398">
              <a:lnSpc>
                <a:spcPct val="95825"/>
              </a:lnSpc>
              <a:spcBef>
                <a:spcPts val="774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rib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d:</a:t>
            </a:r>
            <a:endParaRPr sz="3200">
              <a:latin typeface="Arial"/>
              <a:cs typeface="Arial"/>
            </a:endParaRPr>
          </a:p>
          <a:p>
            <a:pPr marL="127304" marR="57398">
              <a:lnSpc>
                <a:spcPct val="95825"/>
              </a:lnSpc>
              <a:spcBef>
                <a:spcPts val="823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-10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r>
              <a:rPr dirty="0" smtClean="0" sz="2800" spc="-10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2800" spc="-2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se</a:t>
            </a:r>
            <a:r>
              <a:rPr dirty="0" smtClean="0" sz="2800" spc="-5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-9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ls</a:t>
            </a:r>
            <a:r>
              <a:rPr dirty="0" smtClean="0" sz="2800" spc="-5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endParaRPr sz="2800">
              <a:latin typeface="Arial"/>
              <a:cs typeface="Arial"/>
            </a:endParaRPr>
          </a:p>
          <a:p>
            <a:pPr marL="413766" marR="57398">
              <a:lnSpc>
                <a:spcPct val="95825"/>
              </a:lnSpc>
              <a:spcBef>
                <a:spcPts val="140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iv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-9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fun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-6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ia</a:t>
            </a:r>
            <a:r>
              <a:rPr dirty="0" smtClean="0" sz="2800" spc="-3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pr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or</a:t>
            </a:r>
            <a:r>
              <a:rPr dirty="0" smtClean="0" sz="2800" spc="-15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847950"/>
            <a:ext cx="229006" cy="1017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5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4506690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81000" y="18288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8229600" y="609600"/>
                </a:lnTo>
                <a:lnTo>
                  <a:pt x="822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381000" y="1371600"/>
            <a:ext cx="3810000" cy="381000"/>
          </a:xfrm>
          <a:custGeom>
            <a:avLst/>
            <a:gdLst/>
            <a:ahLst/>
            <a:cxnLst/>
            <a:rect l="l" t="t" r="r" b="b"/>
            <a:pathLst>
              <a:path w="3810000" h="381000">
                <a:moveTo>
                  <a:pt x="0" y="381000"/>
                </a:moveTo>
                <a:lnTo>
                  <a:pt x="3810000" y="381000"/>
                </a:lnTo>
                <a:lnTo>
                  <a:pt x="3810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81000" y="1371600"/>
            <a:ext cx="3810000" cy="381000"/>
          </a:xfrm>
          <a:custGeom>
            <a:avLst/>
            <a:gdLst/>
            <a:ahLst/>
            <a:cxnLst/>
            <a:rect l="l" t="t" r="r" b="b"/>
            <a:pathLst>
              <a:path w="3810000" h="381000">
                <a:moveTo>
                  <a:pt x="0" y="381000"/>
                </a:moveTo>
                <a:lnTo>
                  <a:pt x="3810000" y="381000"/>
                </a:lnTo>
                <a:lnTo>
                  <a:pt x="3810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81000" y="3200400"/>
            <a:ext cx="8305800" cy="1371600"/>
          </a:xfrm>
          <a:custGeom>
            <a:avLst/>
            <a:gdLst/>
            <a:ahLst/>
            <a:cxnLst/>
            <a:rect l="l" t="t" r="r" b="b"/>
            <a:pathLst>
              <a:path w="8305800" h="1371600">
                <a:moveTo>
                  <a:pt x="0" y="1371600"/>
                </a:moveTo>
                <a:lnTo>
                  <a:pt x="8305800" y="1371600"/>
                </a:lnTo>
                <a:lnTo>
                  <a:pt x="83058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381000" y="2743200"/>
            <a:ext cx="3810000" cy="381000"/>
          </a:xfrm>
          <a:custGeom>
            <a:avLst/>
            <a:gdLst/>
            <a:ahLst/>
            <a:cxnLst/>
            <a:rect l="l" t="t" r="r" b="b"/>
            <a:pathLst>
              <a:path w="3810000" h="381000">
                <a:moveTo>
                  <a:pt x="0" y="381000"/>
                </a:moveTo>
                <a:lnTo>
                  <a:pt x="3810000" y="381000"/>
                </a:lnTo>
                <a:lnTo>
                  <a:pt x="3810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381000" y="2743200"/>
            <a:ext cx="3810000" cy="381000"/>
          </a:xfrm>
          <a:custGeom>
            <a:avLst/>
            <a:gdLst/>
            <a:ahLst/>
            <a:cxnLst/>
            <a:rect l="l" t="t" r="r" b="b"/>
            <a:pathLst>
              <a:path w="3810000" h="381000">
                <a:moveTo>
                  <a:pt x="0" y="381000"/>
                </a:moveTo>
                <a:lnTo>
                  <a:pt x="3810000" y="381000"/>
                </a:lnTo>
                <a:lnTo>
                  <a:pt x="3810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381000" y="5257800"/>
            <a:ext cx="8305800" cy="1371600"/>
          </a:xfrm>
          <a:custGeom>
            <a:avLst/>
            <a:gdLst/>
            <a:ahLst/>
            <a:cxnLst/>
            <a:rect l="l" t="t" r="r" b="b"/>
            <a:pathLst>
              <a:path w="8305800" h="1371600">
                <a:moveTo>
                  <a:pt x="0" y="1371600"/>
                </a:moveTo>
                <a:lnTo>
                  <a:pt x="8305800" y="1371600"/>
                </a:lnTo>
                <a:lnTo>
                  <a:pt x="83058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81000" y="4800600"/>
            <a:ext cx="4114800" cy="381000"/>
          </a:xfrm>
          <a:custGeom>
            <a:avLst/>
            <a:gdLst/>
            <a:ahLst/>
            <a:cxnLst/>
            <a:rect l="l" t="t" r="r" b="b"/>
            <a:pathLst>
              <a:path w="4114800" h="381000">
                <a:moveTo>
                  <a:pt x="0" y="381000"/>
                </a:moveTo>
                <a:lnTo>
                  <a:pt x="4114800" y="381000"/>
                </a:lnTo>
                <a:lnTo>
                  <a:pt x="4114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81000" y="4800600"/>
            <a:ext cx="4114800" cy="381000"/>
          </a:xfrm>
          <a:custGeom>
            <a:avLst/>
            <a:gdLst/>
            <a:ahLst/>
            <a:cxnLst/>
            <a:rect l="l" t="t" r="r" b="b"/>
            <a:pathLst>
              <a:path w="4114800" h="381000">
                <a:moveTo>
                  <a:pt x="0" y="381000"/>
                </a:moveTo>
                <a:lnTo>
                  <a:pt x="4114800" y="381000"/>
                </a:lnTo>
                <a:lnTo>
                  <a:pt x="4114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39546" y="589080"/>
            <a:ext cx="253022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li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v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ing</a:t>
            </a:r>
            <a:r>
              <a:rPr dirty="0" smtClean="0" sz="4400" spc="-3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with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16003" y="589080"/>
            <a:ext cx="517271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polymorphism</a:t>
            </a:r>
            <a:r>
              <a:rPr dirty="0" smtClean="0" sz="4400" spc="-34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(cont)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" y="5257800"/>
            <a:ext cx="8305800" cy="1371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44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v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id</a:t>
            </a:r>
            <a:r>
              <a:rPr dirty="0" smtClean="0" sz="1400" spc="-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k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o*</a:t>
            </a:r>
            <a:r>
              <a:rPr dirty="0" smtClean="0" sz="1400" spc="-6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*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03276">
              <a:lnSpc>
                <a:spcPct val="94401"/>
              </a:lnSpc>
              <a:spcBef>
                <a:spcPts val="430"/>
              </a:spcBef>
            </a:pP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common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-&gt;m_active_bo</a:t>
            </a:r>
            <a:r>
              <a:rPr dirty="0" smtClean="0" sz="1400" spc="-19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t_de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--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#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ef</a:t>
            </a:r>
            <a:r>
              <a:rPr dirty="0" smtClean="0" sz="1400" spc="-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K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#define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ON_PICKUP(c,i)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  </a:t>
            </a:r>
            <a:r>
              <a:rPr dirty="0" smtClean="0" sz="1400" spc="78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bolt_on_pickup(c,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000" y="4800600"/>
            <a:ext cx="41148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0629">
              <a:lnSpc>
                <a:spcPct val="95825"/>
              </a:lnSpc>
              <a:spcBef>
                <a:spcPts val="260"/>
              </a:spcBef>
            </a:pP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de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_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fra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ment_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2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p_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t.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nl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3200400"/>
            <a:ext cx="8305800" cy="1371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434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v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id</a:t>
            </a:r>
            <a:r>
              <a:rPr dirty="0" smtClean="0" sz="1400" spc="-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k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o*</a:t>
            </a:r>
            <a:r>
              <a:rPr dirty="0" smtClean="0" sz="1400" spc="-6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*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03276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inst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-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&gt;m_base_inf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-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&gt;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g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5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|=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K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G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K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2449"/>
              </a:spcBef>
            </a:pP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#defin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ON_PICKUP(c,i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  </a:t>
            </a:r>
            <a:r>
              <a:rPr dirty="0" smtClean="0" sz="1400" spc="78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base_on_pickup(c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400" spc="-4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i)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2743200"/>
            <a:ext cx="3810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1505">
              <a:lnSpc>
                <a:spcPct val="95825"/>
              </a:lnSpc>
              <a:spcBef>
                <a:spcPts val="254"/>
              </a:spcBef>
            </a:pP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de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_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fra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ment_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2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p.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nl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828800"/>
            <a:ext cx="8229600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434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#include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"code_fragment_pickup.</a:t>
            </a:r>
            <a:r>
              <a:rPr dirty="0" smtClean="0" sz="1400" spc="-19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nl"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#include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"code_fragment_pickup_</a:t>
            </a:r>
            <a:r>
              <a:rPr dirty="0" smtClean="0" sz="1400" spc="-19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olt.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nl"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1000" y="1371600"/>
            <a:ext cx="3810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361">
              <a:lnSpc>
                <a:spcPct val="95825"/>
              </a:lnSpc>
              <a:spcBef>
                <a:spcPts val="254"/>
              </a:spcBef>
            </a:pP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200" spc="9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up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t_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pd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te.</a:t>
            </a:r>
            <a:r>
              <a:rPr dirty="0" smtClean="0" sz="22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pp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81000" y="18288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8229600" y="609600"/>
                </a:lnTo>
                <a:lnTo>
                  <a:pt x="822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381000" y="1371600"/>
            <a:ext cx="3810000" cy="381000"/>
          </a:xfrm>
          <a:custGeom>
            <a:avLst/>
            <a:gdLst/>
            <a:ahLst/>
            <a:cxnLst/>
            <a:rect l="l" t="t" r="r" b="b"/>
            <a:pathLst>
              <a:path w="3810000" h="381000">
                <a:moveTo>
                  <a:pt x="0" y="381000"/>
                </a:moveTo>
                <a:lnTo>
                  <a:pt x="3810000" y="381000"/>
                </a:lnTo>
                <a:lnTo>
                  <a:pt x="3810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81000" y="1371600"/>
            <a:ext cx="3810000" cy="381000"/>
          </a:xfrm>
          <a:custGeom>
            <a:avLst/>
            <a:gdLst/>
            <a:ahLst/>
            <a:cxnLst/>
            <a:rect l="l" t="t" r="r" b="b"/>
            <a:pathLst>
              <a:path w="3810000" h="381000">
                <a:moveTo>
                  <a:pt x="0" y="381000"/>
                </a:moveTo>
                <a:lnTo>
                  <a:pt x="3810000" y="381000"/>
                </a:lnTo>
                <a:lnTo>
                  <a:pt x="3810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81000" y="3200400"/>
            <a:ext cx="8305800" cy="1371600"/>
          </a:xfrm>
          <a:custGeom>
            <a:avLst/>
            <a:gdLst/>
            <a:ahLst/>
            <a:cxnLst/>
            <a:rect l="l" t="t" r="r" b="b"/>
            <a:pathLst>
              <a:path w="8305800" h="1371600">
                <a:moveTo>
                  <a:pt x="0" y="1371600"/>
                </a:moveTo>
                <a:lnTo>
                  <a:pt x="8305800" y="1371600"/>
                </a:lnTo>
                <a:lnTo>
                  <a:pt x="83058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381000" y="2743200"/>
            <a:ext cx="3810000" cy="381000"/>
          </a:xfrm>
          <a:custGeom>
            <a:avLst/>
            <a:gdLst/>
            <a:ahLst/>
            <a:cxnLst/>
            <a:rect l="l" t="t" r="r" b="b"/>
            <a:pathLst>
              <a:path w="3810000" h="381000">
                <a:moveTo>
                  <a:pt x="0" y="381000"/>
                </a:moveTo>
                <a:lnTo>
                  <a:pt x="3810000" y="381000"/>
                </a:lnTo>
                <a:lnTo>
                  <a:pt x="3810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381000" y="2743200"/>
            <a:ext cx="3810000" cy="381000"/>
          </a:xfrm>
          <a:custGeom>
            <a:avLst/>
            <a:gdLst/>
            <a:ahLst/>
            <a:cxnLst/>
            <a:rect l="l" t="t" r="r" b="b"/>
            <a:pathLst>
              <a:path w="3810000" h="381000">
                <a:moveTo>
                  <a:pt x="0" y="381000"/>
                </a:moveTo>
                <a:lnTo>
                  <a:pt x="3810000" y="381000"/>
                </a:lnTo>
                <a:lnTo>
                  <a:pt x="3810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381000" y="5257800"/>
            <a:ext cx="8305800" cy="1371600"/>
          </a:xfrm>
          <a:custGeom>
            <a:avLst/>
            <a:gdLst/>
            <a:ahLst/>
            <a:cxnLst/>
            <a:rect l="l" t="t" r="r" b="b"/>
            <a:pathLst>
              <a:path w="8305800" h="1371600">
                <a:moveTo>
                  <a:pt x="0" y="1371600"/>
                </a:moveTo>
                <a:lnTo>
                  <a:pt x="8305800" y="1371600"/>
                </a:lnTo>
                <a:lnTo>
                  <a:pt x="83058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81000" y="4800600"/>
            <a:ext cx="4114800" cy="381000"/>
          </a:xfrm>
          <a:custGeom>
            <a:avLst/>
            <a:gdLst/>
            <a:ahLst/>
            <a:cxnLst/>
            <a:rect l="l" t="t" r="r" b="b"/>
            <a:pathLst>
              <a:path w="4114800" h="381000">
                <a:moveTo>
                  <a:pt x="0" y="381000"/>
                </a:moveTo>
                <a:lnTo>
                  <a:pt x="4114800" y="381000"/>
                </a:lnTo>
                <a:lnTo>
                  <a:pt x="4114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81000" y="4800600"/>
            <a:ext cx="4114800" cy="381000"/>
          </a:xfrm>
          <a:custGeom>
            <a:avLst/>
            <a:gdLst/>
            <a:ahLst/>
            <a:cxnLst/>
            <a:rect l="l" t="t" r="r" b="b"/>
            <a:pathLst>
              <a:path w="4114800" h="381000">
                <a:moveTo>
                  <a:pt x="0" y="381000"/>
                </a:moveTo>
                <a:lnTo>
                  <a:pt x="4114800" y="381000"/>
                </a:lnTo>
                <a:lnTo>
                  <a:pt x="4114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39546" y="589080"/>
            <a:ext cx="253022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li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v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ing</a:t>
            </a:r>
            <a:r>
              <a:rPr dirty="0" smtClean="0" sz="4400" spc="-3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with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16003" y="589080"/>
            <a:ext cx="517271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polymorphism</a:t>
            </a:r>
            <a:r>
              <a:rPr dirty="0" smtClean="0" sz="4400" spc="-34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(cont)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" y="5257800"/>
            <a:ext cx="8305800" cy="1371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44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v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id</a:t>
            </a:r>
            <a:r>
              <a:rPr dirty="0" smtClean="0" sz="1400" spc="-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k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o*</a:t>
            </a:r>
            <a:r>
              <a:rPr dirty="0" smtClean="0" sz="1400" spc="-6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*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03276">
              <a:lnSpc>
                <a:spcPct val="94401"/>
              </a:lnSpc>
              <a:spcBef>
                <a:spcPts val="430"/>
              </a:spcBef>
            </a:pP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common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-&gt;m_active_bo</a:t>
            </a:r>
            <a:r>
              <a:rPr dirty="0" smtClean="0" sz="1400" spc="-19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t_de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--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#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ef</a:t>
            </a:r>
            <a:r>
              <a:rPr dirty="0" smtClean="0" sz="1400" spc="-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K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#define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ON_PICKUP(c,i)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  </a:t>
            </a:r>
            <a:r>
              <a:rPr dirty="0" smtClean="0" sz="1400" spc="78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bolt_on_pickup(c,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000" y="4800600"/>
            <a:ext cx="41148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0629">
              <a:lnSpc>
                <a:spcPct val="95825"/>
              </a:lnSpc>
              <a:spcBef>
                <a:spcPts val="260"/>
              </a:spcBef>
            </a:pP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de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_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fra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ment_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2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p_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t.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nl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3200400"/>
            <a:ext cx="8305800" cy="1371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434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v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id</a:t>
            </a:r>
            <a:r>
              <a:rPr dirty="0" smtClean="0" sz="1400" spc="-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k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o*</a:t>
            </a:r>
            <a:r>
              <a:rPr dirty="0" smtClean="0" sz="1400" spc="-6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*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03276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inst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-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&gt;m_base_inf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-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&gt;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g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5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|=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K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G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K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2449"/>
              </a:spcBef>
            </a:pP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#defin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-39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ON_PICKUP(c,i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)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   </a:t>
            </a:r>
            <a:r>
              <a:rPr dirty="0" smtClean="0" sz="1400" spc="78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base_on_pickup(c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,</a:t>
            </a:r>
            <a:r>
              <a:rPr dirty="0" smtClean="0" sz="1400" spc="-4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i)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2743200"/>
            <a:ext cx="3810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1505">
              <a:lnSpc>
                <a:spcPct val="95825"/>
              </a:lnSpc>
              <a:spcBef>
                <a:spcPts val="254"/>
              </a:spcBef>
            </a:pP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de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_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fra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ment_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2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p.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nl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828800"/>
            <a:ext cx="8229600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434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#include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"code_fragment_pickup.</a:t>
            </a:r>
            <a:r>
              <a:rPr dirty="0" smtClean="0" sz="1400" spc="-19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nl"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#include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"code_fragment_pickup_</a:t>
            </a:r>
            <a:r>
              <a:rPr dirty="0" smtClean="0" sz="1400" spc="-19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olt.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nl"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1000" y="1371600"/>
            <a:ext cx="3810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361">
              <a:lnSpc>
                <a:spcPct val="95825"/>
              </a:lnSpc>
              <a:spcBef>
                <a:spcPts val="254"/>
              </a:spcBef>
            </a:pP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200" spc="9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up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t_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pd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te.</a:t>
            </a:r>
            <a:r>
              <a:rPr dirty="0" smtClean="0" sz="22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pp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81000" y="18288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8229600" y="609600"/>
                </a:lnTo>
                <a:lnTo>
                  <a:pt x="822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381000" y="1371600"/>
            <a:ext cx="3810000" cy="381000"/>
          </a:xfrm>
          <a:custGeom>
            <a:avLst/>
            <a:gdLst/>
            <a:ahLst/>
            <a:cxnLst/>
            <a:rect l="l" t="t" r="r" b="b"/>
            <a:pathLst>
              <a:path w="3810000" h="381000">
                <a:moveTo>
                  <a:pt x="0" y="381000"/>
                </a:moveTo>
                <a:lnTo>
                  <a:pt x="3810000" y="381000"/>
                </a:lnTo>
                <a:lnTo>
                  <a:pt x="3810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81000" y="1371600"/>
            <a:ext cx="3810000" cy="381000"/>
          </a:xfrm>
          <a:custGeom>
            <a:avLst/>
            <a:gdLst/>
            <a:ahLst/>
            <a:cxnLst/>
            <a:rect l="l" t="t" r="r" b="b"/>
            <a:pathLst>
              <a:path w="3810000" h="381000">
                <a:moveTo>
                  <a:pt x="0" y="381000"/>
                </a:moveTo>
                <a:lnTo>
                  <a:pt x="3810000" y="381000"/>
                </a:lnTo>
                <a:lnTo>
                  <a:pt x="3810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81000" y="3200400"/>
            <a:ext cx="8305800" cy="1371600"/>
          </a:xfrm>
          <a:custGeom>
            <a:avLst/>
            <a:gdLst/>
            <a:ahLst/>
            <a:cxnLst/>
            <a:rect l="l" t="t" r="r" b="b"/>
            <a:pathLst>
              <a:path w="8305800" h="1371600">
                <a:moveTo>
                  <a:pt x="0" y="1371600"/>
                </a:moveTo>
                <a:lnTo>
                  <a:pt x="8305800" y="1371600"/>
                </a:lnTo>
                <a:lnTo>
                  <a:pt x="83058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381000" y="2743200"/>
            <a:ext cx="3810000" cy="381000"/>
          </a:xfrm>
          <a:custGeom>
            <a:avLst/>
            <a:gdLst/>
            <a:ahLst/>
            <a:cxnLst/>
            <a:rect l="l" t="t" r="r" b="b"/>
            <a:pathLst>
              <a:path w="3810000" h="381000">
                <a:moveTo>
                  <a:pt x="0" y="381000"/>
                </a:moveTo>
                <a:lnTo>
                  <a:pt x="3810000" y="381000"/>
                </a:lnTo>
                <a:lnTo>
                  <a:pt x="3810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381000" y="2743200"/>
            <a:ext cx="3810000" cy="381000"/>
          </a:xfrm>
          <a:custGeom>
            <a:avLst/>
            <a:gdLst/>
            <a:ahLst/>
            <a:cxnLst/>
            <a:rect l="l" t="t" r="r" b="b"/>
            <a:pathLst>
              <a:path w="3810000" h="381000">
                <a:moveTo>
                  <a:pt x="0" y="381000"/>
                </a:moveTo>
                <a:lnTo>
                  <a:pt x="3810000" y="381000"/>
                </a:lnTo>
                <a:lnTo>
                  <a:pt x="3810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381000" y="5257800"/>
            <a:ext cx="8305800" cy="1371600"/>
          </a:xfrm>
          <a:custGeom>
            <a:avLst/>
            <a:gdLst/>
            <a:ahLst/>
            <a:cxnLst/>
            <a:rect l="l" t="t" r="r" b="b"/>
            <a:pathLst>
              <a:path w="8305800" h="1371600">
                <a:moveTo>
                  <a:pt x="0" y="1371600"/>
                </a:moveTo>
                <a:lnTo>
                  <a:pt x="8305800" y="1371600"/>
                </a:lnTo>
                <a:lnTo>
                  <a:pt x="83058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81000" y="4800600"/>
            <a:ext cx="4114800" cy="381000"/>
          </a:xfrm>
          <a:custGeom>
            <a:avLst/>
            <a:gdLst/>
            <a:ahLst/>
            <a:cxnLst/>
            <a:rect l="l" t="t" r="r" b="b"/>
            <a:pathLst>
              <a:path w="4114800" h="381000">
                <a:moveTo>
                  <a:pt x="0" y="381000"/>
                </a:moveTo>
                <a:lnTo>
                  <a:pt x="4114800" y="381000"/>
                </a:lnTo>
                <a:lnTo>
                  <a:pt x="4114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81000" y="4800600"/>
            <a:ext cx="4114800" cy="381000"/>
          </a:xfrm>
          <a:custGeom>
            <a:avLst/>
            <a:gdLst/>
            <a:ahLst/>
            <a:cxnLst/>
            <a:rect l="l" t="t" r="r" b="b"/>
            <a:pathLst>
              <a:path w="4114800" h="381000">
                <a:moveTo>
                  <a:pt x="0" y="381000"/>
                </a:moveTo>
                <a:lnTo>
                  <a:pt x="4114800" y="381000"/>
                </a:lnTo>
                <a:lnTo>
                  <a:pt x="4114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39546" y="589080"/>
            <a:ext cx="253022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li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v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ing</a:t>
            </a:r>
            <a:r>
              <a:rPr dirty="0" smtClean="0" sz="4400" spc="-3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with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16003" y="589080"/>
            <a:ext cx="517271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polymorphism</a:t>
            </a:r>
            <a:r>
              <a:rPr dirty="0" smtClean="0" sz="4400" spc="-34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(cont)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" y="5257800"/>
            <a:ext cx="8305800" cy="1371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44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v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id</a:t>
            </a:r>
            <a:r>
              <a:rPr dirty="0" smtClean="0" sz="1400" spc="-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k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o*</a:t>
            </a:r>
            <a:r>
              <a:rPr dirty="0" smtClean="0" sz="1400" spc="-6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*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03276">
              <a:lnSpc>
                <a:spcPct val="94401"/>
              </a:lnSpc>
              <a:spcBef>
                <a:spcPts val="430"/>
              </a:spcBef>
            </a:pP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common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-&gt;m_active_bo</a:t>
            </a:r>
            <a:r>
              <a:rPr dirty="0" smtClean="0" sz="1400" spc="-19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t_de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--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#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ef</a:t>
            </a:r>
            <a:r>
              <a:rPr dirty="0" smtClean="0" sz="1400" spc="-29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K</a:t>
            </a:r>
            <a:r>
              <a:rPr dirty="0" smtClean="0" sz="1400" spc="-4" b="1">
                <a:solidFill>
                  <a:srgbClr val="FBFFFF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P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#define</a:t>
            </a:r>
            <a:r>
              <a:rPr dirty="0" smtClean="0" sz="1400" spc="-39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ON_PICKUP(c,i)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   </a:t>
            </a:r>
            <a:r>
              <a:rPr dirty="0" smtClean="0" sz="1400" spc="784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bolt_on_pickup(c,</a:t>
            </a:r>
            <a:r>
              <a:rPr dirty="0" smtClean="0" sz="1400" spc="-39" b="1">
                <a:solidFill>
                  <a:srgbClr val="FB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BFFFF"/>
                </a:solidFill>
                <a:latin typeface="Courier New"/>
                <a:cs typeface="Courier New"/>
              </a:rPr>
              <a:t>i)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000" y="4800600"/>
            <a:ext cx="41148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0629">
              <a:lnSpc>
                <a:spcPct val="95825"/>
              </a:lnSpc>
              <a:spcBef>
                <a:spcPts val="260"/>
              </a:spcBef>
            </a:pP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de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_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fra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ment_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2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p_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t.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nl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3200400"/>
            <a:ext cx="8305800" cy="1371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434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v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id</a:t>
            </a:r>
            <a:r>
              <a:rPr dirty="0" smtClean="0" sz="1400" spc="-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k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o*</a:t>
            </a:r>
            <a:r>
              <a:rPr dirty="0" smtClean="0" sz="1400" spc="-6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*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03276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inst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-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&gt;m_base_inf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-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&gt;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g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5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|=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K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G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K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2449"/>
              </a:spcBef>
            </a:pP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#defin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ON_PICKUP(c,i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  </a:t>
            </a:r>
            <a:r>
              <a:rPr dirty="0" smtClean="0" sz="1400" spc="78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base_on_pickup(c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400" spc="-4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i)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2743200"/>
            <a:ext cx="3810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1505">
              <a:lnSpc>
                <a:spcPct val="95825"/>
              </a:lnSpc>
              <a:spcBef>
                <a:spcPts val="254"/>
              </a:spcBef>
            </a:pP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de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_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fra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ment_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2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p.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nl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828800"/>
            <a:ext cx="8229600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434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#include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"code_fragment_pickup.</a:t>
            </a:r>
            <a:r>
              <a:rPr dirty="0" smtClean="0" sz="1400" spc="-19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nl"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#include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"code_fragment_pickup_</a:t>
            </a:r>
            <a:r>
              <a:rPr dirty="0" smtClean="0" sz="1400" spc="-19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olt.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nl"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1000" y="1371600"/>
            <a:ext cx="3810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361">
              <a:lnSpc>
                <a:spcPct val="95825"/>
              </a:lnSpc>
              <a:spcBef>
                <a:spcPts val="254"/>
              </a:spcBef>
            </a:pP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200" spc="9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up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t_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pd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te.</a:t>
            </a:r>
            <a:r>
              <a:rPr dirty="0" smtClean="0" sz="22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pp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118741" y="589080"/>
            <a:ext cx="1757961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design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0134" y="589080"/>
            <a:ext cx="3187771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from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scratch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726032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40" y="1726032"/>
            <a:ext cx="6940011" cy="34872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398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er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zed</a:t>
            </a:r>
            <a:r>
              <a:rPr dirty="0" smtClean="0" sz="32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sy</a:t>
            </a:r>
            <a:r>
              <a:rPr dirty="0" smtClean="0" sz="32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ms</a:t>
            </a:r>
            <a:endParaRPr sz="3200">
              <a:latin typeface="Arial"/>
              <a:cs typeface="Arial"/>
            </a:endParaRPr>
          </a:p>
          <a:p>
            <a:pPr marL="87972" marR="2788985" algn="ctr">
              <a:lnSpc>
                <a:spcPct val="95825"/>
              </a:lnSpc>
              <a:spcBef>
                <a:spcPts val="316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-3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sp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z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r>
              <a:rPr dirty="0" smtClean="0" sz="2800" spc="-13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by</a:t>
            </a:r>
            <a:r>
              <a:rPr dirty="0" smtClean="0" sz="28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460"/>
              </a:lnSpc>
              <a:spcBef>
                <a:spcPts val="93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use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mic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ocat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ram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erf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ces</a:t>
            </a:r>
            <a:endParaRPr sz="3200">
              <a:latin typeface="Arial"/>
              <a:cs typeface="Arial"/>
            </a:endParaRPr>
          </a:p>
          <a:p>
            <a:pPr marL="12700" marR="57398">
              <a:lnSpc>
                <a:spcPct val="95825"/>
              </a:lnSpc>
              <a:spcBef>
                <a:spcPts val="357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no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virtu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fu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ctio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ate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ase</a:t>
            </a:r>
            <a:endParaRPr sz="3200">
              <a:latin typeface="Arial"/>
              <a:cs typeface="Arial"/>
            </a:endParaRPr>
          </a:p>
          <a:p>
            <a:pPr marL="12700" marR="57398">
              <a:lnSpc>
                <a:spcPct val="95825"/>
              </a:lnSpc>
              <a:spcBef>
                <a:spcPts val="547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sep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rcep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n,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cog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,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ction</a:t>
            </a:r>
            <a:endParaRPr sz="3200">
              <a:latin typeface="Arial"/>
              <a:cs typeface="Arial"/>
            </a:endParaRPr>
          </a:p>
          <a:p>
            <a:pPr marL="12700" marR="57398">
              <a:lnSpc>
                <a:spcPct val="95825"/>
              </a:lnSpc>
              <a:spcBef>
                <a:spcPts val="544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erl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ave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u/spu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732119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707733"/>
            <a:ext cx="229006" cy="1505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7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544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26842" y="589080"/>
            <a:ext cx="57605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In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47452" y="589080"/>
            <a:ext cx="2755191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con</a:t>
            </a:r>
            <a:r>
              <a:rPr dirty="0" smtClean="0" sz="4400" spc="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lu</a:t>
            </a:r>
            <a:r>
              <a:rPr dirty="0" smtClean="0" sz="4400" spc="9">
                <a:solidFill>
                  <a:srgbClr val="4FFFFF"/>
                </a:solidFill>
                <a:latin typeface="Arial"/>
                <a:cs typeface="Arial"/>
              </a:rPr>
              <a:t>s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691819"/>
            <a:ext cx="20309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40" y="1691819"/>
            <a:ext cx="7586413" cy="2173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635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ign</a:t>
            </a:r>
            <a:r>
              <a:rPr dirty="0" smtClean="0" sz="2800" spc="-8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up</a:t>
            </a:r>
            <a:r>
              <a:rPr dirty="0" smtClean="0" sz="2800" spc="-2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for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ed,</a:t>
            </a:r>
            <a:r>
              <a:rPr dirty="0" smtClean="0" sz="28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25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fr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ly</a:t>
            </a:r>
            <a:endParaRPr sz="2800">
              <a:latin typeface="Arial"/>
              <a:cs typeface="Arial"/>
            </a:endParaRPr>
          </a:p>
          <a:p>
            <a:pPr marL="12700" marR="48635">
              <a:lnSpc>
                <a:spcPct val="95825"/>
              </a:lnSpc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em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812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’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-5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-9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ry</a:t>
            </a:r>
            <a:r>
              <a:rPr dirty="0" smtClean="0" sz="2800" spc="-5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-3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ch</a:t>
            </a:r>
            <a:r>
              <a:rPr dirty="0" smtClean="0" sz="2800" spc="-5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-6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-6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timi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z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de,</a:t>
            </a:r>
            <a:r>
              <a:rPr dirty="0" smtClean="0" sz="28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ju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-3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-6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-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diffi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ult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write</a:t>
            </a:r>
            <a:r>
              <a:rPr dirty="0" smtClean="0" sz="28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pt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miz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ble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code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630850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996608"/>
            <a:ext cx="20294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40" y="3996608"/>
            <a:ext cx="6033201" cy="807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mem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,</a:t>
            </a:r>
            <a:r>
              <a:rPr dirty="0" smtClean="0" sz="2800" spc="-11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th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4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is</a:t>
            </a:r>
            <a:r>
              <a:rPr dirty="0" smtClean="0" sz="2800" spc="-2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su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-12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-1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-3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2700" marR="53263">
              <a:lnSpc>
                <a:spcPct val="95825"/>
              </a:lnSpc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mming</a:t>
            </a:r>
            <a:r>
              <a:rPr dirty="0" smtClean="0" sz="2800" spc="-1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is</a:t>
            </a:r>
            <a:r>
              <a:rPr dirty="0" smtClean="0" sz="2800" spc="-2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fu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030808" y="3996608"/>
            <a:ext cx="807667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-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PU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051050" y="1670740"/>
            <a:ext cx="507151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all</a:t>
            </a:r>
            <a:r>
              <a:rPr dirty="0" smtClean="0" sz="1800" spc="-14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1800" spc="4" b="1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ctur</a:t>
            </a:r>
            <a:r>
              <a:rPr dirty="0" smtClean="0" sz="1800" spc="-9" b="1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U.S.</a:t>
            </a:r>
            <a:r>
              <a:rPr dirty="0" smtClean="0" sz="1800" spc="4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1800" spc="4" b="1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sh</a:t>
            </a:r>
            <a:r>
              <a:rPr dirty="0" smtClean="0" sz="1800" spc="-4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&amp;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1800" spc="4" b="1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1800" spc="4" b="1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1800" spc="4" b="1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fe</a:t>
            </a:r>
            <a:r>
              <a:rPr dirty="0" smtClean="0" sz="1800" spc="-25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800" spc="-4" b="1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1800" spc="-44" b="1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ice</a:t>
            </a:r>
            <a:r>
              <a:rPr dirty="0" smtClean="0" sz="1800" spc="44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1800" spc="-9" b="1">
                <a:solidFill>
                  <a:srgbClr val="E9FFFF"/>
                </a:solidFill>
                <a:latin typeface="Arial"/>
                <a:cs typeface="Arial"/>
              </a:rPr>
              <a:t>x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1800" spc="-9" b="1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pt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0094" y="2215189"/>
            <a:ext cx="578520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800" spc="4" b="1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1800" spc="-24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1800" spc="4" b="1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ale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4" b="1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ishe</a:t>
            </a:r>
            <a:r>
              <a:rPr dirty="0" smtClean="0" sz="1800" spc="-4" b="1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1800" spc="9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1800" spc="-4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800" spc="9" b="1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1800" spc="-39" b="1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800" spc="34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800" spc="-9" b="1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ti</a:t>
            </a:r>
            <a:r>
              <a:rPr dirty="0" smtClean="0" sz="1800" spc="4" b="1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nal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Ma</a:t>
            </a:r>
            <a:r>
              <a:rPr dirty="0" smtClean="0" sz="1800" spc="-9" b="1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1800" spc="4" b="1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1800" spc="4" b="1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sh</a:t>
            </a:r>
            <a:r>
              <a:rPr dirty="0" smtClean="0" sz="1800" spc="-4" b="1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ri</a:t>
            </a:r>
            <a:r>
              <a:rPr dirty="0" smtClean="0" sz="1800" spc="-4" b="1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49160" y="2215189"/>
            <a:ext cx="86641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800" spc="-4" b="1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1800" spc="-44" b="1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8774" y="2585521"/>
            <a:ext cx="185343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 u="heavy">
                <a:solidFill>
                  <a:srgbClr val="009999"/>
                </a:solidFill>
                <a:latin typeface="Arial"/>
                <a:cs typeface="Arial"/>
                <a:hlinkClick r:id="rId3"/>
              </a:rPr>
              <a:t>j</a:t>
            </a:r>
            <a:r>
              <a:rPr dirty="0" smtClean="0" sz="1800" spc="4" b="1" u="heavy">
                <a:solidFill>
                  <a:srgbClr val="009999"/>
                </a:solidFill>
                <a:latin typeface="Arial"/>
                <a:cs typeface="Arial"/>
                <a:hlinkClick r:id="rId3"/>
              </a:rPr>
              <a:t>u</a:t>
            </a:r>
            <a:r>
              <a:rPr dirty="0" smtClean="0" sz="1800" spc="0" b="1" u="heavy">
                <a:solidFill>
                  <a:srgbClr val="009999"/>
                </a:solidFill>
                <a:latin typeface="Arial"/>
                <a:cs typeface="Arial"/>
                <a:hlinkClick r:id="rId3"/>
              </a:rPr>
              <a:t>r</a:t>
            </a:r>
            <a:r>
              <a:rPr dirty="0" smtClean="0" sz="1800" spc="-44" b="1" u="heavy">
                <a:solidFill>
                  <a:srgbClr val="009999"/>
                </a:solidFill>
                <a:latin typeface="Arial"/>
                <a:cs typeface="Arial"/>
                <a:hlinkClick r:id="rId3"/>
              </a:rPr>
              <a:t>v</a:t>
            </a:r>
            <a:r>
              <a:rPr dirty="0" smtClean="0" sz="1800" spc="0" b="1" u="heavy">
                <a:solidFill>
                  <a:srgbClr val="009999"/>
                </a:solidFill>
                <a:latin typeface="Arial"/>
                <a:cs typeface="Arial"/>
                <a:hlinkClick r:id="rId3"/>
              </a:rPr>
              <a:t>et</a:t>
            </a:r>
            <a:r>
              <a:rPr dirty="0" smtClean="0" sz="1800" spc="-9" b="1" u="heavy">
                <a:solidFill>
                  <a:srgbClr val="009999"/>
                </a:solidFill>
                <a:latin typeface="Arial"/>
                <a:cs typeface="Arial"/>
                <a:hlinkClick r:id="rId3"/>
              </a:rPr>
              <a:t>s</a:t>
            </a:r>
            <a:r>
              <a:rPr dirty="0" smtClean="0" sz="1800" spc="0" b="1" u="heavy">
                <a:solidFill>
                  <a:srgbClr val="009999"/>
                </a:solidFill>
                <a:latin typeface="Arial"/>
                <a:cs typeface="Arial"/>
                <a:hlinkClick r:id="rId3"/>
              </a:rPr>
              <a:t>o</a:t>
            </a:r>
            <a:r>
              <a:rPr dirty="0" smtClean="0" sz="1800" spc="14" b="1" u="heavy">
                <a:solidFill>
                  <a:srgbClr val="009999"/>
                </a:solidFill>
                <a:latin typeface="Arial"/>
                <a:cs typeface="Arial"/>
                <a:hlinkClick r:id="rId3"/>
              </a:rPr>
              <a:t>n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  <a:hlinkClick r:id="rId3"/>
              </a:rPr>
              <a:t>@flickr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8130" y="2585521"/>
            <a:ext cx="305686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“S</a:t>
            </a:r>
            <a:r>
              <a:rPr dirty="0" smtClean="0" sz="1800" spc="50" b="1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800" spc="-9" b="1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1800" spc="-44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1800" spc="4" b="1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tell</a:t>
            </a:r>
            <a:r>
              <a:rPr dirty="0" smtClean="0" sz="1800" spc="4" b="1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genc</a:t>
            </a:r>
            <a:r>
              <a:rPr dirty="0" smtClean="0" sz="1800" spc="-4" b="1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”</a:t>
            </a:r>
            <a:r>
              <a:rPr dirty="0" smtClean="0" sz="1800" spc="-4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1800" spc="4" b="1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oto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5290280"/>
            <a:ext cx="4970959" cy="1017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36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4FFFFF"/>
                </a:solidFill>
                <a:latin typeface="Arial"/>
                <a:cs typeface="Arial"/>
              </a:rPr>
              <a:t>Th</a:t>
            </a:r>
            <a:r>
              <a:rPr dirty="0" smtClean="0" sz="3200" spc="-14">
                <a:solidFill>
                  <a:srgbClr val="4F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4FFFFF"/>
                </a:solidFill>
                <a:latin typeface="Arial"/>
                <a:cs typeface="Arial"/>
              </a:rPr>
              <a:t>nks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59"/>
              </a:spcBef>
            </a:pPr>
            <a:r>
              <a:rPr dirty="0" smtClean="0" sz="3200" spc="0">
                <a:solidFill>
                  <a:srgbClr val="4FFFFF"/>
                </a:solidFill>
                <a:latin typeface="Arial"/>
                <a:cs typeface="Arial"/>
                <a:hlinkClick r:id="rId2"/>
              </a:rPr>
              <a:t>jo</a:t>
            </a:r>
            <a:r>
              <a:rPr dirty="0" smtClean="0" sz="3200" spc="-14">
                <a:solidFill>
                  <a:srgbClr val="4FFF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3200" spc="0">
                <a:solidFill>
                  <a:srgbClr val="4FFFFF"/>
                </a:solidFill>
                <a:latin typeface="Arial"/>
                <a:cs typeface="Arial"/>
                <a:hlinkClick r:id="rId2"/>
              </a:rPr>
              <a:t>@inso</a:t>
            </a:r>
            <a:r>
              <a:rPr dirty="0" smtClean="0" sz="3200" spc="-9">
                <a:solidFill>
                  <a:srgbClr val="4FFFFF"/>
                </a:solidFill>
                <a:latin typeface="Arial"/>
                <a:cs typeface="Arial"/>
                <a:hlinkClick r:id="rId2"/>
              </a:rPr>
              <a:t>m</a:t>
            </a:r>
            <a:r>
              <a:rPr dirty="0" smtClean="0" sz="3200" spc="0">
                <a:solidFill>
                  <a:srgbClr val="4FFFFF"/>
                </a:solidFill>
                <a:latin typeface="Arial"/>
                <a:cs typeface="Arial"/>
                <a:hlinkClick r:id="rId2"/>
              </a:rPr>
              <a:t>ni</a:t>
            </a:r>
            <a:r>
              <a:rPr dirty="0" smtClean="0" sz="3200" spc="-14">
                <a:solidFill>
                  <a:srgbClr val="4FFFFF"/>
                </a:solidFill>
                <a:latin typeface="Arial"/>
                <a:cs typeface="Arial"/>
                <a:hlinkClick r:id="rId2"/>
              </a:rPr>
              <a:t>a</a:t>
            </a:r>
            <a:r>
              <a:rPr dirty="0" smtClean="0" sz="3200" spc="0">
                <a:solidFill>
                  <a:srgbClr val="4FFFFF"/>
                </a:solidFill>
                <a:latin typeface="Arial"/>
                <a:cs typeface="Arial"/>
                <a:hlinkClick r:id="rId2"/>
              </a:rPr>
              <a:t>cga</a:t>
            </a:r>
            <a:r>
              <a:rPr dirty="0" smtClean="0" sz="3200" spc="-9">
                <a:solidFill>
                  <a:srgbClr val="4FFFFF"/>
                </a:solidFill>
                <a:latin typeface="Arial"/>
                <a:cs typeface="Arial"/>
                <a:hlinkClick r:id="rId2"/>
              </a:rPr>
              <a:t>m</a:t>
            </a:r>
            <a:r>
              <a:rPr dirty="0" smtClean="0" sz="3200" spc="0">
                <a:solidFill>
                  <a:srgbClr val="4FFFFF"/>
                </a:solidFill>
                <a:latin typeface="Arial"/>
                <a:cs typeface="Arial"/>
                <a:hlinkClick r:id="rId2"/>
              </a:rPr>
              <a:t>es.com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762000" y="1600136"/>
            <a:ext cx="8229600" cy="4526026"/>
          </a:xfrm>
          <a:custGeom>
            <a:avLst/>
            <a:gdLst/>
            <a:ahLst/>
            <a:cxnLst/>
            <a:rect l="l" t="t" r="r" b="b"/>
            <a:pathLst>
              <a:path w="8229600" h="4526026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52400" y="2057400"/>
            <a:ext cx="609600" cy="612775"/>
          </a:xfrm>
          <a:custGeom>
            <a:avLst/>
            <a:gdLst/>
            <a:ahLst/>
            <a:cxnLst/>
            <a:rect l="l" t="t" r="r" b="b"/>
            <a:pathLst>
              <a:path w="609600" h="612775">
                <a:moveTo>
                  <a:pt x="0" y="306450"/>
                </a:moveTo>
                <a:lnTo>
                  <a:pt x="1010" y="331572"/>
                </a:lnTo>
                <a:lnTo>
                  <a:pt x="3989" y="356134"/>
                </a:lnTo>
                <a:lnTo>
                  <a:pt x="8858" y="380059"/>
                </a:lnTo>
                <a:lnTo>
                  <a:pt x="15538" y="403267"/>
                </a:lnTo>
                <a:lnTo>
                  <a:pt x="23952" y="425680"/>
                </a:lnTo>
                <a:lnTo>
                  <a:pt x="34020" y="447218"/>
                </a:lnTo>
                <a:lnTo>
                  <a:pt x="45665" y="467803"/>
                </a:lnTo>
                <a:lnTo>
                  <a:pt x="58808" y="487355"/>
                </a:lnTo>
                <a:lnTo>
                  <a:pt x="73370" y="505797"/>
                </a:lnTo>
                <a:lnTo>
                  <a:pt x="89273" y="523049"/>
                </a:lnTo>
                <a:lnTo>
                  <a:pt x="106438" y="539032"/>
                </a:lnTo>
                <a:lnTo>
                  <a:pt x="124788" y="553668"/>
                </a:lnTo>
                <a:lnTo>
                  <a:pt x="144243" y="566877"/>
                </a:lnTo>
                <a:lnTo>
                  <a:pt x="164725" y="578581"/>
                </a:lnTo>
                <a:lnTo>
                  <a:pt x="186157" y="588700"/>
                </a:lnTo>
                <a:lnTo>
                  <a:pt x="208458" y="597157"/>
                </a:lnTo>
                <a:lnTo>
                  <a:pt x="231552" y="603871"/>
                </a:lnTo>
                <a:lnTo>
                  <a:pt x="255359" y="608765"/>
                </a:lnTo>
                <a:lnTo>
                  <a:pt x="279801" y="611759"/>
                </a:lnTo>
                <a:lnTo>
                  <a:pt x="304800" y="612775"/>
                </a:lnTo>
                <a:lnTo>
                  <a:pt x="329798" y="611759"/>
                </a:lnTo>
                <a:lnTo>
                  <a:pt x="354240" y="608765"/>
                </a:lnTo>
                <a:lnTo>
                  <a:pt x="378047" y="603871"/>
                </a:lnTo>
                <a:lnTo>
                  <a:pt x="401141" y="597157"/>
                </a:lnTo>
                <a:lnTo>
                  <a:pt x="423442" y="588700"/>
                </a:lnTo>
                <a:lnTo>
                  <a:pt x="444874" y="578581"/>
                </a:lnTo>
                <a:lnTo>
                  <a:pt x="465356" y="566877"/>
                </a:lnTo>
                <a:lnTo>
                  <a:pt x="484811" y="553668"/>
                </a:lnTo>
                <a:lnTo>
                  <a:pt x="503161" y="539032"/>
                </a:lnTo>
                <a:lnTo>
                  <a:pt x="520326" y="523049"/>
                </a:lnTo>
                <a:lnTo>
                  <a:pt x="536229" y="505797"/>
                </a:lnTo>
                <a:lnTo>
                  <a:pt x="550791" y="487355"/>
                </a:lnTo>
                <a:lnTo>
                  <a:pt x="563934" y="467803"/>
                </a:lnTo>
                <a:lnTo>
                  <a:pt x="575579" y="447218"/>
                </a:lnTo>
                <a:lnTo>
                  <a:pt x="585647" y="425680"/>
                </a:lnTo>
                <a:lnTo>
                  <a:pt x="594061" y="403267"/>
                </a:lnTo>
                <a:lnTo>
                  <a:pt x="600741" y="380059"/>
                </a:lnTo>
                <a:lnTo>
                  <a:pt x="605610" y="356134"/>
                </a:lnTo>
                <a:lnTo>
                  <a:pt x="608589" y="331572"/>
                </a:lnTo>
                <a:lnTo>
                  <a:pt x="609600" y="306450"/>
                </a:lnTo>
                <a:lnTo>
                  <a:pt x="608589" y="281311"/>
                </a:lnTo>
                <a:lnTo>
                  <a:pt x="605610" y="256732"/>
                </a:lnTo>
                <a:lnTo>
                  <a:pt x="600741" y="232793"/>
                </a:lnTo>
                <a:lnTo>
                  <a:pt x="594061" y="209572"/>
                </a:lnTo>
                <a:lnTo>
                  <a:pt x="585647" y="187148"/>
                </a:lnTo>
                <a:lnTo>
                  <a:pt x="575579" y="165600"/>
                </a:lnTo>
                <a:lnTo>
                  <a:pt x="563934" y="145006"/>
                </a:lnTo>
                <a:lnTo>
                  <a:pt x="550791" y="125446"/>
                </a:lnTo>
                <a:lnTo>
                  <a:pt x="536229" y="106998"/>
                </a:lnTo>
                <a:lnTo>
                  <a:pt x="520326" y="89741"/>
                </a:lnTo>
                <a:lnTo>
                  <a:pt x="503161" y="73753"/>
                </a:lnTo>
                <a:lnTo>
                  <a:pt x="484811" y="59114"/>
                </a:lnTo>
                <a:lnTo>
                  <a:pt x="465356" y="45903"/>
                </a:lnTo>
                <a:lnTo>
                  <a:pt x="444874" y="34197"/>
                </a:lnTo>
                <a:lnTo>
                  <a:pt x="423442" y="24076"/>
                </a:lnTo>
                <a:lnTo>
                  <a:pt x="401141" y="15618"/>
                </a:lnTo>
                <a:lnTo>
                  <a:pt x="378047" y="8903"/>
                </a:lnTo>
                <a:lnTo>
                  <a:pt x="354240" y="4009"/>
                </a:lnTo>
                <a:lnTo>
                  <a:pt x="329798" y="1015"/>
                </a:lnTo>
                <a:lnTo>
                  <a:pt x="304800" y="0"/>
                </a:lnTo>
                <a:lnTo>
                  <a:pt x="279801" y="1015"/>
                </a:lnTo>
                <a:lnTo>
                  <a:pt x="255359" y="4009"/>
                </a:lnTo>
                <a:lnTo>
                  <a:pt x="231552" y="8903"/>
                </a:lnTo>
                <a:lnTo>
                  <a:pt x="208458" y="15618"/>
                </a:lnTo>
                <a:lnTo>
                  <a:pt x="186157" y="24076"/>
                </a:lnTo>
                <a:lnTo>
                  <a:pt x="164725" y="34197"/>
                </a:lnTo>
                <a:lnTo>
                  <a:pt x="144243" y="45903"/>
                </a:lnTo>
                <a:lnTo>
                  <a:pt x="124788" y="59114"/>
                </a:lnTo>
                <a:lnTo>
                  <a:pt x="106438" y="73753"/>
                </a:lnTo>
                <a:lnTo>
                  <a:pt x="89273" y="89741"/>
                </a:lnTo>
                <a:lnTo>
                  <a:pt x="73370" y="106998"/>
                </a:lnTo>
                <a:lnTo>
                  <a:pt x="58808" y="125446"/>
                </a:lnTo>
                <a:lnTo>
                  <a:pt x="45665" y="145006"/>
                </a:lnTo>
                <a:lnTo>
                  <a:pt x="34020" y="165600"/>
                </a:lnTo>
                <a:lnTo>
                  <a:pt x="23952" y="187148"/>
                </a:lnTo>
                <a:lnTo>
                  <a:pt x="15538" y="209572"/>
                </a:lnTo>
                <a:lnTo>
                  <a:pt x="8858" y="232793"/>
                </a:lnTo>
                <a:lnTo>
                  <a:pt x="3989" y="256732"/>
                </a:lnTo>
                <a:lnTo>
                  <a:pt x="1010" y="281311"/>
                </a:lnTo>
                <a:lnTo>
                  <a:pt x="0" y="30645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52400" y="4114800"/>
            <a:ext cx="609600" cy="612775"/>
          </a:xfrm>
          <a:custGeom>
            <a:avLst/>
            <a:gdLst/>
            <a:ahLst/>
            <a:cxnLst/>
            <a:rect l="l" t="t" r="r" b="b"/>
            <a:pathLst>
              <a:path w="609600" h="612775">
                <a:moveTo>
                  <a:pt x="0" y="306324"/>
                </a:moveTo>
                <a:lnTo>
                  <a:pt x="1010" y="331572"/>
                </a:lnTo>
                <a:lnTo>
                  <a:pt x="3989" y="356134"/>
                </a:lnTo>
                <a:lnTo>
                  <a:pt x="8858" y="380059"/>
                </a:lnTo>
                <a:lnTo>
                  <a:pt x="15538" y="403267"/>
                </a:lnTo>
                <a:lnTo>
                  <a:pt x="23952" y="425680"/>
                </a:lnTo>
                <a:lnTo>
                  <a:pt x="34020" y="447218"/>
                </a:lnTo>
                <a:lnTo>
                  <a:pt x="45665" y="467803"/>
                </a:lnTo>
                <a:lnTo>
                  <a:pt x="58808" y="487355"/>
                </a:lnTo>
                <a:lnTo>
                  <a:pt x="73370" y="505797"/>
                </a:lnTo>
                <a:lnTo>
                  <a:pt x="89273" y="523049"/>
                </a:lnTo>
                <a:lnTo>
                  <a:pt x="106438" y="539032"/>
                </a:lnTo>
                <a:lnTo>
                  <a:pt x="124788" y="553668"/>
                </a:lnTo>
                <a:lnTo>
                  <a:pt x="144243" y="566877"/>
                </a:lnTo>
                <a:lnTo>
                  <a:pt x="164725" y="578581"/>
                </a:lnTo>
                <a:lnTo>
                  <a:pt x="186157" y="588700"/>
                </a:lnTo>
                <a:lnTo>
                  <a:pt x="208458" y="597157"/>
                </a:lnTo>
                <a:lnTo>
                  <a:pt x="231552" y="603871"/>
                </a:lnTo>
                <a:lnTo>
                  <a:pt x="255359" y="608765"/>
                </a:lnTo>
                <a:lnTo>
                  <a:pt x="279801" y="611759"/>
                </a:lnTo>
                <a:lnTo>
                  <a:pt x="304800" y="612775"/>
                </a:lnTo>
                <a:lnTo>
                  <a:pt x="329798" y="611759"/>
                </a:lnTo>
                <a:lnTo>
                  <a:pt x="354240" y="608765"/>
                </a:lnTo>
                <a:lnTo>
                  <a:pt x="378047" y="603871"/>
                </a:lnTo>
                <a:lnTo>
                  <a:pt x="401141" y="597157"/>
                </a:lnTo>
                <a:lnTo>
                  <a:pt x="423442" y="588700"/>
                </a:lnTo>
                <a:lnTo>
                  <a:pt x="444874" y="578581"/>
                </a:lnTo>
                <a:lnTo>
                  <a:pt x="465356" y="566877"/>
                </a:lnTo>
                <a:lnTo>
                  <a:pt x="484811" y="553668"/>
                </a:lnTo>
                <a:lnTo>
                  <a:pt x="503161" y="539032"/>
                </a:lnTo>
                <a:lnTo>
                  <a:pt x="520326" y="523049"/>
                </a:lnTo>
                <a:lnTo>
                  <a:pt x="536229" y="505797"/>
                </a:lnTo>
                <a:lnTo>
                  <a:pt x="550791" y="487355"/>
                </a:lnTo>
                <a:lnTo>
                  <a:pt x="563934" y="467803"/>
                </a:lnTo>
                <a:lnTo>
                  <a:pt x="575579" y="447218"/>
                </a:lnTo>
                <a:lnTo>
                  <a:pt x="585647" y="425680"/>
                </a:lnTo>
                <a:lnTo>
                  <a:pt x="594061" y="403267"/>
                </a:lnTo>
                <a:lnTo>
                  <a:pt x="600741" y="380059"/>
                </a:lnTo>
                <a:lnTo>
                  <a:pt x="605610" y="356134"/>
                </a:lnTo>
                <a:lnTo>
                  <a:pt x="608589" y="331572"/>
                </a:lnTo>
                <a:lnTo>
                  <a:pt x="609600" y="306450"/>
                </a:lnTo>
                <a:lnTo>
                  <a:pt x="608589" y="281311"/>
                </a:lnTo>
                <a:lnTo>
                  <a:pt x="605610" y="256732"/>
                </a:lnTo>
                <a:lnTo>
                  <a:pt x="600741" y="232793"/>
                </a:lnTo>
                <a:lnTo>
                  <a:pt x="594061" y="209572"/>
                </a:lnTo>
                <a:lnTo>
                  <a:pt x="585647" y="187148"/>
                </a:lnTo>
                <a:lnTo>
                  <a:pt x="575579" y="165600"/>
                </a:lnTo>
                <a:lnTo>
                  <a:pt x="563934" y="145006"/>
                </a:lnTo>
                <a:lnTo>
                  <a:pt x="550791" y="125446"/>
                </a:lnTo>
                <a:lnTo>
                  <a:pt x="536229" y="106998"/>
                </a:lnTo>
                <a:lnTo>
                  <a:pt x="520326" y="89741"/>
                </a:lnTo>
                <a:lnTo>
                  <a:pt x="503161" y="73753"/>
                </a:lnTo>
                <a:lnTo>
                  <a:pt x="484811" y="59114"/>
                </a:lnTo>
                <a:lnTo>
                  <a:pt x="465356" y="45903"/>
                </a:lnTo>
                <a:lnTo>
                  <a:pt x="444874" y="34197"/>
                </a:lnTo>
                <a:lnTo>
                  <a:pt x="423442" y="24076"/>
                </a:lnTo>
                <a:lnTo>
                  <a:pt x="401141" y="15618"/>
                </a:lnTo>
                <a:lnTo>
                  <a:pt x="378047" y="8903"/>
                </a:lnTo>
                <a:lnTo>
                  <a:pt x="354240" y="4009"/>
                </a:lnTo>
                <a:lnTo>
                  <a:pt x="329798" y="1015"/>
                </a:lnTo>
                <a:lnTo>
                  <a:pt x="304800" y="0"/>
                </a:lnTo>
                <a:lnTo>
                  <a:pt x="279801" y="1015"/>
                </a:lnTo>
                <a:lnTo>
                  <a:pt x="255359" y="4009"/>
                </a:lnTo>
                <a:lnTo>
                  <a:pt x="231552" y="8903"/>
                </a:lnTo>
                <a:lnTo>
                  <a:pt x="208458" y="15617"/>
                </a:lnTo>
                <a:lnTo>
                  <a:pt x="186157" y="24074"/>
                </a:lnTo>
                <a:lnTo>
                  <a:pt x="164725" y="34193"/>
                </a:lnTo>
                <a:lnTo>
                  <a:pt x="144243" y="45897"/>
                </a:lnTo>
                <a:lnTo>
                  <a:pt x="124788" y="59106"/>
                </a:lnTo>
                <a:lnTo>
                  <a:pt x="106438" y="73742"/>
                </a:lnTo>
                <a:lnTo>
                  <a:pt x="89273" y="89725"/>
                </a:lnTo>
                <a:lnTo>
                  <a:pt x="73370" y="106977"/>
                </a:lnTo>
                <a:lnTo>
                  <a:pt x="58808" y="125419"/>
                </a:lnTo>
                <a:lnTo>
                  <a:pt x="45665" y="144971"/>
                </a:lnTo>
                <a:lnTo>
                  <a:pt x="34020" y="165556"/>
                </a:lnTo>
                <a:lnTo>
                  <a:pt x="23952" y="187094"/>
                </a:lnTo>
                <a:lnTo>
                  <a:pt x="15538" y="209507"/>
                </a:lnTo>
                <a:lnTo>
                  <a:pt x="8858" y="232715"/>
                </a:lnTo>
                <a:lnTo>
                  <a:pt x="3989" y="256640"/>
                </a:lnTo>
                <a:lnTo>
                  <a:pt x="1010" y="281202"/>
                </a:lnTo>
                <a:lnTo>
                  <a:pt x="0" y="306324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902333" y="589080"/>
            <a:ext cx="1384139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more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9905" y="589080"/>
            <a:ext cx="213066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modular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6799" y="589080"/>
            <a:ext cx="182063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update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546" y="2196510"/>
            <a:ext cx="27609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>
                <a:solidFill>
                  <a:srgbClr val="FBFFFF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546" y="4254545"/>
            <a:ext cx="27609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>
                <a:solidFill>
                  <a:srgbClr val="FBFFFF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2000" y="1600136"/>
            <a:ext cx="8229600" cy="45260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445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fo</a:t>
            </a:r>
            <a:r>
              <a:rPr dirty="0" smtClean="0" sz="1800" spc="4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(i</a:t>
            </a:r>
            <a:r>
              <a:rPr dirty="0" smtClean="0" sz="18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4" b="1">
                <a:solidFill>
                  <a:srgbClr val="99CC00"/>
                </a:solidFill>
                <a:latin typeface="Courier New"/>
                <a:cs typeface="Courier New"/>
              </a:rPr>
              <a:t>0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800" spc="-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&amp;g</a:t>
            </a:r>
            <a:r>
              <a:rPr dirty="0" smtClean="0" sz="1800" spc="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en</a:t>
            </a:r>
            <a:r>
              <a:rPr dirty="0" smtClean="0" sz="1800" spc="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it</a:t>
            </a:r>
            <a:r>
              <a:rPr dirty="0" smtClean="0" sz="1800" spc="4" b="1">
                <a:solidFill>
                  <a:srgbClr val="99CC00"/>
                </a:solidFill>
                <a:latin typeface="Courier New"/>
                <a:cs typeface="Courier New"/>
              </a:rPr>
              <a:t>y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800" spc="-9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800" spc="-9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e[0];</a:t>
            </a:r>
            <a:r>
              <a:rPr dirty="0" smtClean="0" sz="1800" spc="-5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&lt;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nu</a:t>
            </a:r>
            <a:r>
              <a:rPr dirty="0" smtClean="0" sz="1800" spc="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_e</a:t>
            </a:r>
            <a:r>
              <a:rPr dirty="0" smtClean="0" sz="1800" spc="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t;</a:t>
            </a:r>
            <a:r>
              <a:rPr dirty="0" smtClean="0" sz="18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++</a:t>
            </a:r>
            <a:r>
              <a:rPr dirty="0" smtClean="0" sz="1800" spc="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800" spc="-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++</a:t>
            </a:r>
            <a:r>
              <a:rPr dirty="0" smtClean="0" sz="1800" spc="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r>
              <a:rPr dirty="0" smtClean="0" sz="1800" spc="-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64540">
              <a:lnSpc>
                <a:spcPct val="94401"/>
              </a:lnSpc>
              <a:spcBef>
                <a:spcPts val="555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e-&gt;c</a:t>
            </a:r>
            <a:r>
              <a:rPr dirty="0" smtClean="0" sz="1800" spc="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ll</a:t>
            </a:r>
            <a:r>
              <a:rPr dirty="0" smtClean="0" sz="1800" spc="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800" spc="-9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t_in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o();</a:t>
            </a:r>
            <a:endParaRPr sz="1800">
              <a:latin typeface="Courier New"/>
              <a:cs typeface="Courier New"/>
            </a:endParaRPr>
          </a:p>
          <a:p>
            <a:pPr marL="364540">
              <a:lnSpc>
                <a:spcPct val="94401"/>
              </a:lnSpc>
              <a:spcBef>
                <a:spcPts val="552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e-&gt;i</a:t>
            </a:r>
            <a:r>
              <a:rPr dirty="0" smtClean="0" sz="1800" spc="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su</a:t>
            </a:r>
            <a:r>
              <a:rPr dirty="0" smtClean="0" sz="1800" spc="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800" spc="-9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anim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requ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800" spc="-9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();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552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3146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fo</a:t>
            </a:r>
            <a:r>
              <a:rPr dirty="0" smtClean="0" sz="1800" spc="4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(i</a:t>
            </a:r>
            <a:r>
              <a:rPr dirty="0" smtClean="0" sz="18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4" b="1">
                <a:solidFill>
                  <a:srgbClr val="99CC00"/>
                </a:solidFill>
                <a:latin typeface="Courier New"/>
                <a:cs typeface="Courier New"/>
              </a:rPr>
              <a:t>0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800" spc="-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&amp;g</a:t>
            </a:r>
            <a:r>
              <a:rPr dirty="0" smtClean="0" sz="1800" spc="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en</a:t>
            </a:r>
            <a:r>
              <a:rPr dirty="0" smtClean="0" sz="1800" spc="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it</a:t>
            </a:r>
            <a:r>
              <a:rPr dirty="0" smtClean="0" sz="1800" spc="4" b="1">
                <a:solidFill>
                  <a:srgbClr val="99CC00"/>
                </a:solidFill>
                <a:latin typeface="Courier New"/>
                <a:cs typeface="Courier New"/>
              </a:rPr>
              <a:t>y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800" spc="-9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800" spc="-9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e[0];</a:t>
            </a:r>
            <a:r>
              <a:rPr dirty="0" smtClean="0" sz="1800" spc="-5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&lt;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nu</a:t>
            </a:r>
            <a:r>
              <a:rPr dirty="0" smtClean="0" sz="1800" spc="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_e</a:t>
            </a:r>
            <a:r>
              <a:rPr dirty="0" smtClean="0" sz="1800" spc="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t;</a:t>
            </a:r>
            <a:r>
              <a:rPr dirty="0" smtClean="0" sz="18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++</a:t>
            </a:r>
            <a:r>
              <a:rPr dirty="0" smtClean="0" sz="1800" spc="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800" spc="-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++</a:t>
            </a:r>
            <a:r>
              <a:rPr dirty="0" smtClean="0" sz="1800" spc="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364540">
              <a:lnSpc>
                <a:spcPct val="94401"/>
              </a:lnSpc>
              <a:spcBef>
                <a:spcPts val="552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e-&gt;u</a:t>
            </a:r>
            <a:r>
              <a:rPr dirty="0" smtClean="0" sz="1800" spc="4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da</a:t>
            </a:r>
            <a:r>
              <a:rPr dirty="0" smtClean="0" sz="1800" spc="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-9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();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3147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finalize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800" spc="-9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im</a:t>
            </a:r>
            <a:r>
              <a:rPr dirty="0" smtClean="0" sz="1800" spc="-9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-9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on</a:t>
            </a:r>
            <a:r>
              <a:rPr dirty="0" smtClean="0" sz="1800" spc="-9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3144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fo</a:t>
            </a:r>
            <a:r>
              <a:rPr dirty="0" smtClean="0" sz="1800" spc="4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(i</a:t>
            </a:r>
            <a:r>
              <a:rPr dirty="0" smtClean="0" sz="18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4" b="1">
                <a:solidFill>
                  <a:srgbClr val="99CC00"/>
                </a:solidFill>
                <a:latin typeface="Courier New"/>
                <a:cs typeface="Courier New"/>
              </a:rPr>
              <a:t>0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800" spc="-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&amp;g</a:t>
            </a:r>
            <a:r>
              <a:rPr dirty="0" smtClean="0" sz="1800" spc="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en</a:t>
            </a:r>
            <a:r>
              <a:rPr dirty="0" smtClean="0" sz="1800" spc="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it</a:t>
            </a:r>
            <a:r>
              <a:rPr dirty="0" smtClean="0" sz="1800" spc="4" b="1">
                <a:solidFill>
                  <a:srgbClr val="99CC00"/>
                </a:solidFill>
                <a:latin typeface="Courier New"/>
                <a:cs typeface="Courier New"/>
              </a:rPr>
              <a:t>y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800" spc="-9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800" spc="-9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e[0];</a:t>
            </a:r>
            <a:r>
              <a:rPr dirty="0" smtClean="0" sz="1800" spc="-5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&lt;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nu</a:t>
            </a:r>
            <a:r>
              <a:rPr dirty="0" smtClean="0" sz="1800" spc="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_e</a:t>
            </a:r>
            <a:r>
              <a:rPr dirty="0" smtClean="0" sz="1800" spc="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t;</a:t>
            </a:r>
            <a:r>
              <a:rPr dirty="0" smtClean="0" sz="18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++</a:t>
            </a:r>
            <a:r>
              <a:rPr dirty="0" smtClean="0" sz="1800" spc="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800" spc="-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++</a:t>
            </a:r>
            <a:r>
              <a:rPr dirty="0" smtClean="0" sz="1800" spc="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364540">
              <a:lnSpc>
                <a:spcPct val="94401"/>
              </a:lnSpc>
              <a:spcBef>
                <a:spcPts val="552"/>
              </a:spcBef>
            </a:pP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e-&gt;p</a:t>
            </a:r>
            <a:r>
              <a:rPr dirty="0" smtClean="0" sz="1800" spc="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st</a:t>
            </a:r>
            <a:r>
              <a:rPr dirty="0" smtClean="0" sz="1800" spc="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800" spc="-9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date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149221" y="589080"/>
            <a:ext cx="2627599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aggreg</a:t>
            </a:r>
            <a:r>
              <a:rPr dirty="0" smtClean="0" sz="4400" spc="-14">
                <a:solidFill>
                  <a:srgbClr val="4FFFFF"/>
                </a:solidFill>
                <a:latin typeface="Arial"/>
                <a:cs typeface="Arial"/>
              </a:rPr>
              <a:t>a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te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23050" y="589080"/>
            <a:ext cx="225601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updating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40" y="1698600"/>
            <a:ext cx="6844386" cy="41032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635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up</a:t>
            </a:r>
            <a:r>
              <a:rPr dirty="0" smtClean="0" sz="32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ces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by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type</a:t>
            </a:r>
            <a:endParaRPr sz="3200">
              <a:latin typeface="Arial"/>
              <a:cs typeface="Arial"/>
            </a:endParaRPr>
          </a:p>
          <a:p>
            <a:pPr marL="413766" indent="-286461">
              <a:lnSpc>
                <a:spcPct val="100041"/>
              </a:lnSpc>
              <a:spcBef>
                <a:spcPts val="654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fu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th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-8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-3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-6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up</a:t>
            </a:r>
            <a:r>
              <a:rPr dirty="0" smtClean="0" sz="2800" spc="-6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800" spc="-1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imi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z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ate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change</a:t>
            </a:r>
            <a:endParaRPr sz="2800">
              <a:latin typeface="Arial"/>
              <a:cs typeface="Arial"/>
            </a:endParaRPr>
          </a:p>
          <a:p>
            <a:pPr marL="12700" marR="133057">
              <a:lnSpc>
                <a:spcPct val="100041"/>
              </a:lnSpc>
              <a:spcBef>
                <a:spcPts val="781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gr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ter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type,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with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lti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code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fra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nts</a:t>
            </a:r>
            <a:endParaRPr sz="3200">
              <a:latin typeface="Arial"/>
              <a:cs typeface="Arial"/>
            </a:endParaRPr>
          </a:p>
          <a:p>
            <a:pPr marL="12700" marR="48635">
              <a:lnSpc>
                <a:spcPct val="95825"/>
              </a:lnSpc>
              <a:spcBef>
                <a:spcPts val="774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r>
              <a:rPr dirty="0" smtClean="0" sz="32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&amp;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spu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endParaRPr sz="3200">
              <a:latin typeface="Arial"/>
              <a:cs typeface="Arial"/>
            </a:endParaRPr>
          </a:p>
          <a:p>
            <a:pPr marL="12700" marR="48635">
              <a:lnSpc>
                <a:spcPct val="95825"/>
              </a:lnSpc>
              <a:spcBef>
                <a:spcPts val="92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rtu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ity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ort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ze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cost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endParaRPr sz="3200">
              <a:latin typeface="Arial"/>
              <a:cs typeface="Arial"/>
            </a:endParaRPr>
          </a:p>
          <a:p>
            <a:pPr marL="12700" marR="48635">
              <a:lnSpc>
                <a:spcPct val="95825"/>
              </a:lnSpc>
              <a:spcBef>
                <a:spcPts val="16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exp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nsive</a:t>
            </a:r>
            <a:r>
              <a:rPr dirty="0" smtClean="0" sz="32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set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223101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4296131"/>
            <a:ext cx="229006" cy="1017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5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