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Default Extension="png" ContentType="image/png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</Types>
</file>

<file path=_rels/.rels><?xml version="1.0" encoding="UTF-8" standalone="yes"?>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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slide" Target="slides/slide91.xml"/><Relationship Id="rId97" Type="http://schemas.openxmlformats.org/officeDocument/2006/relationships/slide" Target="slides/slide92.xml"/><Relationship Id="rId98" Type="http://schemas.openxmlformats.org/officeDocument/2006/relationships/slide" Target="slides/slide93.xml"/><Relationship Id="rId99" Type="http://schemas.openxmlformats.org/officeDocument/2006/relationships/slide" Target="slides/slide94.xml"/><Relationship Id="rId100" Type="http://schemas.openxmlformats.org/officeDocument/2006/relationships/slide" Target="slides/slide95.xml"/><Relationship Id="rId101" Type="http://schemas.openxmlformats.org/officeDocument/2006/relationships/slide" Target="slides/slide96.xml"/><Relationship Id="rId102" Type="http://schemas.openxmlformats.org/officeDocument/2006/relationships/slide" Target="slides/slide97.xml"/><Relationship Id="rId103" Type="http://schemas.openxmlformats.org/officeDocument/2006/relationships/slide" Target="slides/slide98.xml"/><Relationship Id="rId104" Type="http://schemas.openxmlformats.org/officeDocument/2006/relationships/slide" Target="slides/slide99.xml"/><Relationship Id="rId105" Type="http://schemas.openxmlformats.org/officeDocument/2006/relationships/slide" Target="slides/slide100.xml"/><Relationship Id="rId106" Type="http://schemas.openxmlformats.org/officeDocument/2006/relationships/slide" Target="slides/slide101.xml"/><Relationship Id="rId107" Type="http://schemas.openxmlformats.org/officeDocument/2006/relationships/slide" Target="slides/slide102.xml"/><Relationship Id="rId108" Type="http://schemas.openxmlformats.org/officeDocument/2006/relationships/slide" Target="slides/slide103.xml"/><Relationship Id="rId109" Type="http://schemas.openxmlformats.org/officeDocument/2006/relationships/slide" Target="slides/slide104.xml"/><Relationship Id="rId110" Type="http://schemas.openxmlformats.org/officeDocument/2006/relationships/slide" Target="slides/slide105.xml"/></Relationships>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jonny@insomniacgames.com" TargetMode="External"/><Relationship Id="rId3" Type="http://schemas.openxmlformats.org/officeDocument/2006/relationships/image" Target="../media/image1.jpg"/></Relationships>

</file>

<file path=ppt/slides/_rels/slide1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/Relationships>

</file>

<file path=ppt/slides/_rels/slide10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4.jpg"/></Relationships>

</file>

<file path=ppt/slides/_rels/slide10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5.jpg"/></Relationships>

</file>

<file path=ppt/slides/_rels/slide10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6.jpg"/></Relationships>

</file>

<file path=ppt/slides/_rels/slide10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7.jpg"/></Relationships>

</file>

<file path=ppt/slides/_rels/slide10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8.jpg"/></Relationships>

</file>

<file path=ppt/slides/_rels/slide10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jonny@insomniacgames.com" TargetMode="External"/><Relationship Id="rId3" Type="http://schemas.openxmlformats.org/officeDocument/2006/relationships/image" Target="../media/image129.jpg"/></Relationships>

</file>

<file path=ppt/slides/_rels/slide1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/Relationships>

</file>

<file path=ppt/slides/_rels/slide1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g"/></Relationships>

</file>

<file path=ppt/slides/_rels/slide1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g"/></Relationships>

</file>

<file path=ppt/slides/_rels/slide1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g"/></Relationships>

</file>

<file path=ppt/slides/_rels/slide1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g"/></Relationships>

</file>

<file path=ppt/slides/_rels/slide1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jpg"/></Relationships>

</file>

<file path=ppt/slides/_rels/slide1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jpg"/></Relationships>

</file>

<file path=ppt/slides/_rels/slide1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jpg"/></Relationships>

</file>

<file path=ppt/slides/_rels/slide1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jpg"/></Relationships>

</file>

<file path=ppt/slides/_rels/slide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

</file>

<file path=ppt/slides/_rels/slide2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jpg"/><Relationship Id="rId3" Type="http://schemas.openxmlformats.org/officeDocument/2006/relationships/image" Target="../media/image21.png"/></Relationships>

</file>

<file path=ppt/slides/_rels/slide2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jpg"/><Relationship Id="rId3" Type="http://schemas.openxmlformats.org/officeDocument/2006/relationships/image" Target="../media/image23.png"/></Relationships>

</file>

<file path=ppt/slides/_rels/slide2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jpg"/><Relationship Id="rId3" Type="http://schemas.openxmlformats.org/officeDocument/2006/relationships/image" Target="../media/image25.png"/></Relationships>

</file>

<file path=ppt/slides/_rels/slide2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jpg"/><Relationship Id="rId3" Type="http://schemas.openxmlformats.org/officeDocument/2006/relationships/image" Target="../media/image27.png"/></Relationships>

</file>

<file path=ppt/slides/_rels/slide2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jpg"/><Relationship Id="rId3" Type="http://schemas.openxmlformats.org/officeDocument/2006/relationships/image" Target="../media/image29.png"/></Relationships>

</file>

<file path=ppt/slides/_rels/slide2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jpg"/></Relationships>

</file>

<file path=ppt/slides/_rels/slide2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jpg"/></Relationships>

</file>

<file path=ppt/slides/_rels/slide2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jpg"/></Relationships>

</file>

<file path=ppt/slides/_rels/slide2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jpg"/><Relationship Id="rId3" Type="http://schemas.openxmlformats.org/officeDocument/2006/relationships/image" Target="../media/image34.png"/></Relationships>

</file>

<file path=ppt/slides/_rels/slide2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jpg"/></Relationships>

</file>

<file path=ppt/slides/_rels/slide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

</file>

<file path=ppt/slides/_rels/slide3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jpg"/></Relationships>

</file>

<file path=ppt/slides/_rels/slide3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jpg"/></Relationships>

</file>

<file path=ppt/slides/_rels/slide3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jpg"/><Relationship Id="rId3" Type="http://schemas.openxmlformats.org/officeDocument/2006/relationships/image" Target="../media/image39.png"/></Relationships>

</file>

<file path=ppt/slides/_rels/slide3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jpg"/><Relationship Id="rId3" Type="http://schemas.openxmlformats.org/officeDocument/2006/relationships/image" Target="../media/image41.png"/><Relationship Id="rId4" Type="http://schemas.openxmlformats.org/officeDocument/2006/relationships/image" Target="../media/image42.png"/></Relationships>

</file>

<file path=ppt/slides/_rels/slide3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.jpg"/><Relationship Id="rId3" Type="http://schemas.openxmlformats.org/officeDocument/2006/relationships/image" Target="../media/image44.png"/><Relationship Id="rId4" Type="http://schemas.openxmlformats.org/officeDocument/2006/relationships/image" Target="../media/image45.png"/></Relationships>

</file>

<file path=ppt/slides/_rels/slide3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jp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/Relationships>

</file>

<file path=ppt/slides/_rels/slide3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jp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/Relationships>

</file>

<file path=ppt/slides/_rels/slide3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5.jp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/Relationships>

</file>

<file path=ppt/slides/_rels/slide3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0.jpg"/></Relationships>

</file>

<file path=ppt/slides/_rels/slide3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1.jpg"/></Relationships>

</file>

<file path=ppt/slides/_rels/slide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

</file>

<file path=ppt/slides/_rels/slide4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2.jpg"/></Relationships>

</file>

<file path=ppt/slides/_rels/slide4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3.jpg"/></Relationships>

</file>

<file path=ppt/slides/_rels/slide4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.jpg"/></Relationships>

</file>

<file path=ppt/slides/_rels/slide4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5.jpg"/></Relationships>

</file>

<file path=ppt/slides/_rels/slide4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6.jpg"/></Relationships>

</file>

<file path=ppt/slides/_rels/slide4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7.jpg"/></Relationships>

</file>

<file path=ppt/slides/_rels/slide4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8.jpg"/></Relationships>

</file>

<file path=ppt/slides/_rels/slide4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9.jpg"/></Relationships>

</file>

<file path=ppt/slides/_rels/slide4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0.jpg"/></Relationships>

</file>

<file path=ppt/slides/_rels/slide4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1.jpg"/></Relationships>

</file>

<file path=ppt/slides/_rels/slide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

</file>

<file path=ppt/slides/_rels/slide5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2.jpg"/></Relationships>

</file>

<file path=ppt/slides/_rels/slide5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3.jpg"/></Relationships>

</file>

<file path=ppt/slides/_rels/slide5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4.jpg"/></Relationships>

</file>

<file path=ppt/slides/_rels/slide5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5.jpg"/></Relationships>

</file>

<file path=ppt/slides/_rels/slide5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6.jpg"/></Relationships>

</file>

<file path=ppt/slides/_rels/slide5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7.jpg"/></Relationships>

</file>

<file path=ppt/slides/_rels/slide5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8.jpg"/></Relationships>

</file>

<file path=ppt/slides/_rels/slide5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9.jpg"/></Relationships>

</file>

<file path=ppt/slides/_rels/slide5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0.jpg"/></Relationships>

</file>

<file path=ppt/slides/_rels/slide5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1.jpg"/></Relationships>

</file>

<file path=ppt/slides/_rels/slide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

</file>

<file path=ppt/slides/_rels/slide6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2.jpg"/></Relationships>

</file>

<file path=ppt/slides/_rels/slide6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3.jpg"/></Relationships>

</file>

<file path=ppt/slides/_rels/slide6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4.jpg"/></Relationships>

</file>

<file path=ppt/slides/_rels/slide6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5.jpg"/></Relationships>

</file>

<file path=ppt/slides/_rels/slide6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6.jpg"/></Relationships>

</file>

<file path=ppt/slides/_rels/slide6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7.jpg"/></Relationships>

</file>

<file path=ppt/slides/_rels/slide6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8.jpg"/><Relationship Id="rId3" Type="http://schemas.openxmlformats.org/officeDocument/2006/relationships/image" Target="../media/image89.png"/><Relationship Id="rId4" Type="http://schemas.openxmlformats.org/officeDocument/2006/relationships/image" Target="../media/image90.png"/></Relationships>

</file>

<file path=ppt/slides/_rels/slide6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1.jpg"/></Relationships>

</file>

<file path=ppt/slides/_rels/slide6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2.jpg"/></Relationships>

</file>

<file path=ppt/slides/_rels/slide6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3.jpg"/></Relationships>

</file>

<file path=ppt/slides/_rels/slide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

</file>

<file path=ppt/slides/_rels/slide7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4.jpg"/></Relationships>

</file>

<file path=ppt/slides/_rels/slide7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5.jpg"/></Relationships>

</file>

<file path=ppt/slides/_rels/slide7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6.jpg"/></Relationships>

</file>

<file path=ppt/slides/_rels/slide7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7.jpg"/></Relationships>

</file>

<file path=ppt/slides/_rels/slide7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8.jpg"/></Relationships>

</file>

<file path=ppt/slides/_rels/slide7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9.jpg"/></Relationships>

</file>

<file path=ppt/slides/_rels/slide7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0.jpg"/></Relationships>

</file>

<file path=ppt/slides/_rels/slide7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1.jpg"/></Relationships>

</file>

<file path=ppt/slides/_rels/slide7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2.jpg"/></Relationships>

</file>

<file path=ppt/slides/_rels/slide7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3.jpg"/></Relationships>

</file>

<file path=ppt/slides/_rels/slide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/Relationships>

</file>

<file path=ppt/slides/_rels/slide8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4.jpg"/></Relationships>

</file>

<file path=ppt/slides/_rels/slide8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5.jpg"/></Relationships>

</file>

<file path=ppt/slides/_rels/slide8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6.jpg"/></Relationships>

</file>

<file path=ppt/slides/_rels/slide8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7.jpg"/></Relationships>

</file>

<file path=ppt/slides/_rels/slide8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8.jpg"/></Relationships>

</file>

<file path=ppt/slides/_rels/slide8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9.jpg"/></Relationships>

</file>

<file path=ppt/slides/_rels/slide8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0.jpg"/></Relationships>

</file>

<file path=ppt/slides/_rels/slide8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1.jpg"/></Relationships>

</file>

<file path=ppt/slides/_rels/slide8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2.jpg"/></Relationships>

</file>

<file path=ppt/slides/_rels/slide8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3.jpg"/></Relationships>

</file>

<file path=ppt/slides/_rels/slide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g"/></Relationships>

</file>

<file path=ppt/slides/_rels/slide9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4.jpg"/></Relationships>

</file>

<file path=ppt/slides/_rels/slide9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5.jpg"/></Relationships>

</file>

<file path=ppt/slides/_rels/slide9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6.jpg"/></Relationships>

</file>

<file path=ppt/slides/_rels/slide9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7.jpg"/></Relationships>

</file>

<file path=ppt/slides/_rels/slide9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8.jpg"/></Relationships>

</file>

<file path=ppt/slides/_rels/slide9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9.jpg"/></Relationships>

</file>

<file path=ppt/slides/_rels/slide9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0.jpg"/></Relationships>

</file>

<file path=ppt/slides/_rels/slide9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1.jpg"/></Relationships>

</file>

<file path=ppt/slides/_rels/slide9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2.jpg"/></Relationships>

</file>

<file path=ppt/slides/_rels/slide9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3.jpg"/></Relationships>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661541" y="1855836"/>
            <a:ext cx="1959190" cy="9020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100"/>
              </a:lnSpc>
              <a:spcBef>
                <a:spcPts val="355"/>
              </a:spcBef>
            </a:pPr>
            <a:r>
              <a:rPr dirty="0" smtClean="0" sz="6900" spc="0">
                <a:solidFill>
                  <a:srgbClr val="4FFFFF"/>
                </a:solidFill>
                <a:latin typeface="Arial"/>
                <a:cs typeface="Arial"/>
              </a:rPr>
              <a:t>SPU</a:t>
            </a:r>
            <a:endParaRPr sz="6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07536" y="1855836"/>
            <a:ext cx="3905252" cy="9020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100"/>
              </a:lnSpc>
              <a:spcBef>
                <a:spcPts val="355"/>
              </a:spcBef>
            </a:pPr>
            <a:r>
              <a:rPr dirty="0" smtClean="0" sz="6900" spc="-19">
                <a:solidFill>
                  <a:srgbClr val="4FFFFF"/>
                </a:solidFill>
                <a:latin typeface="Arial"/>
                <a:cs typeface="Arial"/>
              </a:rPr>
              <a:t>w</a:t>
            </a:r>
            <a:r>
              <a:rPr dirty="0" smtClean="0" sz="6900" spc="0">
                <a:solidFill>
                  <a:srgbClr val="4FFFFF"/>
                </a:solidFill>
                <a:latin typeface="Arial"/>
                <a:cs typeface="Arial"/>
              </a:rPr>
              <a:t>rangling</a:t>
            </a:r>
            <a:endParaRPr sz="6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2981" y="2864674"/>
            <a:ext cx="930046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solidFill>
                  <a:srgbClr val="4FFFFF"/>
                </a:solidFill>
                <a:latin typeface="Arial"/>
                <a:cs typeface="Arial"/>
              </a:rPr>
              <a:t>job</a:t>
            </a:r>
            <a:endParaRPr sz="4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5656" y="2864674"/>
            <a:ext cx="4867452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solidFill>
                  <a:srgbClr val="4FFFFF"/>
                </a:solidFill>
                <a:latin typeface="Arial"/>
                <a:cs typeface="Arial"/>
              </a:rPr>
              <a:t>management</a:t>
            </a:r>
            <a:r>
              <a:rPr dirty="0" smtClean="0" sz="4800" spc="59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800" spc="0">
                <a:solidFill>
                  <a:srgbClr val="4FFFFF"/>
                </a:solidFill>
                <a:latin typeface="Arial"/>
                <a:cs typeface="Arial"/>
              </a:rPr>
              <a:t>and</a:t>
            </a:r>
            <a:endParaRPr sz="4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87567" y="2864674"/>
            <a:ext cx="2963062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000"/>
              </a:lnSpc>
              <a:spcBef>
                <a:spcPts val="250"/>
              </a:spcBef>
            </a:pPr>
            <a:r>
              <a:rPr dirty="0" smtClean="0" sz="4800" spc="0">
                <a:solidFill>
                  <a:srgbClr val="4FFFFF"/>
                </a:solidFill>
                <a:latin typeface="Arial"/>
                <a:cs typeface="Arial"/>
              </a:rPr>
              <a:t>de</a:t>
            </a:r>
            <a:r>
              <a:rPr dirty="0" smtClean="0" sz="4800" spc="-14">
                <a:solidFill>
                  <a:srgbClr val="4FFFFF"/>
                </a:solidFill>
                <a:latin typeface="Arial"/>
                <a:cs typeface="Arial"/>
              </a:rPr>
              <a:t>b</a:t>
            </a:r>
            <a:r>
              <a:rPr dirty="0" smtClean="0" sz="4800" spc="0">
                <a:solidFill>
                  <a:srgbClr val="4FFFFF"/>
                </a:solidFill>
                <a:latin typeface="Arial"/>
                <a:cs typeface="Arial"/>
              </a:rPr>
              <a:t>u</a:t>
            </a:r>
            <a:r>
              <a:rPr dirty="0" smtClean="0" sz="4800" spc="9">
                <a:solidFill>
                  <a:srgbClr val="4FFFFF"/>
                </a:solidFill>
                <a:latin typeface="Arial"/>
                <a:cs typeface="Arial"/>
              </a:rPr>
              <a:t>g</a:t>
            </a:r>
            <a:r>
              <a:rPr dirty="0" smtClean="0" sz="4800" spc="0">
                <a:solidFill>
                  <a:srgbClr val="4FFFFF"/>
                </a:solidFill>
                <a:latin typeface="Arial"/>
                <a:cs typeface="Arial"/>
              </a:rPr>
              <a:t>ging</a:t>
            </a:r>
            <a:endParaRPr sz="4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01849" y="3944039"/>
            <a:ext cx="2256016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E9FFFF"/>
                </a:solidFill>
                <a:latin typeface="Arial"/>
                <a:cs typeface="Arial"/>
              </a:rPr>
              <a:t>jonathan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01297" y="3944039"/>
            <a:ext cx="1724944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E9FFFF"/>
                </a:solidFill>
                <a:latin typeface="Arial"/>
                <a:cs typeface="Arial"/>
              </a:rPr>
              <a:t>garre</a:t>
            </a:r>
            <a:r>
              <a:rPr dirty="0" smtClean="0" sz="4400" spc="-1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44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endParaRPr sz="4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732913" y="4602803"/>
            <a:ext cx="3697292" cy="9019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345"/>
              </a:lnSpc>
              <a:spcBef>
                <a:spcPts val="117"/>
              </a:spcBef>
            </a:pP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  <a:hlinkClick r:id="rId2"/>
              </a:rPr>
              <a:t>j</a:t>
            </a:r>
            <a:r>
              <a:rPr dirty="0" smtClean="0" sz="2200" spc="4">
                <a:solidFill>
                  <a:srgbClr val="E9FFFF"/>
                </a:solidFill>
                <a:latin typeface="Arial"/>
                <a:cs typeface="Arial"/>
                <a:hlinkClick r:id="rId2"/>
              </a:rPr>
              <a:t>o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  <a:hlinkClick r:id="rId2"/>
              </a:rPr>
              <a:t>nny@</a:t>
            </a:r>
            <a:r>
              <a:rPr dirty="0" smtClean="0" sz="2200" spc="4">
                <a:solidFill>
                  <a:srgbClr val="E9FFFF"/>
                </a:solidFill>
                <a:latin typeface="Arial"/>
                <a:cs typeface="Arial"/>
                <a:hlinkClick r:id="rId2"/>
              </a:rPr>
              <a:t>i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  <a:hlinkClick r:id="rId2"/>
              </a:rPr>
              <a:t>n</a:t>
            </a:r>
            <a:r>
              <a:rPr dirty="0" smtClean="0" sz="2200" spc="4">
                <a:solidFill>
                  <a:srgbClr val="E9FFFF"/>
                </a:solidFill>
                <a:latin typeface="Arial"/>
                <a:cs typeface="Arial"/>
                <a:hlinkClick r:id="rId2"/>
              </a:rPr>
              <a:t>s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  <a:hlinkClick r:id="rId2"/>
              </a:rPr>
              <a:t>omni</a:t>
            </a:r>
            <a:r>
              <a:rPr dirty="0" smtClean="0" sz="2200" spc="4">
                <a:solidFill>
                  <a:srgbClr val="E9FFFF"/>
                </a:solidFill>
                <a:latin typeface="Arial"/>
                <a:cs typeface="Arial"/>
                <a:hlinkClick r:id="rId2"/>
              </a:rPr>
              <a:t>a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  <a:hlinkClick r:id="rId2"/>
              </a:rPr>
              <a:t>c</a:t>
            </a:r>
            <a:r>
              <a:rPr dirty="0" smtClean="0" sz="2200" spc="4">
                <a:solidFill>
                  <a:srgbClr val="E9FFFF"/>
                </a:solidFill>
                <a:latin typeface="Arial"/>
                <a:cs typeface="Arial"/>
                <a:hlinkClick r:id="rId2"/>
              </a:rPr>
              <a:t>g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  <a:hlinkClick r:id="rId2"/>
              </a:rPr>
              <a:t>ame</a:t>
            </a:r>
            <a:r>
              <a:rPr dirty="0" smtClean="0" sz="2200" spc="4">
                <a:solidFill>
                  <a:srgbClr val="E9FFFF"/>
                </a:solidFill>
                <a:latin typeface="Arial"/>
                <a:cs typeface="Arial"/>
                <a:hlinkClick r:id="rId2"/>
              </a:rPr>
              <a:t>s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  <a:hlinkClick r:id="rId2"/>
              </a:rPr>
              <a:t>.</a:t>
            </a:r>
            <a:r>
              <a:rPr dirty="0" smtClean="0" sz="2200" spc="4">
                <a:solidFill>
                  <a:srgbClr val="E9FFFF"/>
                </a:solidFill>
                <a:latin typeface="Arial"/>
                <a:cs typeface="Arial"/>
                <a:hlinkClick r:id="rId2"/>
              </a:rPr>
              <a:t>c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  <a:hlinkClick r:id="rId2"/>
              </a:rPr>
              <a:t>om</a:t>
            </a:r>
            <a:endParaRPr sz="2200">
              <a:latin typeface="Arial"/>
              <a:cs typeface="Arial"/>
            </a:endParaRPr>
          </a:p>
          <a:p>
            <a:pPr marL="712850" marR="732019" algn="ctr">
              <a:lnSpc>
                <a:spcPct val="95825"/>
              </a:lnSpc>
              <a:spcBef>
                <a:spcPts val="479"/>
              </a:spcBef>
            </a:pPr>
            <a:r>
              <a:rPr dirty="0" smtClean="0" sz="3600" spc="0">
                <a:solidFill>
                  <a:srgbClr val="E9FFFF"/>
                </a:solidFill>
                <a:latin typeface="Arial"/>
                <a:cs typeface="Arial"/>
              </a:rPr>
              <a:t>GDC</a:t>
            </a:r>
            <a:r>
              <a:rPr dirty="0" smtClean="0" sz="36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"/>
                <a:cs typeface="Arial"/>
              </a:rPr>
              <a:t>2009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457200" y="1828798"/>
            <a:ext cx="8229600" cy="4913376"/>
          </a:xfrm>
          <a:custGeom>
            <a:avLst/>
            <a:gdLst/>
            <a:ahLst/>
            <a:cxnLst/>
            <a:rect l="l" t="t" r="r" b="b"/>
            <a:pathLst>
              <a:path w="8229600" h="4913376">
                <a:moveTo>
                  <a:pt x="0" y="4913376"/>
                </a:moveTo>
                <a:lnTo>
                  <a:pt x="8229600" y="4913376"/>
                </a:lnTo>
                <a:lnTo>
                  <a:pt x="8229600" y="0"/>
                </a:lnTo>
                <a:lnTo>
                  <a:pt x="0" y="0"/>
                </a:lnTo>
                <a:lnTo>
                  <a:pt x="0" y="49133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457200" y="5105400"/>
            <a:ext cx="8229600" cy="1600200"/>
          </a:xfrm>
          <a:custGeom>
            <a:avLst/>
            <a:gdLst/>
            <a:ahLst/>
            <a:cxnLst/>
            <a:rect l="l" t="t" r="r" b="b"/>
            <a:pathLst>
              <a:path w="8229600" h="1600200">
                <a:moveTo>
                  <a:pt x="0" y="1600200"/>
                </a:moveTo>
                <a:lnTo>
                  <a:pt x="8229600" y="1600200"/>
                </a:lnTo>
                <a:lnTo>
                  <a:pt x="8229600" y="0"/>
                </a:lnTo>
                <a:lnTo>
                  <a:pt x="0" y="0"/>
                </a:lnTo>
                <a:lnTo>
                  <a:pt x="0" y="1600200"/>
                </a:lnTo>
                <a:close/>
              </a:path>
            </a:pathLst>
          </a:custGeom>
          <a:ln w="381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78840" y="589080"/>
            <a:ext cx="3651963" cy="11020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144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job</a:t>
            </a:r>
            <a:r>
              <a:rPr dirty="0" smtClean="0" sz="4400" spc="-4">
                <a:solidFill>
                  <a:srgbClr val="4FFFFF"/>
                </a:solidFill>
                <a:latin typeface="Arial"/>
                <a:cs typeface="Arial"/>
              </a:rPr>
              <a:t>-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manager</a:t>
            </a:r>
            <a:endParaRPr sz="4400">
              <a:latin typeface="Arial"/>
              <a:cs typeface="Arial"/>
            </a:endParaRPr>
          </a:p>
          <a:p>
            <a:pPr marL="12700" marR="83941">
              <a:lnSpc>
                <a:spcPct val="95825"/>
              </a:lnSpc>
              <a:spcBef>
                <a:spcPts val="587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sy</a:t>
            </a:r>
            <a:r>
              <a:rPr dirty="0" smtClean="0" sz="2800" spc="-6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wai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g: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4235" y="589080"/>
            <a:ext cx="3373276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jo</a:t>
            </a:r>
            <a:r>
              <a:rPr dirty="0" smtClean="0" sz="4400" spc="-9">
                <a:solidFill>
                  <a:srgbClr val="4FFFFF"/>
                </a:solidFill>
                <a:latin typeface="Arial"/>
                <a:cs typeface="Arial"/>
              </a:rPr>
              <a:t>b</a:t>
            </a:r>
            <a:r>
              <a:rPr dirty="0" smtClean="0" sz="4400" spc="-4">
                <a:solidFill>
                  <a:srgbClr val="4FFFFF"/>
                </a:solidFill>
                <a:latin typeface="Arial"/>
                <a:cs typeface="Arial"/>
              </a:rPr>
              <a:t>-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triggering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310685"/>
            <a:ext cx="202946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828798"/>
            <a:ext cx="8229600" cy="32766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94401"/>
              </a:lnSpc>
              <a:spcBef>
                <a:spcPts val="434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while(1)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94401"/>
              </a:lnSpc>
              <a:spcBef>
                <a:spcPts val="430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408431">
              <a:lnSpc>
                <a:spcPct val="94401"/>
              </a:lnSpc>
              <a:spcBef>
                <a:spcPts val="430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d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m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in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r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i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g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b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f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f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r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d</a:t>
            </a:r>
            <a:r>
              <a:rPr dirty="0" smtClean="0" sz="1400" spc="-3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f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om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P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P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endParaRPr sz="1400">
              <a:latin typeface="Courier New"/>
              <a:cs typeface="Courier New"/>
            </a:endParaRPr>
          </a:p>
          <a:p>
            <a:pPr marL="408431">
              <a:lnSpc>
                <a:spcPct val="94401"/>
              </a:lnSpc>
              <a:spcBef>
                <a:spcPts val="430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y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nc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d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m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endParaRPr sz="1400">
              <a:latin typeface="Courier New"/>
              <a:cs typeface="Courier New"/>
            </a:endParaRPr>
          </a:p>
          <a:p>
            <a:pPr marL="408431">
              <a:lnSpc>
                <a:spcPct val="94401"/>
              </a:lnSpc>
              <a:spcBef>
                <a:spcPts val="2448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if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(ring_buffer_start</a:t>
            </a:r>
            <a:r>
              <a:rPr dirty="0" smtClean="0" sz="1400" spc="-5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!=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ring_buffer_end)</a:t>
            </a:r>
            <a:endParaRPr sz="1400">
              <a:latin typeface="Courier New"/>
              <a:cs typeface="Courier New"/>
            </a:endParaRPr>
          </a:p>
          <a:p>
            <a:pPr marL="408431">
              <a:lnSpc>
                <a:spcPct val="94401"/>
              </a:lnSpc>
              <a:spcBef>
                <a:spcPts val="430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596023" marR="4814617" algn="ctr">
              <a:lnSpc>
                <a:spcPct val="94401"/>
              </a:lnSpc>
              <a:spcBef>
                <a:spcPts val="430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b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k;</a:t>
            </a:r>
            <a:r>
              <a:rPr dirty="0" smtClean="0" sz="1400" spc="80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4FFFFF"/>
                </a:solidFill>
                <a:latin typeface="Courier New"/>
                <a:cs typeface="Courier New"/>
              </a:rPr>
              <a:t>//</a:t>
            </a:r>
            <a:r>
              <a:rPr dirty="0" smtClean="0" sz="1400" spc="0" b="1">
                <a:solidFill>
                  <a:srgbClr val="4F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-4" b="1">
                <a:solidFill>
                  <a:srgbClr val="4FFFFF"/>
                </a:solidFill>
                <a:latin typeface="Courier New"/>
                <a:cs typeface="Courier New"/>
              </a:rPr>
              <a:t>w</a:t>
            </a:r>
            <a:r>
              <a:rPr dirty="0" smtClean="0" sz="1400" spc="0" b="1">
                <a:solidFill>
                  <a:srgbClr val="4FFFFF"/>
                </a:solidFill>
                <a:latin typeface="Courier New"/>
                <a:cs typeface="Courier New"/>
              </a:rPr>
              <a:t>e</a:t>
            </a:r>
            <a:r>
              <a:rPr dirty="0" smtClean="0" sz="1400" spc="-14" b="1">
                <a:solidFill>
                  <a:srgbClr val="4F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4FFFFF"/>
                </a:solidFill>
                <a:latin typeface="Courier New"/>
                <a:cs typeface="Courier New"/>
              </a:rPr>
              <a:t>h</a:t>
            </a:r>
            <a:r>
              <a:rPr dirty="0" smtClean="0" sz="1400" spc="-4" b="1">
                <a:solidFill>
                  <a:srgbClr val="4FFFFF"/>
                </a:solidFill>
                <a:latin typeface="Courier New"/>
                <a:cs typeface="Courier New"/>
              </a:rPr>
              <a:t>a</a:t>
            </a:r>
            <a:r>
              <a:rPr dirty="0" smtClean="0" sz="1400" spc="0" b="1">
                <a:solidFill>
                  <a:srgbClr val="4FFFFF"/>
                </a:solidFill>
                <a:latin typeface="Courier New"/>
                <a:cs typeface="Courier New"/>
              </a:rPr>
              <a:t>ve</a:t>
            </a:r>
            <a:r>
              <a:rPr dirty="0" smtClean="0" sz="1400" spc="-14" b="1">
                <a:solidFill>
                  <a:srgbClr val="4F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4FFFFF"/>
                </a:solidFill>
                <a:latin typeface="Courier New"/>
                <a:cs typeface="Courier New"/>
              </a:rPr>
              <a:t>n</a:t>
            </a:r>
            <a:r>
              <a:rPr dirty="0" smtClean="0" sz="1400" spc="-4" b="1">
                <a:solidFill>
                  <a:srgbClr val="4FFFFF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4FFFFF"/>
                </a:solidFill>
                <a:latin typeface="Courier New"/>
                <a:cs typeface="Courier New"/>
              </a:rPr>
              <a:t>w</a:t>
            </a:r>
            <a:r>
              <a:rPr dirty="0" smtClean="0" sz="1400" spc="-14" b="1">
                <a:solidFill>
                  <a:srgbClr val="4F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4FFFFF"/>
                </a:solidFill>
                <a:latin typeface="Courier New"/>
                <a:cs typeface="Courier New"/>
              </a:rPr>
              <a:t>j</a:t>
            </a:r>
            <a:r>
              <a:rPr dirty="0" smtClean="0" sz="1400" spc="-4" b="1">
                <a:solidFill>
                  <a:srgbClr val="4FFFFF"/>
                </a:solidFill>
                <a:latin typeface="Courier New"/>
                <a:cs typeface="Courier New"/>
              </a:rPr>
              <a:t>o</a:t>
            </a:r>
            <a:r>
              <a:rPr dirty="0" smtClean="0" sz="1400" spc="0" b="1">
                <a:solidFill>
                  <a:srgbClr val="4FFFFF"/>
                </a:solidFill>
                <a:latin typeface="Courier New"/>
                <a:cs typeface="Courier New"/>
              </a:rPr>
              <a:t>b</a:t>
            </a:r>
            <a:endParaRPr sz="1400">
              <a:latin typeface="Courier New"/>
              <a:cs typeface="Courier New"/>
            </a:endParaRPr>
          </a:p>
          <a:p>
            <a:pPr marL="408431">
              <a:lnSpc>
                <a:spcPct val="94401"/>
              </a:lnSpc>
              <a:spcBef>
                <a:spcPts val="430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408431">
              <a:lnSpc>
                <a:spcPct val="95825"/>
              </a:lnSpc>
              <a:spcBef>
                <a:spcPts val="2337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delay();</a:t>
            </a:r>
            <a:r>
              <a:rPr dirty="0" smtClean="0" sz="1400" spc="8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←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mtClean="0" sz="1400" spc="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  <a:p>
            <a:pPr marL="91440">
              <a:lnSpc>
                <a:spcPct val="94401"/>
              </a:lnSpc>
              <a:spcBef>
                <a:spcPts val="395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7200" y="5105400"/>
            <a:ext cx="8229600" cy="16089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00"/>
              </a:lnSpc>
              <a:spcBef>
                <a:spcPts val="48"/>
              </a:spcBef>
            </a:pPr>
            <a:endParaRPr sz="800"/>
          </a:p>
          <a:p>
            <a:pPr marL="91440">
              <a:lnSpc>
                <a:spcPct val="94401"/>
              </a:lnSpc>
            </a:pPr>
            <a:r>
              <a:rPr dirty="0" smtClean="0" sz="1400" spc="0" b="1">
                <a:solidFill>
                  <a:srgbClr val="4FFFFF"/>
                </a:solidFill>
                <a:latin typeface="Courier New"/>
                <a:cs typeface="Courier New"/>
              </a:rPr>
              <a:t>//</a:t>
            </a:r>
            <a:r>
              <a:rPr dirty="0" smtClean="0" sz="1400" spc="-29" b="1">
                <a:solidFill>
                  <a:srgbClr val="4F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4FFFFF"/>
                </a:solidFill>
                <a:latin typeface="Courier New"/>
                <a:cs typeface="Courier New"/>
              </a:rPr>
              <a:t>g</a:t>
            </a:r>
            <a:r>
              <a:rPr dirty="0" smtClean="0" sz="1400" spc="-4" b="1">
                <a:solidFill>
                  <a:srgbClr val="4FFFFF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4FFFFF"/>
                </a:solidFill>
                <a:latin typeface="Courier New"/>
                <a:cs typeface="Courier New"/>
              </a:rPr>
              <a:t>ab</a:t>
            </a:r>
            <a:r>
              <a:rPr dirty="0" smtClean="0" sz="1400" spc="-14" b="1">
                <a:solidFill>
                  <a:srgbClr val="4F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4FFFFF"/>
                </a:solidFill>
                <a:latin typeface="Courier New"/>
                <a:cs typeface="Courier New"/>
              </a:rPr>
              <a:t>j</a:t>
            </a:r>
            <a:r>
              <a:rPr dirty="0" smtClean="0" sz="1400" spc="-4" b="1">
                <a:solidFill>
                  <a:srgbClr val="4FFFFF"/>
                </a:solidFill>
                <a:latin typeface="Courier New"/>
                <a:cs typeface="Courier New"/>
              </a:rPr>
              <a:t>o</a:t>
            </a:r>
            <a:r>
              <a:rPr dirty="0" smtClean="0" sz="1400" spc="0" b="1">
                <a:solidFill>
                  <a:srgbClr val="4FFFFF"/>
                </a:solidFill>
                <a:latin typeface="Courier New"/>
                <a:cs typeface="Courier New"/>
              </a:rPr>
              <a:t>b</a:t>
            </a:r>
            <a:r>
              <a:rPr dirty="0" smtClean="0" sz="1400" spc="-14" b="1">
                <a:solidFill>
                  <a:srgbClr val="4F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4FFFFF"/>
                </a:solidFill>
                <a:latin typeface="Courier New"/>
                <a:cs typeface="Courier New"/>
              </a:rPr>
              <a:t>at</a:t>
            </a:r>
            <a:r>
              <a:rPr dirty="0" smtClean="0" sz="1400" spc="0" b="1">
                <a:solidFill>
                  <a:srgbClr val="4F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-4" b="1">
                <a:solidFill>
                  <a:srgbClr val="4FFFFF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4FFFFF"/>
                </a:solidFill>
                <a:latin typeface="Courier New"/>
                <a:cs typeface="Courier New"/>
              </a:rPr>
              <a:t>i</a:t>
            </a:r>
            <a:r>
              <a:rPr dirty="0" smtClean="0" sz="1400" spc="-4" b="1">
                <a:solidFill>
                  <a:srgbClr val="4FFFFF"/>
                </a:solidFill>
                <a:latin typeface="Courier New"/>
                <a:cs typeface="Courier New"/>
              </a:rPr>
              <a:t>n</a:t>
            </a:r>
            <a:r>
              <a:rPr dirty="0" smtClean="0" sz="1400" spc="0" b="1">
                <a:solidFill>
                  <a:srgbClr val="4FFFFF"/>
                </a:solidFill>
                <a:latin typeface="Courier New"/>
                <a:cs typeface="Courier New"/>
              </a:rPr>
              <a:t>g</a:t>
            </a:r>
            <a:r>
              <a:rPr dirty="0" smtClean="0" sz="1400" spc="-4" b="1">
                <a:solidFill>
                  <a:srgbClr val="4FFFFF"/>
                </a:solidFill>
                <a:latin typeface="Courier New"/>
                <a:cs typeface="Courier New"/>
              </a:rPr>
              <a:t>_</a:t>
            </a:r>
            <a:r>
              <a:rPr dirty="0" smtClean="0" sz="1400" spc="0" b="1">
                <a:solidFill>
                  <a:srgbClr val="4FFFFF"/>
                </a:solidFill>
                <a:latin typeface="Courier New"/>
                <a:cs typeface="Courier New"/>
              </a:rPr>
              <a:t>b</a:t>
            </a:r>
            <a:r>
              <a:rPr dirty="0" smtClean="0" sz="1400" spc="-4" b="1">
                <a:solidFill>
                  <a:srgbClr val="4FFFFF"/>
                </a:solidFill>
                <a:latin typeface="Courier New"/>
                <a:cs typeface="Courier New"/>
              </a:rPr>
              <a:t>u</a:t>
            </a:r>
            <a:r>
              <a:rPr dirty="0" smtClean="0" sz="1400" spc="0" b="1">
                <a:solidFill>
                  <a:srgbClr val="4FFFFF"/>
                </a:solidFill>
                <a:latin typeface="Courier New"/>
                <a:cs typeface="Courier New"/>
              </a:rPr>
              <a:t>f</a:t>
            </a:r>
            <a:r>
              <a:rPr dirty="0" smtClean="0" sz="1400" spc="-4" b="1">
                <a:solidFill>
                  <a:srgbClr val="4FFFFF"/>
                </a:solidFill>
                <a:latin typeface="Courier New"/>
                <a:cs typeface="Courier New"/>
              </a:rPr>
              <a:t>f</a:t>
            </a:r>
            <a:r>
              <a:rPr dirty="0" smtClean="0" sz="1400" spc="0" b="1">
                <a:solidFill>
                  <a:srgbClr val="4FFFFF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4FFFFF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4FFFFF"/>
                </a:solidFill>
                <a:latin typeface="Courier New"/>
                <a:cs typeface="Courier New"/>
              </a:rPr>
              <a:t>_</a:t>
            </a:r>
            <a:r>
              <a:rPr dirty="0" smtClean="0" sz="1400" spc="-4" b="1">
                <a:solidFill>
                  <a:srgbClr val="4FFFFF"/>
                </a:solidFill>
                <a:latin typeface="Courier New"/>
                <a:cs typeface="Courier New"/>
              </a:rPr>
              <a:t>s</a:t>
            </a:r>
            <a:r>
              <a:rPr dirty="0" smtClean="0" sz="1400" spc="0" b="1">
                <a:solidFill>
                  <a:srgbClr val="4FFFFF"/>
                </a:solidFill>
                <a:latin typeface="Courier New"/>
                <a:cs typeface="Courier New"/>
              </a:rPr>
              <a:t>t</a:t>
            </a:r>
            <a:r>
              <a:rPr dirty="0" smtClean="0" sz="1400" spc="-4" b="1">
                <a:solidFill>
                  <a:srgbClr val="4FFFFF"/>
                </a:solidFill>
                <a:latin typeface="Courier New"/>
                <a:cs typeface="Courier New"/>
              </a:rPr>
              <a:t>a</a:t>
            </a:r>
            <a:r>
              <a:rPr dirty="0" smtClean="0" sz="1400" spc="0" b="1">
                <a:solidFill>
                  <a:srgbClr val="4FFFFF"/>
                </a:solidFill>
                <a:latin typeface="Courier New"/>
                <a:cs typeface="Courier New"/>
              </a:rPr>
              <a:t>rt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94401"/>
              </a:lnSpc>
              <a:spcBef>
                <a:spcPts val="2448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ring_buffer_start</a:t>
            </a:r>
            <a:r>
              <a:rPr dirty="0" smtClean="0" sz="1400" spc="-6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=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((ring_buffer_start</a:t>
            </a:r>
            <a:r>
              <a:rPr dirty="0" smtClean="0" sz="1400" spc="-5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+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1)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&amp;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ring_buffer_size_mask);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94401"/>
              </a:lnSpc>
              <a:spcBef>
                <a:spcPts val="430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d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m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400" spc="-25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o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r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i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g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b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f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f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r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400" spc="-3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to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P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P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94401"/>
              </a:lnSpc>
              <a:spcBef>
                <a:spcPts val="2446"/>
              </a:spcBef>
            </a:pPr>
            <a:r>
              <a:rPr dirty="0" smtClean="0" sz="1400" spc="0" b="1">
                <a:solidFill>
                  <a:srgbClr val="4FFFFF"/>
                </a:solidFill>
                <a:latin typeface="Courier New"/>
                <a:cs typeface="Courier New"/>
              </a:rPr>
              <a:t>//</a:t>
            </a:r>
            <a:r>
              <a:rPr dirty="0" smtClean="0" sz="1400" spc="-29" b="1">
                <a:solidFill>
                  <a:srgbClr val="4F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4FFFFF"/>
                </a:solidFill>
                <a:latin typeface="Courier New"/>
                <a:cs typeface="Courier New"/>
              </a:rPr>
              <a:t>p</a:t>
            </a:r>
            <a:r>
              <a:rPr dirty="0" smtClean="0" sz="1400" spc="-4" b="1">
                <a:solidFill>
                  <a:srgbClr val="4FFFFF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4FFFFF"/>
                </a:solidFill>
                <a:latin typeface="Courier New"/>
                <a:cs typeface="Courier New"/>
              </a:rPr>
              <a:t>o</a:t>
            </a:r>
            <a:r>
              <a:rPr dirty="0" smtClean="0" sz="1400" spc="-4" b="1">
                <a:solidFill>
                  <a:srgbClr val="4FFFFF"/>
                </a:solidFill>
                <a:latin typeface="Courier New"/>
                <a:cs typeface="Courier New"/>
              </a:rPr>
              <a:t>c</a:t>
            </a:r>
            <a:r>
              <a:rPr dirty="0" smtClean="0" sz="1400" spc="0" b="1">
                <a:solidFill>
                  <a:srgbClr val="4FFFFF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4FFFFF"/>
                </a:solidFill>
                <a:latin typeface="Courier New"/>
                <a:cs typeface="Courier New"/>
              </a:rPr>
              <a:t>s</a:t>
            </a:r>
            <a:r>
              <a:rPr dirty="0" smtClean="0" sz="1400" spc="0" b="1">
                <a:solidFill>
                  <a:srgbClr val="4FFFFF"/>
                </a:solidFill>
                <a:latin typeface="Courier New"/>
                <a:cs typeface="Courier New"/>
              </a:rPr>
              <a:t>s</a:t>
            </a:r>
            <a:r>
              <a:rPr dirty="0" smtClean="0" sz="1400" spc="-14" b="1">
                <a:solidFill>
                  <a:srgbClr val="4F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4FFFFF"/>
                </a:solidFill>
                <a:latin typeface="Courier New"/>
                <a:cs typeface="Courier New"/>
              </a:rPr>
              <a:t>j</a:t>
            </a:r>
            <a:r>
              <a:rPr dirty="0" smtClean="0" sz="1400" spc="-4" b="1">
                <a:solidFill>
                  <a:srgbClr val="4FFFFF"/>
                </a:solidFill>
                <a:latin typeface="Courier New"/>
                <a:cs typeface="Courier New"/>
              </a:rPr>
              <a:t>o</a:t>
            </a:r>
            <a:r>
              <a:rPr dirty="0" smtClean="0" sz="1400" spc="0" b="1">
                <a:solidFill>
                  <a:srgbClr val="4FFFFF"/>
                </a:solidFill>
                <a:latin typeface="Courier New"/>
                <a:cs typeface="Courier New"/>
              </a:rPr>
              <a:t>b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152400" y="1371600"/>
            <a:ext cx="914400" cy="2514600"/>
          </a:xfrm>
          <a:custGeom>
            <a:avLst/>
            <a:gdLst/>
            <a:ahLst/>
            <a:cxnLst/>
            <a:rect l="l" t="t" r="r" b="b"/>
            <a:pathLst>
              <a:path w="914400" h="2514600">
                <a:moveTo>
                  <a:pt x="0" y="2514600"/>
                </a:moveTo>
                <a:lnTo>
                  <a:pt x="914400" y="2514600"/>
                </a:lnTo>
                <a:lnTo>
                  <a:pt x="914400" y="0"/>
                </a:lnTo>
                <a:lnTo>
                  <a:pt x="0" y="0"/>
                </a:lnTo>
                <a:lnTo>
                  <a:pt x="0" y="2514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1066800" y="1371600"/>
            <a:ext cx="8077200" cy="2514600"/>
          </a:xfrm>
          <a:custGeom>
            <a:avLst/>
            <a:gdLst/>
            <a:ahLst/>
            <a:cxnLst/>
            <a:rect l="l" t="t" r="r" b="b"/>
            <a:pathLst>
              <a:path w="8077200" h="2514600">
                <a:moveTo>
                  <a:pt x="8077199" y="0"/>
                </a:moveTo>
                <a:lnTo>
                  <a:pt x="0" y="0"/>
                </a:lnTo>
                <a:lnTo>
                  <a:pt x="0" y="2514600"/>
                </a:lnTo>
                <a:lnTo>
                  <a:pt x="8077199" y="2514600"/>
                </a:lnTo>
                <a:lnTo>
                  <a:pt x="80771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1066800" y="1371600"/>
            <a:ext cx="0" cy="2514600"/>
          </a:xfrm>
          <a:custGeom>
            <a:avLst/>
            <a:gdLst/>
            <a:ahLst/>
            <a:cxnLst/>
            <a:rect l="l" t="t" r="r" b="b"/>
            <a:pathLst>
              <a:path w="0" h="2514600">
                <a:moveTo>
                  <a:pt x="0" y="0"/>
                </a:moveTo>
                <a:lnTo>
                  <a:pt x="0" y="2514600"/>
                </a:lnTo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1559433" y="589080"/>
            <a:ext cx="1291244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case</a:t>
            </a:r>
            <a:endParaRPr sz="4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894669" y="589080"/>
            <a:ext cx="1446816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study</a:t>
            </a:r>
            <a:endParaRPr sz="4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386834" y="589080"/>
            <a:ext cx="420486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–</a:t>
            </a:r>
            <a:endParaRPr sz="4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54956" y="589080"/>
            <a:ext cx="824527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R2</a:t>
            </a:r>
            <a:endParaRPr sz="4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723475" y="589080"/>
            <a:ext cx="1944312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timeout</a:t>
            </a:r>
            <a:endParaRPr sz="4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1140" y="1432512"/>
            <a:ext cx="739886" cy="7649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55"/>
              </a:lnSpc>
              <a:spcBef>
                <a:spcPts val="82"/>
              </a:spcBef>
            </a:pPr>
            <a:r>
              <a:rPr dirty="0" smtClean="0" baseline="3923" sz="2250" spc="0" b="1">
                <a:solidFill>
                  <a:srgbClr val="FF8000"/>
                </a:solidFill>
                <a:latin typeface="Courier New"/>
                <a:cs typeface="Courier New"/>
              </a:rPr>
              <a:t>03D790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377"/>
              </a:spcBef>
            </a:pP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03D7A0</a:t>
            </a:r>
            <a:endParaRPr sz="1500">
              <a:latin typeface="Courier New"/>
              <a:cs typeface="Courier New"/>
            </a:endParaRPr>
          </a:p>
          <a:p>
            <a:pPr marL="12700" marR="28575">
              <a:lnSpc>
                <a:spcPct val="94401"/>
              </a:lnSpc>
              <a:spcBef>
                <a:spcPts val="459"/>
              </a:spcBef>
            </a:pP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...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45844" y="1432512"/>
            <a:ext cx="968523" cy="4902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55"/>
              </a:lnSpc>
              <a:spcBef>
                <a:spcPts val="82"/>
              </a:spcBef>
            </a:pPr>
            <a:r>
              <a:rPr dirty="0" smtClean="0" baseline="3923" sz="2250" spc="0" b="1">
                <a:solidFill>
                  <a:srgbClr val="4FFFFF"/>
                </a:solidFill>
                <a:latin typeface="Courier New"/>
                <a:cs typeface="Courier New"/>
              </a:rPr>
              <a:t>0003D8E0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377"/>
              </a:spcBef>
            </a:pP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0002A3F0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72970" y="1432512"/>
            <a:ext cx="968523" cy="4902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55"/>
              </a:lnSpc>
              <a:spcBef>
                <a:spcPts val="82"/>
              </a:spcBef>
            </a:pPr>
            <a:r>
              <a:rPr dirty="0" smtClean="0" baseline="3923" sz="2250" spc="0" b="1">
                <a:solidFill>
                  <a:srgbClr val="E9FFFF"/>
                </a:solidFill>
                <a:latin typeface="Courier New"/>
                <a:cs typeface="Courier New"/>
              </a:rPr>
              <a:t>00001F60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377"/>
              </a:spcBef>
            </a:pP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00000000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01670" y="1432512"/>
            <a:ext cx="968523" cy="4902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55"/>
              </a:lnSpc>
              <a:spcBef>
                <a:spcPts val="82"/>
              </a:spcBef>
            </a:pPr>
            <a:r>
              <a:rPr dirty="0" smtClean="0" baseline="3923" sz="2250" spc="0" b="1">
                <a:solidFill>
                  <a:srgbClr val="E9FFFF"/>
                </a:solidFill>
                <a:latin typeface="Courier New"/>
                <a:cs typeface="Courier New"/>
              </a:rPr>
              <a:t>0003D8E0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377"/>
              </a:spcBef>
            </a:pP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00000000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30370" y="1432512"/>
            <a:ext cx="968523" cy="4902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55"/>
              </a:lnSpc>
              <a:spcBef>
                <a:spcPts val="82"/>
              </a:spcBef>
            </a:pPr>
            <a:r>
              <a:rPr dirty="0" smtClean="0" baseline="3923" sz="2250" spc="0" b="1">
                <a:solidFill>
                  <a:srgbClr val="E9FFFF"/>
                </a:solidFill>
                <a:latin typeface="Courier New"/>
                <a:cs typeface="Courier New"/>
              </a:rPr>
              <a:t>0003D8E0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377"/>
              </a:spcBef>
            </a:pP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00000000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59705" y="1432512"/>
            <a:ext cx="3813346" cy="7580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4688">
              <a:lnSpc>
                <a:spcPts val="1655"/>
              </a:lnSpc>
              <a:spcBef>
                <a:spcPts val="82"/>
              </a:spcBef>
            </a:pPr>
            <a:r>
              <a:rPr dirty="0" smtClean="0" baseline="3923" sz="2250" spc="0" b="1">
                <a:solidFill>
                  <a:srgbClr val="FF8000"/>
                </a:solidFill>
                <a:latin typeface="Courier New"/>
                <a:cs typeface="Courier New"/>
              </a:rPr>
              <a:t>link</a:t>
            </a:r>
            <a:endParaRPr sz="1500">
              <a:latin typeface="Courier New"/>
              <a:cs typeface="Courier New"/>
            </a:endParaRPr>
          </a:p>
          <a:p>
            <a:pPr marL="12700" marR="24688">
              <a:lnSpc>
                <a:spcPct val="94401"/>
              </a:lnSpc>
              <a:spcBef>
                <a:spcPts val="377"/>
              </a:spcBef>
            </a:pP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return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0x2a3f0</a:t>
            </a:r>
            <a:endParaRPr sz="1500">
              <a:latin typeface="Courier New"/>
              <a:cs typeface="Courier New"/>
            </a:endParaRPr>
          </a:p>
          <a:p>
            <a:pPr marL="127000">
              <a:lnSpc>
                <a:spcPct val="94401"/>
              </a:lnSpc>
              <a:spcBef>
                <a:spcPts val="630"/>
              </a:spcBef>
            </a:pPr>
            <a:r>
              <a:rPr dirty="0" smtClean="0" sz="1300" spc="0" b="1">
                <a:solidFill>
                  <a:srgbClr val="E9FFFF"/>
                </a:solidFill>
                <a:latin typeface="Courier New"/>
                <a:cs typeface="Courier New"/>
              </a:rPr>
              <a:t>shader_par</a:t>
            </a:r>
            <a:r>
              <a:rPr dirty="0" smtClean="0" sz="1300" spc="-9" b="1">
                <a:solidFill>
                  <a:srgbClr val="E9FFFF"/>
                </a:solidFill>
                <a:latin typeface="Courier New"/>
                <a:cs typeface="Courier New"/>
              </a:rPr>
              <a:t>t</a:t>
            </a:r>
            <a:r>
              <a:rPr dirty="0" smtClean="0" sz="1300" spc="0" b="1">
                <a:solidFill>
                  <a:srgbClr val="E9FFFF"/>
                </a:solidFill>
                <a:latin typeface="Courier New"/>
                <a:cs typeface="Courier New"/>
              </a:rPr>
              <a:t>ic</a:t>
            </a:r>
            <a:r>
              <a:rPr dirty="0" smtClean="0" sz="1300" spc="-9" b="1">
                <a:solidFill>
                  <a:srgbClr val="E9FFFF"/>
                </a:solidFill>
                <a:latin typeface="Courier New"/>
                <a:cs typeface="Courier New"/>
              </a:rPr>
              <a:t>l</a:t>
            </a:r>
            <a:r>
              <a:rPr dirty="0" smtClean="0" sz="1300" spc="0" b="1">
                <a:solidFill>
                  <a:srgbClr val="E9FFFF"/>
                </a:solidFill>
                <a:latin typeface="Courier New"/>
                <a:cs typeface="Courier New"/>
              </a:rPr>
              <a:t>e</a:t>
            </a:r>
            <a:r>
              <a:rPr dirty="0" smtClean="0" sz="1300" spc="-9" b="1">
                <a:solidFill>
                  <a:srgbClr val="E9FFFF"/>
                </a:solidFill>
                <a:latin typeface="Courier New"/>
                <a:cs typeface="Courier New"/>
              </a:rPr>
              <a:t>_</a:t>
            </a:r>
            <a:r>
              <a:rPr dirty="0" smtClean="0" sz="1300" spc="0" b="1">
                <a:solidFill>
                  <a:srgbClr val="E9FFFF"/>
                </a:solidFill>
                <a:latin typeface="Courier New"/>
                <a:cs typeface="Courier New"/>
              </a:rPr>
              <a:t>sp</a:t>
            </a:r>
            <a:r>
              <a:rPr dirty="0" smtClean="0" sz="1300" spc="-9" b="1">
                <a:solidFill>
                  <a:srgbClr val="E9FFFF"/>
                </a:solidFill>
                <a:latin typeface="Courier New"/>
                <a:cs typeface="Courier New"/>
              </a:rPr>
              <a:t>a</a:t>
            </a:r>
            <a:r>
              <a:rPr dirty="0" smtClean="0" sz="1300" spc="0" b="1">
                <a:solidFill>
                  <a:srgbClr val="E9FFFF"/>
                </a:solidFill>
                <a:latin typeface="Courier New"/>
                <a:cs typeface="Courier New"/>
              </a:rPr>
              <a:t>w</a:t>
            </a:r>
            <a:r>
              <a:rPr dirty="0" smtClean="0" sz="1300" spc="-9" b="1">
                <a:solidFill>
                  <a:srgbClr val="E9FFFF"/>
                </a:solidFill>
                <a:latin typeface="Courier New"/>
                <a:cs typeface="Courier New"/>
              </a:rPr>
              <a:t>n</a:t>
            </a:r>
            <a:r>
              <a:rPr dirty="0" smtClean="0" sz="1300" spc="0" b="1">
                <a:solidFill>
                  <a:srgbClr val="E9FFFF"/>
                </a:solidFill>
                <a:latin typeface="Courier New"/>
                <a:cs typeface="Courier New"/>
              </a:rPr>
              <a:t>_</a:t>
            </a:r>
            <a:r>
              <a:rPr dirty="0" smtClean="0" sz="1300" spc="-9" b="1">
                <a:solidFill>
                  <a:srgbClr val="E9FFFF"/>
                </a:solidFill>
                <a:latin typeface="Courier New"/>
                <a:cs typeface="Courier New"/>
              </a:rPr>
              <a:t>s</a:t>
            </a:r>
            <a:r>
              <a:rPr dirty="0" smtClean="0" sz="1300" spc="0" b="1">
                <a:solidFill>
                  <a:srgbClr val="E9FFFF"/>
                </a:solidFill>
                <a:latin typeface="Courier New"/>
                <a:cs typeface="Courier New"/>
              </a:rPr>
              <a:t>ty</a:t>
            </a:r>
            <a:r>
              <a:rPr dirty="0" smtClean="0" sz="1300" spc="-9" b="1">
                <a:solidFill>
                  <a:srgbClr val="E9FFFF"/>
                </a:solidFill>
                <a:latin typeface="Courier New"/>
                <a:cs typeface="Courier New"/>
              </a:rPr>
              <a:t>l</a:t>
            </a:r>
            <a:r>
              <a:rPr dirty="0" smtClean="0" sz="1300" spc="0" b="1">
                <a:solidFill>
                  <a:srgbClr val="E9FFFF"/>
                </a:solidFill>
                <a:latin typeface="Courier New"/>
                <a:cs typeface="Courier New"/>
              </a:rPr>
              <a:t>e</a:t>
            </a:r>
            <a:r>
              <a:rPr dirty="0" smtClean="0" sz="1300" spc="-9" b="1">
                <a:solidFill>
                  <a:srgbClr val="E9FFFF"/>
                </a:solidFill>
                <a:latin typeface="Courier New"/>
                <a:cs typeface="Courier New"/>
              </a:rPr>
              <a:t>_</a:t>
            </a:r>
            <a:r>
              <a:rPr dirty="0" smtClean="0" sz="1300" spc="0" b="1">
                <a:solidFill>
                  <a:srgbClr val="E9FFFF"/>
                </a:solidFill>
                <a:latin typeface="Courier New"/>
                <a:cs typeface="Courier New"/>
              </a:rPr>
              <a:t>di</a:t>
            </a:r>
            <a:r>
              <a:rPr dirty="0" smtClean="0" sz="1300" spc="-9" b="1">
                <a:solidFill>
                  <a:srgbClr val="E9FFFF"/>
                </a:solidFill>
                <a:latin typeface="Courier New"/>
                <a:cs typeface="Courier New"/>
              </a:rPr>
              <a:t>s</a:t>
            </a:r>
            <a:r>
              <a:rPr dirty="0" smtClean="0" sz="1300" spc="0" b="1">
                <a:solidFill>
                  <a:srgbClr val="E9FFFF"/>
                </a:solidFill>
                <a:latin typeface="Courier New"/>
                <a:cs typeface="Courier New"/>
              </a:rPr>
              <a:t>c</a:t>
            </a:r>
            <a:r>
              <a:rPr dirty="0" smtClean="0" sz="1300" spc="-9" b="1">
                <a:solidFill>
                  <a:srgbClr val="E9FFFF"/>
                </a:solidFill>
                <a:latin typeface="Courier New"/>
                <a:cs typeface="Courier New"/>
              </a:rPr>
              <a:t>_</a:t>
            </a:r>
            <a:r>
              <a:rPr dirty="0" smtClean="0" sz="1300" spc="0" b="1">
                <a:solidFill>
                  <a:srgbClr val="E9FFFF"/>
                </a:solidFill>
                <a:latin typeface="Courier New"/>
                <a:cs typeface="Courier New"/>
              </a:rPr>
              <a:t>p</a:t>
            </a:r>
            <a:r>
              <a:rPr dirty="0" smtClean="0" sz="1300" spc="-9" b="1">
                <a:solidFill>
                  <a:srgbClr val="E9FFFF"/>
                </a:solidFill>
                <a:latin typeface="Courier New"/>
                <a:cs typeface="Courier New"/>
              </a:rPr>
              <a:t>e</a:t>
            </a:r>
            <a:r>
              <a:rPr dirty="0" smtClean="0" sz="1300" spc="0" b="1">
                <a:solidFill>
                  <a:srgbClr val="E9FFFF"/>
                </a:solidFill>
                <a:latin typeface="Courier New"/>
                <a:cs typeface="Courier New"/>
              </a:rPr>
              <a:t>rp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74005" y="2255853"/>
            <a:ext cx="739886" cy="7645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55"/>
              </a:lnSpc>
              <a:spcBef>
                <a:spcPts val="82"/>
              </a:spcBef>
            </a:pPr>
            <a:r>
              <a:rPr dirty="0" smtClean="0" baseline="3923" sz="2250" spc="0" b="1">
                <a:solidFill>
                  <a:srgbClr val="99CC00"/>
                </a:solidFill>
                <a:latin typeface="Courier New"/>
                <a:cs typeface="Courier New"/>
              </a:rPr>
              <a:t>02A3E8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377"/>
              </a:spcBef>
            </a:pP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02A3EC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459"/>
              </a:spcBef>
            </a:pP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02A3F0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74105" y="2255853"/>
            <a:ext cx="502344" cy="7645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9670">
              <a:lnSpc>
                <a:spcPts val="1655"/>
              </a:lnSpc>
              <a:spcBef>
                <a:spcPts val="82"/>
              </a:spcBef>
            </a:pPr>
            <a:r>
              <a:rPr dirty="0" smtClean="0" baseline="3923" sz="2250" spc="0" b="1">
                <a:solidFill>
                  <a:srgbClr val="99CC00"/>
                </a:solidFill>
                <a:latin typeface="Courier New"/>
                <a:cs typeface="Courier New"/>
              </a:rPr>
              <a:t>nop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19444"/>
              </a:lnSpc>
              <a:spcBef>
                <a:spcPts val="552"/>
              </a:spcBef>
            </a:pP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bisl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ai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59905" y="2530173"/>
            <a:ext cx="1883072" cy="4902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8575">
              <a:lnSpc>
                <a:spcPts val="1655"/>
              </a:lnSpc>
              <a:spcBef>
                <a:spcPts val="82"/>
              </a:spcBef>
            </a:pPr>
            <a:r>
              <a:rPr dirty="0" smtClean="0" baseline="3923" sz="2250" spc="0" b="1">
                <a:solidFill>
                  <a:srgbClr val="99CC00"/>
                </a:solidFill>
                <a:latin typeface="Courier New"/>
                <a:cs typeface="Courier New"/>
              </a:rPr>
              <a:t>r000,r029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377"/>
              </a:spcBef>
            </a:pP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r001,r001,0x0150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1140" y="3353387"/>
            <a:ext cx="739886" cy="4902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55"/>
              </a:lnSpc>
              <a:spcBef>
                <a:spcPts val="82"/>
              </a:spcBef>
            </a:pPr>
            <a:r>
              <a:rPr dirty="0" smtClean="0" baseline="3923" sz="2250" spc="0" b="1">
                <a:solidFill>
                  <a:srgbClr val="FF8000"/>
                </a:solidFill>
                <a:latin typeface="Courier New"/>
                <a:cs typeface="Courier New"/>
              </a:rPr>
              <a:t>03D8E0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377"/>
              </a:spcBef>
            </a:pP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03D8F0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45844" y="3353387"/>
            <a:ext cx="968523" cy="4902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55"/>
              </a:lnSpc>
              <a:spcBef>
                <a:spcPts val="82"/>
              </a:spcBef>
            </a:pPr>
            <a:r>
              <a:rPr dirty="0" smtClean="0" baseline="3923" sz="2250" spc="0" b="1">
                <a:solidFill>
                  <a:srgbClr val="4FFFFF"/>
                </a:solidFill>
                <a:latin typeface="Courier New"/>
                <a:cs typeface="Courier New"/>
              </a:rPr>
              <a:t>0003DDA0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377"/>
              </a:spcBef>
            </a:pP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004C0003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72970" y="3353387"/>
            <a:ext cx="968523" cy="4902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55"/>
              </a:lnSpc>
              <a:spcBef>
                <a:spcPts val="82"/>
              </a:spcBef>
            </a:pPr>
            <a:r>
              <a:rPr dirty="0" smtClean="0" baseline="3923" sz="2250" spc="0" b="1">
                <a:solidFill>
                  <a:srgbClr val="E9FFFF"/>
                </a:solidFill>
                <a:latin typeface="Courier New"/>
                <a:cs typeface="Courier New"/>
              </a:rPr>
              <a:t>00002420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377"/>
              </a:spcBef>
            </a:pP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00000000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01670" y="3353387"/>
            <a:ext cx="968523" cy="4902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55"/>
              </a:lnSpc>
              <a:spcBef>
                <a:spcPts val="82"/>
              </a:spcBef>
            </a:pPr>
            <a:r>
              <a:rPr dirty="0" smtClean="0" baseline="3923" sz="2250" spc="0" b="1">
                <a:solidFill>
                  <a:srgbClr val="E9FFFF"/>
                </a:solidFill>
                <a:latin typeface="Courier New"/>
                <a:cs typeface="Courier New"/>
              </a:rPr>
              <a:t>0003DDA0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377"/>
              </a:spcBef>
            </a:pP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00000000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30370" y="3353387"/>
            <a:ext cx="968523" cy="4902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55"/>
              </a:lnSpc>
              <a:spcBef>
                <a:spcPts val="82"/>
              </a:spcBef>
            </a:pPr>
            <a:r>
              <a:rPr dirty="0" smtClean="0" baseline="3923" sz="2250" spc="0" b="1">
                <a:solidFill>
                  <a:srgbClr val="E9FFFF"/>
                </a:solidFill>
                <a:latin typeface="Courier New"/>
                <a:cs typeface="Courier New"/>
              </a:rPr>
              <a:t>0003DDA0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377"/>
              </a:spcBef>
            </a:pP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00000000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59705" y="3353387"/>
            <a:ext cx="1425630" cy="4902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8575">
              <a:lnSpc>
                <a:spcPts val="1655"/>
              </a:lnSpc>
              <a:spcBef>
                <a:spcPts val="82"/>
              </a:spcBef>
            </a:pPr>
            <a:r>
              <a:rPr dirty="0" smtClean="0" baseline="3923" sz="2250" spc="0" b="1">
                <a:solidFill>
                  <a:srgbClr val="FF8000"/>
                </a:solidFill>
                <a:latin typeface="Courier New"/>
                <a:cs typeface="Courier New"/>
              </a:rPr>
              <a:t>link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377"/>
              </a:spcBef>
            </a:pP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return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=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FF0000"/>
                </a:solidFill>
                <a:latin typeface="Courier New"/>
                <a:cs typeface="Courier New"/>
              </a:rPr>
              <a:t>???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4047439"/>
            <a:ext cx="164998" cy="6432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17"/>
              </a:spcBef>
            </a:pP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840" y="4047439"/>
            <a:ext cx="6822797" cy="12467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0"/>
              </a:lnSpc>
              <a:spcBef>
                <a:spcPts val="127"/>
              </a:spcBef>
            </a:pPr>
            <a:r>
              <a:rPr dirty="0" smtClean="0" baseline="3952" sz="3300" spc="0">
                <a:solidFill>
                  <a:srgbClr val="E9FFFF"/>
                </a:solidFill>
                <a:latin typeface="Arial"/>
                <a:cs typeface="Arial"/>
              </a:rPr>
              <a:t>so</a:t>
            </a:r>
            <a:r>
              <a:rPr dirty="0" smtClean="0" baseline="3952" sz="3300" spc="-23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4012" sz="3300" spc="0" b="1">
                <a:solidFill>
                  <a:srgbClr val="99CC00"/>
                </a:solidFill>
                <a:latin typeface="Courier New"/>
                <a:cs typeface="Courier New"/>
              </a:rPr>
              <a:t>Upd_Standa</a:t>
            </a:r>
            <a:r>
              <a:rPr dirty="0" smtClean="0" baseline="4012" sz="3300" spc="4" b="1">
                <a:solidFill>
                  <a:srgbClr val="99CC00"/>
                </a:solidFill>
                <a:latin typeface="Courier New"/>
                <a:cs typeface="Courier New"/>
              </a:rPr>
              <a:t>r</a:t>
            </a:r>
            <a:r>
              <a:rPr dirty="0" smtClean="0" baseline="4012" sz="3300" spc="0" b="1">
                <a:solidFill>
                  <a:srgbClr val="99CC00"/>
                </a:solidFill>
                <a:latin typeface="Courier New"/>
                <a:cs typeface="Courier New"/>
              </a:rPr>
              <a:t>d</a:t>
            </a:r>
            <a:r>
              <a:rPr dirty="0" smtClean="0" baseline="4012" sz="3300" spc="9" b="1">
                <a:solidFill>
                  <a:srgbClr val="99CC00"/>
                </a:solidFill>
                <a:latin typeface="Courier New"/>
                <a:cs typeface="Courier New"/>
              </a:rPr>
              <a:t>P</a:t>
            </a:r>
            <a:r>
              <a:rPr dirty="0" smtClean="0" baseline="4012" sz="3300" spc="0" b="1">
                <a:solidFill>
                  <a:srgbClr val="99CC00"/>
                </a:solidFill>
                <a:latin typeface="Courier New"/>
                <a:cs typeface="Courier New"/>
              </a:rPr>
              <a:t>ar</a:t>
            </a:r>
            <a:r>
              <a:rPr dirty="0" smtClean="0" baseline="4012" sz="3300" spc="9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baseline="4012" sz="3300" spc="0" b="1">
                <a:solidFill>
                  <a:srgbClr val="99CC00"/>
                </a:solidFill>
                <a:latin typeface="Courier New"/>
                <a:cs typeface="Courier New"/>
              </a:rPr>
              <a:t>i</a:t>
            </a:r>
            <a:r>
              <a:rPr dirty="0" smtClean="0" baseline="4012" sz="3300" spc="9" b="1">
                <a:solidFill>
                  <a:srgbClr val="99CC00"/>
                </a:solidFill>
                <a:latin typeface="Courier New"/>
                <a:cs typeface="Courier New"/>
              </a:rPr>
              <a:t>c</a:t>
            </a:r>
            <a:r>
              <a:rPr dirty="0" smtClean="0" baseline="4012" sz="3300" spc="0" b="1">
                <a:solidFill>
                  <a:srgbClr val="99CC00"/>
                </a:solidFill>
                <a:latin typeface="Courier New"/>
                <a:cs typeface="Courier New"/>
              </a:rPr>
              <a:t>l</a:t>
            </a:r>
            <a:r>
              <a:rPr dirty="0" smtClean="0" baseline="4012" sz="3300" spc="9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baseline="4012" sz="3300" spc="0" b="1">
                <a:solidFill>
                  <a:srgbClr val="99CC00"/>
                </a:solidFill>
                <a:latin typeface="Courier New"/>
                <a:cs typeface="Courier New"/>
              </a:rPr>
              <a:t>Sp</a:t>
            </a:r>
            <a:r>
              <a:rPr dirty="0" smtClean="0" baseline="4012" sz="3300" spc="9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baseline="4012" sz="3300" spc="0" b="1">
                <a:solidFill>
                  <a:srgbClr val="99CC00"/>
                </a:solidFill>
                <a:latin typeface="Courier New"/>
                <a:cs typeface="Courier New"/>
              </a:rPr>
              <a:t>wn</a:t>
            </a:r>
            <a:r>
              <a:rPr dirty="0" smtClean="0" baseline="4012" sz="3300" spc="-63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baseline="3952" sz="3300" spc="0">
                <a:solidFill>
                  <a:srgbClr val="E9FFFF"/>
                </a:solidFill>
                <a:latin typeface="Arial"/>
                <a:cs typeface="Arial"/>
              </a:rPr>
              <a:t>ca</a:t>
            </a:r>
            <a:r>
              <a:rPr dirty="0" smtClean="0" baseline="3952" sz="3300" spc="9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baseline="3952" sz="3300" spc="0">
                <a:solidFill>
                  <a:srgbClr val="E9FFFF"/>
                </a:solidFill>
                <a:latin typeface="Arial"/>
                <a:cs typeface="Arial"/>
              </a:rPr>
              <a:t>led</a:t>
            </a:r>
            <a:r>
              <a:rPr dirty="0" smtClean="0" baseline="3952" sz="3300" spc="-57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3952" sz="3300" spc="0">
                <a:solidFill>
                  <a:srgbClr val="E9FFFF"/>
                </a:solidFill>
                <a:latin typeface="Arial"/>
                <a:cs typeface="Arial"/>
              </a:rPr>
              <a:t>someth</a:t>
            </a:r>
            <a:r>
              <a:rPr dirty="0" smtClean="0" baseline="3952" sz="3300" spc="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baseline="3952" sz="3300" spc="0">
                <a:solidFill>
                  <a:srgbClr val="E9FFFF"/>
                </a:solidFill>
                <a:latin typeface="Arial"/>
                <a:cs typeface="Arial"/>
              </a:rPr>
              <a:t>ng</a:t>
            </a:r>
            <a:endParaRPr sz="2200">
              <a:latin typeface="Arial"/>
              <a:cs typeface="Arial"/>
            </a:endParaRPr>
          </a:p>
          <a:p>
            <a:pPr marL="12700" marR="547987">
              <a:lnSpc>
                <a:spcPts val="2529"/>
              </a:lnSpc>
            </a:pP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th</a:t>
            </a:r>
            <a:r>
              <a:rPr dirty="0" smtClean="0" sz="2200" spc="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200" spc="-4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fu</a:t>
            </a:r>
            <a:r>
              <a:rPr dirty="0" smtClean="0" sz="2200" spc="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2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200" spc="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200" spc="-76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200" spc="9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200" spc="4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200" spc="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endParaRPr sz="2200">
              <a:latin typeface="Courier New"/>
              <a:cs typeface="Courier New"/>
            </a:endParaRPr>
          </a:p>
          <a:p>
            <a:pPr marL="12700" marR="547987">
              <a:lnSpc>
                <a:spcPts val="2492"/>
              </a:lnSpc>
            </a:pPr>
            <a:r>
              <a:rPr dirty="0" smtClean="0" sz="2200" spc="0" b="1">
                <a:solidFill>
                  <a:srgbClr val="99CC00"/>
                </a:solidFill>
                <a:latin typeface="Courier New"/>
                <a:cs typeface="Courier New"/>
              </a:rPr>
              <a:t>shader_parti</a:t>
            </a:r>
            <a:r>
              <a:rPr dirty="0" smtClean="0" sz="2200" spc="9" b="1">
                <a:solidFill>
                  <a:srgbClr val="99CC00"/>
                </a:solidFill>
                <a:latin typeface="Courier New"/>
                <a:cs typeface="Courier New"/>
              </a:rPr>
              <a:t>c</a:t>
            </a:r>
            <a:r>
              <a:rPr dirty="0" smtClean="0" sz="2200" spc="0" b="1">
                <a:solidFill>
                  <a:srgbClr val="99CC00"/>
                </a:solidFill>
                <a:latin typeface="Courier New"/>
                <a:cs typeface="Courier New"/>
              </a:rPr>
              <a:t>l</a:t>
            </a:r>
            <a:r>
              <a:rPr dirty="0" smtClean="0" sz="2200" spc="9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2200" spc="0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2200" spc="9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2200" spc="0" b="1">
                <a:solidFill>
                  <a:srgbClr val="99CC00"/>
                </a:solidFill>
                <a:latin typeface="Courier New"/>
                <a:cs typeface="Courier New"/>
              </a:rPr>
              <a:t>pa</a:t>
            </a:r>
            <a:r>
              <a:rPr dirty="0" smtClean="0" sz="2200" spc="9" b="1">
                <a:solidFill>
                  <a:srgbClr val="99CC00"/>
                </a:solidFill>
                <a:latin typeface="Courier New"/>
                <a:cs typeface="Courier New"/>
              </a:rPr>
              <a:t>w</a:t>
            </a:r>
            <a:r>
              <a:rPr dirty="0" smtClean="0" sz="2200" spc="0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2200" spc="9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2200" spc="0" b="1">
                <a:solidFill>
                  <a:srgbClr val="99CC00"/>
                </a:solidFill>
                <a:latin typeface="Courier New"/>
                <a:cs typeface="Courier New"/>
              </a:rPr>
              <a:t>st</a:t>
            </a:r>
            <a:r>
              <a:rPr dirty="0" smtClean="0" sz="2200" spc="9" b="1">
                <a:solidFill>
                  <a:srgbClr val="99CC00"/>
                </a:solidFill>
                <a:latin typeface="Courier New"/>
                <a:cs typeface="Courier New"/>
              </a:rPr>
              <a:t>y</a:t>
            </a:r>
            <a:r>
              <a:rPr dirty="0" smtClean="0" sz="2200" spc="0" b="1">
                <a:solidFill>
                  <a:srgbClr val="99CC00"/>
                </a:solidFill>
                <a:latin typeface="Courier New"/>
                <a:cs typeface="Courier New"/>
              </a:rPr>
              <a:t>l</a:t>
            </a:r>
            <a:r>
              <a:rPr dirty="0" smtClean="0" sz="2200" spc="9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2200" spc="0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2200" spc="9" b="1">
                <a:solidFill>
                  <a:srgbClr val="99CC00"/>
                </a:solidFill>
                <a:latin typeface="Courier New"/>
                <a:cs typeface="Courier New"/>
              </a:rPr>
              <a:t>d</a:t>
            </a:r>
            <a:r>
              <a:rPr dirty="0" smtClean="0" sz="2200" spc="0" b="1">
                <a:solidFill>
                  <a:srgbClr val="99CC00"/>
                </a:solidFill>
                <a:latin typeface="Courier New"/>
                <a:cs typeface="Courier New"/>
              </a:rPr>
              <a:t>is</a:t>
            </a:r>
            <a:r>
              <a:rPr dirty="0" smtClean="0" sz="2200" spc="9" b="1">
                <a:solidFill>
                  <a:srgbClr val="99CC00"/>
                </a:solidFill>
                <a:latin typeface="Courier New"/>
                <a:cs typeface="Courier New"/>
              </a:rPr>
              <a:t>c</a:t>
            </a:r>
            <a:r>
              <a:rPr dirty="0" smtClean="0" sz="2200" spc="0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2200" spc="9" b="1">
                <a:solidFill>
                  <a:srgbClr val="99CC00"/>
                </a:solidFill>
                <a:latin typeface="Courier New"/>
                <a:cs typeface="Courier New"/>
              </a:rPr>
              <a:t>p</a:t>
            </a:r>
            <a:r>
              <a:rPr dirty="0" smtClean="0" sz="2200" spc="0" b="1">
                <a:solidFill>
                  <a:srgbClr val="99CC00"/>
                </a:solidFill>
                <a:latin typeface="Courier New"/>
                <a:cs typeface="Courier New"/>
              </a:rPr>
              <a:t>erp</a:t>
            </a:r>
            <a:r>
              <a:rPr dirty="0" smtClean="0" sz="22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endParaRPr sz="2200">
              <a:latin typeface="Arial"/>
              <a:cs typeface="Arial"/>
            </a:endParaRPr>
          </a:p>
          <a:p>
            <a:pPr marL="12700" marR="547987">
              <a:lnSpc>
                <a:spcPts val="2529"/>
              </a:lnSpc>
            </a:pP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pr</a:t>
            </a:r>
            <a:r>
              <a:rPr dirty="0" smtClean="0" sz="2200" spc="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vious</a:t>
            </a:r>
            <a:r>
              <a:rPr dirty="0" smtClean="0" sz="2200" spc="-73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200" spc="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ta</a:t>
            </a:r>
            <a:r>
              <a:rPr dirty="0" smtClean="0" sz="2200" spc="9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200" spc="14">
                <a:solidFill>
                  <a:srgbClr val="E9FFFF"/>
                </a:solidFill>
                <a:latin typeface="Arial"/>
                <a:cs typeface="Arial"/>
              </a:rPr>
              <a:t>k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-frame</a:t>
            </a:r>
            <a:r>
              <a:rPr dirty="0" smtClean="0" sz="2200" spc="-9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is</a:t>
            </a:r>
            <a:r>
              <a:rPr dirty="0" smtClean="0" sz="2200" spc="-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val</a:t>
            </a:r>
            <a:r>
              <a:rPr dirty="0" smtClean="0" sz="2200" spc="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4989899"/>
            <a:ext cx="164845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444" y="5322131"/>
            <a:ext cx="222297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79906" y="5343160"/>
            <a:ext cx="7592649" cy="11552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8900" marR="35492">
              <a:lnSpc>
                <a:spcPts val="2225"/>
              </a:lnSpc>
              <a:spcBef>
                <a:spcPts val="111"/>
              </a:spcBef>
            </a:pPr>
            <a:r>
              <a:rPr dirty="0" smtClean="0" baseline="1337" sz="3300" spc="0" b="1">
                <a:solidFill>
                  <a:srgbClr val="99CC00"/>
                </a:solidFill>
                <a:latin typeface="Courier New"/>
                <a:cs typeface="Courier New"/>
              </a:rPr>
              <a:t>fxvis_sha</a:t>
            </a:r>
            <a:r>
              <a:rPr dirty="0" smtClean="0" baseline="1337" sz="3300" spc="9" b="1">
                <a:solidFill>
                  <a:srgbClr val="99CC00"/>
                </a:solidFill>
                <a:latin typeface="Courier New"/>
                <a:cs typeface="Courier New"/>
              </a:rPr>
              <a:t>d</a:t>
            </a:r>
            <a:r>
              <a:rPr dirty="0" smtClean="0" baseline="1337" sz="3300" spc="0" b="1">
                <a:solidFill>
                  <a:srgbClr val="99CC00"/>
                </a:solidFill>
                <a:latin typeface="Courier New"/>
                <a:cs typeface="Courier New"/>
              </a:rPr>
              <a:t>er</a:t>
            </a:r>
            <a:r>
              <a:rPr dirty="0" smtClean="0" baseline="1337" sz="3300" spc="9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baseline="1337" sz="3300" spc="0" b="1">
                <a:solidFill>
                  <a:srgbClr val="99CC00"/>
                </a:solidFill>
                <a:latin typeface="Courier New"/>
                <a:cs typeface="Courier New"/>
              </a:rPr>
              <a:t>p</a:t>
            </a:r>
            <a:r>
              <a:rPr dirty="0" smtClean="0" baseline="1337" sz="3300" spc="9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baseline="1337" sz="3300" spc="0" b="1">
                <a:solidFill>
                  <a:srgbClr val="99CC00"/>
                </a:solidFill>
                <a:latin typeface="Courier New"/>
                <a:cs typeface="Courier New"/>
              </a:rPr>
              <a:t>r</a:t>
            </a:r>
            <a:r>
              <a:rPr dirty="0" smtClean="0" baseline="1337" sz="3300" spc="9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baseline="1337" sz="3300" spc="0" b="1">
                <a:solidFill>
                  <a:srgbClr val="99CC00"/>
                </a:solidFill>
                <a:latin typeface="Courier New"/>
                <a:cs typeface="Courier New"/>
              </a:rPr>
              <a:t>ic</a:t>
            </a:r>
            <a:r>
              <a:rPr dirty="0" smtClean="0" baseline="1337" sz="3300" spc="9" b="1">
                <a:solidFill>
                  <a:srgbClr val="99CC00"/>
                </a:solidFill>
                <a:latin typeface="Courier New"/>
                <a:cs typeface="Courier New"/>
              </a:rPr>
              <a:t>l</a:t>
            </a:r>
            <a:r>
              <a:rPr dirty="0" smtClean="0" baseline="1337" sz="3300" spc="0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baseline="1337" sz="3300" spc="9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baseline="1337" sz="3300" spc="0" b="1">
                <a:solidFill>
                  <a:srgbClr val="99CC00"/>
                </a:solidFill>
                <a:latin typeface="Courier New"/>
                <a:cs typeface="Courier New"/>
              </a:rPr>
              <a:t>sp</a:t>
            </a:r>
            <a:r>
              <a:rPr dirty="0" smtClean="0" baseline="1337" sz="3300" spc="9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baseline="1337" sz="3300" spc="0" b="1">
                <a:solidFill>
                  <a:srgbClr val="99CC00"/>
                </a:solidFill>
                <a:latin typeface="Courier New"/>
                <a:cs typeface="Courier New"/>
              </a:rPr>
              <a:t>w</a:t>
            </a:r>
            <a:r>
              <a:rPr dirty="0" smtClean="0" baseline="1337" sz="3300" spc="9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baseline="1337" sz="3300" spc="0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baseline="1337" sz="3300" spc="9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baseline="1337" sz="3300" spc="0" b="1">
                <a:solidFill>
                  <a:srgbClr val="99CC00"/>
                </a:solidFill>
                <a:latin typeface="Courier New"/>
                <a:cs typeface="Courier New"/>
              </a:rPr>
              <a:t>ty</a:t>
            </a:r>
            <a:r>
              <a:rPr dirty="0" smtClean="0" baseline="1337" sz="3300" spc="9" b="1">
                <a:solidFill>
                  <a:srgbClr val="99CC00"/>
                </a:solidFill>
                <a:latin typeface="Courier New"/>
                <a:cs typeface="Courier New"/>
              </a:rPr>
              <a:t>l</a:t>
            </a:r>
            <a:r>
              <a:rPr dirty="0" smtClean="0" baseline="1337" sz="3300" spc="0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baseline="1337" sz="3300" spc="9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baseline="1337" sz="3300" spc="0" b="1">
                <a:solidFill>
                  <a:srgbClr val="99CC00"/>
                </a:solidFill>
                <a:latin typeface="Courier New"/>
                <a:cs typeface="Courier New"/>
              </a:rPr>
              <a:t>di</a:t>
            </a:r>
            <a:r>
              <a:rPr dirty="0" smtClean="0" baseline="1337" sz="3300" spc="9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baseline="1337" sz="3300" spc="0" b="1">
                <a:solidFill>
                  <a:srgbClr val="99CC00"/>
                </a:solidFill>
                <a:latin typeface="Courier New"/>
                <a:cs typeface="Courier New"/>
              </a:rPr>
              <a:t>c</a:t>
            </a:r>
            <a:r>
              <a:rPr dirty="0" smtClean="0" baseline="1337" sz="3300" spc="9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baseline="1337" sz="3300" spc="0" b="1">
                <a:solidFill>
                  <a:srgbClr val="99CC00"/>
                </a:solidFill>
                <a:latin typeface="Courier New"/>
                <a:cs typeface="Courier New"/>
              </a:rPr>
              <a:t>p</a:t>
            </a:r>
            <a:r>
              <a:rPr dirty="0" smtClean="0" baseline="1337" sz="3300" spc="9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baseline="1337" sz="3300" spc="0" b="1">
                <a:solidFill>
                  <a:srgbClr val="99CC00"/>
                </a:solidFill>
                <a:latin typeface="Courier New"/>
                <a:cs typeface="Courier New"/>
              </a:rPr>
              <a:t>rp</a:t>
            </a:r>
            <a:endParaRPr sz="2200">
              <a:latin typeface="Courier New"/>
              <a:cs typeface="Courier New"/>
            </a:endParaRPr>
          </a:p>
          <a:p>
            <a:pPr marL="12700" marR="35492">
              <a:lnSpc>
                <a:spcPts val="2095"/>
              </a:lnSpc>
            </a:pPr>
            <a:r>
              <a:rPr dirty="0" smtClean="0" baseline="1317" sz="33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baseline="1317" sz="3300" spc="4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baseline="1317" sz="3300" spc="0">
                <a:solidFill>
                  <a:srgbClr val="E9FFFF"/>
                </a:solidFill>
                <a:latin typeface="Arial"/>
                <a:cs typeface="Arial"/>
              </a:rPr>
              <a:t>so</a:t>
            </a:r>
            <a:r>
              <a:rPr dirty="0" smtClean="0" baseline="1317" sz="3300" spc="-5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1317" sz="3300" spc="0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baseline="1317" sz="3300" spc="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baseline="1317" sz="3300" spc="0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baseline="1317" sz="3300" spc="4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baseline="1317" sz="3300" spc="0">
                <a:solidFill>
                  <a:srgbClr val="E9FFFF"/>
                </a:solidFill>
                <a:latin typeface="Arial"/>
                <a:cs typeface="Arial"/>
              </a:rPr>
              <a:t>ed</a:t>
            </a:r>
            <a:r>
              <a:rPr dirty="0" smtClean="0" baseline="1317" sz="3300" spc="-57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1317" sz="3300" spc="0">
                <a:solidFill>
                  <a:srgbClr val="E9FFFF"/>
                </a:solidFill>
                <a:latin typeface="Arial"/>
                <a:cs typeface="Arial"/>
              </a:rPr>
              <a:t>/</a:t>
            </a:r>
            <a:r>
              <a:rPr dirty="0" smtClean="0" baseline="1317" sz="33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1317" sz="33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baseline="1317" sz="3300" spc="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baseline="1317" sz="3300" spc="0">
                <a:solidFill>
                  <a:srgbClr val="E9FFFF"/>
                </a:solidFill>
                <a:latin typeface="Arial"/>
                <a:cs typeface="Arial"/>
              </a:rPr>
              <a:t>tur</a:t>
            </a:r>
            <a:r>
              <a:rPr dirty="0" smtClean="0" baseline="1317" sz="3300" spc="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baseline="1317" sz="3300" spc="0">
                <a:solidFill>
                  <a:srgbClr val="E9FFFF"/>
                </a:solidFill>
                <a:latin typeface="Arial"/>
                <a:cs typeface="Arial"/>
              </a:rPr>
              <a:t>ed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090"/>
              </a:lnSpc>
              <a:spcBef>
                <a:spcPts val="501"/>
              </a:spcBef>
            </a:pP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we</a:t>
            </a:r>
            <a:r>
              <a:rPr dirty="0" smtClean="0" sz="2200" spc="-37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k</a:t>
            </a:r>
            <a:r>
              <a:rPr dirty="0" smtClean="0" sz="2200" spc="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ow</a:t>
            </a:r>
            <a:r>
              <a:rPr dirty="0" smtClean="0" sz="2200" spc="-36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th</a:t>
            </a:r>
            <a:r>
              <a:rPr dirty="0" smtClean="0" sz="2200" spc="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200" spc="-3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as</a:t>
            </a:r>
            <a:r>
              <a:rPr dirty="0" smtClean="0" sz="2200" spc="-23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2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he</a:t>
            </a:r>
            <a:r>
              <a:rPr dirty="0" smtClean="0" sz="2200" spc="-2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ret</a:t>
            </a:r>
            <a:r>
              <a:rPr dirty="0" smtClean="0" sz="2200" spc="4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rn</a:t>
            </a:r>
            <a:r>
              <a:rPr dirty="0" smtClean="0" sz="2200" spc="-42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was</a:t>
            </a:r>
            <a:r>
              <a:rPr dirty="0" smtClean="0" sz="2200" spc="-3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200" spc="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ta</a:t>
            </a:r>
            <a:r>
              <a:rPr dirty="0" smtClean="0" sz="2200" spc="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hed</a:t>
            </a:r>
            <a:r>
              <a:rPr dirty="0" smtClean="0" sz="2200" spc="-66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200" spc="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to</a:t>
            </a:r>
            <a:r>
              <a:rPr dirty="0" smtClean="0" sz="2200" spc="-3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2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he</a:t>
            </a:r>
            <a:r>
              <a:rPr dirty="0" smtClean="0" sz="2200" spc="-2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pa</a:t>
            </a:r>
            <a:r>
              <a:rPr dirty="0" smtClean="0" sz="2200" spc="4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ent</a:t>
            </a:r>
            <a:r>
              <a:rPr dirty="0" smtClean="0" sz="2200" spc="-47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frame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and</a:t>
            </a:r>
            <a:r>
              <a:rPr dirty="0" smtClean="0" sz="2200" spc="-36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200" spc="4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tu</a:t>
            </a:r>
            <a:r>
              <a:rPr dirty="0" smtClean="0" sz="2200" spc="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200" spc="-58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200" spc="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ta</a:t>
            </a:r>
            <a:r>
              <a:rPr dirty="0" smtClean="0" sz="2200" spc="9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k</a:t>
            </a:r>
            <a:r>
              <a:rPr dirty="0" smtClean="0" sz="2200" spc="-5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ptr</a:t>
            </a:r>
            <a:r>
              <a:rPr dirty="0" smtClean="0" sz="2200" spc="-1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was</a:t>
            </a:r>
            <a:r>
              <a:rPr dirty="0" smtClean="0" sz="2200" spc="-3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200" spc="4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j</a:t>
            </a:r>
            <a:r>
              <a:rPr dirty="0" smtClean="0" sz="2200" spc="4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2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ed</a:t>
            </a:r>
            <a:endParaRPr sz="2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93444" y="5928937"/>
            <a:ext cx="222297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228600" y="1524000"/>
            <a:ext cx="914400" cy="609600"/>
          </a:xfrm>
          <a:custGeom>
            <a:avLst/>
            <a:gdLst/>
            <a:ahLst/>
            <a:cxnLst/>
            <a:rect l="l" t="t" r="r" b="b"/>
            <a:pathLst>
              <a:path w="914400" h="609600">
                <a:moveTo>
                  <a:pt x="0" y="609600"/>
                </a:moveTo>
                <a:lnTo>
                  <a:pt x="914400" y="609600"/>
                </a:lnTo>
                <a:lnTo>
                  <a:pt x="9144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1143000" y="1524000"/>
            <a:ext cx="7924800" cy="609600"/>
          </a:xfrm>
          <a:custGeom>
            <a:avLst/>
            <a:gdLst/>
            <a:ahLst/>
            <a:cxnLst/>
            <a:rect l="l" t="t" r="r" b="b"/>
            <a:pathLst>
              <a:path w="7924800" h="609600">
                <a:moveTo>
                  <a:pt x="0" y="609600"/>
                </a:moveTo>
                <a:lnTo>
                  <a:pt x="7924800" y="609600"/>
                </a:lnTo>
                <a:lnTo>
                  <a:pt x="79248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1143000" y="1524000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559433" y="589080"/>
            <a:ext cx="1291244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case</a:t>
            </a:r>
            <a:endParaRPr sz="4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94669" y="589080"/>
            <a:ext cx="2784813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study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–</a:t>
            </a:r>
            <a:r>
              <a:rPr dirty="0" smtClean="0" sz="4400" spc="14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R2</a:t>
            </a:r>
            <a:endParaRPr sz="4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23475" y="589080"/>
            <a:ext cx="1944312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timeout</a:t>
            </a:r>
            <a:endParaRPr sz="4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40" y="2368722"/>
            <a:ext cx="202946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8840" y="2368722"/>
            <a:ext cx="4640161" cy="11001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20">
              <a:lnSpc>
                <a:spcPts val="2940"/>
              </a:lnSpc>
              <a:spcBef>
                <a:spcPts val="147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th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-53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is</a:t>
            </a:r>
            <a:r>
              <a:rPr dirty="0" smtClean="0" sz="2800" spc="-2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the</a:t>
            </a:r>
            <a:r>
              <a:rPr dirty="0" smtClean="0" sz="2800" spc="-23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ta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k</a:t>
            </a:r>
            <a:r>
              <a:rPr dirty="0" smtClean="0" sz="2800" spc="-7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fr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me</a:t>
            </a:r>
            <a:r>
              <a:rPr dirty="0" smtClean="0" sz="2800" spc="-5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of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ts val="2465"/>
              </a:lnSpc>
            </a:pPr>
            <a:r>
              <a:rPr dirty="0" smtClean="0" baseline="6130" sz="3600" spc="0" b="1">
                <a:solidFill>
                  <a:srgbClr val="99CC00"/>
                </a:solidFill>
                <a:latin typeface="Courier New"/>
                <a:cs typeface="Courier New"/>
              </a:rPr>
              <a:t>Upd_StandardPart</a:t>
            </a:r>
            <a:r>
              <a:rPr dirty="0" smtClean="0" baseline="6130" sz="3600" spc="-14" b="1">
                <a:solidFill>
                  <a:srgbClr val="99CC00"/>
                </a:solidFill>
                <a:latin typeface="Courier New"/>
                <a:cs typeface="Courier New"/>
              </a:rPr>
              <a:t>i</a:t>
            </a:r>
            <a:r>
              <a:rPr dirty="0" smtClean="0" baseline="6130" sz="3600" spc="0" b="1">
                <a:solidFill>
                  <a:srgbClr val="99CC00"/>
                </a:solidFill>
                <a:latin typeface="Courier New"/>
                <a:cs typeface="Courier New"/>
              </a:rPr>
              <a:t>cleS</a:t>
            </a:r>
            <a:r>
              <a:rPr dirty="0" smtClean="0" baseline="6130" sz="3600" spc="-14" b="1">
                <a:solidFill>
                  <a:srgbClr val="99CC00"/>
                </a:solidFill>
                <a:latin typeface="Courier New"/>
                <a:cs typeface="Courier New"/>
              </a:rPr>
              <a:t>p</a:t>
            </a:r>
            <a:r>
              <a:rPr dirty="0" smtClean="0" baseline="6130" sz="3600" spc="0" b="1">
                <a:solidFill>
                  <a:srgbClr val="99CC00"/>
                </a:solidFill>
                <a:latin typeface="Courier New"/>
                <a:cs typeface="Courier New"/>
              </a:rPr>
              <a:t>awn</a:t>
            </a:r>
            <a:endParaRPr sz="2400">
              <a:latin typeface="Courier New"/>
              <a:cs typeface="Courier New"/>
            </a:endParaRPr>
          </a:p>
          <a:p>
            <a:pPr marL="12700" marR="45720">
              <a:lnSpc>
                <a:spcPct val="95825"/>
              </a:lnSpc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me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3088057"/>
            <a:ext cx="203098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32014" y="3425108"/>
            <a:ext cx="395717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or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840" y="3488843"/>
            <a:ext cx="683173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dirty="0" smtClean="0" baseline="4904" sz="3600" spc="0" b="1">
                <a:solidFill>
                  <a:srgbClr val="99CC00"/>
                </a:solidFill>
                <a:latin typeface="Courier New"/>
                <a:cs typeface="Courier New"/>
              </a:rPr>
              <a:t>shader_particle_</a:t>
            </a:r>
            <a:r>
              <a:rPr dirty="0" smtClean="0" baseline="4904" sz="3600" spc="-14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baseline="4904" sz="3600" spc="0" b="1">
                <a:solidFill>
                  <a:srgbClr val="99CC00"/>
                </a:solidFill>
                <a:latin typeface="Courier New"/>
                <a:cs typeface="Courier New"/>
              </a:rPr>
              <a:t>pawn</a:t>
            </a:r>
            <a:r>
              <a:rPr dirty="0" smtClean="0" baseline="4904" sz="3600" spc="-14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baseline="4904" sz="3600" spc="0" b="1">
                <a:solidFill>
                  <a:srgbClr val="99CC00"/>
                </a:solidFill>
                <a:latin typeface="Courier New"/>
                <a:cs typeface="Courier New"/>
              </a:rPr>
              <a:t>styl</a:t>
            </a:r>
            <a:r>
              <a:rPr dirty="0" smtClean="0" baseline="4904" sz="3600" spc="-14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baseline="4904" sz="3600" spc="0" b="1">
                <a:solidFill>
                  <a:srgbClr val="99CC00"/>
                </a:solidFill>
                <a:latin typeface="Courier New"/>
                <a:cs typeface="Courier New"/>
              </a:rPr>
              <a:t>_dis</a:t>
            </a:r>
            <a:r>
              <a:rPr dirty="0" smtClean="0" baseline="4904" sz="3600" spc="-14" b="1">
                <a:solidFill>
                  <a:srgbClr val="99CC00"/>
                </a:solidFill>
                <a:latin typeface="Courier New"/>
                <a:cs typeface="Courier New"/>
              </a:rPr>
              <a:t>c</a:t>
            </a:r>
            <a:r>
              <a:rPr dirty="0" smtClean="0" baseline="4904" sz="3600" spc="0" b="1">
                <a:solidFill>
                  <a:srgbClr val="99CC00"/>
                </a:solidFill>
                <a:latin typeface="Courier New"/>
                <a:cs typeface="Courier New"/>
              </a:rPr>
              <a:t>_perp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840" y="3771056"/>
            <a:ext cx="7979557" cy="11151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met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2800" spc="-1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-6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cal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ed</a:t>
            </a:r>
            <a:r>
              <a:rPr dirty="0" smtClean="0" sz="2800" spc="-63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800" spc="-76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he</a:t>
            </a:r>
            <a:r>
              <a:rPr dirty="0" smtClean="0" sz="2800" spc="-3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nt</a:t>
            </a:r>
            <a:r>
              <a:rPr dirty="0" smtClean="0" sz="2800" spc="-5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59">
                <a:solidFill>
                  <a:srgbClr val="E9FFFF"/>
                </a:solidFill>
                <a:latin typeface="Arial"/>
                <a:cs typeface="Arial"/>
              </a:rPr>
              <a:t>k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-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fr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me</a:t>
            </a:r>
            <a:endParaRPr sz="2800">
              <a:latin typeface="Arial"/>
              <a:cs typeface="Arial"/>
            </a:endParaRPr>
          </a:p>
          <a:p>
            <a:pPr marL="12700" marR="53263">
              <a:lnSpc>
                <a:spcPts val="3200"/>
              </a:lnSpc>
              <a:spcBef>
                <a:spcPts val="151"/>
              </a:spcBef>
            </a:pPr>
            <a:r>
              <a:rPr dirty="0" smtClean="0" baseline="-1035" sz="4200" spc="0">
                <a:solidFill>
                  <a:srgbClr val="E9FFFF"/>
                </a:solidFill>
                <a:latin typeface="Arial"/>
                <a:cs typeface="Arial"/>
              </a:rPr>
              <a:t>le</a:t>
            </a:r>
            <a:r>
              <a:rPr dirty="0" smtClean="0" baseline="-1035" sz="42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baseline="-1035" sz="4200" spc="0">
                <a:solidFill>
                  <a:srgbClr val="E9FFFF"/>
                </a:solidFill>
                <a:latin typeface="Arial"/>
                <a:cs typeface="Arial"/>
              </a:rPr>
              <a:t>'s</a:t>
            </a:r>
            <a:r>
              <a:rPr dirty="0" smtClean="0" baseline="-1035" sz="4200" spc="-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-1035" sz="4200" spc="0">
                <a:solidFill>
                  <a:srgbClr val="E9FFFF"/>
                </a:solidFill>
                <a:latin typeface="Arial"/>
                <a:cs typeface="Arial"/>
              </a:rPr>
              <a:t>lo</a:t>
            </a:r>
            <a:r>
              <a:rPr dirty="0" smtClean="0" baseline="-1035" sz="4200" spc="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baseline="-1035" sz="4200" spc="0">
                <a:solidFill>
                  <a:srgbClr val="E9FFFF"/>
                </a:solidFill>
                <a:latin typeface="Arial"/>
                <a:cs typeface="Arial"/>
              </a:rPr>
              <a:t>k</a:t>
            </a:r>
            <a:r>
              <a:rPr dirty="0" smtClean="0" baseline="-1035" sz="4200" spc="-5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-1035" sz="4200" spc="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baseline="-1035" sz="42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endParaRPr sz="2800">
              <a:latin typeface="Arial"/>
              <a:cs typeface="Arial"/>
            </a:endParaRPr>
          </a:p>
          <a:p>
            <a:pPr marL="12700" marR="53263">
              <a:lnSpc>
                <a:spcPts val="2465"/>
              </a:lnSpc>
            </a:pPr>
            <a:r>
              <a:rPr dirty="0" smtClean="0" baseline="6130" sz="3600" spc="0" b="1">
                <a:solidFill>
                  <a:srgbClr val="99CC00"/>
                </a:solidFill>
                <a:latin typeface="Courier New"/>
                <a:cs typeface="Courier New"/>
              </a:rPr>
              <a:t>shader_particle_</a:t>
            </a:r>
            <a:r>
              <a:rPr dirty="0" smtClean="0" baseline="6130" sz="3600" spc="-14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baseline="6130" sz="3600" spc="0" b="1">
                <a:solidFill>
                  <a:srgbClr val="99CC00"/>
                </a:solidFill>
                <a:latin typeface="Courier New"/>
                <a:cs typeface="Courier New"/>
              </a:rPr>
              <a:t>pawn</a:t>
            </a:r>
            <a:r>
              <a:rPr dirty="0" smtClean="0" baseline="6130" sz="3600" spc="-14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baseline="6130" sz="3600" spc="0" b="1">
                <a:solidFill>
                  <a:srgbClr val="99CC00"/>
                </a:solidFill>
                <a:latin typeface="Courier New"/>
                <a:cs typeface="Courier New"/>
              </a:rPr>
              <a:t>styl</a:t>
            </a:r>
            <a:r>
              <a:rPr dirty="0" smtClean="0" baseline="6130" sz="3600" spc="-14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baseline="6130" sz="3600" spc="0" b="1">
                <a:solidFill>
                  <a:srgbClr val="99CC00"/>
                </a:solidFill>
                <a:latin typeface="Courier New"/>
                <a:cs typeface="Courier New"/>
              </a:rPr>
              <a:t>_dis</a:t>
            </a:r>
            <a:r>
              <a:rPr dirty="0" smtClean="0" baseline="6130" sz="3600" spc="-14" b="1">
                <a:solidFill>
                  <a:srgbClr val="99CC00"/>
                </a:solidFill>
                <a:latin typeface="Courier New"/>
                <a:cs typeface="Courier New"/>
              </a:rPr>
              <a:t>c</a:t>
            </a:r>
            <a:r>
              <a:rPr dirty="0" smtClean="0" baseline="6130" sz="3600" spc="0" b="1">
                <a:solidFill>
                  <a:srgbClr val="99CC00"/>
                </a:solidFill>
                <a:latin typeface="Courier New"/>
                <a:cs typeface="Courier New"/>
              </a:rPr>
              <a:t>_perp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197910"/>
            <a:ext cx="203098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00" y="1524000"/>
            <a:ext cx="914400" cy="609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9">
              <a:lnSpc>
                <a:spcPct val="94401"/>
              </a:lnSpc>
              <a:spcBef>
                <a:spcPts val="430"/>
              </a:spcBef>
            </a:pPr>
            <a:r>
              <a:rPr dirty="0" smtClean="0" sz="1500" spc="0" b="1">
                <a:solidFill>
                  <a:srgbClr val="FF8000"/>
                </a:solidFill>
                <a:latin typeface="Courier New"/>
                <a:cs typeface="Courier New"/>
              </a:rPr>
              <a:t>03D8E0</a:t>
            </a:r>
            <a:endParaRPr sz="15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  <a:spcBef>
                <a:spcPts val="459"/>
              </a:spcBef>
            </a:pP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03D8F0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43000" y="1524000"/>
            <a:ext cx="7924800" cy="609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744">
              <a:lnSpc>
                <a:spcPct val="94401"/>
              </a:lnSpc>
              <a:spcBef>
                <a:spcPts val="430"/>
              </a:spcBef>
            </a:pPr>
            <a:r>
              <a:rPr dirty="0" smtClean="0" sz="1500" spc="0" b="1">
                <a:solidFill>
                  <a:srgbClr val="4FFFFF"/>
                </a:solidFill>
                <a:latin typeface="Courier New"/>
                <a:cs typeface="Courier New"/>
              </a:rPr>
              <a:t>0003DDA0</a:t>
            </a:r>
            <a:r>
              <a:rPr dirty="0" smtClean="0" sz="1500" spc="-14" b="1">
                <a:solidFill>
                  <a:srgbClr val="4F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00002420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0003DDA0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0003DDA0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FF8000"/>
                </a:solidFill>
                <a:latin typeface="Courier New"/>
                <a:cs typeface="Courier New"/>
              </a:rPr>
              <a:t>link</a:t>
            </a:r>
            <a:endParaRPr sz="1500">
              <a:latin typeface="Courier New"/>
              <a:cs typeface="Courier New"/>
            </a:endParaRPr>
          </a:p>
          <a:p>
            <a:pPr marL="91744">
              <a:lnSpc>
                <a:spcPct val="94401"/>
              </a:lnSpc>
              <a:spcBef>
                <a:spcPts val="459"/>
              </a:spcBef>
            </a:pP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004C0003</a:t>
            </a:r>
            <a:r>
              <a:rPr dirty="0" smtClean="0" sz="15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00000000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00000000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00000000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return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=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FF0000"/>
                </a:solidFill>
                <a:latin typeface="Courier New"/>
                <a:cs typeface="Courier New"/>
              </a:rPr>
              <a:t>???</a:t>
            </a:r>
            <a:endParaRPr sz="1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381000" y="1600200"/>
            <a:ext cx="4419600" cy="2788920"/>
          </a:xfrm>
          <a:custGeom>
            <a:avLst/>
            <a:gdLst/>
            <a:ahLst/>
            <a:cxnLst/>
            <a:rect l="l" t="t" r="r" b="b"/>
            <a:pathLst>
              <a:path w="4419600" h="2788920">
                <a:moveTo>
                  <a:pt x="0" y="2788920"/>
                </a:moveTo>
                <a:lnTo>
                  <a:pt x="4419600" y="2788920"/>
                </a:lnTo>
                <a:lnTo>
                  <a:pt x="4419600" y="0"/>
                </a:lnTo>
                <a:lnTo>
                  <a:pt x="0" y="0"/>
                </a:lnTo>
                <a:lnTo>
                  <a:pt x="0" y="27889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4800600" y="1600200"/>
            <a:ext cx="4114800" cy="2788920"/>
          </a:xfrm>
          <a:custGeom>
            <a:avLst/>
            <a:gdLst/>
            <a:ahLst/>
            <a:cxnLst/>
            <a:rect l="l" t="t" r="r" b="b"/>
            <a:pathLst>
              <a:path w="4114800" h="2788920">
                <a:moveTo>
                  <a:pt x="0" y="2788920"/>
                </a:moveTo>
                <a:lnTo>
                  <a:pt x="4114800" y="2788920"/>
                </a:lnTo>
                <a:lnTo>
                  <a:pt x="4114800" y="0"/>
                </a:lnTo>
                <a:lnTo>
                  <a:pt x="0" y="0"/>
                </a:lnTo>
                <a:lnTo>
                  <a:pt x="0" y="27889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4800600" y="1600200"/>
            <a:ext cx="0" cy="2788920"/>
          </a:xfrm>
          <a:custGeom>
            <a:avLst/>
            <a:gdLst/>
            <a:ahLst/>
            <a:cxnLst/>
            <a:rect l="l" t="t" r="r" b="b"/>
            <a:pathLst>
              <a:path w="0" h="2788920">
                <a:moveTo>
                  <a:pt x="0" y="0"/>
                </a:moveTo>
                <a:lnTo>
                  <a:pt x="0" y="2788920"/>
                </a:lnTo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559433" y="589080"/>
            <a:ext cx="1291244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case</a:t>
            </a:r>
            <a:endParaRPr sz="4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94669" y="589080"/>
            <a:ext cx="1446816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study</a:t>
            </a:r>
            <a:endParaRPr sz="4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86834" y="589080"/>
            <a:ext cx="420486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–</a:t>
            </a:r>
            <a:endParaRPr sz="4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54956" y="589080"/>
            <a:ext cx="824527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R2</a:t>
            </a:r>
            <a:endParaRPr sz="4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23475" y="589080"/>
            <a:ext cx="1944312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timeout</a:t>
            </a:r>
            <a:endParaRPr sz="4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9740" y="4872156"/>
            <a:ext cx="2000122" cy="9126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-4" b="1">
                <a:solidFill>
                  <a:srgbClr val="4FFFFF"/>
                </a:solidFill>
                <a:latin typeface="Arial"/>
                <a:cs typeface="Arial"/>
              </a:rPr>
              <a:t>1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: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800" spc="-9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res</a:t>
            </a:r>
            <a:r>
              <a:rPr dirty="0" smtClean="0" sz="1800" spc="-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rve</a:t>
            </a:r>
            <a:r>
              <a:rPr dirty="0" smtClean="0" sz="1800" spc="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LR</a:t>
            </a:r>
            <a:r>
              <a:rPr dirty="0" smtClean="0" sz="1800" spc="-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1800" spc="-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  <a:p>
            <a:pPr marL="12700" marR="34289">
              <a:lnSpc>
                <a:spcPct val="95825"/>
              </a:lnSpc>
              <a:spcBef>
                <a:spcPts val="425"/>
              </a:spcBef>
            </a:pPr>
            <a:r>
              <a:rPr dirty="0" smtClean="0" sz="1800" spc="-4" b="1">
                <a:solidFill>
                  <a:srgbClr val="4FFFFF"/>
                </a:solidFill>
                <a:latin typeface="Arial"/>
                <a:cs typeface="Arial"/>
              </a:rPr>
              <a:t>2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: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800" spc="0" i="1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1800" spc="-9" i="1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1800" spc="0" i="1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1800" spc="-9" i="1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1800" spc="0" i="1">
                <a:solidFill>
                  <a:srgbClr val="E9FFFF"/>
                </a:solidFill>
                <a:latin typeface="Arial"/>
                <a:cs typeface="Arial"/>
              </a:rPr>
              <a:t>cate</a:t>
            </a:r>
            <a:r>
              <a:rPr dirty="0" smtClean="0" sz="1800" spc="14" i="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frame</a:t>
            </a:r>
            <a:endParaRPr sz="1800">
              <a:latin typeface="Arial"/>
              <a:cs typeface="Arial"/>
            </a:endParaRPr>
          </a:p>
          <a:p>
            <a:pPr marL="12700" marR="34289">
              <a:lnSpc>
                <a:spcPct val="95825"/>
              </a:lnSpc>
              <a:spcBef>
                <a:spcPts val="524"/>
              </a:spcBef>
            </a:pPr>
            <a:r>
              <a:rPr dirty="0" smtClean="0" sz="1800" spc="-4" b="1">
                <a:solidFill>
                  <a:srgbClr val="4FFFFF"/>
                </a:solidFill>
                <a:latin typeface="Arial"/>
                <a:cs typeface="Arial"/>
              </a:rPr>
              <a:t>3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: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800" spc="-4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stu</a:t>
            </a:r>
            <a:r>
              <a:rPr dirty="0" smtClean="0" sz="1800" spc="-34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64866" y="4872156"/>
            <a:ext cx="74457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frie</a:t>
            </a:r>
            <a:r>
              <a:rPr dirty="0" smtClean="0" sz="1800" spc="-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ds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80229" y="4872156"/>
            <a:ext cx="2571851" cy="9126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90">
              <a:lnSpc>
                <a:spcPts val="1939"/>
              </a:lnSpc>
              <a:spcBef>
                <a:spcPts val="97"/>
              </a:spcBef>
            </a:pPr>
            <a:r>
              <a:rPr dirty="0" smtClean="0" sz="1800" spc="-4" b="1">
                <a:solidFill>
                  <a:srgbClr val="4FFFFF"/>
                </a:solidFill>
                <a:latin typeface="Arial"/>
                <a:cs typeface="Arial"/>
              </a:rPr>
              <a:t>4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: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800" spc="0" i="1">
                <a:solidFill>
                  <a:srgbClr val="E9FFFF"/>
                </a:solidFill>
                <a:latin typeface="Arial"/>
                <a:cs typeface="Arial"/>
              </a:rPr>
              <a:t>free</a:t>
            </a:r>
            <a:r>
              <a:rPr dirty="0" smtClean="0" sz="1800" spc="0" i="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frame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25"/>
              </a:spcBef>
            </a:pPr>
            <a:r>
              <a:rPr dirty="0" smtClean="0" sz="1800" spc="-4" b="1">
                <a:solidFill>
                  <a:srgbClr val="4FFFFF"/>
                </a:solidFill>
                <a:latin typeface="Arial"/>
                <a:cs typeface="Arial"/>
              </a:rPr>
              <a:t>5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: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1800" spc="-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store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LR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800" spc="-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nd</a:t>
            </a:r>
            <a:r>
              <a:rPr dirty="0" smtClean="0" sz="1800" spc="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frie</a:t>
            </a:r>
            <a:r>
              <a:rPr dirty="0" smtClean="0" sz="1800" spc="-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ds</a:t>
            </a:r>
            <a:endParaRPr sz="1800">
              <a:latin typeface="Arial"/>
              <a:cs typeface="Arial"/>
            </a:endParaRPr>
          </a:p>
          <a:p>
            <a:pPr marL="12700" marR="34290">
              <a:lnSpc>
                <a:spcPct val="95825"/>
              </a:lnSpc>
              <a:spcBef>
                <a:spcPts val="524"/>
              </a:spcBef>
            </a:pPr>
            <a:r>
              <a:rPr dirty="0" smtClean="0" sz="1800" spc="-4" b="1">
                <a:solidFill>
                  <a:srgbClr val="4FFFFF"/>
                </a:solidFill>
                <a:latin typeface="Arial"/>
                <a:cs typeface="Arial"/>
              </a:rPr>
              <a:t>6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: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1800" spc="-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turn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000" y="1600200"/>
            <a:ext cx="4419600" cy="27889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94401"/>
              </a:lnSpc>
              <a:spcBef>
                <a:spcPts val="430"/>
              </a:spcBef>
            </a:pP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shader_particle_spawn_style_disc_perp</a:t>
            </a:r>
            <a:endParaRPr sz="1500">
              <a:latin typeface="Courier New"/>
              <a:cs typeface="Courier New"/>
            </a:endParaRPr>
          </a:p>
          <a:p>
            <a:pPr marL="204215">
              <a:lnSpc>
                <a:spcPct val="94401"/>
              </a:lnSpc>
              <a:spcBef>
                <a:spcPts val="459"/>
              </a:spcBef>
            </a:pP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029DB0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nop</a:t>
            </a:r>
            <a:endParaRPr sz="1500">
              <a:latin typeface="Courier New"/>
              <a:cs typeface="Courier New"/>
            </a:endParaRPr>
          </a:p>
          <a:p>
            <a:pPr marL="204215">
              <a:lnSpc>
                <a:spcPct val="94401"/>
              </a:lnSpc>
              <a:spcBef>
                <a:spcPts val="459"/>
              </a:spcBef>
            </a:pP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029DB4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stqd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r094,-0x00F0(r001)</a:t>
            </a:r>
            <a:endParaRPr sz="1500">
              <a:latin typeface="Courier New"/>
              <a:cs typeface="Courier New"/>
            </a:endParaRPr>
          </a:p>
          <a:p>
            <a:pPr marL="204215">
              <a:lnSpc>
                <a:spcPct val="94401"/>
              </a:lnSpc>
              <a:spcBef>
                <a:spcPts val="459"/>
              </a:spcBef>
            </a:pP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029DB8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il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  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r094,0x0034</a:t>
            </a:r>
            <a:endParaRPr sz="1500">
              <a:latin typeface="Courier New"/>
              <a:cs typeface="Courier New"/>
            </a:endParaRPr>
          </a:p>
          <a:p>
            <a:pPr marL="204215">
              <a:lnSpc>
                <a:spcPct val="95825"/>
              </a:lnSpc>
              <a:spcBef>
                <a:spcPts val="335"/>
              </a:spcBef>
            </a:pP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029DBC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stqd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r000,0x0010(r001)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  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4FFFFF"/>
                </a:solidFill>
                <a:latin typeface="Arial"/>
                <a:cs typeface="Arial"/>
              </a:rPr>
              <a:t>1</a:t>
            </a:r>
            <a:endParaRPr sz="1500">
              <a:latin typeface="Arial"/>
              <a:cs typeface="Arial"/>
            </a:endParaRPr>
          </a:p>
          <a:p>
            <a:pPr marL="204215">
              <a:lnSpc>
                <a:spcPct val="94401"/>
              </a:lnSpc>
              <a:spcBef>
                <a:spcPts val="425"/>
              </a:spcBef>
            </a:pP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...</a:t>
            </a:r>
            <a:endParaRPr sz="1500">
              <a:latin typeface="Courier New"/>
              <a:cs typeface="Courier New"/>
            </a:endParaRPr>
          </a:p>
          <a:p>
            <a:pPr marL="204215">
              <a:lnSpc>
                <a:spcPct val="95825"/>
              </a:lnSpc>
              <a:spcBef>
                <a:spcPts val="335"/>
              </a:spcBef>
            </a:pP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029E50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ai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  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r001,r001</a:t>
            </a:r>
            <a:r>
              <a:rPr dirty="0" smtClean="0" sz="1500" spc="4" b="1">
                <a:solidFill>
                  <a:srgbClr val="99CC00"/>
                </a:solidFill>
                <a:latin typeface="Courier New"/>
                <a:cs typeface="Courier New"/>
              </a:rPr>
              <a:t>,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-0x0150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  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4FFFFF"/>
                </a:solidFill>
                <a:latin typeface="Arial"/>
                <a:cs typeface="Arial"/>
              </a:rPr>
              <a:t>2</a:t>
            </a:r>
            <a:endParaRPr sz="1500">
              <a:latin typeface="Arial"/>
              <a:cs typeface="Arial"/>
            </a:endParaRPr>
          </a:p>
          <a:p>
            <a:pPr marL="91440">
              <a:lnSpc>
                <a:spcPct val="94401"/>
              </a:lnSpc>
              <a:spcBef>
                <a:spcPts val="425"/>
              </a:spcBef>
            </a:pP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...</a:t>
            </a:r>
            <a:endParaRPr sz="1500">
              <a:latin typeface="Courier New"/>
              <a:cs typeface="Courier New"/>
            </a:endParaRPr>
          </a:p>
          <a:p>
            <a:pPr marL="204215">
              <a:lnSpc>
                <a:spcPct val="95825"/>
              </a:lnSpc>
              <a:spcBef>
                <a:spcPts val="335"/>
              </a:spcBef>
            </a:pP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&lt;stuff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here&gt;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                   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4FFFFF"/>
                </a:solidFill>
                <a:latin typeface="Arial"/>
                <a:cs typeface="Arial"/>
              </a:rPr>
              <a:t>3</a:t>
            </a:r>
            <a:endParaRPr sz="1500">
              <a:latin typeface="Arial"/>
              <a:cs typeface="Arial"/>
            </a:endParaRPr>
          </a:p>
          <a:p>
            <a:pPr marL="91440">
              <a:lnSpc>
                <a:spcPct val="94401"/>
              </a:lnSpc>
              <a:spcBef>
                <a:spcPts val="425"/>
              </a:spcBef>
            </a:pP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...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00600" y="1600200"/>
            <a:ext cx="4114800" cy="27889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5104">
              <a:lnSpc>
                <a:spcPct val="94401"/>
              </a:lnSpc>
              <a:spcBef>
                <a:spcPts val="430"/>
              </a:spcBef>
            </a:pP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02A3F0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ai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  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r001,r001,0x0150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   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4FFFFF"/>
                </a:solidFill>
                <a:latin typeface="Courier New"/>
                <a:cs typeface="Courier New"/>
              </a:rPr>
              <a:t>4</a:t>
            </a:r>
            <a:endParaRPr sz="1500">
              <a:latin typeface="Courier New"/>
              <a:cs typeface="Courier New"/>
            </a:endParaRPr>
          </a:p>
          <a:p>
            <a:pPr marL="205104">
              <a:lnSpc>
                <a:spcPct val="95825"/>
              </a:lnSpc>
              <a:spcBef>
                <a:spcPts val="340"/>
              </a:spcBef>
            </a:pP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02A5EC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lqd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r000,0x0010(r001)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  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4FFFFF"/>
                </a:solidFill>
                <a:latin typeface="Arial"/>
                <a:cs typeface="Arial"/>
              </a:rPr>
              <a:t>5</a:t>
            </a:r>
            <a:endParaRPr sz="1500">
              <a:latin typeface="Arial"/>
              <a:cs typeface="Arial"/>
            </a:endParaRPr>
          </a:p>
          <a:p>
            <a:pPr marL="205104">
              <a:lnSpc>
                <a:spcPct val="94401"/>
              </a:lnSpc>
              <a:spcBef>
                <a:spcPts val="425"/>
              </a:spcBef>
            </a:pP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02A5F0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lqd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r080,-0x0010(r001)</a:t>
            </a:r>
            <a:endParaRPr sz="1500">
              <a:latin typeface="Courier New"/>
              <a:cs typeface="Courier New"/>
            </a:endParaRPr>
          </a:p>
          <a:p>
            <a:pPr marL="205104">
              <a:lnSpc>
                <a:spcPct val="94401"/>
              </a:lnSpc>
              <a:spcBef>
                <a:spcPts val="459"/>
              </a:spcBef>
            </a:pP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...</a:t>
            </a:r>
            <a:endParaRPr sz="1500">
              <a:latin typeface="Courier New"/>
              <a:cs typeface="Courier New"/>
            </a:endParaRPr>
          </a:p>
          <a:p>
            <a:pPr marL="205104">
              <a:lnSpc>
                <a:spcPct val="94401"/>
              </a:lnSpc>
              <a:spcBef>
                <a:spcPts val="459"/>
              </a:spcBef>
            </a:pP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02A640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bi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  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r000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               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4FFFFF"/>
                </a:solidFill>
                <a:latin typeface="Courier New"/>
                <a:cs typeface="Courier New"/>
              </a:rPr>
              <a:t>6</a:t>
            </a:r>
            <a:endParaRPr sz="1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559433" y="589080"/>
            <a:ext cx="1291244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case</a:t>
            </a:r>
            <a:endParaRPr sz="4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94669" y="589080"/>
            <a:ext cx="1446816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study</a:t>
            </a:r>
            <a:endParaRPr sz="4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86834" y="589080"/>
            <a:ext cx="420486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–</a:t>
            </a:r>
            <a:endParaRPr sz="4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54956" y="589080"/>
            <a:ext cx="824527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R2</a:t>
            </a:r>
            <a:endParaRPr sz="4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23475" y="589080"/>
            <a:ext cx="1944312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timeout</a:t>
            </a:r>
            <a:endParaRPr sz="4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1691819"/>
            <a:ext cx="203098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8840" y="1691819"/>
            <a:ext cx="8063941" cy="16882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2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,</a:t>
            </a:r>
            <a:r>
              <a:rPr dirty="0" smtClean="0" sz="2800" spc="-4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we</a:t>
            </a:r>
            <a:r>
              <a:rPr dirty="0" smtClean="0" sz="2800" spc="-2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ll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endParaRPr sz="2800">
              <a:latin typeface="Arial"/>
              <a:cs typeface="Arial"/>
            </a:endParaRPr>
          </a:p>
          <a:p>
            <a:pPr marL="12700" marR="45720">
              <a:lnSpc>
                <a:spcPct val="94401"/>
              </a:lnSpc>
              <a:spcBef>
                <a:spcPts val="31"/>
              </a:spcBef>
            </a:pPr>
            <a:r>
              <a:rPr dirty="0" smtClean="0" sz="2800" spc="0" b="1">
                <a:solidFill>
                  <a:srgbClr val="99CC00"/>
                </a:solidFill>
                <a:latin typeface="Courier New"/>
                <a:cs typeface="Courier New"/>
              </a:rPr>
              <a:t>shader_p</a:t>
            </a:r>
            <a:r>
              <a:rPr dirty="0" smtClean="0" sz="2800" spc="-9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2800" spc="0" b="1">
                <a:solidFill>
                  <a:srgbClr val="99CC00"/>
                </a:solidFill>
                <a:latin typeface="Courier New"/>
                <a:cs typeface="Courier New"/>
              </a:rPr>
              <a:t>r</a:t>
            </a:r>
            <a:r>
              <a:rPr dirty="0" smtClean="0" sz="2800" spc="-9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2800" spc="0" b="1">
                <a:solidFill>
                  <a:srgbClr val="99CC00"/>
                </a:solidFill>
                <a:latin typeface="Courier New"/>
                <a:cs typeface="Courier New"/>
              </a:rPr>
              <a:t>ic</a:t>
            </a:r>
            <a:r>
              <a:rPr dirty="0" smtClean="0" sz="2800" spc="-9" b="1">
                <a:solidFill>
                  <a:srgbClr val="99CC00"/>
                </a:solidFill>
                <a:latin typeface="Courier New"/>
                <a:cs typeface="Courier New"/>
              </a:rPr>
              <a:t>l</a:t>
            </a:r>
            <a:r>
              <a:rPr dirty="0" smtClean="0" sz="2800" spc="0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2800" spc="-9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2800" spc="0" b="1">
                <a:solidFill>
                  <a:srgbClr val="99CC00"/>
                </a:solidFill>
                <a:latin typeface="Courier New"/>
                <a:cs typeface="Courier New"/>
              </a:rPr>
              <a:t>sp</a:t>
            </a:r>
            <a:r>
              <a:rPr dirty="0" smtClean="0" sz="2800" spc="-9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2800" spc="0" b="1">
                <a:solidFill>
                  <a:srgbClr val="99CC00"/>
                </a:solidFill>
                <a:latin typeface="Courier New"/>
                <a:cs typeface="Courier New"/>
              </a:rPr>
              <a:t>w</a:t>
            </a:r>
            <a:r>
              <a:rPr dirty="0" smtClean="0" sz="2800" spc="-9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2800" spc="0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2800" spc="-9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2800" spc="0" b="1">
                <a:solidFill>
                  <a:srgbClr val="99CC00"/>
                </a:solidFill>
                <a:latin typeface="Courier New"/>
                <a:cs typeface="Courier New"/>
              </a:rPr>
              <a:t>ty</a:t>
            </a:r>
            <a:r>
              <a:rPr dirty="0" smtClean="0" sz="2800" spc="-9" b="1">
                <a:solidFill>
                  <a:srgbClr val="99CC00"/>
                </a:solidFill>
                <a:latin typeface="Courier New"/>
                <a:cs typeface="Courier New"/>
              </a:rPr>
              <a:t>l</a:t>
            </a:r>
            <a:r>
              <a:rPr dirty="0" smtClean="0" sz="2800" spc="0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2800" spc="-9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2800" spc="0" b="1">
                <a:solidFill>
                  <a:srgbClr val="99CC00"/>
                </a:solidFill>
                <a:latin typeface="Courier New"/>
                <a:cs typeface="Courier New"/>
              </a:rPr>
              <a:t>di</a:t>
            </a:r>
            <a:r>
              <a:rPr dirty="0" smtClean="0" sz="2800" spc="-9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2800" spc="0" b="1">
                <a:solidFill>
                  <a:srgbClr val="99CC00"/>
                </a:solidFill>
                <a:latin typeface="Courier New"/>
                <a:cs typeface="Courier New"/>
              </a:rPr>
              <a:t>c</a:t>
            </a:r>
            <a:r>
              <a:rPr dirty="0" smtClean="0" sz="2800" spc="-9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2800" spc="0" b="1">
                <a:solidFill>
                  <a:srgbClr val="99CC00"/>
                </a:solidFill>
                <a:latin typeface="Courier New"/>
                <a:cs typeface="Courier New"/>
              </a:rPr>
              <a:t>p</a:t>
            </a:r>
            <a:r>
              <a:rPr dirty="0" smtClean="0" sz="2800" spc="-9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2800" spc="0" b="1">
                <a:solidFill>
                  <a:srgbClr val="99CC00"/>
                </a:solidFill>
                <a:latin typeface="Courier New"/>
                <a:cs typeface="Courier New"/>
              </a:rPr>
              <a:t>rp</a:t>
            </a:r>
            <a:endParaRPr sz="2800">
              <a:latin typeface="Courier New"/>
              <a:cs typeface="Courier New"/>
            </a:endParaRPr>
          </a:p>
          <a:p>
            <a:pPr marL="127304">
              <a:lnSpc>
                <a:spcPct val="95825"/>
              </a:lnSpc>
              <a:spcBef>
                <a:spcPts val="712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r>
              <a:rPr dirty="0" smtClean="0" sz="2400" spc="25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it</a:t>
            </a:r>
            <a:r>
              <a:rPr dirty="0" smtClean="0" sz="24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preserved</a:t>
            </a:r>
            <a:r>
              <a:rPr dirty="0" smtClean="0" sz="2400" spc="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the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retu</a:t>
            </a:r>
            <a:r>
              <a:rPr dirty="0" smtClean="0" sz="2400" spc="4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address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and</a:t>
            </a:r>
            <a:r>
              <a:rPr dirty="0" smtClean="0" sz="2400" spc="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set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-4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stac</a:t>
            </a:r>
            <a:r>
              <a:rPr dirty="0" smtClean="0" sz="2400" spc="19">
                <a:solidFill>
                  <a:srgbClr val="E9FFFF"/>
                </a:solidFill>
                <a:latin typeface="Arial"/>
                <a:cs typeface="Arial"/>
              </a:rPr>
              <a:t>k</a:t>
            </a:r>
            <a:r>
              <a:rPr dirty="0" smtClean="0" sz="2400" spc="4">
                <a:solidFill>
                  <a:srgbClr val="E9FFFF"/>
                </a:solidFill>
                <a:latin typeface="Arial"/>
                <a:cs typeface="Arial"/>
              </a:rPr>
              <a:t>-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sz="2400" spc="4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ame</a:t>
            </a:r>
            <a:endParaRPr sz="2400">
              <a:latin typeface="Arial"/>
              <a:cs typeface="Arial"/>
            </a:endParaRPr>
          </a:p>
          <a:p>
            <a:pPr marL="127304" marR="45720">
              <a:lnSpc>
                <a:spcPct val="95825"/>
              </a:lnSpc>
              <a:spcBef>
                <a:spcPts val="698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r>
              <a:rPr dirty="0" smtClean="0" sz="2400" spc="25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it</a:t>
            </a:r>
            <a:r>
              <a:rPr dirty="0" smtClean="0" sz="24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ca</a:t>
            </a:r>
            <a:r>
              <a:rPr dirty="0" smtClean="0" sz="2400" spc="-9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400" spc="-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400" spc="2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some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oth</a:t>
            </a:r>
            <a:r>
              <a:rPr dirty="0" smtClean="0" sz="2400" spc="-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400" spc="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functi</a:t>
            </a:r>
            <a:r>
              <a:rPr dirty="0" smtClean="0" sz="2400" spc="-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ns</a:t>
            </a:r>
            <a:r>
              <a:rPr dirty="0" smtClean="0" sz="2400" spc="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they</a:t>
            </a:r>
            <a:r>
              <a:rPr dirty="0" smtClean="0" sz="2400" spc="-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returned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3508928"/>
            <a:ext cx="202946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840" y="3508928"/>
            <a:ext cx="6995305" cy="22587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603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th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-6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one</a:t>
            </a:r>
            <a:r>
              <a:rPr dirty="0" smtClean="0" sz="2800" spc="-36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of</a:t>
            </a:r>
            <a:r>
              <a:rPr dirty="0" smtClean="0" sz="2800" spc="-13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-68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fu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ns</a:t>
            </a:r>
            <a:r>
              <a:rPr dirty="0" smtClean="0" sz="2800" spc="-11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or</a:t>
            </a:r>
            <a:r>
              <a:rPr dirty="0" smtClean="0" sz="28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is</a:t>
            </a:r>
            <a:r>
              <a:rPr dirty="0" smtClean="0" sz="2800" spc="-43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fu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endParaRPr sz="2800">
              <a:latin typeface="Arial"/>
              <a:cs typeface="Arial"/>
            </a:endParaRPr>
          </a:p>
          <a:p>
            <a:pPr marL="12700" marR="53349">
              <a:lnSpc>
                <a:spcPct val="95825"/>
              </a:lnSpc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tr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ed</a:t>
            </a:r>
            <a:r>
              <a:rPr dirty="0" smtClean="0" sz="2800" spc="-93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the</a:t>
            </a:r>
            <a:r>
              <a:rPr dirty="0" smtClean="0" sz="2800" spc="-38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nts</a:t>
            </a:r>
            <a:r>
              <a:rPr dirty="0" smtClean="0" sz="2800" spc="-78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ta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34">
                <a:solidFill>
                  <a:srgbClr val="E9FFFF"/>
                </a:solidFill>
                <a:latin typeface="Arial"/>
                <a:cs typeface="Arial"/>
              </a:rPr>
              <a:t>k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-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fr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me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ts val="3170"/>
              </a:lnSpc>
              <a:spcBef>
                <a:spcPts val="1064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we</a:t>
            </a:r>
            <a:r>
              <a:rPr dirty="0" smtClean="0" sz="2800" spc="-3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en</a:t>
            </a:r>
            <a:r>
              <a:rPr dirty="0" smtClean="0" sz="2800" spc="-5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ed</a:t>
            </a:r>
            <a:r>
              <a:rPr dirty="0" smtClean="0" sz="2800" spc="-92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-38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-3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800" spc="-26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j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mp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800" spc="-7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to</a:t>
            </a:r>
            <a:r>
              <a:rPr dirty="0" smtClean="0" sz="2800" spc="-23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the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tr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ed</a:t>
            </a:r>
            <a:r>
              <a:rPr dirty="0" smtClean="0" sz="2800" spc="-93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-9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25">
                <a:solidFill>
                  <a:srgbClr val="E9FFFF"/>
                </a:solidFill>
                <a:latin typeface="Arial"/>
                <a:cs typeface="Arial"/>
              </a:rPr>
              <a:t>(</a:t>
            </a:r>
            <a:r>
              <a:rPr dirty="0" smtClean="0" sz="2800" spc="0" b="1">
                <a:solidFill>
                  <a:srgbClr val="99CC00"/>
                </a:solidFill>
                <a:latin typeface="Courier New"/>
                <a:cs typeface="Courier New"/>
              </a:rPr>
              <a:t>0x004C0003</a:t>
            </a:r>
            <a:r>
              <a:rPr dirty="0" smtClean="0" sz="2800" spc="-95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=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 b="1">
                <a:solidFill>
                  <a:srgbClr val="99CC00"/>
                </a:solidFill>
                <a:latin typeface="Courier New"/>
                <a:cs typeface="Courier New"/>
              </a:rPr>
              <a:t>0x0000</a:t>
            </a:r>
            <a:r>
              <a:rPr dirty="0" smtClean="0" sz="2800" spc="4" b="1">
                <a:solidFill>
                  <a:srgbClr val="99CC00"/>
                </a:solidFill>
                <a:latin typeface="Courier New"/>
                <a:cs typeface="Courier New"/>
              </a:rPr>
              <a:t>3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12700" marR="53349">
              <a:lnSpc>
                <a:spcPct val="95825"/>
              </a:lnSpc>
              <a:spcBef>
                <a:spcPts val="807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what</a:t>
            </a:r>
            <a:r>
              <a:rPr dirty="0" smtClean="0" sz="2800" spc="-5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fun!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59593" y="3508928"/>
            <a:ext cx="810153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its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lf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4448093"/>
            <a:ext cx="202945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5386884"/>
            <a:ext cx="203098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78840" y="589080"/>
            <a:ext cx="7346105" cy="47857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87615" marR="2448580" algn="ctr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summary</a:t>
            </a:r>
            <a:endParaRPr sz="4400">
              <a:latin typeface="Arial"/>
              <a:cs typeface="Arial"/>
            </a:endParaRPr>
          </a:p>
          <a:p>
            <a:pPr marL="12700" marR="57398">
              <a:lnSpc>
                <a:spcPct val="95825"/>
              </a:lnSpc>
              <a:spcBef>
                <a:spcPts val="3599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oked</a:t>
            </a:r>
            <a:r>
              <a:rPr dirty="0" smtClean="0" sz="3200" spc="-3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at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som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SPU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j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-4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-</a:t>
            </a:r>
            <a:r>
              <a:rPr dirty="0" smtClean="0" sz="3200" spc="-4">
                <a:solidFill>
                  <a:srgbClr val="E9FFFF"/>
                </a:solidFill>
                <a:latin typeface="Arial"/>
                <a:cs typeface="Arial"/>
              </a:rPr>
              <a:t>manager</a:t>
            </a:r>
            <a:endParaRPr sz="3200">
              <a:latin typeface="Arial"/>
              <a:cs typeface="Arial"/>
            </a:endParaRPr>
          </a:p>
          <a:p>
            <a:pPr marL="127304" marR="57398">
              <a:lnSpc>
                <a:spcPct val="95825"/>
              </a:lnSpc>
              <a:spcBef>
                <a:spcPts val="823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r>
              <a:rPr dirty="0" smtClean="0" sz="2800" spc="-9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v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ry</a:t>
            </a:r>
            <a:r>
              <a:rPr dirty="0" smtClean="0" sz="2800" spc="-62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mple</a:t>
            </a:r>
            <a:r>
              <a:rPr dirty="0" smtClean="0" sz="2800" spc="-3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-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fi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-23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-4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800" spc="-6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well</a:t>
            </a:r>
            <a:endParaRPr sz="2800">
              <a:latin typeface="Arial"/>
              <a:cs typeface="Arial"/>
            </a:endParaRPr>
          </a:p>
          <a:p>
            <a:pPr marL="12700" marR="247806">
              <a:lnSpc>
                <a:spcPct val="100041"/>
              </a:lnSpc>
              <a:spcBef>
                <a:spcPts val="919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discus</a:t>
            </a:r>
            <a:r>
              <a:rPr dirty="0" smtClean="0" sz="3200" spc="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ed</a:t>
            </a:r>
            <a:r>
              <a:rPr dirty="0" smtClean="0" sz="3200" spc="-5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some</a:t>
            </a:r>
            <a:r>
              <a:rPr dirty="0" smtClean="0" sz="32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of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SPU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ing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strate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ies</a:t>
            </a:r>
            <a:endParaRPr sz="3200">
              <a:latin typeface="Arial"/>
              <a:cs typeface="Arial"/>
            </a:endParaRPr>
          </a:p>
          <a:p>
            <a:pPr marL="12700" marR="57398">
              <a:lnSpc>
                <a:spcPct val="95825"/>
              </a:lnSpc>
              <a:spcBef>
                <a:spcPts val="771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lo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ked</a:t>
            </a:r>
            <a:r>
              <a:rPr dirty="0" smtClean="0" sz="32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at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some</a:t>
            </a:r>
            <a:r>
              <a:rPr dirty="0" smtClean="0" sz="32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cas</a:t>
            </a:r>
            <a:r>
              <a:rPr dirty="0" smtClean="0" sz="3200" spc="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-stud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es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41"/>
              </a:lnSpc>
              <a:spcBef>
                <a:spcPts val="931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what</a:t>
            </a:r>
            <a:r>
              <a:rPr dirty="0" smtClean="0" sz="32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are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your</a:t>
            </a:r>
            <a:r>
              <a:rPr dirty="0" smtClean="0" sz="32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SPU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ing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tricks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ti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?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698600"/>
            <a:ext cx="229006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796381"/>
            <a:ext cx="228853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3869277"/>
            <a:ext cx="228854" cy="10179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762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185178" y="589080"/>
            <a:ext cx="3028372" cy="14933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42499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end!</a:t>
            </a:r>
            <a:endParaRPr sz="4400">
              <a:latin typeface="Arial"/>
              <a:cs typeface="Arial"/>
            </a:endParaRPr>
          </a:p>
          <a:p>
            <a:pPr marL="12700" marR="83941">
              <a:lnSpc>
                <a:spcPct val="95825"/>
              </a:lnSpc>
              <a:spcBef>
                <a:spcPts val="3215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rn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ng</a:t>
            </a:r>
            <a:r>
              <a:rPr dirty="0" smtClean="0" sz="3200" spc="-2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up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5940" y="1649832"/>
            <a:ext cx="229006" cy="9690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375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8840" y="1649832"/>
            <a:ext cx="1301487" cy="14079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8207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ks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ts val="3460"/>
              </a:lnSpc>
              <a:spcBef>
                <a:spcPts val="782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th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nks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gi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85014" y="2186527"/>
            <a:ext cx="2211309" cy="8712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everyone</a:t>
            </a:r>
            <a:endParaRPr sz="3200">
              <a:latin typeface="Arial"/>
              <a:cs typeface="Arial"/>
            </a:endParaRPr>
          </a:p>
          <a:p>
            <a:pPr marL="35893" marR="61036">
              <a:lnSpc>
                <a:spcPts val="3454"/>
              </a:lnSpc>
              <a:spcBef>
                <a:spcPts val="4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te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m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18125" y="2186527"/>
            <a:ext cx="538917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82507" y="2186527"/>
            <a:ext cx="650817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57567" y="2186527"/>
            <a:ext cx="1937460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Inso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ni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3162141"/>
            <a:ext cx="228853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840" y="3162141"/>
            <a:ext cx="2161666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q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esti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ns</a:t>
            </a:r>
            <a:r>
              <a:rPr dirty="0" smtClean="0" sz="32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?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748958"/>
            <a:ext cx="2254801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58B4BA"/>
                </a:solidFill>
                <a:latin typeface="Arial"/>
                <a:cs typeface="Arial"/>
              </a:rPr>
              <a:t>jonathan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36933" y="4748958"/>
            <a:ext cx="1724018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58B4BA"/>
                </a:solidFill>
                <a:latin typeface="Arial"/>
                <a:cs typeface="Arial"/>
              </a:rPr>
              <a:t>ga</a:t>
            </a:r>
            <a:r>
              <a:rPr dirty="0" smtClean="0" sz="4400" spc="-14">
                <a:solidFill>
                  <a:srgbClr val="58B4BA"/>
                </a:solidFill>
                <a:latin typeface="Arial"/>
                <a:cs typeface="Arial"/>
              </a:rPr>
              <a:t>r</a:t>
            </a:r>
            <a:r>
              <a:rPr dirty="0" smtClean="0" sz="4400" spc="0">
                <a:solidFill>
                  <a:srgbClr val="58B4BA"/>
                </a:solidFill>
                <a:latin typeface="Arial"/>
                <a:cs typeface="Arial"/>
              </a:rPr>
              <a:t>rett</a:t>
            </a:r>
            <a:endParaRPr sz="4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5407482"/>
            <a:ext cx="3718894" cy="304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dirty="0" smtClean="0" sz="2200" spc="0">
                <a:solidFill>
                  <a:srgbClr val="58B4BA"/>
                </a:solidFill>
                <a:latin typeface="Arial"/>
                <a:cs typeface="Arial"/>
                <a:hlinkClick r:id="rId2"/>
              </a:rPr>
              <a:t>jo</a:t>
            </a:r>
            <a:r>
              <a:rPr dirty="0" smtClean="0" sz="2200" spc="4">
                <a:solidFill>
                  <a:srgbClr val="58B4BA"/>
                </a:solidFill>
                <a:latin typeface="Arial"/>
                <a:cs typeface="Arial"/>
                <a:hlinkClick r:id="rId2"/>
              </a:rPr>
              <a:t>n</a:t>
            </a:r>
            <a:r>
              <a:rPr dirty="0" smtClean="0" sz="2200" spc="0">
                <a:solidFill>
                  <a:srgbClr val="58B4BA"/>
                </a:solidFill>
                <a:latin typeface="Arial"/>
                <a:cs typeface="Arial"/>
                <a:hlinkClick r:id="rId2"/>
              </a:rPr>
              <a:t>ny@ins</a:t>
            </a:r>
            <a:r>
              <a:rPr dirty="0" smtClean="0" sz="2200" spc="4">
                <a:solidFill>
                  <a:srgbClr val="58B4BA"/>
                </a:solidFill>
                <a:latin typeface="Arial"/>
                <a:cs typeface="Arial"/>
                <a:hlinkClick r:id="rId2"/>
              </a:rPr>
              <a:t>o</a:t>
            </a:r>
            <a:r>
              <a:rPr dirty="0" smtClean="0" sz="2200" spc="-4">
                <a:solidFill>
                  <a:srgbClr val="58B4BA"/>
                </a:solidFill>
                <a:latin typeface="Arial"/>
                <a:cs typeface="Arial"/>
                <a:hlinkClick r:id="rId2"/>
              </a:rPr>
              <a:t>m</a:t>
            </a:r>
            <a:r>
              <a:rPr dirty="0" smtClean="0" sz="2200" spc="0">
                <a:solidFill>
                  <a:srgbClr val="58B4BA"/>
                </a:solidFill>
                <a:latin typeface="Arial"/>
                <a:cs typeface="Arial"/>
                <a:hlinkClick r:id="rId2"/>
              </a:rPr>
              <a:t>ni</a:t>
            </a:r>
            <a:r>
              <a:rPr dirty="0" smtClean="0" sz="2200" spc="4">
                <a:solidFill>
                  <a:srgbClr val="58B4BA"/>
                </a:solidFill>
                <a:latin typeface="Arial"/>
                <a:cs typeface="Arial"/>
                <a:hlinkClick r:id="rId2"/>
              </a:rPr>
              <a:t>a</a:t>
            </a:r>
            <a:r>
              <a:rPr dirty="0" smtClean="0" sz="2200" spc="0">
                <a:solidFill>
                  <a:srgbClr val="58B4BA"/>
                </a:solidFill>
                <a:latin typeface="Arial"/>
                <a:cs typeface="Arial"/>
                <a:hlinkClick r:id="rId2"/>
              </a:rPr>
              <a:t>cg</a:t>
            </a:r>
            <a:r>
              <a:rPr dirty="0" smtClean="0" sz="2200" spc="4">
                <a:solidFill>
                  <a:srgbClr val="58B4BA"/>
                </a:solidFill>
                <a:latin typeface="Arial"/>
                <a:cs typeface="Arial"/>
                <a:hlinkClick r:id="rId2"/>
              </a:rPr>
              <a:t>a</a:t>
            </a:r>
            <a:r>
              <a:rPr dirty="0" smtClean="0" sz="2200" spc="-4">
                <a:solidFill>
                  <a:srgbClr val="58B4BA"/>
                </a:solidFill>
                <a:latin typeface="Arial"/>
                <a:cs typeface="Arial"/>
                <a:hlinkClick r:id="rId2"/>
              </a:rPr>
              <a:t>m</a:t>
            </a:r>
            <a:r>
              <a:rPr dirty="0" smtClean="0" sz="2200" spc="0">
                <a:solidFill>
                  <a:srgbClr val="58B4BA"/>
                </a:solidFill>
                <a:latin typeface="Arial"/>
                <a:cs typeface="Arial"/>
                <a:hlinkClick r:id="rId2"/>
              </a:rPr>
              <a:t>es</a:t>
            </a:r>
            <a:r>
              <a:rPr dirty="0" smtClean="0" sz="2200" spc="4">
                <a:solidFill>
                  <a:srgbClr val="58B4BA"/>
                </a:solidFill>
                <a:latin typeface="Arial"/>
                <a:cs typeface="Arial"/>
                <a:hlinkClick r:id="rId2"/>
              </a:rPr>
              <a:t>.</a:t>
            </a:r>
            <a:r>
              <a:rPr dirty="0" smtClean="0" sz="2200" spc="0">
                <a:solidFill>
                  <a:srgbClr val="58B4BA"/>
                </a:solidFill>
                <a:latin typeface="Arial"/>
                <a:cs typeface="Arial"/>
                <a:hlinkClick r:id="rId2"/>
              </a:rPr>
              <a:t>com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878840" y="589080"/>
            <a:ext cx="3651963" cy="14835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144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job</a:t>
            </a:r>
            <a:r>
              <a:rPr dirty="0" smtClean="0" sz="4400" spc="-4">
                <a:solidFill>
                  <a:srgbClr val="4FFFFF"/>
                </a:solidFill>
                <a:latin typeface="Arial"/>
                <a:cs typeface="Arial"/>
              </a:rPr>
              <a:t>-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manager</a:t>
            </a:r>
            <a:endParaRPr sz="4400">
              <a:latin typeface="Arial"/>
              <a:cs typeface="Arial"/>
            </a:endParaRPr>
          </a:p>
          <a:p>
            <a:pPr marL="12700" marR="83941">
              <a:lnSpc>
                <a:spcPct val="95825"/>
              </a:lnSpc>
              <a:spcBef>
                <a:spcPts val="3590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lo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kl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ne</a:t>
            </a:r>
            <a:r>
              <a:rPr dirty="0" smtClean="0" sz="2800" spc="-93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waiti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g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74235" y="589080"/>
            <a:ext cx="3373276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jo</a:t>
            </a:r>
            <a:r>
              <a:rPr dirty="0" smtClean="0" sz="4400" spc="-9">
                <a:solidFill>
                  <a:srgbClr val="4FFFFF"/>
                </a:solidFill>
                <a:latin typeface="Arial"/>
                <a:cs typeface="Arial"/>
              </a:rPr>
              <a:t>b</a:t>
            </a:r>
            <a:r>
              <a:rPr dirty="0" smtClean="0" sz="4400" spc="-4">
                <a:solidFill>
                  <a:srgbClr val="4FFFFF"/>
                </a:solidFill>
                <a:latin typeface="Arial"/>
                <a:cs typeface="Arial"/>
              </a:rPr>
              <a:t>-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triggering</a:t>
            </a:r>
            <a:endParaRPr sz="4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1691819"/>
            <a:ext cx="203098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3444" y="2183923"/>
            <a:ext cx="2405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79906" y="2183923"/>
            <a:ext cx="5162880" cy="2744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dma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12</a:t>
            </a:r>
            <a:r>
              <a:rPr dirty="0" smtClean="0" sz="2400" spc="-4">
                <a:solidFill>
                  <a:srgbClr val="E9FFFF"/>
                </a:solidFill>
                <a:latin typeface="Arial"/>
                <a:cs typeface="Arial"/>
              </a:rPr>
              <a:t>8</a:t>
            </a:r>
            <a:r>
              <a:rPr dirty="0" smtClean="0" sz="2400" spc="4">
                <a:solidFill>
                  <a:srgbClr val="E9FFFF"/>
                </a:solidFill>
                <a:latin typeface="Arial"/>
                <a:cs typeface="Arial"/>
              </a:rPr>
              <a:t>-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bytes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4">
                <a:solidFill>
                  <a:srgbClr val="E9FFFF"/>
                </a:solidFill>
                <a:latin typeface="Arial"/>
                <a:cs typeface="Arial"/>
              </a:rPr>
              <a:t>(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ring</a:t>
            </a:r>
            <a:r>
              <a:rPr dirty="0" smtClean="0" sz="2400" spc="4">
                <a:solidFill>
                  <a:srgbClr val="E9FFFF"/>
                </a:solidFill>
                <a:latin typeface="Arial"/>
                <a:cs typeface="Arial"/>
              </a:rPr>
              <a:t>-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bu</a:t>
            </a:r>
            <a:r>
              <a:rPr dirty="0" smtClean="0" sz="2400" spc="-50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fer)</a:t>
            </a:r>
            <a:r>
              <a:rPr dirty="0" smtClean="0" sz="2400" spc="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4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rom</a:t>
            </a:r>
            <a:r>
              <a:rPr dirty="0" smtClean="0" sz="2400" spc="-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400" spc="-9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U</a:t>
            </a:r>
            <a:endParaRPr sz="2400">
              <a:latin typeface="Arial"/>
              <a:cs typeface="Arial"/>
            </a:endParaRPr>
          </a:p>
          <a:p>
            <a:pPr marL="12700" marR="862752">
              <a:lnSpc>
                <a:spcPts val="2780"/>
              </a:lnSpc>
            </a:pPr>
            <a:r>
              <a:rPr dirty="0" smtClean="0" sz="2400" spc="0" i="1">
                <a:solidFill>
                  <a:srgbClr val="E9FFFF"/>
                </a:solidFill>
                <a:latin typeface="Arial"/>
                <a:cs typeface="Arial"/>
              </a:rPr>
              <a:t>reserva</a:t>
            </a:r>
            <a:r>
              <a:rPr dirty="0" smtClean="0" sz="2400" spc="4" i="1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400" spc="0" i="1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400" spc="-4" i="1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400" spc="0" i="1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400" spc="9" i="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on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that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ad</a:t>
            </a:r>
            <a:r>
              <a:rPr dirty="0" smtClean="0" sz="2400" spc="-9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ress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endParaRPr sz="2400">
              <a:latin typeface="Arial"/>
              <a:cs typeface="Arial"/>
            </a:endParaRPr>
          </a:p>
          <a:p>
            <a:pPr marL="12700" marR="862752">
              <a:lnSpc>
                <a:spcPts val="2759"/>
              </a:lnSpc>
              <a:spcBef>
                <a:spcPts val="703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proc</a:t>
            </a:r>
            <a:r>
              <a:rPr dirty="0" smtClean="0" sz="2400" spc="-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ss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400" spc="-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w</a:t>
            </a:r>
            <a:r>
              <a:rPr dirty="0" smtClean="0" sz="2400" spc="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job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as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ap</a:t>
            </a:r>
            <a:r>
              <a:rPr dirty="0" smtClean="0" sz="2400" spc="-9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ropri</a:t>
            </a:r>
            <a:r>
              <a:rPr dirty="0" smtClean="0" sz="2400" spc="-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te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endParaRPr sz="2400">
              <a:latin typeface="Arial"/>
              <a:cs typeface="Arial"/>
            </a:endParaRPr>
          </a:p>
          <a:p>
            <a:pPr marL="12700" marR="862752">
              <a:lnSpc>
                <a:spcPts val="2759"/>
              </a:lnSpc>
              <a:spcBef>
                <a:spcPts val="698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w</a:t>
            </a:r>
            <a:r>
              <a:rPr dirty="0" smtClean="0" sz="2400" spc="-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it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for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reserva</a:t>
            </a:r>
            <a:r>
              <a:rPr dirty="0" smtClean="0" sz="24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400" spc="-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400" spc="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400" spc="4">
                <a:solidFill>
                  <a:srgbClr val="E9FFFF"/>
                </a:solidFill>
                <a:latin typeface="Arial"/>
                <a:cs typeface="Arial"/>
              </a:rPr>
              <a:t>-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400" spc="-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st</a:t>
            </a:r>
            <a:r>
              <a:rPr dirty="0" smtClean="0" sz="2400" spc="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eve</a:t>
            </a:r>
            <a:r>
              <a:rPr dirty="0" smtClean="0" sz="2400" spc="-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endParaRPr sz="2400">
              <a:latin typeface="Arial"/>
              <a:cs typeface="Arial"/>
            </a:endParaRPr>
          </a:p>
          <a:p>
            <a:pPr marL="183387" marR="38446">
              <a:lnSpc>
                <a:spcPts val="2245"/>
              </a:lnSpc>
              <a:spcBef>
                <a:spcPts val="810"/>
              </a:spcBef>
            </a:pPr>
            <a:r>
              <a:rPr dirty="0" smtClean="0" baseline="4348" sz="30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r>
              <a:rPr dirty="0" smtClean="0" baseline="4348" sz="3000" spc="543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4348" sz="30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baseline="4348" sz="3000" spc="-9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baseline="4348" sz="3000" spc="0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baseline="4348" sz="30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4348" sz="3000" spc="0">
                <a:solidFill>
                  <a:srgbClr val="E9FFFF"/>
                </a:solidFill>
                <a:latin typeface="Arial"/>
                <a:cs typeface="Arial"/>
              </a:rPr>
              <a:t>blo</a:t>
            </a:r>
            <a:r>
              <a:rPr dirty="0" smtClean="0" baseline="4348" sz="3000" spc="4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baseline="4348" sz="3000" spc="0">
                <a:solidFill>
                  <a:srgbClr val="E9FFFF"/>
                </a:solidFill>
                <a:latin typeface="Arial"/>
                <a:cs typeface="Arial"/>
              </a:rPr>
              <a:t>ks</a:t>
            </a:r>
            <a:r>
              <a:rPr dirty="0" smtClean="0" baseline="4348" sz="30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4348" sz="3000" spc="0">
                <a:solidFill>
                  <a:srgbClr val="E9FFFF"/>
                </a:solidFill>
                <a:latin typeface="Arial"/>
                <a:cs typeface="Arial"/>
              </a:rPr>
              <a:t>on</a:t>
            </a:r>
            <a:r>
              <a:rPr dirty="0" smtClean="0" baseline="4348" sz="3000" spc="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4413" sz="3000" spc="0" b="1">
                <a:solidFill>
                  <a:srgbClr val="99CC00"/>
                </a:solidFill>
                <a:latin typeface="Courier New"/>
                <a:cs typeface="Courier New"/>
              </a:rPr>
              <a:t>rdch</a:t>
            </a:r>
            <a:endParaRPr sz="2000">
              <a:latin typeface="Courier New"/>
              <a:cs typeface="Courier New"/>
            </a:endParaRPr>
          </a:p>
          <a:p>
            <a:pPr marL="183387" marR="224">
              <a:lnSpc>
                <a:spcPct val="95825"/>
              </a:lnSpc>
              <a:spcBef>
                <a:spcPts val="426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r>
              <a:rPr dirty="0" smtClean="0" sz="2000" spc="543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 i="1">
                <a:solidFill>
                  <a:srgbClr val="E9FFFF"/>
                </a:solidFill>
                <a:latin typeface="Arial"/>
                <a:cs typeface="Arial"/>
              </a:rPr>
              <a:t>sleeps</a:t>
            </a:r>
            <a:r>
              <a:rPr dirty="0" smtClean="0" sz="2000" spc="-29" i="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unt</a:t>
            </a:r>
            <a:r>
              <a:rPr dirty="0" smtClean="0" sz="2000" spc="-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-4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000" spc="-4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000" spc="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/</a:t>
            </a:r>
            <a:r>
              <a:rPr dirty="0" smtClean="0" sz="20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2000" spc="-9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writes</a:t>
            </a:r>
            <a:r>
              <a:rPr dirty="0" smtClean="0" sz="20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to</a:t>
            </a:r>
            <a:r>
              <a:rPr dirty="0" smtClean="0" sz="20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re</a:t>
            </a:r>
            <a:r>
              <a:rPr dirty="0" smtClean="0" sz="2000" spc="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erved</a:t>
            </a:r>
            <a:endParaRPr sz="2000">
              <a:latin typeface="Arial"/>
              <a:cs typeface="Arial"/>
            </a:endParaRPr>
          </a:p>
          <a:p>
            <a:pPr marL="12700" marR="38446">
              <a:lnSpc>
                <a:spcPct val="95825"/>
              </a:lnSpc>
              <a:spcBef>
                <a:spcPts val="696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avo</a:t>
            </a:r>
            <a:r>
              <a:rPr dirty="0" smtClean="0" sz="2400" spc="-9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ds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4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ep</a:t>
            </a:r>
            <a:r>
              <a:rPr dirty="0" smtClean="0" sz="2400" spc="-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ated</a:t>
            </a:r>
            <a:r>
              <a:rPr dirty="0" smtClean="0" sz="2400" spc="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bus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access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56400" y="2183923"/>
            <a:ext cx="141041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and</a:t>
            </a:r>
            <a:r>
              <a:rPr dirty="0" smtClean="0" sz="2400" spc="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make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80426" y="2183923"/>
            <a:ext cx="2405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444" y="2988602"/>
            <a:ext cx="240803" cy="7693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  <a:p>
            <a:pPr marL="12700" marR="215">
              <a:lnSpc>
                <a:spcPct val="95825"/>
              </a:lnSpc>
              <a:spcBef>
                <a:spcPts val="568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44171" y="4210835"/>
            <a:ext cx="971010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addre</a:t>
            </a:r>
            <a:r>
              <a:rPr dirty="0" smtClean="0" sz="2000" spc="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93444" y="4598574"/>
            <a:ext cx="2405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457200" y="1828798"/>
            <a:ext cx="8229600" cy="4913376"/>
          </a:xfrm>
          <a:custGeom>
            <a:avLst/>
            <a:gdLst/>
            <a:ahLst/>
            <a:cxnLst/>
            <a:rect l="l" t="t" r="r" b="b"/>
            <a:pathLst>
              <a:path w="8229600" h="4913376">
                <a:moveTo>
                  <a:pt x="0" y="4913376"/>
                </a:moveTo>
                <a:lnTo>
                  <a:pt x="8229600" y="4913376"/>
                </a:lnTo>
                <a:lnTo>
                  <a:pt x="8229600" y="0"/>
                </a:lnTo>
                <a:lnTo>
                  <a:pt x="0" y="0"/>
                </a:lnTo>
                <a:lnTo>
                  <a:pt x="0" y="49133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457200" y="1828800"/>
            <a:ext cx="8229600" cy="1143000"/>
          </a:xfrm>
          <a:custGeom>
            <a:avLst/>
            <a:gdLst/>
            <a:ahLst/>
            <a:cxnLst/>
            <a:rect l="l" t="t" r="r" b="b"/>
            <a:pathLst>
              <a:path w="8229600" h="1143000">
                <a:moveTo>
                  <a:pt x="0" y="1143000"/>
                </a:moveTo>
                <a:lnTo>
                  <a:pt x="8229600" y="1143000"/>
                </a:lnTo>
                <a:lnTo>
                  <a:pt x="82296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ln w="381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78840" y="589080"/>
            <a:ext cx="3651963" cy="11020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144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job</a:t>
            </a:r>
            <a:r>
              <a:rPr dirty="0" smtClean="0" sz="4400" spc="-4">
                <a:solidFill>
                  <a:srgbClr val="4FFFFF"/>
                </a:solidFill>
                <a:latin typeface="Arial"/>
                <a:cs typeface="Arial"/>
              </a:rPr>
              <a:t>-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manager</a:t>
            </a:r>
            <a:endParaRPr sz="4400">
              <a:latin typeface="Arial"/>
              <a:cs typeface="Arial"/>
            </a:endParaRPr>
          </a:p>
          <a:p>
            <a:pPr marL="12700" marR="83941">
              <a:lnSpc>
                <a:spcPct val="95825"/>
              </a:lnSpc>
              <a:spcBef>
                <a:spcPts val="587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k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li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-93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waiti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g: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4235" y="589080"/>
            <a:ext cx="3373276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jo</a:t>
            </a:r>
            <a:r>
              <a:rPr dirty="0" smtClean="0" sz="4400" spc="-9">
                <a:solidFill>
                  <a:srgbClr val="4FFFFF"/>
                </a:solidFill>
                <a:latin typeface="Arial"/>
                <a:cs typeface="Arial"/>
              </a:rPr>
              <a:t>b</a:t>
            </a:r>
            <a:r>
              <a:rPr dirty="0" smtClean="0" sz="4400" spc="-4">
                <a:solidFill>
                  <a:srgbClr val="4FFFFF"/>
                </a:solidFill>
                <a:latin typeface="Arial"/>
                <a:cs typeface="Arial"/>
              </a:rPr>
              <a:t>-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triggering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310685"/>
            <a:ext cx="202946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828800"/>
            <a:ext cx="8229600" cy="1143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94401"/>
              </a:lnSpc>
              <a:spcBef>
                <a:spcPts val="434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while(1)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94401"/>
              </a:lnSpc>
              <a:spcBef>
                <a:spcPts val="430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408431">
              <a:lnSpc>
                <a:spcPct val="94401"/>
              </a:lnSpc>
              <a:spcBef>
                <a:spcPts val="430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dma_llar</a:t>
            </a:r>
            <a:r>
              <a:rPr dirty="0" smtClean="0" sz="1400" spc="-2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ring_buffer_end</a:t>
            </a:r>
            <a:r>
              <a:rPr dirty="0" smtClean="0" sz="1400" spc="-3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from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PPU</a:t>
            </a:r>
            <a:endParaRPr sz="1400">
              <a:latin typeface="Courier New"/>
              <a:cs typeface="Courier New"/>
            </a:endParaRPr>
          </a:p>
          <a:p>
            <a:pPr marL="408431">
              <a:lnSpc>
                <a:spcPct val="94401"/>
              </a:lnSpc>
              <a:spcBef>
                <a:spcPts val="430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y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nc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d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m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l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l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ar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7200" y="2971800"/>
            <a:ext cx="8229600" cy="37703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17"/>
              </a:spcBef>
            </a:pPr>
            <a:endParaRPr sz="500"/>
          </a:p>
          <a:p>
            <a:pPr marL="408431">
              <a:lnSpc>
                <a:spcPct val="94401"/>
              </a:lnSpc>
              <a:spcBef>
                <a:spcPts val="1000"/>
              </a:spcBef>
            </a:pP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if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(ring_buffer_start</a:t>
            </a:r>
            <a:r>
              <a:rPr dirty="0" smtClean="0" sz="1400" spc="-5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!=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ring_buffer_end)</a:t>
            </a:r>
            <a:endParaRPr sz="1400">
              <a:latin typeface="Courier New"/>
              <a:cs typeface="Courier New"/>
            </a:endParaRPr>
          </a:p>
          <a:p>
            <a:pPr marL="408431">
              <a:lnSpc>
                <a:spcPct val="94401"/>
              </a:lnSpc>
              <a:spcBef>
                <a:spcPts val="430"/>
              </a:spcBef>
            </a:pP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622096">
              <a:lnSpc>
                <a:spcPct val="94401"/>
              </a:lnSpc>
              <a:spcBef>
                <a:spcPts val="430"/>
              </a:spcBef>
            </a:pP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b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a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k;</a:t>
            </a:r>
            <a:r>
              <a:rPr dirty="0" smtClean="0" sz="1400" spc="8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/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/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we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h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a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ve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n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w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j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o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b</a:t>
            </a:r>
            <a:endParaRPr sz="1400">
              <a:latin typeface="Courier New"/>
              <a:cs typeface="Courier New"/>
            </a:endParaRPr>
          </a:p>
          <a:p>
            <a:pPr marL="408431">
              <a:lnSpc>
                <a:spcPct val="94401"/>
              </a:lnSpc>
              <a:spcBef>
                <a:spcPts val="430"/>
              </a:spcBef>
            </a:pP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408431">
              <a:lnSpc>
                <a:spcPct val="95825"/>
              </a:lnSpc>
              <a:spcBef>
                <a:spcPts val="2337"/>
              </a:spcBef>
            </a:pP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wait_reservation_lost();</a:t>
            </a:r>
            <a:r>
              <a:rPr dirty="0" smtClean="0" sz="1400" spc="-5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Arial"/>
                <a:cs typeface="Arial"/>
              </a:rPr>
              <a:t>←</a:t>
            </a:r>
            <a:r>
              <a:rPr dirty="0" smtClean="0" sz="1400" spc="0" b="1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mtClean="0" sz="1400" spc="-4" b="1">
                <a:solidFill>
                  <a:srgbClr val="808080"/>
                </a:solidFill>
                <a:latin typeface="Arial"/>
                <a:cs typeface="Arial"/>
              </a:rPr>
              <a:t>b</a:t>
            </a:r>
            <a:r>
              <a:rPr dirty="0" smtClean="0" sz="1400" spc="4" b="1">
                <a:solidFill>
                  <a:srgbClr val="808080"/>
                </a:solidFill>
                <a:latin typeface="Arial"/>
                <a:cs typeface="Arial"/>
              </a:rPr>
              <a:t>l</a:t>
            </a:r>
            <a:r>
              <a:rPr dirty="0" smtClean="0" sz="1400" spc="-4" b="1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dirty="0" smtClean="0" sz="1400" spc="0" b="1">
                <a:solidFill>
                  <a:srgbClr val="808080"/>
                </a:solidFill>
                <a:latin typeface="Arial"/>
                <a:cs typeface="Arial"/>
              </a:rPr>
              <a:t>ck</a:t>
            </a:r>
            <a:r>
              <a:rPr dirty="0" smtClean="0" sz="1400" spc="-14" b="1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dirty="0" smtClean="0" sz="1400" spc="4" b="1">
                <a:solidFill>
                  <a:srgbClr val="808080"/>
                </a:solidFill>
                <a:latin typeface="Arial"/>
                <a:cs typeface="Arial"/>
              </a:rPr>
              <a:t>i</a:t>
            </a:r>
            <a:r>
              <a:rPr dirty="0" smtClean="0" sz="1400" spc="4" b="1">
                <a:solidFill>
                  <a:srgbClr val="808080"/>
                </a:solidFill>
                <a:latin typeface="Arial"/>
                <a:cs typeface="Arial"/>
              </a:rPr>
              <a:t>l</a:t>
            </a:r>
            <a:r>
              <a:rPr dirty="0" smtClean="0" sz="1400" spc="0" b="1">
                <a:solidFill>
                  <a:srgbClr val="808080"/>
                </a:solidFill>
                <a:latin typeface="Arial"/>
                <a:cs typeface="Arial"/>
              </a:rPr>
              <a:t>l</a:t>
            </a:r>
            <a:r>
              <a:rPr dirty="0" smtClean="0" sz="1400" spc="-34" b="1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mtClean="0" sz="1400" spc="34" b="1">
                <a:solidFill>
                  <a:srgbClr val="808080"/>
                </a:solidFill>
                <a:latin typeface="Arial"/>
                <a:cs typeface="Arial"/>
              </a:rPr>
              <a:t>w</a:t>
            </a:r>
            <a:r>
              <a:rPr dirty="0" smtClean="0" sz="1400" spc="4" b="1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dirty="0" smtClean="0" sz="1400" spc="4" b="1">
                <a:solidFill>
                  <a:srgbClr val="808080"/>
                </a:solidFill>
                <a:latin typeface="Arial"/>
                <a:cs typeface="Arial"/>
              </a:rPr>
              <a:t>i</a:t>
            </a:r>
            <a:r>
              <a:rPr dirty="0" smtClean="0" sz="1400" spc="0" b="1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dirty="0" smtClean="0" sz="1400" spc="-9" b="1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dirty="0" smtClean="0" sz="1400" spc="0" b="1">
                <a:solidFill>
                  <a:srgbClr val="808080"/>
                </a:solidFill>
                <a:latin typeface="Arial"/>
                <a:cs typeface="Arial"/>
              </a:rPr>
              <a:t>en</a:t>
            </a:r>
            <a:r>
              <a:rPr dirty="0" smtClean="0" sz="1400" spc="-59" b="1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Arial"/>
                <a:cs typeface="Arial"/>
              </a:rPr>
              <a:t>(PPU</a:t>
            </a:r>
            <a:r>
              <a:rPr dirty="0" smtClean="0" sz="1400" spc="-9" b="1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dirty="0" smtClean="0" sz="1400" spc="0" b="1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Arial"/>
                <a:cs typeface="Arial"/>
              </a:rPr>
              <a:t>GPU</a:t>
            </a:r>
            <a:r>
              <a:rPr dirty="0" smtClean="0" sz="1400" spc="-9" b="1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mtClean="0" sz="1400" spc="34" b="1">
                <a:solidFill>
                  <a:srgbClr val="808080"/>
                </a:solidFill>
                <a:latin typeface="Arial"/>
                <a:cs typeface="Arial"/>
              </a:rPr>
              <a:t>w</a:t>
            </a:r>
            <a:r>
              <a:rPr dirty="0" smtClean="0" sz="1400" spc="4" b="1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dirty="0" smtClean="0" sz="1400" spc="4" b="1">
                <a:solidFill>
                  <a:srgbClr val="808080"/>
                </a:solidFill>
                <a:latin typeface="Arial"/>
                <a:cs typeface="Arial"/>
              </a:rPr>
              <a:t>i</a:t>
            </a:r>
            <a:r>
              <a:rPr dirty="0" smtClean="0" sz="1400" spc="0" b="1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dirty="0" smtClean="0" sz="1400" spc="-14" b="1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dirty="0" smtClean="0" sz="1400" spc="0" b="1">
                <a:solidFill>
                  <a:srgbClr val="808080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marL="91440">
              <a:lnSpc>
                <a:spcPct val="94401"/>
              </a:lnSpc>
              <a:spcBef>
                <a:spcPts val="395"/>
              </a:spcBef>
            </a:pP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94401"/>
              </a:lnSpc>
              <a:spcBef>
                <a:spcPts val="2446"/>
              </a:spcBef>
            </a:pP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//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g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ab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j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o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b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at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i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n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g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_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b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u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f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f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_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s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t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a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rt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94401"/>
              </a:lnSpc>
              <a:spcBef>
                <a:spcPts val="2448"/>
              </a:spcBef>
            </a:pP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ring_buffer_start</a:t>
            </a:r>
            <a:r>
              <a:rPr dirty="0" smtClean="0" sz="1400" spc="-6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=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((ring_buffer_start</a:t>
            </a:r>
            <a:r>
              <a:rPr dirty="0" smtClean="0" sz="1400" spc="-5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+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1)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&amp;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ring_buffer_size_mask);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94401"/>
              </a:lnSpc>
              <a:spcBef>
                <a:spcPts val="430"/>
              </a:spcBef>
            </a:pP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d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m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a</a:t>
            </a:r>
            <a:r>
              <a:rPr dirty="0" smtClean="0" sz="1400" spc="-25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o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u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t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i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n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g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_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b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u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f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f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_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s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t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a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t</a:t>
            </a:r>
            <a:r>
              <a:rPr dirty="0" smtClean="0" sz="1400" spc="-3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to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P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P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U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94401"/>
              </a:lnSpc>
              <a:spcBef>
                <a:spcPts val="2446"/>
              </a:spcBef>
            </a:pP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//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p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o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c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s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s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j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o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b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457200" y="1828798"/>
            <a:ext cx="8229600" cy="4913376"/>
          </a:xfrm>
          <a:custGeom>
            <a:avLst/>
            <a:gdLst/>
            <a:ahLst/>
            <a:cxnLst/>
            <a:rect l="l" t="t" r="r" b="b"/>
            <a:pathLst>
              <a:path w="8229600" h="4913376">
                <a:moveTo>
                  <a:pt x="0" y="4913376"/>
                </a:moveTo>
                <a:lnTo>
                  <a:pt x="8229600" y="4913376"/>
                </a:lnTo>
                <a:lnTo>
                  <a:pt x="8229600" y="0"/>
                </a:lnTo>
                <a:lnTo>
                  <a:pt x="0" y="0"/>
                </a:lnTo>
                <a:lnTo>
                  <a:pt x="0" y="49133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457200" y="3048000"/>
            <a:ext cx="8229600" cy="1219200"/>
          </a:xfrm>
          <a:custGeom>
            <a:avLst/>
            <a:gdLst/>
            <a:ahLst/>
            <a:cxnLst/>
            <a:rect l="l" t="t" r="r" b="b"/>
            <a:pathLst>
              <a:path w="8229600" h="1219200">
                <a:moveTo>
                  <a:pt x="0" y="1219200"/>
                </a:moveTo>
                <a:lnTo>
                  <a:pt x="8229600" y="1219200"/>
                </a:lnTo>
                <a:lnTo>
                  <a:pt x="8229600" y="0"/>
                </a:lnTo>
                <a:lnTo>
                  <a:pt x="0" y="0"/>
                </a:lnTo>
                <a:lnTo>
                  <a:pt x="0" y="1219200"/>
                </a:lnTo>
                <a:close/>
              </a:path>
            </a:pathLst>
          </a:custGeom>
          <a:ln w="381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78840" y="589080"/>
            <a:ext cx="3651963" cy="11020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144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job</a:t>
            </a:r>
            <a:r>
              <a:rPr dirty="0" smtClean="0" sz="4400" spc="-4">
                <a:solidFill>
                  <a:srgbClr val="4FFFFF"/>
                </a:solidFill>
                <a:latin typeface="Arial"/>
                <a:cs typeface="Arial"/>
              </a:rPr>
              <a:t>-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manager</a:t>
            </a:r>
            <a:endParaRPr sz="4400">
              <a:latin typeface="Arial"/>
              <a:cs typeface="Arial"/>
            </a:endParaRPr>
          </a:p>
          <a:p>
            <a:pPr marL="12700" marR="83941">
              <a:lnSpc>
                <a:spcPct val="95825"/>
              </a:lnSpc>
              <a:spcBef>
                <a:spcPts val="587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k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li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-93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waiti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g: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74235" y="589080"/>
            <a:ext cx="3373276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jo</a:t>
            </a:r>
            <a:r>
              <a:rPr dirty="0" smtClean="0" sz="4400" spc="-9">
                <a:solidFill>
                  <a:srgbClr val="4FFFFF"/>
                </a:solidFill>
                <a:latin typeface="Arial"/>
                <a:cs typeface="Arial"/>
              </a:rPr>
              <a:t>b</a:t>
            </a:r>
            <a:r>
              <a:rPr dirty="0" smtClean="0" sz="4400" spc="-4">
                <a:solidFill>
                  <a:srgbClr val="4FFFFF"/>
                </a:solidFill>
                <a:latin typeface="Arial"/>
                <a:cs typeface="Arial"/>
              </a:rPr>
              <a:t>-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triggering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310685"/>
            <a:ext cx="202946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0" y="1828798"/>
            <a:ext cx="8229600" cy="12192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94401"/>
              </a:lnSpc>
              <a:spcBef>
                <a:spcPts val="434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while(1)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94401"/>
              </a:lnSpc>
              <a:spcBef>
                <a:spcPts val="430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408431">
              <a:lnSpc>
                <a:spcPct val="94401"/>
              </a:lnSpc>
              <a:spcBef>
                <a:spcPts val="430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dma_llar</a:t>
            </a:r>
            <a:r>
              <a:rPr dirty="0" smtClean="0" sz="1400" spc="-2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ring_buffer_end</a:t>
            </a:r>
            <a:r>
              <a:rPr dirty="0" smtClean="0" sz="1400" spc="-3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from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PPU</a:t>
            </a:r>
            <a:endParaRPr sz="1400">
              <a:latin typeface="Courier New"/>
              <a:cs typeface="Courier New"/>
            </a:endParaRPr>
          </a:p>
          <a:p>
            <a:pPr marL="408431">
              <a:lnSpc>
                <a:spcPct val="94401"/>
              </a:lnSpc>
              <a:spcBef>
                <a:spcPts val="430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y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nc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d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m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l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l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ar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3048000"/>
            <a:ext cx="8229600" cy="1219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00"/>
              </a:lnSpc>
              <a:spcBef>
                <a:spcPts val="17"/>
              </a:spcBef>
            </a:pPr>
            <a:endParaRPr sz="900"/>
          </a:p>
          <a:p>
            <a:pPr marL="408431">
              <a:lnSpc>
                <a:spcPct val="94401"/>
              </a:lnSpc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if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(ring_buffer_start</a:t>
            </a:r>
            <a:r>
              <a:rPr dirty="0" smtClean="0" sz="1400" spc="-5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!=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ring_buffer_end)</a:t>
            </a:r>
            <a:endParaRPr sz="1400">
              <a:latin typeface="Courier New"/>
              <a:cs typeface="Courier New"/>
            </a:endParaRPr>
          </a:p>
          <a:p>
            <a:pPr marL="408431">
              <a:lnSpc>
                <a:spcPct val="94401"/>
              </a:lnSpc>
              <a:spcBef>
                <a:spcPts val="430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622096">
              <a:lnSpc>
                <a:spcPct val="94401"/>
              </a:lnSpc>
              <a:spcBef>
                <a:spcPts val="430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b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k;</a:t>
            </a:r>
            <a:r>
              <a:rPr dirty="0" smtClean="0" sz="1400" spc="80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4FFFFF"/>
                </a:solidFill>
                <a:latin typeface="Courier New"/>
                <a:cs typeface="Courier New"/>
              </a:rPr>
              <a:t>//</a:t>
            </a:r>
            <a:r>
              <a:rPr dirty="0" smtClean="0" sz="1400" spc="0" b="1">
                <a:solidFill>
                  <a:srgbClr val="4F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-4" b="1">
                <a:solidFill>
                  <a:srgbClr val="4FFFFF"/>
                </a:solidFill>
                <a:latin typeface="Courier New"/>
                <a:cs typeface="Courier New"/>
              </a:rPr>
              <a:t>w</a:t>
            </a:r>
            <a:r>
              <a:rPr dirty="0" smtClean="0" sz="1400" spc="0" b="1">
                <a:solidFill>
                  <a:srgbClr val="4FFFFF"/>
                </a:solidFill>
                <a:latin typeface="Courier New"/>
                <a:cs typeface="Courier New"/>
              </a:rPr>
              <a:t>e</a:t>
            </a:r>
            <a:r>
              <a:rPr dirty="0" smtClean="0" sz="1400" spc="-14" b="1">
                <a:solidFill>
                  <a:srgbClr val="4F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4FFFFF"/>
                </a:solidFill>
                <a:latin typeface="Courier New"/>
                <a:cs typeface="Courier New"/>
              </a:rPr>
              <a:t>h</a:t>
            </a:r>
            <a:r>
              <a:rPr dirty="0" smtClean="0" sz="1400" spc="-4" b="1">
                <a:solidFill>
                  <a:srgbClr val="4FFFFF"/>
                </a:solidFill>
                <a:latin typeface="Courier New"/>
                <a:cs typeface="Courier New"/>
              </a:rPr>
              <a:t>a</a:t>
            </a:r>
            <a:r>
              <a:rPr dirty="0" smtClean="0" sz="1400" spc="0" b="1">
                <a:solidFill>
                  <a:srgbClr val="4FFFFF"/>
                </a:solidFill>
                <a:latin typeface="Courier New"/>
                <a:cs typeface="Courier New"/>
              </a:rPr>
              <a:t>ve</a:t>
            </a:r>
            <a:r>
              <a:rPr dirty="0" smtClean="0" sz="1400" spc="-14" b="1">
                <a:solidFill>
                  <a:srgbClr val="4F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4FFFFF"/>
                </a:solidFill>
                <a:latin typeface="Courier New"/>
                <a:cs typeface="Courier New"/>
              </a:rPr>
              <a:t>n</a:t>
            </a:r>
            <a:r>
              <a:rPr dirty="0" smtClean="0" sz="1400" spc="-4" b="1">
                <a:solidFill>
                  <a:srgbClr val="4FFFFF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4FFFFF"/>
                </a:solidFill>
                <a:latin typeface="Courier New"/>
                <a:cs typeface="Courier New"/>
              </a:rPr>
              <a:t>w</a:t>
            </a:r>
            <a:r>
              <a:rPr dirty="0" smtClean="0" sz="1400" spc="-14" b="1">
                <a:solidFill>
                  <a:srgbClr val="4F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4FFFFF"/>
                </a:solidFill>
                <a:latin typeface="Courier New"/>
                <a:cs typeface="Courier New"/>
              </a:rPr>
              <a:t>j</a:t>
            </a:r>
            <a:r>
              <a:rPr dirty="0" smtClean="0" sz="1400" spc="-4" b="1">
                <a:solidFill>
                  <a:srgbClr val="4FFFFF"/>
                </a:solidFill>
                <a:latin typeface="Courier New"/>
                <a:cs typeface="Courier New"/>
              </a:rPr>
              <a:t>o</a:t>
            </a:r>
            <a:r>
              <a:rPr dirty="0" smtClean="0" sz="1400" spc="0" b="1">
                <a:solidFill>
                  <a:srgbClr val="4FFFFF"/>
                </a:solidFill>
                <a:latin typeface="Courier New"/>
                <a:cs typeface="Courier New"/>
              </a:rPr>
              <a:t>b</a:t>
            </a:r>
            <a:endParaRPr sz="1400">
              <a:latin typeface="Courier New"/>
              <a:cs typeface="Courier New"/>
            </a:endParaRPr>
          </a:p>
          <a:p>
            <a:pPr marL="408431">
              <a:lnSpc>
                <a:spcPct val="94401"/>
              </a:lnSpc>
              <a:spcBef>
                <a:spcPts val="430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7200" y="4267200"/>
            <a:ext cx="8229600" cy="24749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200"/>
              </a:lnSpc>
              <a:spcBef>
                <a:spcPts val="88"/>
              </a:spcBef>
            </a:pPr>
            <a:endParaRPr sz="1200"/>
          </a:p>
          <a:p>
            <a:pPr marL="408431">
              <a:lnSpc>
                <a:spcPct val="95825"/>
              </a:lnSpc>
            </a:pP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wait_reservation_lost();</a:t>
            </a:r>
            <a:r>
              <a:rPr dirty="0" smtClean="0" sz="1400" spc="-5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Arial"/>
                <a:cs typeface="Arial"/>
              </a:rPr>
              <a:t>←</a:t>
            </a:r>
            <a:r>
              <a:rPr dirty="0" smtClean="0" sz="1400" spc="0" b="1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mtClean="0" sz="1400" spc="-4" b="1">
                <a:solidFill>
                  <a:srgbClr val="808080"/>
                </a:solidFill>
                <a:latin typeface="Arial"/>
                <a:cs typeface="Arial"/>
              </a:rPr>
              <a:t>b</a:t>
            </a:r>
            <a:r>
              <a:rPr dirty="0" smtClean="0" sz="1400" spc="4" b="1">
                <a:solidFill>
                  <a:srgbClr val="808080"/>
                </a:solidFill>
                <a:latin typeface="Arial"/>
                <a:cs typeface="Arial"/>
              </a:rPr>
              <a:t>l</a:t>
            </a:r>
            <a:r>
              <a:rPr dirty="0" smtClean="0" sz="1400" spc="-4" b="1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dirty="0" smtClean="0" sz="1400" spc="0" b="1">
                <a:solidFill>
                  <a:srgbClr val="808080"/>
                </a:solidFill>
                <a:latin typeface="Arial"/>
                <a:cs typeface="Arial"/>
              </a:rPr>
              <a:t>ck</a:t>
            </a:r>
            <a:r>
              <a:rPr dirty="0" smtClean="0" sz="1400" spc="-14" b="1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dirty="0" smtClean="0" sz="1400" spc="4" b="1">
                <a:solidFill>
                  <a:srgbClr val="808080"/>
                </a:solidFill>
                <a:latin typeface="Arial"/>
                <a:cs typeface="Arial"/>
              </a:rPr>
              <a:t>i</a:t>
            </a:r>
            <a:r>
              <a:rPr dirty="0" smtClean="0" sz="1400" spc="4" b="1">
                <a:solidFill>
                  <a:srgbClr val="808080"/>
                </a:solidFill>
                <a:latin typeface="Arial"/>
                <a:cs typeface="Arial"/>
              </a:rPr>
              <a:t>l</a:t>
            </a:r>
            <a:r>
              <a:rPr dirty="0" smtClean="0" sz="1400" spc="0" b="1">
                <a:solidFill>
                  <a:srgbClr val="808080"/>
                </a:solidFill>
                <a:latin typeface="Arial"/>
                <a:cs typeface="Arial"/>
              </a:rPr>
              <a:t>l</a:t>
            </a:r>
            <a:r>
              <a:rPr dirty="0" smtClean="0" sz="1400" spc="-34" b="1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mtClean="0" sz="1400" spc="34" b="1">
                <a:solidFill>
                  <a:srgbClr val="808080"/>
                </a:solidFill>
                <a:latin typeface="Arial"/>
                <a:cs typeface="Arial"/>
              </a:rPr>
              <a:t>w</a:t>
            </a:r>
            <a:r>
              <a:rPr dirty="0" smtClean="0" sz="1400" spc="4" b="1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dirty="0" smtClean="0" sz="1400" spc="4" b="1">
                <a:solidFill>
                  <a:srgbClr val="808080"/>
                </a:solidFill>
                <a:latin typeface="Arial"/>
                <a:cs typeface="Arial"/>
              </a:rPr>
              <a:t>i</a:t>
            </a:r>
            <a:r>
              <a:rPr dirty="0" smtClean="0" sz="1400" spc="0" b="1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dirty="0" smtClean="0" sz="1400" spc="-9" b="1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dirty="0" smtClean="0" sz="1400" spc="0" b="1">
                <a:solidFill>
                  <a:srgbClr val="808080"/>
                </a:solidFill>
                <a:latin typeface="Arial"/>
                <a:cs typeface="Arial"/>
              </a:rPr>
              <a:t>en</a:t>
            </a:r>
            <a:r>
              <a:rPr dirty="0" smtClean="0" sz="1400" spc="-59" b="1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Arial"/>
                <a:cs typeface="Arial"/>
              </a:rPr>
              <a:t>(PPU</a:t>
            </a:r>
            <a:r>
              <a:rPr dirty="0" smtClean="0" sz="1400" spc="-9" b="1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dirty="0" smtClean="0" sz="1400" spc="0" b="1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Arial"/>
                <a:cs typeface="Arial"/>
              </a:rPr>
              <a:t>GPU</a:t>
            </a:r>
            <a:r>
              <a:rPr dirty="0" smtClean="0" sz="1400" spc="-9" b="1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mtClean="0" sz="1400" spc="34" b="1">
                <a:solidFill>
                  <a:srgbClr val="808080"/>
                </a:solidFill>
                <a:latin typeface="Arial"/>
                <a:cs typeface="Arial"/>
              </a:rPr>
              <a:t>w</a:t>
            </a:r>
            <a:r>
              <a:rPr dirty="0" smtClean="0" sz="1400" spc="4" b="1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dirty="0" smtClean="0" sz="1400" spc="4" b="1">
                <a:solidFill>
                  <a:srgbClr val="808080"/>
                </a:solidFill>
                <a:latin typeface="Arial"/>
                <a:cs typeface="Arial"/>
              </a:rPr>
              <a:t>i</a:t>
            </a:r>
            <a:r>
              <a:rPr dirty="0" smtClean="0" sz="1400" spc="0" b="1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dirty="0" smtClean="0" sz="1400" spc="-14" b="1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dirty="0" smtClean="0" sz="1400" spc="0" b="1">
                <a:solidFill>
                  <a:srgbClr val="808080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marL="91440">
              <a:lnSpc>
                <a:spcPct val="94401"/>
              </a:lnSpc>
              <a:spcBef>
                <a:spcPts val="395"/>
              </a:spcBef>
            </a:pP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94401"/>
              </a:lnSpc>
              <a:spcBef>
                <a:spcPts val="2446"/>
              </a:spcBef>
            </a:pP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//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g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ab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j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o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b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at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i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n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g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_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b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u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f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f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_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s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t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a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rt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94401"/>
              </a:lnSpc>
              <a:spcBef>
                <a:spcPts val="2448"/>
              </a:spcBef>
            </a:pP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ring_buffer_start</a:t>
            </a:r>
            <a:r>
              <a:rPr dirty="0" smtClean="0" sz="1400" spc="-6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=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((ring_buffer_start</a:t>
            </a:r>
            <a:r>
              <a:rPr dirty="0" smtClean="0" sz="1400" spc="-5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+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1)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&amp;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ring_buffer_size_mask);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94401"/>
              </a:lnSpc>
              <a:spcBef>
                <a:spcPts val="430"/>
              </a:spcBef>
            </a:pP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d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m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a</a:t>
            </a:r>
            <a:r>
              <a:rPr dirty="0" smtClean="0" sz="1400" spc="-25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o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u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t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i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n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g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_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b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u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f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f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_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s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t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a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t</a:t>
            </a:r>
            <a:r>
              <a:rPr dirty="0" smtClean="0" sz="1400" spc="-3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to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P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P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U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94401"/>
              </a:lnSpc>
              <a:spcBef>
                <a:spcPts val="2446"/>
              </a:spcBef>
            </a:pP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//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p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o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c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s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s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j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o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b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457200" y="1828798"/>
            <a:ext cx="8229600" cy="4913376"/>
          </a:xfrm>
          <a:custGeom>
            <a:avLst/>
            <a:gdLst/>
            <a:ahLst/>
            <a:cxnLst/>
            <a:rect l="l" t="t" r="r" b="b"/>
            <a:pathLst>
              <a:path w="8229600" h="4913376">
                <a:moveTo>
                  <a:pt x="0" y="4913376"/>
                </a:moveTo>
                <a:lnTo>
                  <a:pt x="8229600" y="4913376"/>
                </a:lnTo>
                <a:lnTo>
                  <a:pt x="8229600" y="0"/>
                </a:lnTo>
                <a:lnTo>
                  <a:pt x="0" y="0"/>
                </a:lnTo>
                <a:lnTo>
                  <a:pt x="0" y="49133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457200" y="4267200"/>
            <a:ext cx="8229600" cy="685800"/>
          </a:xfrm>
          <a:custGeom>
            <a:avLst/>
            <a:gdLst/>
            <a:ahLst/>
            <a:cxnLst/>
            <a:rect l="l" t="t" r="r" b="b"/>
            <a:pathLst>
              <a:path w="8229600" h="685800">
                <a:moveTo>
                  <a:pt x="0" y="685800"/>
                </a:moveTo>
                <a:lnTo>
                  <a:pt x="8229600" y="685800"/>
                </a:lnTo>
                <a:lnTo>
                  <a:pt x="82296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ln w="381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78840" y="589080"/>
            <a:ext cx="3651963" cy="11020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144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job</a:t>
            </a:r>
            <a:r>
              <a:rPr dirty="0" smtClean="0" sz="4400" spc="-4">
                <a:solidFill>
                  <a:srgbClr val="4FFFFF"/>
                </a:solidFill>
                <a:latin typeface="Arial"/>
                <a:cs typeface="Arial"/>
              </a:rPr>
              <a:t>-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manager</a:t>
            </a:r>
            <a:endParaRPr sz="4400">
              <a:latin typeface="Arial"/>
              <a:cs typeface="Arial"/>
            </a:endParaRPr>
          </a:p>
          <a:p>
            <a:pPr marL="12700" marR="83941">
              <a:lnSpc>
                <a:spcPct val="95825"/>
              </a:lnSpc>
              <a:spcBef>
                <a:spcPts val="587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k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li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-93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waiti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g: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74235" y="589080"/>
            <a:ext cx="3373276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jo</a:t>
            </a:r>
            <a:r>
              <a:rPr dirty="0" smtClean="0" sz="4400" spc="-9">
                <a:solidFill>
                  <a:srgbClr val="4FFFFF"/>
                </a:solidFill>
                <a:latin typeface="Arial"/>
                <a:cs typeface="Arial"/>
              </a:rPr>
              <a:t>b</a:t>
            </a:r>
            <a:r>
              <a:rPr dirty="0" smtClean="0" sz="4400" spc="-4">
                <a:solidFill>
                  <a:srgbClr val="4FFFFF"/>
                </a:solidFill>
                <a:latin typeface="Arial"/>
                <a:cs typeface="Arial"/>
              </a:rPr>
              <a:t>-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triggering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310685"/>
            <a:ext cx="202946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0" y="1828798"/>
            <a:ext cx="8229600" cy="24384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5366" marR="7258507" algn="ctr">
              <a:lnSpc>
                <a:spcPct val="94401"/>
              </a:lnSpc>
              <a:spcBef>
                <a:spcPts val="434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while(1)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94401"/>
              </a:lnSpc>
              <a:spcBef>
                <a:spcPts val="430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408431">
              <a:lnSpc>
                <a:spcPct val="94401"/>
              </a:lnSpc>
              <a:spcBef>
                <a:spcPts val="430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dma_llar</a:t>
            </a:r>
            <a:r>
              <a:rPr dirty="0" smtClean="0" sz="1400" spc="-2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ring_buffer_end</a:t>
            </a:r>
            <a:r>
              <a:rPr dirty="0" smtClean="0" sz="1400" spc="-3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from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PPU</a:t>
            </a:r>
            <a:endParaRPr sz="1400">
              <a:latin typeface="Courier New"/>
              <a:cs typeface="Courier New"/>
            </a:endParaRPr>
          </a:p>
          <a:p>
            <a:pPr marL="408431">
              <a:lnSpc>
                <a:spcPct val="94401"/>
              </a:lnSpc>
              <a:spcBef>
                <a:spcPts val="430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y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nc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d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m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l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l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ar</a:t>
            </a:r>
            <a:endParaRPr sz="1400">
              <a:latin typeface="Courier New"/>
              <a:cs typeface="Courier New"/>
            </a:endParaRPr>
          </a:p>
          <a:p>
            <a:pPr marL="408431">
              <a:lnSpc>
                <a:spcPct val="94401"/>
              </a:lnSpc>
              <a:spcBef>
                <a:spcPts val="2448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if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(ring_buffer_start</a:t>
            </a:r>
            <a:r>
              <a:rPr dirty="0" smtClean="0" sz="1400" spc="-5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!=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ring_buffer_end)</a:t>
            </a:r>
            <a:endParaRPr sz="1400">
              <a:latin typeface="Courier New"/>
              <a:cs typeface="Courier New"/>
            </a:endParaRPr>
          </a:p>
          <a:p>
            <a:pPr marL="408431">
              <a:lnSpc>
                <a:spcPct val="94401"/>
              </a:lnSpc>
              <a:spcBef>
                <a:spcPts val="430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622096">
              <a:lnSpc>
                <a:spcPct val="94401"/>
              </a:lnSpc>
              <a:spcBef>
                <a:spcPts val="430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b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k;</a:t>
            </a:r>
            <a:r>
              <a:rPr dirty="0" smtClean="0" sz="1400" spc="80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4FFFFF"/>
                </a:solidFill>
                <a:latin typeface="Courier New"/>
                <a:cs typeface="Courier New"/>
              </a:rPr>
              <a:t>//</a:t>
            </a:r>
            <a:r>
              <a:rPr dirty="0" smtClean="0" sz="1400" spc="0" b="1">
                <a:solidFill>
                  <a:srgbClr val="4F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-4" b="1">
                <a:solidFill>
                  <a:srgbClr val="4FFFFF"/>
                </a:solidFill>
                <a:latin typeface="Courier New"/>
                <a:cs typeface="Courier New"/>
              </a:rPr>
              <a:t>w</a:t>
            </a:r>
            <a:r>
              <a:rPr dirty="0" smtClean="0" sz="1400" spc="0" b="1">
                <a:solidFill>
                  <a:srgbClr val="4FFFFF"/>
                </a:solidFill>
                <a:latin typeface="Courier New"/>
                <a:cs typeface="Courier New"/>
              </a:rPr>
              <a:t>e</a:t>
            </a:r>
            <a:r>
              <a:rPr dirty="0" smtClean="0" sz="1400" spc="-14" b="1">
                <a:solidFill>
                  <a:srgbClr val="4F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4FFFFF"/>
                </a:solidFill>
                <a:latin typeface="Courier New"/>
                <a:cs typeface="Courier New"/>
              </a:rPr>
              <a:t>h</a:t>
            </a:r>
            <a:r>
              <a:rPr dirty="0" smtClean="0" sz="1400" spc="-4" b="1">
                <a:solidFill>
                  <a:srgbClr val="4FFFFF"/>
                </a:solidFill>
                <a:latin typeface="Courier New"/>
                <a:cs typeface="Courier New"/>
              </a:rPr>
              <a:t>a</a:t>
            </a:r>
            <a:r>
              <a:rPr dirty="0" smtClean="0" sz="1400" spc="0" b="1">
                <a:solidFill>
                  <a:srgbClr val="4FFFFF"/>
                </a:solidFill>
                <a:latin typeface="Courier New"/>
                <a:cs typeface="Courier New"/>
              </a:rPr>
              <a:t>ve</a:t>
            </a:r>
            <a:r>
              <a:rPr dirty="0" smtClean="0" sz="1400" spc="-14" b="1">
                <a:solidFill>
                  <a:srgbClr val="4F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4FFFFF"/>
                </a:solidFill>
                <a:latin typeface="Courier New"/>
                <a:cs typeface="Courier New"/>
              </a:rPr>
              <a:t>n</a:t>
            </a:r>
            <a:r>
              <a:rPr dirty="0" smtClean="0" sz="1400" spc="-4" b="1">
                <a:solidFill>
                  <a:srgbClr val="4FFFFF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4FFFFF"/>
                </a:solidFill>
                <a:latin typeface="Courier New"/>
                <a:cs typeface="Courier New"/>
              </a:rPr>
              <a:t>w</a:t>
            </a:r>
            <a:r>
              <a:rPr dirty="0" smtClean="0" sz="1400" spc="-14" b="1">
                <a:solidFill>
                  <a:srgbClr val="4F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4FFFFF"/>
                </a:solidFill>
                <a:latin typeface="Courier New"/>
                <a:cs typeface="Courier New"/>
              </a:rPr>
              <a:t>j</a:t>
            </a:r>
            <a:r>
              <a:rPr dirty="0" smtClean="0" sz="1400" spc="-4" b="1">
                <a:solidFill>
                  <a:srgbClr val="4FFFFF"/>
                </a:solidFill>
                <a:latin typeface="Courier New"/>
                <a:cs typeface="Courier New"/>
              </a:rPr>
              <a:t>o</a:t>
            </a:r>
            <a:r>
              <a:rPr dirty="0" smtClean="0" sz="1400" spc="0" b="1">
                <a:solidFill>
                  <a:srgbClr val="4FFFFF"/>
                </a:solidFill>
                <a:latin typeface="Courier New"/>
                <a:cs typeface="Courier New"/>
              </a:rPr>
              <a:t>b</a:t>
            </a:r>
            <a:endParaRPr sz="1400">
              <a:latin typeface="Courier New"/>
              <a:cs typeface="Courier New"/>
            </a:endParaRPr>
          </a:p>
          <a:p>
            <a:pPr marL="408431">
              <a:lnSpc>
                <a:spcPct val="94401"/>
              </a:lnSpc>
              <a:spcBef>
                <a:spcPts val="430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4267200"/>
            <a:ext cx="8229600" cy="6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200"/>
              </a:lnSpc>
              <a:spcBef>
                <a:spcPts val="88"/>
              </a:spcBef>
            </a:pPr>
            <a:endParaRPr sz="1200"/>
          </a:p>
          <a:p>
            <a:pPr marL="408431">
              <a:lnSpc>
                <a:spcPct val="95825"/>
              </a:lnSpc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wait_reservation_lost();</a:t>
            </a:r>
            <a:r>
              <a:rPr dirty="0" smtClean="0" sz="1400" spc="-5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←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400" spc="4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ck</a:t>
            </a:r>
            <a:r>
              <a:rPr dirty="0" smtClean="0" sz="1400" spc="-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400" spc="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400" spc="4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400" spc="-3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34" b="1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dirty="0" smtClean="0" sz="1400" spc="4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400" spc="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400" spc="-9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en</a:t>
            </a:r>
            <a:r>
              <a:rPr dirty="0" smtClean="0" sz="1400" spc="-5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(PPU</a:t>
            </a:r>
            <a:r>
              <a:rPr dirty="0" smtClean="0" sz="1400" spc="-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GPU</a:t>
            </a:r>
            <a:r>
              <a:rPr dirty="0" smtClean="0" sz="1400" spc="-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34" b="1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dirty="0" smtClean="0" sz="1400" spc="4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400" spc="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400" spc="-1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marL="91440">
              <a:lnSpc>
                <a:spcPct val="94401"/>
              </a:lnSpc>
              <a:spcBef>
                <a:spcPts val="395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7200" y="4953000"/>
            <a:ext cx="8229600" cy="17891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91440">
              <a:lnSpc>
                <a:spcPct val="94401"/>
              </a:lnSpc>
              <a:spcBef>
                <a:spcPts val="1048"/>
              </a:spcBef>
            </a:pP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//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g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ab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j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o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b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at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i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n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g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_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b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u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f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f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_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s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t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a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rt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94401"/>
              </a:lnSpc>
              <a:spcBef>
                <a:spcPts val="2448"/>
              </a:spcBef>
            </a:pP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ring_buffer_start</a:t>
            </a:r>
            <a:r>
              <a:rPr dirty="0" smtClean="0" sz="1400" spc="-6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=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((ring_buffer_start</a:t>
            </a:r>
            <a:r>
              <a:rPr dirty="0" smtClean="0" sz="1400" spc="-5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+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1)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&amp;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ring_buffer_size_mask);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94401"/>
              </a:lnSpc>
              <a:spcBef>
                <a:spcPts val="430"/>
              </a:spcBef>
            </a:pP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d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m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a</a:t>
            </a:r>
            <a:r>
              <a:rPr dirty="0" smtClean="0" sz="1400" spc="-25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o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u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t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i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n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g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_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b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u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f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f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_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s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t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a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t</a:t>
            </a:r>
            <a:r>
              <a:rPr dirty="0" smtClean="0" sz="1400" spc="-3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to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P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P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U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94401"/>
              </a:lnSpc>
              <a:spcBef>
                <a:spcPts val="2446"/>
              </a:spcBef>
            </a:pP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//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p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o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c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s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s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j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o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b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04494" y="589080"/>
            <a:ext cx="3712682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job</a:t>
            </a:r>
            <a:r>
              <a:rPr dirty="0" smtClean="0" sz="4400" spc="-4">
                <a:solidFill>
                  <a:srgbClr val="4FFFFF"/>
                </a:solidFill>
                <a:latin typeface="Arial"/>
                <a:cs typeface="Arial"/>
              </a:rPr>
              <a:t>-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manager</a:t>
            </a:r>
            <a:r>
              <a:rPr dirty="0" smtClean="0" sz="4400" spc="-25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–</a:t>
            </a:r>
            <a:endParaRPr sz="4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64812" y="589080"/>
            <a:ext cx="1322022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GPU</a:t>
            </a:r>
            <a:endParaRPr sz="4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33065" y="589080"/>
            <a:ext cx="2689156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inter</a:t>
            </a:r>
            <a:r>
              <a:rPr dirty="0" smtClean="0" sz="4400" spc="-14">
                <a:solidFill>
                  <a:srgbClr val="4FFFFF"/>
                </a:solidFill>
                <a:latin typeface="Arial"/>
                <a:cs typeface="Arial"/>
              </a:rPr>
              <a:t>a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ction</a:t>
            </a:r>
            <a:endParaRPr sz="4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1661593"/>
            <a:ext cx="203098" cy="8928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664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840" y="1661593"/>
            <a:ext cx="5158609" cy="23440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3263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2800" spc="-9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-2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re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de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-9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ram</a:t>
            </a:r>
            <a:r>
              <a:rPr dirty="0" smtClean="0" sz="2800" spc="1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-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de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er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ed</a:t>
            </a:r>
            <a:endParaRPr sz="2800">
              <a:latin typeface="Arial"/>
              <a:cs typeface="Arial"/>
            </a:endParaRPr>
          </a:p>
          <a:p>
            <a:pPr marL="12700" marR="59849">
              <a:lnSpc>
                <a:spcPct val="100041"/>
              </a:lnSpc>
              <a:spcBef>
                <a:spcPts val="664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-9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-2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j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2800" spc="-37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800" spc="-8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in</a:t>
            </a:r>
            <a:r>
              <a:rPr dirty="0" smtClean="0" sz="2800" spc="-2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at</a:t>
            </a:r>
            <a:r>
              <a:rPr dirty="0" smtClean="0" sz="2800" spc="3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-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fr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me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xt</a:t>
            </a:r>
            <a:r>
              <a:rPr dirty="0" smtClean="0" sz="2800" spc="-67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fr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me</a:t>
            </a:r>
            <a:endParaRPr sz="2800">
              <a:latin typeface="Arial"/>
              <a:cs typeface="Arial"/>
            </a:endParaRPr>
          </a:p>
          <a:p>
            <a:pPr marL="12700" marR="53263">
              <a:lnSpc>
                <a:spcPct val="95825"/>
              </a:lnSpc>
              <a:spcBef>
                <a:spcPts val="677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2800" spc="-9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-2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can</a:t>
            </a:r>
            <a:r>
              <a:rPr dirty="0" smtClean="0" sz="2800" spc="-4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write</a:t>
            </a:r>
            <a:r>
              <a:rPr dirty="0" smtClean="0" sz="2800" spc="-3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1</a:t>
            </a:r>
            <a:r>
              <a:rPr dirty="0" smtClean="0" sz="2800" spc="19">
                <a:solidFill>
                  <a:srgbClr val="E9FFFF"/>
                </a:solidFill>
                <a:latin typeface="Arial"/>
                <a:cs typeface="Arial"/>
              </a:rPr>
              <a:t>6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-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y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tes</a:t>
            </a:r>
            <a:r>
              <a:rPr dirty="0" smtClean="0" sz="2800" spc="-7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in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812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tr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-93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-14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-1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to</a:t>
            </a:r>
            <a:r>
              <a:rPr dirty="0" smtClean="0" sz="2800" spc="-23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-97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new</a:t>
            </a:r>
            <a:r>
              <a:rPr dirty="0" smtClean="0" sz="2800" spc="-3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j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b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06465" y="2173904"/>
            <a:ext cx="2155461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r>
              <a:rPr dirty="0" smtClean="0" sz="2800" spc="-1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ns</a:t>
            </a:r>
            <a:r>
              <a:rPr dirty="0" smtClean="0" sz="2800" spc="-4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ri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g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112822"/>
            <a:ext cx="203098" cy="14051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664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700" marR="0">
              <a:lnSpc>
                <a:spcPct val="95825"/>
              </a:lnSpc>
              <a:spcBef>
                <a:spcPts val="814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01286" y="3112822"/>
            <a:ext cx="1362047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memory</a:t>
            </a:r>
            <a:endParaRPr sz="2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78840" y="4137204"/>
            <a:ext cx="6505349" cy="8074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-14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-2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job</a:t>
            </a:r>
            <a:r>
              <a:rPr dirty="0" smtClean="0" sz="2800" spc="-27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800" spc="-46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ig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ers</a:t>
            </a:r>
            <a:r>
              <a:rPr dirty="0" smtClean="0" sz="2800" spc="-6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2800" spc="-9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-1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map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ore</a:t>
            </a:r>
            <a:r>
              <a:rPr dirty="0" smtClean="0" sz="2800" spc="-12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to</a:t>
            </a:r>
            <a:endParaRPr sz="2800">
              <a:latin typeface="Arial"/>
              <a:cs typeface="Arial"/>
            </a:endParaRPr>
          </a:p>
          <a:p>
            <a:pPr marL="12700" marR="53309">
              <a:lnSpc>
                <a:spcPct val="95825"/>
              </a:lnSpc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nt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1520825" y="1543050"/>
            <a:ext cx="1417701" cy="396239"/>
          </a:xfrm>
          <a:custGeom>
            <a:avLst/>
            <a:gdLst/>
            <a:ahLst/>
            <a:cxnLst/>
            <a:rect l="l" t="t" r="r" b="b"/>
            <a:pathLst>
              <a:path w="1417701" h="396239">
                <a:moveTo>
                  <a:pt x="0" y="396239"/>
                </a:moveTo>
                <a:lnTo>
                  <a:pt x="1417701" y="396239"/>
                </a:lnTo>
                <a:lnTo>
                  <a:pt x="1417701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2938526" y="1543050"/>
            <a:ext cx="1417574" cy="396239"/>
          </a:xfrm>
          <a:custGeom>
            <a:avLst/>
            <a:gdLst/>
            <a:ahLst/>
            <a:cxnLst/>
            <a:rect l="l" t="t" r="r" b="b"/>
            <a:pathLst>
              <a:path w="1417574" h="396239">
                <a:moveTo>
                  <a:pt x="0" y="396239"/>
                </a:moveTo>
                <a:lnTo>
                  <a:pt x="1417574" y="396239"/>
                </a:lnTo>
                <a:lnTo>
                  <a:pt x="1417574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4356100" y="1543050"/>
            <a:ext cx="1419225" cy="396239"/>
          </a:xfrm>
          <a:custGeom>
            <a:avLst/>
            <a:gdLst/>
            <a:ahLst/>
            <a:cxnLst/>
            <a:rect l="l" t="t" r="r" b="b"/>
            <a:pathLst>
              <a:path w="1419225" h="396239">
                <a:moveTo>
                  <a:pt x="0" y="396239"/>
                </a:moveTo>
                <a:lnTo>
                  <a:pt x="1419225" y="396239"/>
                </a:lnTo>
                <a:lnTo>
                  <a:pt x="1419225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5775325" y="1543050"/>
            <a:ext cx="1417701" cy="396239"/>
          </a:xfrm>
          <a:custGeom>
            <a:avLst/>
            <a:gdLst/>
            <a:ahLst/>
            <a:cxnLst/>
            <a:rect l="l" t="t" r="r" b="b"/>
            <a:pathLst>
              <a:path w="1417701" h="396239">
                <a:moveTo>
                  <a:pt x="0" y="396239"/>
                </a:moveTo>
                <a:lnTo>
                  <a:pt x="1417701" y="396239"/>
                </a:lnTo>
                <a:lnTo>
                  <a:pt x="1417701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7193026" y="1543050"/>
            <a:ext cx="1417574" cy="396239"/>
          </a:xfrm>
          <a:custGeom>
            <a:avLst/>
            <a:gdLst/>
            <a:ahLst/>
            <a:cxnLst/>
            <a:rect l="l" t="t" r="r" b="b"/>
            <a:pathLst>
              <a:path w="1417574" h="396239">
                <a:moveTo>
                  <a:pt x="0" y="396239"/>
                </a:moveTo>
                <a:lnTo>
                  <a:pt x="1417574" y="396239"/>
                </a:lnTo>
                <a:lnTo>
                  <a:pt x="1417574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1520825" y="1939289"/>
            <a:ext cx="1417701" cy="396239"/>
          </a:xfrm>
          <a:custGeom>
            <a:avLst/>
            <a:gdLst/>
            <a:ahLst/>
            <a:cxnLst/>
            <a:rect l="l" t="t" r="r" b="b"/>
            <a:pathLst>
              <a:path w="1417701" h="396239">
                <a:moveTo>
                  <a:pt x="0" y="396239"/>
                </a:moveTo>
                <a:lnTo>
                  <a:pt x="1417701" y="396239"/>
                </a:lnTo>
                <a:lnTo>
                  <a:pt x="1417701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2938526" y="1939289"/>
            <a:ext cx="1417574" cy="396239"/>
          </a:xfrm>
          <a:custGeom>
            <a:avLst/>
            <a:gdLst/>
            <a:ahLst/>
            <a:cxnLst/>
            <a:rect l="l" t="t" r="r" b="b"/>
            <a:pathLst>
              <a:path w="1417574" h="396239">
                <a:moveTo>
                  <a:pt x="0" y="396239"/>
                </a:moveTo>
                <a:lnTo>
                  <a:pt x="1417574" y="396239"/>
                </a:lnTo>
                <a:lnTo>
                  <a:pt x="1417574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4356100" y="1939289"/>
            <a:ext cx="1419225" cy="396239"/>
          </a:xfrm>
          <a:custGeom>
            <a:avLst/>
            <a:gdLst/>
            <a:ahLst/>
            <a:cxnLst/>
            <a:rect l="l" t="t" r="r" b="b"/>
            <a:pathLst>
              <a:path w="1419225" h="396239">
                <a:moveTo>
                  <a:pt x="0" y="396239"/>
                </a:moveTo>
                <a:lnTo>
                  <a:pt x="1419225" y="396239"/>
                </a:lnTo>
                <a:lnTo>
                  <a:pt x="1419225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5775325" y="1939289"/>
            <a:ext cx="1417701" cy="396239"/>
          </a:xfrm>
          <a:custGeom>
            <a:avLst/>
            <a:gdLst/>
            <a:ahLst/>
            <a:cxnLst/>
            <a:rect l="l" t="t" r="r" b="b"/>
            <a:pathLst>
              <a:path w="1417701" h="396239">
                <a:moveTo>
                  <a:pt x="0" y="396239"/>
                </a:moveTo>
                <a:lnTo>
                  <a:pt x="1417701" y="396239"/>
                </a:lnTo>
                <a:lnTo>
                  <a:pt x="1417701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7193026" y="1939289"/>
            <a:ext cx="1417574" cy="396239"/>
          </a:xfrm>
          <a:custGeom>
            <a:avLst/>
            <a:gdLst/>
            <a:ahLst/>
            <a:cxnLst/>
            <a:rect l="l" t="t" r="r" b="b"/>
            <a:pathLst>
              <a:path w="1417574" h="396239">
                <a:moveTo>
                  <a:pt x="0" y="396239"/>
                </a:moveTo>
                <a:lnTo>
                  <a:pt x="1417574" y="396239"/>
                </a:lnTo>
                <a:lnTo>
                  <a:pt x="1417574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1520825" y="2335530"/>
            <a:ext cx="1417701" cy="396239"/>
          </a:xfrm>
          <a:custGeom>
            <a:avLst/>
            <a:gdLst/>
            <a:ahLst/>
            <a:cxnLst/>
            <a:rect l="l" t="t" r="r" b="b"/>
            <a:pathLst>
              <a:path w="1417701" h="396239">
                <a:moveTo>
                  <a:pt x="0" y="396239"/>
                </a:moveTo>
                <a:lnTo>
                  <a:pt x="1417701" y="396239"/>
                </a:lnTo>
                <a:lnTo>
                  <a:pt x="1417701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2938526" y="2335530"/>
            <a:ext cx="1417574" cy="396239"/>
          </a:xfrm>
          <a:custGeom>
            <a:avLst/>
            <a:gdLst/>
            <a:ahLst/>
            <a:cxnLst/>
            <a:rect l="l" t="t" r="r" b="b"/>
            <a:pathLst>
              <a:path w="1417574" h="396239">
                <a:moveTo>
                  <a:pt x="0" y="396239"/>
                </a:moveTo>
                <a:lnTo>
                  <a:pt x="1417574" y="396239"/>
                </a:lnTo>
                <a:lnTo>
                  <a:pt x="1417574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4356100" y="2335530"/>
            <a:ext cx="1419225" cy="396239"/>
          </a:xfrm>
          <a:custGeom>
            <a:avLst/>
            <a:gdLst/>
            <a:ahLst/>
            <a:cxnLst/>
            <a:rect l="l" t="t" r="r" b="b"/>
            <a:pathLst>
              <a:path w="1419225" h="396239">
                <a:moveTo>
                  <a:pt x="0" y="396239"/>
                </a:moveTo>
                <a:lnTo>
                  <a:pt x="1419225" y="396239"/>
                </a:lnTo>
                <a:lnTo>
                  <a:pt x="1419225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5775325" y="2335530"/>
            <a:ext cx="1417701" cy="396239"/>
          </a:xfrm>
          <a:custGeom>
            <a:avLst/>
            <a:gdLst/>
            <a:ahLst/>
            <a:cxnLst/>
            <a:rect l="l" t="t" r="r" b="b"/>
            <a:pathLst>
              <a:path w="1417701" h="396239">
                <a:moveTo>
                  <a:pt x="0" y="396239"/>
                </a:moveTo>
                <a:lnTo>
                  <a:pt x="1417701" y="396239"/>
                </a:lnTo>
                <a:lnTo>
                  <a:pt x="1417701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7193026" y="2335530"/>
            <a:ext cx="1417574" cy="396239"/>
          </a:xfrm>
          <a:custGeom>
            <a:avLst/>
            <a:gdLst/>
            <a:ahLst/>
            <a:cxnLst/>
            <a:rect l="l" t="t" r="r" b="b"/>
            <a:pathLst>
              <a:path w="1417574" h="396239">
                <a:moveTo>
                  <a:pt x="0" y="396239"/>
                </a:moveTo>
                <a:lnTo>
                  <a:pt x="1417574" y="396239"/>
                </a:lnTo>
                <a:lnTo>
                  <a:pt x="1417574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1520825" y="2731770"/>
            <a:ext cx="1417701" cy="396239"/>
          </a:xfrm>
          <a:custGeom>
            <a:avLst/>
            <a:gdLst/>
            <a:ahLst/>
            <a:cxnLst/>
            <a:rect l="l" t="t" r="r" b="b"/>
            <a:pathLst>
              <a:path w="1417701" h="396239">
                <a:moveTo>
                  <a:pt x="0" y="396239"/>
                </a:moveTo>
                <a:lnTo>
                  <a:pt x="1417701" y="396239"/>
                </a:lnTo>
                <a:lnTo>
                  <a:pt x="1417701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2938526" y="2731770"/>
            <a:ext cx="1417574" cy="396239"/>
          </a:xfrm>
          <a:custGeom>
            <a:avLst/>
            <a:gdLst/>
            <a:ahLst/>
            <a:cxnLst/>
            <a:rect l="l" t="t" r="r" b="b"/>
            <a:pathLst>
              <a:path w="1417574" h="396239">
                <a:moveTo>
                  <a:pt x="0" y="396239"/>
                </a:moveTo>
                <a:lnTo>
                  <a:pt x="1417574" y="396239"/>
                </a:lnTo>
                <a:lnTo>
                  <a:pt x="1417574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4356100" y="2731770"/>
            <a:ext cx="1419225" cy="396239"/>
          </a:xfrm>
          <a:custGeom>
            <a:avLst/>
            <a:gdLst/>
            <a:ahLst/>
            <a:cxnLst/>
            <a:rect l="l" t="t" r="r" b="b"/>
            <a:pathLst>
              <a:path w="1419225" h="396239">
                <a:moveTo>
                  <a:pt x="0" y="396239"/>
                </a:moveTo>
                <a:lnTo>
                  <a:pt x="1419225" y="396239"/>
                </a:lnTo>
                <a:lnTo>
                  <a:pt x="1419225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5775325" y="2731770"/>
            <a:ext cx="1417701" cy="396239"/>
          </a:xfrm>
          <a:custGeom>
            <a:avLst/>
            <a:gdLst/>
            <a:ahLst/>
            <a:cxnLst/>
            <a:rect l="l" t="t" r="r" b="b"/>
            <a:pathLst>
              <a:path w="1417701" h="396239">
                <a:moveTo>
                  <a:pt x="0" y="396239"/>
                </a:moveTo>
                <a:lnTo>
                  <a:pt x="1417701" y="396239"/>
                </a:lnTo>
                <a:lnTo>
                  <a:pt x="1417701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7193026" y="2731770"/>
            <a:ext cx="1417574" cy="396239"/>
          </a:xfrm>
          <a:custGeom>
            <a:avLst/>
            <a:gdLst/>
            <a:ahLst/>
            <a:cxnLst/>
            <a:rect l="l" t="t" r="r" b="b"/>
            <a:pathLst>
              <a:path w="1417574" h="396239">
                <a:moveTo>
                  <a:pt x="0" y="396239"/>
                </a:moveTo>
                <a:lnTo>
                  <a:pt x="1417574" y="396239"/>
                </a:lnTo>
                <a:lnTo>
                  <a:pt x="1417574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1520825" y="1528826"/>
            <a:ext cx="0" cy="1613408"/>
          </a:xfrm>
          <a:custGeom>
            <a:avLst/>
            <a:gdLst/>
            <a:ahLst/>
            <a:cxnLst/>
            <a:rect l="l" t="t" r="r" b="b"/>
            <a:pathLst>
              <a:path w="0" h="1613408">
                <a:moveTo>
                  <a:pt x="0" y="0"/>
                </a:moveTo>
                <a:lnTo>
                  <a:pt x="0" y="1613408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2938526" y="1528826"/>
            <a:ext cx="0" cy="1613408"/>
          </a:xfrm>
          <a:custGeom>
            <a:avLst/>
            <a:gdLst/>
            <a:ahLst/>
            <a:cxnLst/>
            <a:rect l="l" t="t" r="r" b="b"/>
            <a:pathLst>
              <a:path w="0" h="1613408">
                <a:moveTo>
                  <a:pt x="0" y="0"/>
                </a:moveTo>
                <a:lnTo>
                  <a:pt x="0" y="1613408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4356100" y="1528826"/>
            <a:ext cx="0" cy="1613408"/>
          </a:xfrm>
          <a:custGeom>
            <a:avLst/>
            <a:gdLst/>
            <a:ahLst/>
            <a:cxnLst/>
            <a:rect l="l" t="t" r="r" b="b"/>
            <a:pathLst>
              <a:path w="0" h="1613408">
                <a:moveTo>
                  <a:pt x="0" y="0"/>
                </a:moveTo>
                <a:lnTo>
                  <a:pt x="0" y="1613408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5775325" y="1528826"/>
            <a:ext cx="0" cy="1613408"/>
          </a:xfrm>
          <a:custGeom>
            <a:avLst/>
            <a:gdLst/>
            <a:ahLst/>
            <a:cxnLst/>
            <a:rect l="l" t="t" r="r" b="b"/>
            <a:pathLst>
              <a:path w="0" h="1613408">
                <a:moveTo>
                  <a:pt x="0" y="0"/>
                </a:moveTo>
                <a:lnTo>
                  <a:pt x="0" y="1613408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7193026" y="1528826"/>
            <a:ext cx="0" cy="1613408"/>
          </a:xfrm>
          <a:custGeom>
            <a:avLst/>
            <a:gdLst/>
            <a:ahLst/>
            <a:cxnLst/>
            <a:rect l="l" t="t" r="r" b="b"/>
            <a:pathLst>
              <a:path w="0" h="1613408">
                <a:moveTo>
                  <a:pt x="0" y="0"/>
                </a:moveTo>
                <a:lnTo>
                  <a:pt x="0" y="1613408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1506601" y="1939289"/>
            <a:ext cx="7118223" cy="0"/>
          </a:xfrm>
          <a:custGeom>
            <a:avLst/>
            <a:gdLst/>
            <a:ahLst/>
            <a:cxnLst/>
            <a:rect l="l" t="t" r="r" b="b"/>
            <a:pathLst>
              <a:path w="7118223" h="0">
                <a:moveTo>
                  <a:pt x="0" y="0"/>
                </a:moveTo>
                <a:lnTo>
                  <a:pt x="7118223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1506601" y="2335529"/>
            <a:ext cx="7118223" cy="0"/>
          </a:xfrm>
          <a:custGeom>
            <a:avLst/>
            <a:gdLst/>
            <a:ahLst/>
            <a:cxnLst/>
            <a:rect l="l" t="t" r="r" b="b"/>
            <a:pathLst>
              <a:path w="7118223" h="0">
                <a:moveTo>
                  <a:pt x="0" y="0"/>
                </a:moveTo>
                <a:lnTo>
                  <a:pt x="7118223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1506601" y="2731770"/>
            <a:ext cx="7118223" cy="0"/>
          </a:xfrm>
          <a:custGeom>
            <a:avLst/>
            <a:gdLst/>
            <a:ahLst/>
            <a:cxnLst/>
            <a:rect l="l" t="t" r="r" b="b"/>
            <a:pathLst>
              <a:path w="7118223" h="0">
                <a:moveTo>
                  <a:pt x="0" y="0"/>
                </a:moveTo>
                <a:lnTo>
                  <a:pt x="7118223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8610600" y="1528826"/>
            <a:ext cx="0" cy="1613408"/>
          </a:xfrm>
          <a:custGeom>
            <a:avLst/>
            <a:gdLst/>
            <a:ahLst/>
            <a:cxnLst/>
            <a:rect l="l" t="t" r="r" b="b"/>
            <a:pathLst>
              <a:path w="0" h="1613408">
                <a:moveTo>
                  <a:pt x="0" y="0"/>
                </a:moveTo>
                <a:lnTo>
                  <a:pt x="0" y="1613408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1506601" y="1543050"/>
            <a:ext cx="7118223" cy="0"/>
          </a:xfrm>
          <a:custGeom>
            <a:avLst/>
            <a:gdLst/>
            <a:ahLst/>
            <a:cxnLst/>
            <a:rect l="l" t="t" r="r" b="b"/>
            <a:pathLst>
              <a:path w="7118223" h="0">
                <a:moveTo>
                  <a:pt x="0" y="0"/>
                </a:moveTo>
                <a:lnTo>
                  <a:pt x="7118223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1506601" y="3128010"/>
            <a:ext cx="7118223" cy="0"/>
          </a:xfrm>
          <a:custGeom>
            <a:avLst/>
            <a:gdLst/>
            <a:ahLst/>
            <a:cxnLst/>
            <a:rect l="l" t="t" r="r" b="b"/>
            <a:pathLst>
              <a:path w="7118223" h="0">
                <a:moveTo>
                  <a:pt x="0" y="0"/>
                </a:moveTo>
                <a:lnTo>
                  <a:pt x="7118223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704494" y="589080"/>
            <a:ext cx="3250236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job</a:t>
            </a:r>
            <a:r>
              <a:rPr dirty="0" smtClean="0" sz="4400" spc="-4">
                <a:solidFill>
                  <a:srgbClr val="4FFFFF"/>
                </a:solidFill>
                <a:latin typeface="Arial"/>
                <a:cs typeface="Arial"/>
              </a:rPr>
              <a:t>-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manager</a:t>
            </a:r>
            <a:endParaRPr sz="4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996690" y="589080"/>
            <a:ext cx="420486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–</a:t>
            </a:r>
            <a:endParaRPr sz="4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464812" y="589080"/>
            <a:ext cx="1322022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GPU</a:t>
            </a:r>
            <a:endParaRPr sz="4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833065" y="589080"/>
            <a:ext cx="2689156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inter</a:t>
            </a:r>
            <a:r>
              <a:rPr dirty="0" smtClean="0" sz="4400" spc="-14">
                <a:solidFill>
                  <a:srgbClr val="4FFFFF"/>
                </a:solidFill>
                <a:latin typeface="Arial"/>
                <a:cs typeface="Arial"/>
              </a:rPr>
              <a:t>a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ction</a:t>
            </a:r>
            <a:endParaRPr sz="4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5940" y="1617234"/>
            <a:ext cx="620730" cy="14688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3811">
              <a:lnSpc>
                <a:spcPts val="2150"/>
              </a:lnSpc>
              <a:spcBef>
                <a:spcPts val="107"/>
              </a:spcBef>
            </a:pPr>
            <a:r>
              <a:rPr dirty="0" smtClean="0" sz="2000" spc="-4">
                <a:solidFill>
                  <a:srgbClr val="E9FFFF"/>
                </a:solidFill>
                <a:latin typeface="Arial"/>
                <a:cs typeface="Arial"/>
              </a:rPr>
              <a:t>PPU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712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GPU</a:t>
            </a:r>
            <a:endParaRPr sz="2000">
              <a:latin typeface="Arial"/>
              <a:cs typeface="Arial"/>
            </a:endParaRPr>
          </a:p>
          <a:p>
            <a:pPr marL="12700" marR="43811">
              <a:lnSpc>
                <a:spcPct val="95825"/>
              </a:lnSpc>
              <a:spcBef>
                <a:spcPts val="822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TV</a:t>
            </a:r>
            <a:endParaRPr sz="2000">
              <a:latin typeface="Arial"/>
              <a:cs typeface="Arial"/>
            </a:endParaRPr>
          </a:p>
          <a:p>
            <a:pPr marL="12700" marR="43811">
              <a:lnSpc>
                <a:spcPct val="95825"/>
              </a:lnSpc>
              <a:spcBef>
                <a:spcPts val="820"/>
              </a:spcBef>
            </a:pPr>
            <a:r>
              <a:rPr dirty="0" smtClean="0" sz="2000" spc="-4">
                <a:solidFill>
                  <a:srgbClr val="E9FFFF"/>
                </a:solidFill>
                <a:latin typeface="Arial"/>
                <a:cs typeface="Arial"/>
              </a:rPr>
              <a:t>SPU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20825" y="1543050"/>
            <a:ext cx="1417701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566">
              <a:lnSpc>
                <a:spcPct val="95825"/>
              </a:lnSpc>
              <a:spcBef>
                <a:spcPts val="430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te</a:t>
            </a:r>
            <a:r>
              <a:rPr dirty="0" smtClean="0" sz="2000" spc="-3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38526" y="1543050"/>
            <a:ext cx="1417574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49871" marR="549617" algn="ctr">
              <a:lnSpc>
                <a:spcPct val="95825"/>
              </a:lnSpc>
              <a:spcBef>
                <a:spcPts val="430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56100" y="1543050"/>
            <a:ext cx="1419225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50125" marR="551014" algn="ctr">
              <a:lnSpc>
                <a:spcPct val="95825"/>
              </a:lnSpc>
              <a:spcBef>
                <a:spcPts val="430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75325" y="1543050"/>
            <a:ext cx="1417701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50379" marR="549236" algn="ctr">
              <a:lnSpc>
                <a:spcPct val="95825"/>
              </a:lnSpc>
              <a:spcBef>
                <a:spcPts val="430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193026" y="1543050"/>
            <a:ext cx="1417574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50633" marR="548855" algn="ctr">
              <a:lnSpc>
                <a:spcPct val="95825"/>
              </a:lnSpc>
              <a:spcBef>
                <a:spcPts val="430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20825" y="1939289"/>
            <a:ext cx="1417701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49617" marR="549998" algn="ctr">
              <a:lnSpc>
                <a:spcPct val="95825"/>
              </a:lnSpc>
              <a:spcBef>
                <a:spcPts val="430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38526" y="1939289"/>
            <a:ext cx="1417574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821">
              <a:lnSpc>
                <a:spcPct val="95825"/>
              </a:lnSpc>
              <a:spcBef>
                <a:spcPts val="430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nder</a:t>
            </a:r>
            <a:r>
              <a:rPr dirty="0" smtClean="0" sz="2000" spc="-4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56100" y="1939289"/>
            <a:ext cx="1419225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50125" marR="551014" algn="ctr">
              <a:lnSpc>
                <a:spcPct val="95825"/>
              </a:lnSpc>
              <a:spcBef>
                <a:spcPts val="430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75325" y="1939289"/>
            <a:ext cx="1417701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50379" marR="549236" algn="ctr">
              <a:lnSpc>
                <a:spcPct val="95825"/>
              </a:lnSpc>
              <a:spcBef>
                <a:spcPts val="430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93026" y="1939289"/>
            <a:ext cx="1417574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50633" marR="548855" algn="ctr">
              <a:lnSpc>
                <a:spcPct val="95825"/>
              </a:lnSpc>
              <a:spcBef>
                <a:spcPts val="430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20825" y="2335529"/>
            <a:ext cx="1417701" cy="3962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49595" marR="549671" algn="ctr">
              <a:lnSpc>
                <a:spcPct val="95825"/>
              </a:lnSpc>
              <a:spcBef>
                <a:spcPts val="434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38526" y="2335529"/>
            <a:ext cx="1417574" cy="3962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49849" marR="549290" algn="ctr">
              <a:lnSpc>
                <a:spcPct val="95825"/>
              </a:lnSpc>
              <a:spcBef>
                <a:spcPts val="434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56100" y="2335529"/>
            <a:ext cx="1419225" cy="3962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1">
              <a:lnSpc>
                <a:spcPct val="95825"/>
              </a:lnSpc>
              <a:spcBef>
                <a:spcPts val="434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display</a:t>
            </a:r>
            <a:r>
              <a:rPr dirty="0" smtClean="0" sz="20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75325" y="2335529"/>
            <a:ext cx="1417701" cy="3962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50357" marR="548909" algn="ctr">
              <a:lnSpc>
                <a:spcPct val="95825"/>
              </a:lnSpc>
              <a:spcBef>
                <a:spcPts val="434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93026" y="2335529"/>
            <a:ext cx="1417574" cy="3962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50611" marR="548528" algn="ctr">
              <a:lnSpc>
                <a:spcPct val="95825"/>
              </a:lnSpc>
              <a:spcBef>
                <a:spcPts val="434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20825" y="2731770"/>
            <a:ext cx="1417701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49617" marR="549998" algn="ctr">
              <a:lnSpc>
                <a:spcPct val="95825"/>
              </a:lnSpc>
              <a:spcBef>
                <a:spcPts val="434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38526" y="2731770"/>
            <a:ext cx="1417574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49871" marR="549617" algn="ctr">
              <a:lnSpc>
                <a:spcPct val="95825"/>
              </a:lnSpc>
              <a:spcBef>
                <a:spcPts val="434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56100" y="2731770"/>
            <a:ext cx="1419225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50125" marR="551014" algn="ctr">
              <a:lnSpc>
                <a:spcPct val="95825"/>
              </a:lnSpc>
              <a:spcBef>
                <a:spcPts val="434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75325" y="2731770"/>
            <a:ext cx="1417701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50379" marR="549236" algn="ctr">
              <a:lnSpc>
                <a:spcPct val="95825"/>
              </a:lnSpc>
              <a:spcBef>
                <a:spcPts val="434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193026" y="2731770"/>
            <a:ext cx="1417574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50633" marR="548855" algn="ctr">
              <a:lnSpc>
                <a:spcPct val="95825"/>
              </a:lnSpc>
              <a:spcBef>
                <a:spcPts val="434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1520825" y="1543050"/>
            <a:ext cx="1417701" cy="396239"/>
          </a:xfrm>
          <a:custGeom>
            <a:avLst/>
            <a:gdLst/>
            <a:ahLst/>
            <a:cxnLst/>
            <a:rect l="l" t="t" r="r" b="b"/>
            <a:pathLst>
              <a:path w="1417701" h="396239">
                <a:moveTo>
                  <a:pt x="0" y="396239"/>
                </a:moveTo>
                <a:lnTo>
                  <a:pt x="1417701" y="396239"/>
                </a:lnTo>
                <a:lnTo>
                  <a:pt x="1417701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2938526" y="1543050"/>
            <a:ext cx="1417574" cy="396239"/>
          </a:xfrm>
          <a:custGeom>
            <a:avLst/>
            <a:gdLst/>
            <a:ahLst/>
            <a:cxnLst/>
            <a:rect l="l" t="t" r="r" b="b"/>
            <a:pathLst>
              <a:path w="1417574" h="396239">
                <a:moveTo>
                  <a:pt x="0" y="396239"/>
                </a:moveTo>
                <a:lnTo>
                  <a:pt x="1417574" y="396239"/>
                </a:lnTo>
                <a:lnTo>
                  <a:pt x="1417574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4356100" y="1543050"/>
            <a:ext cx="1419225" cy="396239"/>
          </a:xfrm>
          <a:custGeom>
            <a:avLst/>
            <a:gdLst/>
            <a:ahLst/>
            <a:cxnLst/>
            <a:rect l="l" t="t" r="r" b="b"/>
            <a:pathLst>
              <a:path w="1419225" h="396239">
                <a:moveTo>
                  <a:pt x="0" y="396239"/>
                </a:moveTo>
                <a:lnTo>
                  <a:pt x="1419225" y="396239"/>
                </a:lnTo>
                <a:lnTo>
                  <a:pt x="1419225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5775325" y="1543050"/>
            <a:ext cx="1417701" cy="396239"/>
          </a:xfrm>
          <a:custGeom>
            <a:avLst/>
            <a:gdLst/>
            <a:ahLst/>
            <a:cxnLst/>
            <a:rect l="l" t="t" r="r" b="b"/>
            <a:pathLst>
              <a:path w="1417701" h="396239">
                <a:moveTo>
                  <a:pt x="0" y="396239"/>
                </a:moveTo>
                <a:lnTo>
                  <a:pt x="1417701" y="396239"/>
                </a:lnTo>
                <a:lnTo>
                  <a:pt x="1417701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7193026" y="1543050"/>
            <a:ext cx="1417574" cy="396239"/>
          </a:xfrm>
          <a:custGeom>
            <a:avLst/>
            <a:gdLst/>
            <a:ahLst/>
            <a:cxnLst/>
            <a:rect l="l" t="t" r="r" b="b"/>
            <a:pathLst>
              <a:path w="1417574" h="396239">
                <a:moveTo>
                  <a:pt x="0" y="396239"/>
                </a:moveTo>
                <a:lnTo>
                  <a:pt x="1417574" y="396239"/>
                </a:lnTo>
                <a:lnTo>
                  <a:pt x="1417574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1520825" y="1939289"/>
            <a:ext cx="1417701" cy="396239"/>
          </a:xfrm>
          <a:custGeom>
            <a:avLst/>
            <a:gdLst/>
            <a:ahLst/>
            <a:cxnLst/>
            <a:rect l="l" t="t" r="r" b="b"/>
            <a:pathLst>
              <a:path w="1417701" h="396239">
                <a:moveTo>
                  <a:pt x="0" y="396239"/>
                </a:moveTo>
                <a:lnTo>
                  <a:pt x="1417701" y="396239"/>
                </a:lnTo>
                <a:lnTo>
                  <a:pt x="1417701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2938526" y="1939289"/>
            <a:ext cx="1417574" cy="396239"/>
          </a:xfrm>
          <a:custGeom>
            <a:avLst/>
            <a:gdLst/>
            <a:ahLst/>
            <a:cxnLst/>
            <a:rect l="l" t="t" r="r" b="b"/>
            <a:pathLst>
              <a:path w="1417574" h="396239">
                <a:moveTo>
                  <a:pt x="0" y="396239"/>
                </a:moveTo>
                <a:lnTo>
                  <a:pt x="1417574" y="396239"/>
                </a:lnTo>
                <a:lnTo>
                  <a:pt x="1417574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4356100" y="1939289"/>
            <a:ext cx="1419225" cy="396239"/>
          </a:xfrm>
          <a:custGeom>
            <a:avLst/>
            <a:gdLst/>
            <a:ahLst/>
            <a:cxnLst/>
            <a:rect l="l" t="t" r="r" b="b"/>
            <a:pathLst>
              <a:path w="1419225" h="396239">
                <a:moveTo>
                  <a:pt x="0" y="396239"/>
                </a:moveTo>
                <a:lnTo>
                  <a:pt x="1419225" y="396239"/>
                </a:lnTo>
                <a:lnTo>
                  <a:pt x="1419225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5775325" y="1939289"/>
            <a:ext cx="1417701" cy="396239"/>
          </a:xfrm>
          <a:custGeom>
            <a:avLst/>
            <a:gdLst/>
            <a:ahLst/>
            <a:cxnLst/>
            <a:rect l="l" t="t" r="r" b="b"/>
            <a:pathLst>
              <a:path w="1417701" h="396239">
                <a:moveTo>
                  <a:pt x="0" y="396239"/>
                </a:moveTo>
                <a:lnTo>
                  <a:pt x="1417701" y="396239"/>
                </a:lnTo>
                <a:lnTo>
                  <a:pt x="1417701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7193026" y="1939289"/>
            <a:ext cx="1417574" cy="396239"/>
          </a:xfrm>
          <a:custGeom>
            <a:avLst/>
            <a:gdLst/>
            <a:ahLst/>
            <a:cxnLst/>
            <a:rect l="l" t="t" r="r" b="b"/>
            <a:pathLst>
              <a:path w="1417574" h="396239">
                <a:moveTo>
                  <a:pt x="0" y="396239"/>
                </a:moveTo>
                <a:lnTo>
                  <a:pt x="1417574" y="396239"/>
                </a:lnTo>
                <a:lnTo>
                  <a:pt x="1417574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1520825" y="2335530"/>
            <a:ext cx="1417701" cy="396239"/>
          </a:xfrm>
          <a:custGeom>
            <a:avLst/>
            <a:gdLst/>
            <a:ahLst/>
            <a:cxnLst/>
            <a:rect l="l" t="t" r="r" b="b"/>
            <a:pathLst>
              <a:path w="1417701" h="396239">
                <a:moveTo>
                  <a:pt x="0" y="396239"/>
                </a:moveTo>
                <a:lnTo>
                  <a:pt x="1417701" y="396239"/>
                </a:lnTo>
                <a:lnTo>
                  <a:pt x="1417701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2938526" y="2335530"/>
            <a:ext cx="1417574" cy="396239"/>
          </a:xfrm>
          <a:custGeom>
            <a:avLst/>
            <a:gdLst/>
            <a:ahLst/>
            <a:cxnLst/>
            <a:rect l="l" t="t" r="r" b="b"/>
            <a:pathLst>
              <a:path w="1417574" h="396239">
                <a:moveTo>
                  <a:pt x="0" y="396239"/>
                </a:moveTo>
                <a:lnTo>
                  <a:pt x="1417574" y="396239"/>
                </a:lnTo>
                <a:lnTo>
                  <a:pt x="1417574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4356100" y="2335530"/>
            <a:ext cx="1419225" cy="396239"/>
          </a:xfrm>
          <a:custGeom>
            <a:avLst/>
            <a:gdLst/>
            <a:ahLst/>
            <a:cxnLst/>
            <a:rect l="l" t="t" r="r" b="b"/>
            <a:pathLst>
              <a:path w="1419225" h="396239">
                <a:moveTo>
                  <a:pt x="0" y="396239"/>
                </a:moveTo>
                <a:lnTo>
                  <a:pt x="1419225" y="396239"/>
                </a:lnTo>
                <a:lnTo>
                  <a:pt x="1419225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5775325" y="2335530"/>
            <a:ext cx="1417701" cy="396239"/>
          </a:xfrm>
          <a:custGeom>
            <a:avLst/>
            <a:gdLst/>
            <a:ahLst/>
            <a:cxnLst/>
            <a:rect l="l" t="t" r="r" b="b"/>
            <a:pathLst>
              <a:path w="1417701" h="396239">
                <a:moveTo>
                  <a:pt x="0" y="396239"/>
                </a:moveTo>
                <a:lnTo>
                  <a:pt x="1417701" y="396239"/>
                </a:lnTo>
                <a:lnTo>
                  <a:pt x="1417701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7193026" y="2335530"/>
            <a:ext cx="1417574" cy="396239"/>
          </a:xfrm>
          <a:custGeom>
            <a:avLst/>
            <a:gdLst/>
            <a:ahLst/>
            <a:cxnLst/>
            <a:rect l="l" t="t" r="r" b="b"/>
            <a:pathLst>
              <a:path w="1417574" h="396239">
                <a:moveTo>
                  <a:pt x="0" y="396239"/>
                </a:moveTo>
                <a:lnTo>
                  <a:pt x="1417574" y="396239"/>
                </a:lnTo>
                <a:lnTo>
                  <a:pt x="1417574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1520825" y="2731770"/>
            <a:ext cx="1417701" cy="396239"/>
          </a:xfrm>
          <a:custGeom>
            <a:avLst/>
            <a:gdLst/>
            <a:ahLst/>
            <a:cxnLst/>
            <a:rect l="l" t="t" r="r" b="b"/>
            <a:pathLst>
              <a:path w="1417701" h="396239">
                <a:moveTo>
                  <a:pt x="0" y="396239"/>
                </a:moveTo>
                <a:lnTo>
                  <a:pt x="1417701" y="396239"/>
                </a:lnTo>
                <a:lnTo>
                  <a:pt x="1417701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2938526" y="2731770"/>
            <a:ext cx="1417574" cy="396239"/>
          </a:xfrm>
          <a:custGeom>
            <a:avLst/>
            <a:gdLst/>
            <a:ahLst/>
            <a:cxnLst/>
            <a:rect l="l" t="t" r="r" b="b"/>
            <a:pathLst>
              <a:path w="1417574" h="396239">
                <a:moveTo>
                  <a:pt x="0" y="396239"/>
                </a:moveTo>
                <a:lnTo>
                  <a:pt x="1417574" y="396239"/>
                </a:lnTo>
                <a:lnTo>
                  <a:pt x="1417574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4356100" y="2731770"/>
            <a:ext cx="1419225" cy="396239"/>
          </a:xfrm>
          <a:custGeom>
            <a:avLst/>
            <a:gdLst/>
            <a:ahLst/>
            <a:cxnLst/>
            <a:rect l="l" t="t" r="r" b="b"/>
            <a:pathLst>
              <a:path w="1419225" h="396239">
                <a:moveTo>
                  <a:pt x="0" y="396239"/>
                </a:moveTo>
                <a:lnTo>
                  <a:pt x="1419225" y="396239"/>
                </a:lnTo>
                <a:lnTo>
                  <a:pt x="1419225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5775325" y="2731770"/>
            <a:ext cx="1417701" cy="396239"/>
          </a:xfrm>
          <a:custGeom>
            <a:avLst/>
            <a:gdLst/>
            <a:ahLst/>
            <a:cxnLst/>
            <a:rect l="l" t="t" r="r" b="b"/>
            <a:pathLst>
              <a:path w="1417701" h="396239">
                <a:moveTo>
                  <a:pt x="0" y="396239"/>
                </a:moveTo>
                <a:lnTo>
                  <a:pt x="1417701" y="396239"/>
                </a:lnTo>
                <a:lnTo>
                  <a:pt x="1417701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7193026" y="2731770"/>
            <a:ext cx="1417574" cy="396239"/>
          </a:xfrm>
          <a:custGeom>
            <a:avLst/>
            <a:gdLst/>
            <a:ahLst/>
            <a:cxnLst/>
            <a:rect l="l" t="t" r="r" b="b"/>
            <a:pathLst>
              <a:path w="1417574" h="396239">
                <a:moveTo>
                  <a:pt x="0" y="396239"/>
                </a:moveTo>
                <a:lnTo>
                  <a:pt x="1417574" y="396239"/>
                </a:lnTo>
                <a:lnTo>
                  <a:pt x="1417574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1520825" y="1528826"/>
            <a:ext cx="0" cy="1613408"/>
          </a:xfrm>
          <a:custGeom>
            <a:avLst/>
            <a:gdLst/>
            <a:ahLst/>
            <a:cxnLst/>
            <a:rect l="l" t="t" r="r" b="b"/>
            <a:pathLst>
              <a:path w="0" h="1613408">
                <a:moveTo>
                  <a:pt x="0" y="0"/>
                </a:moveTo>
                <a:lnTo>
                  <a:pt x="0" y="1613408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2938526" y="1528826"/>
            <a:ext cx="0" cy="1613408"/>
          </a:xfrm>
          <a:custGeom>
            <a:avLst/>
            <a:gdLst/>
            <a:ahLst/>
            <a:cxnLst/>
            <a:rect l="l" t="t" r="r" b="b"/>
            <a:pathLst>
              <a:path w="0" h="1613408">
                <a:moveTo>
                  <a:pt x="0" y="0"/>
                </a:moveTo>
                <a:lnTo>
                  <a:pt x="0" y="1613408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4356100" y="1528826"/>
            <a:ext cx="0" cy="1613408"/>
          </a:xfrm>
          <a:custGeom>
            <a:avLst/>
            <a:gdLst/>
            <a:ahLst/>
            <a:cxnLst/>
            <a:rect l="l" t="t" r="r" b="b"/>
            <a:pathLst>
              <a:path w="0" h="1613408">
                <a:moveTo>
                  <a:pt x="0" y="0"/>
                </a:moveTo>
                <a:lnTo>
                  <a:pt x="0" y="1613408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5775325" y="1528826"/>
            <a:ext cx="0" cy="1613408"/>
          </a:xfrm>
          <a:custGeom>
            <a:avLst/>
            <a:gdLst/>
            <a:ahLst/>
            <a:cxnLst/>
            <a:rect l="l" t="t" r="r" b="b"/>
            <a:pathLst>
              <a:path w="0" h="1613408">
                <a:moveTo>
                  <a:pt x="0" y="0"/>
                </a:moveTo>
                <a:lnTo>
                  <a:pt x="0" y="1613408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7193026" y="1528826"/>
            <a:ext cx="0" cy="1613408"/>
          </a:xfrm>
          <a:custGeom>
            <a:avLst/>
            <a:gdLst/>
            <a:ahLst/>
            <a:cxnLst/>
            <a:rect l="l" t="t" r="r" b="b"/>
            <a:pathLst>
              <a:path w="0" h="1613408">
                <a:moveTo>
                  <a:pt x="0" y="0"/>
                </a:moveTo>
                <a:lnTo>
                  <a:pt x="0" y="1613408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1506601" y="1939289"/>
            <a:ext cx="7118223" cy="0"/>
          </a:xfrm>
          <a:custGeom>
            <a:avLst/>
            <a:gdLst/>
            <a:ahLst/>
            <a:cxnLst/>
            <a:rect l="l" t="t" r="r" b="b"/>
            <a:pathLst>
              <a:path w="7118223" h="0">
                <a:moveTo>
                  <a:pt x="0" y="0"/>
                </a:moveTo>
                <a:lnTo>
                  <a:pt x="7118223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1506601" y="2335529"/>
            <a:ext cx="7118223" cy="0"/>
          </a:xfrm>
          <a:custGeom>
            <a:avLst/>
            <a:gdLst/>
            <a:ahLst/>
            <a:cxnLst/>
            <a:rect l="l" t="t" r="r" b="b"/>
            <a:pathLst>
              <a:path w="7118223" h="0">
                <a:moveTo>
                  <a:pt x="0" y="0"/>
                </a:moveTo>
                <a:lnTo>
                  <a:pt x="7118223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1506601" y="2731770"/>
            <a:ext cx="7118223" cy="0"/>
          </a:xfrm>
          <a:custGeom>
            <a:avLst/>
            <a:gdLst/>
            <a:ahLst/>
            <a:cxnLst/>
            <a:rect l="l" t="t" r="r" b="b"/>
            <a:pathLst>
              <a:path w="7118223" h="0">
                <a:moveTo>
                  <a:pt x="0" y="0"/>
                </a:moveTo>
                <a:lnTo>
                  <a:pt x="7118223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8610600" y="1528826"/>
            <a:ext cx="0" cy="1613408"/>
          </a:xfrm>
          <a:custGeom>
            <a:avLst/>
            <a:gdLst/>
            <a:ahLst/>
            <a:cxnLst/>
            <a:rect l="l" t="t" r="r" b="b"/>
            <a:pathLst>
              <a:path w="0" h="1613408">
                <a:moveTo>
                  <a:pt x="0" y="0"/>
                </a:moveTo>
                <a:lnTo>
                  <a:pt x="0" y="1613408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1506601" y="1543050"/>
            <a:ext cx="7118223" cy="0"/>
          </a:xfrm>
          <a:custGeom>
            <a:avLst/>
            <a:gdLst/>
            <a:ahLst/>
            <a:cxnLst/>
            <a:rect l="l" t="t" r="r" b="b"/>
            <a:pathLst>
              <a:path w="7118223" h="0">
                <a:moveTo>
                  <a:pt x="0" y="0"/>
                </a:moveTo>
                <a:lnTo>
                  <a:pt x="7118223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1506601" y="3128010"/>
            <a:ext cx="7118223" cy="0"/>
          </a:xfrm>
          <a:custGeom>
            <a:avLst/>
            <a:gdLst/>
            <a:ahLst/>
            <a:cxnLst/>
            <a:rect l="l" t="t" r="r" b="b"/>
            <a:pathLst>
              <a:path w="7118223" h="0">
                <a:moveTo>
                  <a:pt x="0" y="0"/>
                </a:moveTo>
                <a:lnTo>
                  <a:pt x="7118223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704494" y="589080"/>
            <a:ext cx="3250236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job</a:t>
            </a:r>
            <a:r>
              <a:rPr dirty="0" smtClean="0" sz="4400" spc="-4">
                <a:solidFill>
                  <a:srgbClr val="4FFFFF"/>
                </a:solidFill>
                <a:latin typeface="Arial"/>
                <a:cs typeface="Arial"/>
              </a:rPr>
              <a:t>-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manager</a:t>
            </a:r>
            <a:endParaRPr sz="4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996690" y="589080"/>
            <a:ext cx="420486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–</a:t>
            </a:r>
            <a:endParaRPr sz="4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464812" y="589080"/>
            <a:ext cx="1322022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GPU</a:t>
            </a:r>
            <a:endParaRPr sz="4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833065" y="589080"/>
            <a:ext cx="2689156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inter</a:t>
            </a:r>
            <a:r>
              <a:rPr dirty="0" smtClean="0" sz="4400" spc="-14">
                <a:solidFill>
                  <a:srgbClr val="4FFFFF"/>
                </a:solidFill>
                <a:latin typeface="Arial"/>
                <a:cs typeface="Arial"/>
              </a:rPr>
              <a:t>a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ction</a:t>
            </a:r>
            <a:endParaRPr sz="4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5940" y="1617234"/>
            <a:ext cx="620730" cy="14688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3811">
              <a:lnSpc>
                <a:spcPts val="2150"/>
              </a:lnSpc>
              <a:spcBef>
                <a:spcPts val="107"/>
              </a:spcBef>
            </a:pPr>
            <a:r>
              <a:rPr dirty="0" smtClean="0" sz="2000" spc="-4">
                <a:solidFill>
                  <a:srgbClr val="E9FFFF"/>
                </a:solidFill>
                <a:latin typeface="Arial"/>
                <a:cs typeface="Arial"/>
              </a:rPr>
              <a:t>PPU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712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GPU</a:t>
            </a:r>
            <a:endParaRPr sz="2000">
              <a:latin typeface="Arial"/>
              <a:cs typeface="Arial"/>
            </a:endParaRPr>
          </a:p>
          <a:p>
            <a:pPr marL="12700" marR="43811">
              <a:lnSpc>
                <a:spcPct val="95825"/>
              </a:lnSpc>
              <a:spcBef>
                <a:spcPts val="822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TV</a:t>
            </a:r>
            <a:endParaRPr sz="2000">
              <a:latin typeface="Arial"/>
              <a:cs typeface="Arial"/>
            </a:endParaRPr>
          </a:p>
          <a:p>
            <a:pPr marL="12700" marR="43811">
              <a:lnSpc>
                <a:spcPct val="95825"/>
              </a:lnSpc>
              <a:spcBef>
                <a:spcPts val="820"/>
              </a:spcBef>
            </a:pPr>
            <a:r>
              <a:rPr dirty="0" smtClean="0" sz="2000" spc="-4">
                <a:solidFill>
                  <a:srgbClr val="E9FFFF"/>
                </a:solidFill>
                <a:latin typeface="Arial"/>
                <a:cs typeface="Arial"/>
              </a:rPr>
              <a:t>SPU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20825" y="1543050"/>
            <a:ext cx="1417701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566">
              <a:lnSpc>
                <a:spcPct val="95825"/>
              </a:lnSpc>
              <a:spcBef>
                <a:spcPts val="430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te</a:t>
            </a:r>
            <a:r>
              <a:rPr dirty="0" smtClean="0" sz="2000" spc="-3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38526" y="1543050"/>
            <a:ext cx="1417574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49871" marR="549617" algn="ctr">
              <a:lnSpc>
                <a:spcPct val="95825"/>
              </a:lnSpc>
              <a:spcBef>
                <a:spcPts val="430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56100" y="1543050"/>
            <a:ext cx="1419225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50125" marR="551014" algn="ctr">
              <a:lnSpc>
                <a:spcPct val="95825"/>
              </a:lnSpc>
              <a:spcBef>
                <a:spcPts val="430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75325" y="1543050"/>
            <a:ext cx="1417701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50379" marR="549236" algn="ctr">
              <a:lnSpc>
                <a:spcPct val="95825"/>
              </a:lnSpc>
              <a:spcBef>
                <a:spcPts val="430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193026" y="1543050"/>
            <a:ext cx="1417574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50633" marR="548855" algn="ctr">
              <a:lnSpc>
                <a:spcPct val="95825"/>
              </a:lnSpc>
              <a:spcBef>
                <a:spcPts val="430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20825" y="1939289"/>
            <a:ext cx="1417701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49617" marR="549998" algn="ctr">
              <a:lnSpc>
                <a:spcPct val="95825"/>
              </a:lnSpc>
              <a:spcBef>
                <a:spcPts val="430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38526" y="1939289"/>
            <a:ext cx="1417574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821">
              <a:lnSpc>
                <a:spcPct val="95825"/>
              </a:lnSpc>
              <a:spcBef>
                <a:spcPts val="430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nder</a:t>
            </a:r>
            <a:r>
              <a:rPr dirty="0" smtClean="0" sz="2000" spc="-4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56100" y="1939289"/>
            <a:ext cx="1419225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50125" marR="551014" algn="ctr">
              <a:lnSpc>
                <a:spcPct val="95825"/>
              </a:lnSpc>
              <a:spcBef>
                <a:spcPts val="430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75325" y="1939289"/>
            <a:ext cx="1417701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50379" marR="549236" algn="ctr">
              <a:lnSpc>
                <a:spcPct val="95825"/>
              </a:lnSpc>
              <a:spcBef>
                <a:spcPts val="430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93026" y="1939289"/>
            <a:ext cx="1417574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50633" marR="548855" algn="ctr">
              <a:lnSpc>
                <a:spcPct val="95825"/>
              </a:lnSpc>
              <a:spcBef>
                <a:spcPts val="430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20825" y="2335529"/>
            <a:ext cx="1417701" cy="3962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49595" marR="549671" algn="ctr">
              <a:lnSpc>
                <a:spcPct val="95825"/>
              </a:lnSpc>
              <a:spcBef>
                <a:spcPts val="434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38526" y="2335529"/>
            <a:ext cx="1417574" cy="3962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49849" marR="549290" algn="ctr">
              <a:lnSpc>
                <a:spcPct val="95825"/>
              </a:lnSpc>
              <a:spcBef>
                <a:spcPts val="434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56100" y="2335529"/>
            <a:ext cx="1419225" cy="3962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1">
              <a:lnSpc>
                <a:spcPct val="95825"/>
              </a:lnSpc>
              <a:spcBef>
                <a:spcPts val="434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display</a:t>
            </a:r>
            <a:r>
              <a:rPr dirty="0" smtClean="0" sz="20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75325" y="2335529"/>
            <a:ext cx="1417701" cy="3962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50357" marR="548909" algn="ctr">
              <a:lnSpc>
                <a:spcPct val="95825"/>
              </a:lnSpc>
              <a:spcBef>
                <a:spcPts val="434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93026" y="2335529"/>
            <a:ext cx="1417574" cy="3962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50611" marR="548528" algn="ctr">
              <a:lnSpc>
                <a:spcPct val="95825"/>
              </a:lnSpc>
              <a:spcBef>
                <a:spcPts val="434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20825" y="2731770"/>
            <a:ext cx="1417701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49617" marR="549998" algn="ctr">
              <a:lnSpc>
                <a:spcPct val="95825"/>
              </a:lnSpc>
              <a:spcBef>
                <a:spcPts val="434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38526" y="2731770"/>
            <a:ext cx="1417574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821">
              <a:lnSpc>
                <a:spcPct val="95825"/>
              </a:lnSpc>
              <a:spcBef>
                <a:spcPts val="434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si</a:t>
            </a:r>
            <a:r>
              <a:rPr dirty="0" smtClean="0" sz="2000" spc="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000" spc="-4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56100" y="2731770"/>
            <a:ext cx="1419225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50125" marR="551014" algn="ctr">
              <a:lnSpc>
                <a:spcPct val="95825"/>
              </a:lnSpc>
              <a:spcBef>
                <a:spcPts val="434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75325" y="2731770"/>
            <a:ext cx="1417701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50379" marR="549236" algn="ctr">
              <a:lnSpc>
                <a:spcPct val="95825"/>
              </a:lnSpc>
              <a:spcBef>
                <a:spcPts val="434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193026" y="2731770"/>
            <a:ext cx="1417574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50633" marR="548855" algn="ctr">
              <a:lnSpc>
                <a:spcPct val="95825"/>
              </a:lnSpc>
              <a:spcBef>
                <a:spcPts val="434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1520825" y="1543050"/>
            <a:ext cx="1417701" cy="396239"/>
          </a:xfrm>
          <a:custGeom>
            <a:avLst/>
            <a:gdLst/>
            <a:ahLst/>
            <a:cxnLst/>
            <a:rect l="l" t="t" r="r" b="b"/>
            <a:pathLst>
              <a:path w="1417701" h="396239">
                <a:moveTo>
                  <a:pt x="0" y="396239"/>
                </a:moveTo>
                <a:lnTo>
                  <a:pt x="1417701" y="396239"/>
                </a:lnTo>
                <a:lnTo>
                  <a:pt x="1417701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2938526" y="1543050"/>
            <a:ext cx="1417574" cy="396239"/>
          </a:xfrm>
          <a:custGeom>
            <a:avLst/>
            <a:gdLst/>
            <a:ahLst/>
            <a:cxnLst/>
            <a:rect l="l" t="t" r="r" b="b"/>
            <a:pathLst>
              <a:path w="1417574" h="396239">
                <a:moveTo>
                  <a:pt x="0" y="396239"/>
                </a:moveTo>
                <a:lnTo>
                  <a:pt x="1417574" y="396239"/>
                </a:lnTo>
                <a:lnTo>
                  <a:pt x="1417574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4356100" y="1543050"/>
            <a:ext cx="1419225" cy="396239"/>
          </a:xfrm>
          <a:custGeom>
            <a:avLst/>
            <a:gdLst/>
            <a:ahLst/>
            <a:cxnLst/>
            <a:rect l="l" t="t" r="r" b="b"/>
            <a:pathLst>
              <a:path w="1419225" h="396239">
                <a:moveTo>
                  <a:pt x="0" y="396239"/>
                </a:moveTo>
                <a:lnTo>
                  <a:pt x="1419225" y="396239"/>
                </a:lnTo>
                <a:lnTo>
                  <a:pt x="1419225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5775325" y="1543050"/>
            <a:ext cx="1417701" cy="396239"/>
          </a:xfrm>
          <a:custGeom>
            <a:avLst/>
            <a:gdLst/>
            <a:ahLst/>
            <a:cxnLst/>
            <a:rect l="l" t="t" r="r" b="b"/>
            <a:pathLst>
              <a:path w="1417701" h="396239">
                <a:moveTo>
                  <a:pt x="0" y="396239"/>
                </a:moveTo>
                <a:lnTo>
                  <a:pt x="1417701" y="396239"/>
                </a:lnTo>
                <a:lnTo>
                  <a:pt x="1417701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7193026" y="1543050"/>
            <a:ext cx="1417574" cy="396239"/>
          </a:xfrm>
          <a:custGeom>
            <a:avLst/>
            <a:gdLst/>
            <a:ahLst/>
            <a:cxnLst/>
            <a:rect l="l" t="t" r="r" b="b"/>
            <a:pathLst>
              <a:path w="1417574" h="396239">
                <a:moveTo>
                  <a:pt x="0" y="396239"/>
                </a:moveTo>
                <a:lnTo>
                  <a:pt x="1417574" y="396239"/>
                </a:lnTo>
                <a:lnTo>
                  <a:pt x="1417574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1520825" y="1939289"/>
            <a:ext cx="1417701" cy="396239"/>
          </a:xfrm>
          <a:custGeom>
            <a:avLst/>
            <a:gdLst/>
            <a:ahLst/>
            <a:cxnLst/>
            <a:rect l="l" t="t" r="r" b="b"/>
            <a:pathLst>
              <a:path w="1417701" h="396239">
                <a:moveTo>
                  <a:pt x="0" y="396239"/>
                </a:moveTo>
                <a:lnTo>
                  <a:pt x="1417701" y="396239"/>
                </a:lnTo>
                <a:lnTo>
                  <a:pt x="1417701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2938526" y="1939289"/>
            <a:ext cx="1417574" cy="396239"/>
          </a:xfrm>
          <a:custGeom>
            <a:avLst/>
            <a:gdLst/>
            <a:ahLst/>
            <a:cxnLst/>
            <a:rect l="l" t="t" r="r" b="b"/>
            <a:pathLst>
              <a:path w="1417574" h="396239">
                <a:moveTo>
                  <a:pt x="0" y="396239"/>
                </a:moveTo>
                <a:lnTo>
                  <a:pt x="1417574" y="396239"/>
                </a:lnTo>
                <a:lnTo>
                  <a:pt x="1417574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4356100" y="1939289"/>
            <a:ext cx="1419225" cy="396239"/>
          </a:xfrm>
          <a:custGeom>
            <a:avLst/>
            <a:gdLst/>
            <a:ahLst/>
            <a:cxnLst/>
            <a:rect l="l" t="t" r="r" b="b"/>
            <a:pathLst>
              <a:path w="1419225" h="396239">
                <a:moveTo>
                  <a:pt x="0" y="396239"/>
                </a:moveTo>
                <a:lnTo>
                  <a:pt x="1419225" y="396239"/>
                </a:lnTo>
                <a:lnTo>
                  <a:pt x="1419225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5775325" y="1939289"/>
            <a:ext cx="1417701" cy="396239"/>
          </a:xfrm>
          <a:custGeom>
            <a:avLst/>
            <a:gdLst/>
            <a:ahLst/>
            <a:cxnLst/>
            <a:rect l="l" t="t" r="r" b="b"/>
            <a:pathLst>
              <a:path w="1417701" h="396239">
                <a:moveTo>
                  <a:pt x="0" y="396239"/>
                </a:moveTo>
                <a:lnTo>
                  <a:pt x="1417701" y="396239"/>
                </a:lnTo>
                <a:lnTo>
                  <a:pt x="1417701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7193026" y="1939289"/>
            <a:ext cx="1417574" cy="396239"/>
          </a:xfrm>
          <a:custGeom>
            <a:avLst/>
            <a:gdLst/>
            <a:ahLst/>
            <a:cxnLst/>
            <a:rect l="l" t="t" r="r" b="b"/>
            <a:pathLst>
              <a:path w="1417574" h="396239">
                <a:moveTo>
                  <a:pt x="0" y="396239"/>
                </a:moveTo>
                <a:lnTo>
                  <a:pt x="1417574" y="396239"/>
                </a:lnTo>
                <a:lnTo>
                  <a:pt x="1417574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1520825" y="2335530"/>
            <a:ext cx="1417701" cy="396239"/>
          </a:xfrm>
          <a:custGeom>
            <a:avLst/>
            <a:gdLst/>
            <a:ahLst/>
            <a:cxnLst/>
            <a:rect l="l" t="t" r="r" b="b"/>
            <a:pathLst>
              <a:path w="1417701" h="396239">
                <a:moveTo>
                  <a:pt x="0" y="396239"/>
                </a:moveTo>
                <a:lnTo>
                  <a:pt x="1417701" y="396239"/>
                </a:lnTo>
                <a:lnTo>
                  <a:pt x="1417701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2938526" y="2335530"/>
            <a:ext cx="1417574" cy="396239"/>
          </a:xfrm>
          <a:custGeom>
            <a:avLst/>
            <a:gdLst/>
            <a:ahLst/>
            <a:cxnLst/>
            <a:rect l="l" t="t" r="r" b="b"/>
            <a:pathLst>
              <a:path w="1417574" h="396239">
                <a:moveTo>
                  <a:pt x="0" y="396239"/>
                </a:moveTo>
                <a:lnTo>
                  <a:pt x="1417574" y="396239"/>
                </a:lnTo>
                <a:lnTo>
                  <a:pt x="1417574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4356100" y="2335530"/>
            <a:ext cx="1419225" cy="396239"/>
          </a:xfrm>
          <a:custGeom>
            <a:avLst/>
            <a:gdLst/>
            <a:ahLst/>
            <a:cxnLst/>
            <a:rect l="l" t="t" r="r" b="b"/>
            <a:pathLst>
              <a:path w="1419225" h="396239">
                <a:moveTo>
                  <a:pt x="0" y="396239"/>
                </a:moveTo>
                <a:lnTo>
                  <a:pt x="1419225" y="396239"/>
                </a:lnTo>
                <a:lnTo>
                  <a:pt x="1419225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5775325" y="2335530"/>
            <a:ext cx="1417701" cy="396239"/>
          </a:xfrm>
          <a:custGeom>
            <a:avLst/>
            <a:gdLst/>
            <a:ahLst/>
            <a:cxnLst/>
            <a:rect l="l" t="t" r="r" b="b"/>
            <a:pathLst>
              <a:path w="1417701" h="396239">
                <a:moveTo>
                  <a:pt x="0" y="396239"/>
                </a:moveTo>
                <a:lnTo>
                  <a:pt x="1417701" y="396239"/>
                </a:lnTo>
                <a:lnTo>
                  <a:pt x="1417701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7193026" y="2335530"/>
            <a:ext cx="1417574" cy="396239"/>
          </a:xfrm>
          <a:custGeom>
            <a:avLst/>
            <a:gdLst/>
            <a:ahLst/>
            <a:cxnLst/>
            <a:rect l="l" t="t" r="r" b="b"/>
            <a:pathLst>
              <a:path w="1417574" h="396239">
                <a:moveTo>
                  <a:pt x="0" y="396239"/>
                </a:moveTo>
                <a:lnTo>
                  <a:pt x="1417574" y="396239"/>
                </a:lnTo>
                <a:lnTo>
                  <a:pt x="1417574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1520825" y="2731770"/>
            <a:ext cx="1417701" cy="396239"/>
          </a:xfrm>
          <a:custGeom>
            <a:avLst/>
            <a:gdLst/>
            <a:ahLst/>
            <a:cxnLst/>
            <a:rect l="l" t="t" r="r" b="b"/>
            <a:pathLst>
              <a:path w="1417701" h="396239">
                <a:moveTo>
                  <a:pt x="0" y="396239"/>
                </a:moveTo>
                <a:lnTo>
                  <a:pt x="1417701" y="396239"/>
                </a:lnTo>
                <a:lnTo>
                  <a:pt x="1417701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2938526" y="2731770"/>
            <a:ext cx="1417574" cy="396239"/>
          </a:xfrm>
          <a:custGeom>
            <a:avLst/>
            <a:gdLst/>
            <a:ahLst/>
            <a:cxnLst/>
            <a:rect l="l" t="t" r="r" b="b"/>
            <a:pathLst>
              <a:path w="1417574" h="396239">
                <a:moveTo>
                  <a:pt x="0" y="396239"/>
                </a:moveTo>
                <a:lnTo>
                  <a:pt x="1417574" y="396239"/>
                </a:lnTo>
                <a:lnTo>
                  <a:pt x="1417574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4356100" y="2731770"/>
            <a:ext cx="1419225" cy="396239"/>
          </a:xfrm>
          <a:custGeom>
            <a:avLst/>
            <a:gdLst/>
            <a:ahLst/>
            <a:cxnLst/>
            <a:rect l="l" t="t" r="r" b="b"/>
            <a:pathLst>
              <a:path w="1419225" h="396239">
                <a:moveTo>
                  <a:pt x="0" y="396239"/>
                </a:moveTo>
                <a:lnTo>
                  <a:pt x="1419225" y="396239"/>
                </a:lnTo>
                <a:lnTo>
                  <a:pt x="1419225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5775325" y="2731770"/>
            <a:ext cx="1417701" cy="396239"/>
          </a:xfrm>
          <a:custGeom>
            <a:avLst/>
            <a:gdLst/>
            <a:ahLst/>
            <a:cxnLst/>
            <a:rect l="l" t="t" r="r" b="b"/>
            <a:pathLst>
              <a:path w="1417701" h="396239">
                <a:moveTo>
                  <a:pt x="0" y="396239"/>
                </a:moveTo>
                <a:lnTo>
                  <a:pt x="1417701" y="396239"/>
                </a:lnTo>
                <a:lnTo>
                  <a:pt x="1417701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7193026" y="2731770"/>
            <a:ext cx="1417574" cy="396239"/>
          </a:xfrm>
          <a:custGeom>
            <a:avLst/>
            <a:gdLst/>
            <a:ahLst/>
            <a:cxnLst/>
            <a:rect l="l" t="t" r="r" b="b"/>
            <a:pathLst>
              <a:path w="1417574" h="396239">
                <a:moveTo>
                  <a:pt x="0" y="396239"/>
                </a:moveTo>
                <a:lnTo>
                  <a:pt x="1417574" y="396239"/>
                </a:lnTo>
                <a:lnTo>
                  <a:pt x="1417574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1520825" y="1528826"/>
            <a:ext cx="0" cy="1613408"/>
          </a:xfrm>
          <a:custGeom>
            <a:avLst/>
            <a:gdLst/>
            <a:ahLst/>
            <a:cxnLst/>
            <a:rect l="l" t="t" r="r" b="b"/>
            <a:pathLst>
              <a:path w="0" h="1613408">
                <a:moveTo>
                  <a:pt x="0" y="0"/>
                </a:moveTo>
                <a:lnTo>
                  <a:pt x="0" y="1613408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2938526" y="1528826"/>
            <a:ext cx="0" cy="1613408"/>
          </a:xfrm>
          <a:custGeom>
            <a:avLst/>
            <a:gdLst/>
            <a:ahLst/>
            <a:cxnLst/>
            <a:rect l="l" t="t" r="r" b="b"/>
            <a:pathLst>
              <a:path w="0" h="1613408">
                <a:moveTo>
                  <a:pt x="0" y="0"/>
                </a:moveTo>
                <a:lnTo>
                  <a:pt x="0" y="1613408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4356100" y="1528826"/>
            <a:ext cx="0" cy="1613408"/>
          </a:xfrm>
          <a:custGeom>
            <a:avLst/>
            <a:gdLst/>
            <a:ahLst/>
            <a:cxnLst/>
            <a:rect l="l" t="t" r="r" b="b"/>
            <a:pathLst>
              <a:path w="0" h="1613408">
                <a:moveTo>
                  <a:pt x="0" y="0"/>
                </a:moveTo>
                <a:lnTo>
                  <a:pt x="0" y="1613408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5775325" y="1528826"/>
            <a:ext cx="0" cy="1613408"/>
          </a:xfrm>
          <a:custGeom>
            <a:avLst/>
            <a:gdLst/>
            <a:ahLst/>
            <a:cxnLst/>
            <a:rect l="l" t="t" r="r" b="b"/>
            <a:pathLst>
              <a:path w="0" h="1613408">
                <a:moveTo>
                  <a:pt x="0" y="0"/>
                </a:moveTo>
                <a:lnTo>
                  <a:pt x="0" y="1613408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7193026" y="1528826"/>
            <a:ext cx="0" cy="1613408"/>
          </a:xfrm>
          <a:custGeom>
            <a:avLst/>
            <a:gdLst/>
            <a:ahLst/>
            <a:cxnLst/>
            <a:rect l="l" t="t" r="r" b="b"/>
            <a:pathLst>
              <a:path w="0" h="1613408">
                <a:moveTo>
                  <a:pt x="0" y="0"/>
                </a:moveTo>
                <a:lnTo>
                  <a:pt x="0" y="1613408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1506601" y="1939289"/>
            <a:ext cx="7118223" cy="0"/>
          </a:xfrm>
          <a:custGeom>
            <a:avLst/>
            <a:gdLst/>
            <a:ahLst/>
            <a:cxnLst/>
            <a:rect l="l" t="t" r="r" b="b"/>
            <a:pathLst>
              <a:path w="7118223" h="0">
                <a:moveTo>
                  <a:pt x="0" y="0"/>
                </a:moveTo>
                <a:lnTo>
                  <a:pt x="7118223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1506601" y="2335529"/>
            <a:ext cx="7118223" cy="0"/>
          </a:xfrm>
          <a:custGeom>
            <a:avLst/>
            <a:gdLst/>
            <a:ahLst/>
            <a:cxnLst/>
            <a:rect l="l" t="t" r="r" b="b"/>
            <a:pathLst>
              <a:path w="7118223" h="0">
                <a:moveTo>
                  <a:pt x="0" y="0"/>
                </a:moveTo>
                <a:lnTo>
                  <a:pt x="7118223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1506601" y="2731770"/>
            <a:ext cx="7118223" cy="0"/>
          </a:xfrm>
          <a:custGeom>
            <a:avLst/>
            <a:gdLst/>
            <a:ahLst/>
            <a:cxnLst/>
            <a:rect l="l" t="t" r="r" b="b"/>
            <a:pathLst>
              <a:path w="7118223" h="0">
                <a:moveTo>
                  <a:pt x="0" y="0"/>
                </a:moveTo>
                <a:lnTo>
                  <a:pt x="7118223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8610600" y="1528826"/>
            <a:ext cx="0" cy="1613408"/>
          </a:xfrm>
          <a:custGeom>
            <a:avLst/>
            <a:gdLst/>
            <a:ahLst/>
            <a:cxnLst/>
            <a:rect l="l" t="t" r="r" b="b"/>
            <a:pathLst>
              <a:path w="0" h="1613408">
                <a:moveTo>
                  <a:pt x="0" y="0"/>
                </a:moveTo>
                <a:lnTo>
                  <a:pt x="0" y="1613408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1506601" y="1543050"/>
            <a:ext cx="7118223" cy="0"/>
          </a:xfrm>
          <a:custGeom>
            <a:avLst/>
            <a:gdLst/>
            <a:ahLst/>
            <a:cxnLst/>
            <a:rect l="l" t="t" r="r" b="b"/>
            <a:pathLst>
              <a:path w="7118223" h="0">
                <a:moveTo>
                  <a:pt x="0" y="0"/>
                </a:moveTo>
                <a:lnTo>
                  <a:pt x="7118223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1506601" y="3128010"/>
            <a:ext cx="7118223" cy="0"/>
          </a:xfrm>
          <a:custGeom>
            <a:avLst/>
            <a:gdLst/>
            <a:ahLst/>
            <a:cxnLst/>
            <a:rect l="l" t="t" r="r" b="b"/>
            <a:pathLst>
              <a:path w="7118223" h="0">
                <a:moveTo>
                  <a:pt x="0" y="0"/>
                </a:moveTo>
                <a:lnTo>
                  <a:pt x="7118223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704494" y="589080"/>
            <a:ext cx="3250236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job</a:t>
            </a:r>
            <a:r>
              <a:rPr dirty="0" smtClean="0" sz="4400" spc="-4">
                <a:solidFill>
                  <a:srgbClr val="4FFFFF"/>
                </a:solidFill>
                <a:latin typeface="Arial"/>
                <a:cs typeface="Arial"/>
              </a:rPr>
              <a:t>-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manager</a:t>
            </a:r>
            <a:endParaRPr sz="4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996690" y="589080"/>
            <a:ext cx="420486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–</a:t>
            </a:r>
            <a:endParaRPr sz="4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464812" y="589080"/>
            <a:ext cx="1322022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GPU</a:t>
            </a:r>
            <a:endParaRPr sz="4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833065" y="589080"/>
            <a:ext cx="2689156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inter</a:t>
            </a:r>
            <a:r>
              <a:rPr dirty="0" smtClean="0" sz="4400" spc="-14">
                <a:solidFill>
                  <a:srgbClr val="4FFFFF"/>
                </a:solidFill>
                <a:latin typeface="Arial"/>
                <a:cs typeface="Arial"/>
              </a:rPr>
              <a:t>a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ction</a:t>
            </a:r>
            <a:endParaRPr sz="4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5940" y="1617234"/>
            <a:ext cx="620730" cy="14688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3811">
              <a:lnSpc>
                <a:spcPts val="2150"/>
              </a:lnSpc>
              <a:spcBef>
                <a:spcPts val="107"/>
              </a:spcBef>
            </a:pPr>
            <a:r>
              <a:rPr dirty="0" smtClean="0" sz="2000" spc="-4">
                <a:solidFill>
                  <a:srgbClr val="E9FFFF"/>
                </a:solidFill>
                <a:latin typeface="Arial"/>
                <a:cs typeface="Arial"/>
              </a:rPr>
              <a:t>PPU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712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GPU</a:t>
            </a:r>
            <a:endParaRPr sz="2000">
              <a:latin typeface="Arial"/>
              <a:cs typeface="Arial"/>
            </a:endParaRPr>
          </a:p>
          <a:p>
            <a:pPr marL="12700" marR="43811">
              <a:lnSpc>
                <a:spcPct val="95825"/>
              </a:lnSpc>
              <a:spcBef>
                <a:spcPts val="822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TV</a:t>
            </a:r>
            <a:endParaRPr sz="2000">
              <a:latin typeface="Arial"/>
              <a:cs typeface="Arial"/>
            </a:endParaRPr>
          </a:p>
          <a:p>
            <a:pPr marL="12700" marR="43811">
              <a:lnSpc>
                <a:spcPct val="95825"/>
              </a:lnSpc>
              <a:spcBef>
                <a:spcPts val="820"/>
              </a:spcBef>
            </a:pPr>
            <a:r>
              <a:rPr dirty="0" smtClean="0" sz="2000" spc="-4">
                <a:solidFill>
                  <a:srgbClr val="E9FFFF"/>
                </a:solidFill>
                <a:latin typeface="Arial"/>
                <a:cs typeface="Arial"/>
              </a:rPr>
              <a:t>SPU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20825" y="1543050"/>
            <a:ext cx="1417701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566">
              <a:lnSpc>
                <a:spcPct val="95825"/>
              </a:lnSpc>
              <a:spcBef>
                <a:spcPts val="430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te</a:t>
            </a:r>
            <a:r>
              <a:rPr dirty="0" smtClean="0" sz="2000" spc="-3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38526" y="1543050"/>
            <a:ext cx="1417574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821">
              <a:lnSpc>
                <a:spcPct val="95825"/>
              </a:lnSpc>
              <a:spcBef>
                <a:spcPts val="430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upd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te</a:t>
            </a:r>
            <a:r>
              <a:rPr dirty="0" smtClean="0" sz="2000" spc="-3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56100" y="1543050"/>
            <a:ext cx="1419225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50125" marR="551014" algn="ctr">
              <a:lnSpc>
                <a:spcPct val="95825"/>
              </a:lnSpc>
              <a:spcBef>
                <a:spcPts val="430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75325" y="1543050"/>
            <a:ext cx="1417701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50379" marR="549236" algn="ctr">
              <a:lnSpc>
                <a:spcPct val="95825"/>
              </a:lnSpc>
              <a:spcBef>
                <a:spcPts val="430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193026" y="1543050"/>
            <a:ext cx="1417574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50633" marR="548855" algn="ctr">
              <a:lnSpc>
                <a:spcPct val="95825"/>
              </a:lnSpc>
              <a:spcBef>
                <a:spcPts val="430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20825" y="1939289"/>
            <a:ext cx="1417701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49617" marR="549998" algn="ctr">
              <a:lnSpc>
                <a:spcPct val="95825"/>
              </a:lnSpc>
              <a:spcBef>
                <a:spcPts val="430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38526" y="1939289"/>
            <a:ext cx="1417574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821">
              <a:lnSpc>
                <a:spcPct val="95825"/>
              </a:lnSpc>
              <a:spcBef>
                <a:spcPts val="430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nder</a:t>
            </a:r>
            <a:r>
              <a:rPr dirty="0" smtClean="0" sz="2000" spc="-4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56100" y="1939289"/>
            <a:ext cx="1419225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1">
              <a:lnSpc>
                <a:spcPct val="95825"/>
              </a:lnSpc>
              <a:spcBef>
                <a:spcPts val="430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nder</a:t>
            </a:r>
            <a:r>
              <a:rPr dirty="0" smtClean="0" sz="2000" spc="-4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75325" y="1939289"/>
            <a:ext cx="1417701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50379" marR="549236" algn="ctr">
              <a:lnSpc>
                <a:spcPct val="95825"/>
              </a:lnSpc>
              <a:spcBef>
                <a:spcPts val="430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93026" y="1939289"/>
            <a:ext cx="1417574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50633" marR="548855" algn="ctr">
              <a:lnSpc>
                <a:spcPct val="95825"/>
              </a:lnSpc>
              <a:spcBef>
                <a:spcPts val="430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20825" y="2335529"/>
            <a:ext cx="1417701" cy="3962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49595" marR="549671" algn="ctr">
              <a:lnSpc>
                <a:spcPct val="95825"/>
              </a:lnSpc>
              <a:spcBef>
                <a:spcPts val="434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38526" y="2335529"/>
            <a:ext cx="1417574" cy="3962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49849" marR="549290" algn="ctr">
              <a:lnSpc>
                <a:spcPct val="95825"/>
              </a:lnSpc>
              <a:spcBef>
                <a:spcPts val="434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56100" y="2335529"/>
            <a:ext cx="1419225" cy="3962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1">
              <a:lnSpc>
                <a:spcPct val="95825"/>
              </a:lnSpc>
              <a:spcBef>
                <a:spcPts val="434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display</a:t>
            </a:r>
            <a:r>
              <a:rPr dirty="0" smtClean="0" sz="20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75325" y="2335529"/>
            <a:ext cx="1417701" cy="3962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328">
              <a:lnSpc>
                <a:spcPct val="95825"/>
              </a:lnSpc>
              <a:spcBef>
                <a:spcPts val="434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display</a:t>
            </a:r>
            <a:r>
              <a:rPr dirty="0" smtClean="0" sz="20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93026" y="2335529"/>
            <a:ext cx="1417574" cy="3962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50611" marR="548528" algn="ctr">
              <a:lnSpc>
                <a:spcPct val="95825"/>
              </a:lnSpc>
              <a:spcBef>
                <a:spcPts val="434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20825" y="2731770"/>
            <a:ext cx="1417701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49617" marR="549998" algn="ctr">
              <a:lnSpc>
                <a:spcPct val="95825"/>
              </a:lnSpc>
              <a:spcBef>
                <a:spcPts val="434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38526" y="2731770"/>
            <a:ext cx="1417574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821">
              <a:lnSpc>
                <a:spcPct val="95825"/>
              </a:lnSpc>
              <a:spcBef>
                <a:spcPts val="434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si</a:t>
            </a:r>
            <a:r>
              <a:rPr dirty="0" smtClean="0" sz="2000" spc="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000" spc="-4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56100" y="2731770"/>
            <a:ext cx="1419225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1">
              <a:lnSpc>
                <a:spcPct val="95825"/>
              </a:lnSpc>
              <a:spcBef>
                <a:spcPts val="434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si</a:t>
            </a:r>
            <a:r>
              <a:rPr dirty="0" smtClean="0" sz="2000" spc="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000" spc="-4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75325" y="2731770"/>
            <a:ext cx="1417701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50379" marR="549236" algn="ctr">
              <a:lnSpc>
                <a:spcPct val="95825"/>
              </a:lnSpc>
              <a:spcBef>
                <a:spcPts val="434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193026" y="2731770"/>
            <a:ext cx="1417574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50633" marR="548855" algn="ctr">
              <a:lnSpc>
                <a:spcPct val="95825"/>
              </a:lnSpc>
              <a:spcBef>
                <a:spcPts val="434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1520825" y="1543050"/>
            <a:ext cx="1417701" cy="396239"/>
          </a:xfrm>
          <a:custGeom>
            <a:avLst/>
            <a:gdLst/>
            <a:ahLst/>
            <a:cxnLst/>
            <a:rect l="l" t="t" r="r" b="b"/>
            <a:pathLst>
              <a:path w="1417701" h="396239">
                <a:moveTo>
                  <a:pt x="0" y="396239"/>
                </a:moveTo>
                <a:lnTo>
                  <a:pt x="1417701" y="396239"/>
                </a:lnTo>
                <a:lnTo>
                  <a:pt x="1417701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2938526" y="1543050"/>
            <a:ext cx="1417574" cy="396239"/>
          </a:xfrm>
          <a:custGeom>
            <a:avLst/>
            <a:gdLst/>
            <a:ahLst/>
            <a:cxnLst/>
            <a:rect l="l" t="t" r="r" b="b"/>
            <a:pathLst>
              <a:path w="1417574" h="396239">
                <a:moveTo>
                  <a:pt x="0" y="396239"/>
                </a:moveTo>
                <a:lnTo>
                  <a:pt x="1417574" y="396239"/>
                </a:lnTo>
                <a:lnTo>
                  <a:pt x="1417574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4356100" y="1543050"/>
            <a:ext cx="1419225" cy="396239"/>
          </a:xfrm>
          <a:custGeom>
            <a:avLst/>
            <a:gdLst/>
            <a:ahLst/>
            <a:cxnLst/>
            <a:rect l="l" t="t" r="r" b="b"/>
            <a:pathLst>
              <a:path w="1419225" h="396239">
                <a:moveTo>
                  <a:pt x="0" y="396239"/>
                </a:moveTo>
                <a:lnTo>
                  <a:pt x="1419225" y="396239"/>
                </a:lnTo>
                <a:lnTo>
                  <a:pt x="1419225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5775325" y="1543050"/>
            <a:ext cx="1417701" cy="396239"/>
          </a:xfrm>
          <a:custGeom>
            <a:avLst/>
            <a:gdLst/>
            <a:ahLst/>
            <a:cxnLst/>
            <a:rect l="l" t="t" r="r" b="b"/>
            <a:pathLst>
              <a:path w="1417701" h="396239">
                <a:moveTo>
                  <a:pt x="0" y="396239"/>
                </a:moveTo>
                <a:lnTo>
                  <a:pt x="1417701" y="396239"/>
                </a:lnTo>
                <a:lnTo>
                  <a:pt x="1417701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7193026" y="1543050"/>
            <a:ext cx="1417574" cy="396239"/>
          </a:xfrm>
          <a:custGeom>
            <a:avLst/>
            <a:gdLst/>
            <a:ahLst/>
            <a:cxnLst/>
            <a:rect l="l" t="t" r="r" b="b"/>
            <a:pathLst>
              <a:path w="1417574" h="396239">
                <a:moveTo>
                  <a:pt x="0" y="396239"/>
                </a:moveTo>
                <a:lnTo>
                  <a:pt x="1417574" y="396239"/>
                </a:lnTo>
                <a:lnTo>
                  <a:pt x="1417574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1520825" y="1939289"/>
            <a:ext cx="1417701" cy="396239"/>
          </a:xfrm>
          <a:custGeom>
            <a:avLst/>
            <a:gdLst/>
            <a:ahLst/>
            <a:cxnLst/>
            <a:rect l="l" t="t" r="r" b="b"/>
            <a:pathLst>
              <a:path w="1417701" h="396239">
                <a:moveTo>
                  <a:pt x="0" y="396239"/>
                </a:moveTo>
                <a:lnTo>
                  <a:pt x="1417701" y="396239"/>
                </a:lnTo>
                <a:lnTo>
                  <a:pt x="1417701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2938526" y="1939289"/>
            <a:ext cx="1417574" cy="396239"/>
          </a:xfrm>
          <a:custGeom>
            <a:avLst/>
            <a:gdLst/>
            <a:ahLst/>
            <a:cxnLst/>
            <a:rect l="l" t="t" r="r" b="b"/>
            <a:pathLst>
              <a:path w="1417574" h="396239">
                <a:moveTo>
                  <a:pt x="0" y="396239"/>
                </a:moveTo>
                <a:lnTo>
                  <a:pt x="1417574" y="396239"/>
                </a:lnTo>
                <a:lnTo>
                  <a:pt x="1417574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4356100" y="1939289"/>
            <a:ext cx="1419225" cy="396239"/>
          </a:xfrm>
          <a:custGeom>
            <a:avLst/>
            <a:gdLst/>
            <a:ahLst/>
            <a:cxnLst/>
            <a:rect l="l" t="t" r="r" b="b"/>
            <a:pathLst>
              <a:path w="1419225" h="396239">
                <a:moveTo>
                  <a:pt x="0" y="396239"/>
                </a:moveTo>
                <a:lnTo>
                  <a:pt x="1419225" y="396239"/>
                </a:lnTo>
                <a:lnTo>
                  <a:pt x="1419225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5775325" y="1939289"/>
            <a:ext cx="1417701" cy="396239"/>
          </a:xfrm>
          <a:custGeom>
            <a:avLst/>
            <a:gdLst/>
            <a:ahLst/>
            <a:cxnLst/>
            <a:rect l="l" t="t" r="r" b="b"/>
            <a:pathLst>
              <a:path w="1417701" h="396239">
                <a:moveTo>
                  <a:pt x="0" y="396239"/>
                </a:moveTo>
                <a:lnTo>
                  <a:pt x="1417701" y="396239"/>
                </a:lnTo>
                <a:lnTo>
                  <a:pt x="1417701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7193026" y="1939289"/>
            <a:ext cx="1417574" cy="396239"/>
          </a:xfrm>
          <a:custGeom>
            <a:avLst/>
            <a:gdLst/>
            <a:ahLst/>
            <a:cxnLst/>
            <a:rect l="l" t="t" r="r" b="b"/>
            <a:pathLst>
              <a:path w="1417574" h="396239">
                <a:moveTo>
                  <a:pt x="0" y="396239"/>
                </a:moveTo>
                <a:lnTo>
                  <a:pt x="1417574" y="396239"/>
                </a:lnTo>
                <a:lnTo>
                  <a:pt x="1417574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1520825" y="2335530"/>
            <a:ext cx="1417701" cy="396239"/>
          </a:xfrm>
          <a:custGeom>
            <a:avLst/>
            <a:gdLst/>
            <a:ahLst/>
            <a:cxnLst/>
            <a:rect l="l" t="t" r="r" b="b"/>
            <a:pathLst>
              <a:path w="1417701" h="396239">
                <a:moveTo>
                  <a:pt x="0" y="396239"/>
                </a:moveTo>
                <a:lnTo>
                  <a:pt x="1417701" y="396239"/>
                </a:lnTo>
                <a:lnTo>
                  <a:pt x="1417701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2938526" y="2335530"/>
            <a:ext cx="1417574" cy="396239"/>
          </a:xfrm>
          <a:custGeom>
            <a:avLst/>
            <a:gdLst/>
            <a:ahLst/>
            <a:cxnLst/>
            <a:rect l="l" t="t" r="r" b="b"/>
            <a:pathLst>
              <a:path w="1417574" h="396239">
                <a:moveTo>
                  <a:pt x="0" y="396239"/>
                </a:moveTo>
                <a:lnTo>
                  <a:pt x="1417574" y="396239"/>
                </a:lnTo>
                <a:lnTo>
                  <a:pt x="1417574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4356100" y="2335530"/>
            <a:ext cx="1419225" cy="396239"/>
          </a:xfrm>
          <a:custGeom>
            <a:avLst/>
            <a:gdLst/>
            <a:ahLst/>
            <a:cxnLst/>
            <a:rect l="l" t="t" r="r" b="b"/>
            <a:pathLst>
              <a:path w="1419225" h="396239">
                <a:moveTo>
                  <a:pt x="0" y="396239"/>
                </a:moveTo>
                <a:lnTo>
                  <a:pt x="1419225" y="396239"/>
                </a:lnTo>
                <a:lnTo>
                  <a:pt x="1419225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5775325" y="2335530"/>
            <a:ext cx="1417701" cy="396239"/>
          </a:xfrm>
          <a:custGeom>
            <a:avLst/>
            <a:gdLst/>
            <a:ahLst/>
            <a:cxnLst/>
            <a:rect l="l" t="t" r="r" b="b"/>
            <a:pathLst>
              <a:path w="1417701" h="396239">
                <a:moveTo>
                  <a:pt x="0" y="396239"/>
                </a:moveTo>
                <a:lnTo>
                  <a:pt x="1417701" y="396239"/>
                </a:lnTo>
                <a:lnTo>
                  <a:pt x="1417701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7193026" y="2335530"/>
            <a:ext cx="1417574" cy="396239"/>
          </a:xfrm>
          <a:custGeom>
            <a:avLst/>
            <a:gdLst/>
            <a:ahLst/>
            <a:cxnLst/>
            <a:rect l="l" t="t" r="r" b="b"/>
            <a:pathLst>
              <a:path w="1417574" h="396239">
                <a:moveTo>
                  <a:pt x="0" y="396239"/>
                </a:moveTo>
                <a:lnTo>
                  <a:pt x="1417574" y="396239"/>
                </a:lnTo>
                <a:lnTo>
                  <a:pt x="1417574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1520825" y="2731770"/>
            <a:ext cx="1417701" cy="396239"/>
          </a:xfrm>
          <a:custGeom>
            <a:avLst/>
            <a:gdLst/>
            <a:ahLst/>
            <a:cxnLst/>
            <a:rect l="l" t="t" r="r" b="b"/>
            <a:pathLst>
              <a:path w="1417701" h="396239">
                <a:moveTo>
                  <a:pt x="0" y="396239"/>
                </a:moveTo>
                <a:lnTo>
                  <a:pt x="1417701" y="396239"/>
                </a:lnTo>
                <a:lnTo>
                  <a:pt x="1417701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2938526" y="2731770"/>
            <a:ext cx="1417574" cy="396239"/>
          </a:xfrm>
          <a:custGeom>
            <a:avLst/>
            <a:gdLst/>
            <a:ahLst/>
            <a:cxnLst/>
            <a:rect l="l" t="t" r="r" b="b"/>
            <a:pathLst>
              <a:path w="1417574" h="396239">
                <a:moveTo>
                  <a:pt x="0" y="396239"/>
                </a:moveTo>
                <a:lnTo>
                  <a:pt x="1417574" y="396239"/>
                </a:lnTo>
                <a:lnTo>
                  <a:pt x="1417574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4356100" y="2731770"/>
            <a:ext cx="1419225" cy="396239"/>
          </a:xfrm>
          <a:custGeom>
            <a:avLst/>
            <a:gdLst/>
            <a:ahLst/>
            <a:cxnLst/>
            <a:rect l="l" t="t" r="r" b="b"/>
            <a:pathLst>
              <a:path w="1419225" h="396239">
                <a:moveTo>
                  <a:pt x="0" y="396239"/>
                </a:moveTo>
                <a:lnTo>
                  <a:pt x="1419225" y="396239"/>
                </a:lnTo>
                <a:lnTo>
                  <a:pt x="1419225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5775325" y="2731770"/>
            <a:ext cx="1417701" cy="396239"/>
          </a:xfrm>
          <a:custGeom>
            <a:avLst/>
            <a:gdLst/>
            <a:ahLst/>
            <a:cxnLst/>
            <a:rect l="l" t="t" r="r" b="b"/>
            <a:pathLst>
              <a:path w="1417701" h="396239">
                <a:moveTo>
                  <a:pt x="0" y="396239"/>
                </a:moveTo>
                <a:lnTo>
                  <a:pt x="1417701" y="396239"/>
                </a:lnTo>
                <a:lnTo>
                  <a:pt x="1417701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7193026" y="2731770"/>
            <a:ext cx="1417574" cy="396239"/>
          </a:xfrm>
          <a:custGeom>
            <a:avLst/>
            <a:gdLst/>
            <a:ahLst/>
            <a:cxnLst/>
            <a:rect l="l" t="t" r="r" b="b"/>
            <a:pathLst>
              <a:path w="1417574" h="396239">
                <a:moveTo>
                  <a:pt x="0" y="396239"/>
                </a:moveTo>
                <a:lnTo>
                  <a:pt x="1417574" y="396239"/>
                </a:lnTo>
                <a:lnTo>
                  <a:pt x="1417574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1520825" y="1528826"/>
            <a:ext cx="0" cy="1613408"/>
          </a:xfrm>
          <a:custGeom>
            <a:avLst/>
            <a:gdLst/>
            <a:ahLst/>
            <a:cxnLst/>
            <a:rect l="l" t="t" r="r" b="b"/>
            <a:pathLst>
              <a:path w="0" h="1613408">
                <a:moveTo>
                  <a:pt x="0" y="0"/>
                </a:moveTo>
                <a:lnTo>
                  <a:pt x="0" y="1613408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2938526" y="1528826"/>
            <a:ext cx="0" cy="1613408"/>
          </a:xfrm>
          <a:custGeom>
            <a:avLst/>
            <a:gdLst/>
            <a:ahLst/>
            <a:cxnLst/>
            <a:rect l="l" t="t" r="r" b="b"/>
            <a:pathLst>
              <a:path w="0" h="1613408">
                <a:moveTo>
                  <a:pt x="0" y="0"/>
                </a:moveTo>
                <a:lnTo>
                  <a:pt x="0" y="1613408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4356100" y="1528826"/>
            <a:ext cx="0" cy="1613408"/>
          </a:xfrm>
          <a:custGeom>
            <a:avLst/>
            <a:gdLst/>
            <a:ahLst/>
            <a:cxnLst/>
            <a:rect l="l" t="t" r="r" b="b"/>
            <a:pathLst>
              <a:path w="0" h="1613408">
                <a:moveTo>
                  <a:pt x="0" y="0"/>
                </a:moveTo>
                <a:lnTo>
                  <a:pt x="0" y="1613408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5775325" y="1528826"/>
            <a:ext cx="0" cy="1613408"/>
          </a:xfrm>
          <a:custGeom>
            <a:avLst/>
            <a:gdLst/>
            <a:ahLst/>
            <a:cxnLst/>
            <a:rect l="l" t="t" r="r" b="b"/>
            <a:pathLst>
              <a:path w="0" h="1613408">
                <a:moveTo>
                  <a:pt x="0" y="0"/>
                </a:moveTo>
                <a:lnTo>
                  <a:pt x="0" y="1613408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7193026" y="1528826"/>
            <a:ext cx="0" cy="1613408"/>
          </a:xfrm>
          <a:custGeom>
            <a:avLst/>
            <a:gdLst/>
            <a:ahLst/>
            <a:cxnLst/>
            <a:rect l="l" t="t" r="r" b="b"/>
            <a:pathLst>
              <a:path w="0" h="1613408">
                <a:moveTo>
                  <a:pt x="0" y="0"/>
                </a:moveTo>
                <a:lnTo>
                  <a:pt x="0" y="1613408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1506601" y="1939289"/>
            <a:ext cx="7118223" cy="0"/>
          </a:xfrm>
          <a:custGeom>
            <a:avLst/>
            <a:gdLst/>
            <a:ahLst/>
            <a:cxnLst/>
            <a:rect l="l" t="t" r="r" b="b"/>
            <a:pathLst>
              <a:path w="7118223" h="0">
                <a:moveTo>
                  <a:pt x="0" y="0"/>
                </a:moveTo>
                <a:lnTo>
                  <a:pt x="7118223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1506601" y="2335529"/>
            <a:ext cx="7118223" cy="0"/>
          </a:xfrm>
          <a:custGeom>
            <a:avLst/>
            <a:gdLst/>
            <a:ahLst/>
            <a:cxnLst/>
            <a:rect l="l" t="t" r="r" b="b"/>
            <a:pathLst>
              <a:path w="7118223" h="0">
                <a:moveTo>
                  <a:pt x="0" y="0"/>
                </a:moveTo>
                <a:lnTo>
                  <a:pt x="7118223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1506601" y="2731770"/>
            <a:ext cx="7118223" cy="0"/>
          </a:xfrm>
          <a:custGeom>
            <a:avLst/>
            <a:gdLst/>
            <a:ahLst/>
            <a:cxnLst/>
            <a:rect l="l" t="t" r="r" b="b"/>
            <a:pathLst>
              <a:path w="7118223" h="0">
                <a:moveTo>
                  <a:pt x="0" y="0"/>
                </a:moveTo>
                <a:lnTo>
                  <a:pt x="7118223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8610600" y="1528826"/>
            <a:ext cx="0" cy="1613408"/>
          </a:xfrm>
          <a:custGeom>
            <a:avLst/>
            <a:gdLst/>
            <a:ahLst/>
            <a:cxnLst/>
            <a:rect l="l" t="t" r="r" b="b"/>
            <a:pathLst>
              <a:path w="0" h="1613408">
                <a:moveTo>
                  <a:pt x="0" y="0"/>
                </a:moveTo>
                <a:lnTo>
                  <a:pt x="0" y="1613408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1506601" y="1543050"/>
            <a:ext cx="7118223" cy="0"/>
          </a:xfrm>
          <a:custGeom>
            <a:avLst/>
            <a:gdLst/>
            <a:ahLst/>
            <a:cxnLst/>
            <a:rect l="l" t="t" r="r" b="b"/>
            <a:pathLst>
              <a:path w="7118223" h="0">
                <a:moveTo>
                  <a:pt x="0" y="0"/>
                </a:moveTo>
                <a:lnTo>
                  <a:pt x="7118223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1506601" y="3128010"/>
            <a:ext cx="7118223" cy="0"/>
          </a:xfrm>
          <a:custGeom>
            <a:avLst/>
            <a:gdLst/>
            <a:ahLst/>
            <a:cxnLst/>
            <a:rect l="l" t="t" r="r" b="b"/>
            <a:pathLst>
              <a:path w="7118223" h="0">
                <a:moveTo>
                  <a:pt x="0" y="0"/>
                </a:moveTo>
                <a:lnTo>
                  <a:pt x="7118223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704494" y="589080"/>
            <a:ext cx="3250236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job</a:t>
            </a:r>
            <a:r>
              <a:rPr dirty="0" smtClean="0" sz="4400" spc="-4">
                <a:solidFill>
                  <a:srgbClr val="4FFFFF"/>
                </a:solidFill>
                <a:latin typeface="Arial"/>
                <a:cs typeface="Arial"/>
              </a:rPr>
              <a:t>-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manager</a:t>
            </a:r>
            <a:endParaRPr sz="4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996690" y="589080"/>
            <a:ext cx="420486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–</a:t>
            </a:r>
            <a:endParaRPr sz="4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464812" y="589080"/>
            <a:ext cx="1322022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GPU</a:t>
            </a:r>
            <a:endParaRPr sz="4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833065" y="589080"/>
            <a:ext cx="2689156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inter</a:t>
            </a:r>
            <a:r>
              <a:rPr dirty="0" smtClean="0" sz="4400" spc="-14">
                <a:solidFill>
                  <a:srgbClr val="4FFFFF"/>
                </a:solidFill>
                <a:latin typeface="Arial"/>
                <a:cs typeface="Arial"/>
              </a:rPr>
              <a:t>a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ction</a:t>
            </a:r>
            <a:endParaRPr sz="4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5940" y="1617234"/>
            <a:ext cx="620730" cy="14688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3811">
              <a:lnSpc>
                <a:spcPts val="2150"/>
              </a:lnSpc>
              <a:spcBef>
                <a:spcPts val="107"/>
              </a:spcBef>
            </a:pPr>
            <a:r>
              <a:rPr dirty="0" smtClean="0" sz="2000" spc="-4">
                <a:solidFill>
                  <a:srgbClr val="E9FFFF"/>
                </a:solidFill>
                <a:latin typeface="Arial"/>
                <a:cs typeface="Arial"/>
              </a:rPr>
              <a:t>PPU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712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GPU</a:t>
            </a:r>
            <a:endParaRPr sz="2000">
              <a:latin typeface="Arial"/>
              <a:cs typeface="Arial"/>
            </a:endParaRPr>
          </a:p>
          <a:p>
            <a:pPr marL="12700" marR="43811">
              <a:lnSpc>
                <a:spcPct val="95825"/>
              </a:lnSpc>
              <a:spcBef>
                <a:spcPts val="822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TV</a:t>
            </a:r>
            <a:endParaRPr sz="2000">
              <a:latin typeface="Arial"/>
              <a:cs typeface="Arial"/>
            </a:endParaRPr>
          </a:p>
          <a:p>
            <a:pPr marL="12700" marR="43811">
              <a:lnSpc>
                <a:spcPct val="95825"/>
              </a:lnSpc>
              <a:spcBef>
                <a:spcPts val="820"/>
              </a:spcBef>
            </a:pPr>
            <a:r>
              <a:rPr dirty="0" smtClean="0" sz="2000" spc="-4">
                <a:solidFill>
                  <a:srgbClr val="E9FFFF"/>
                </a:solidFill>
                <a:latin typeface="Arial"/>
                <a:cs typeface="Arial"/>
              </a:rPr>
              <a:t>SPU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20825" y="1543050"/>
            <a:ext cx="1417701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566">
              <a:lnSpc>
                <a:spcPct val="95825"/>
              </a:lnSpc>
              <a:spcBef>
                <a:spcPts val="430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te</a:t>
            </a:r>
            <a:r>
              <a:rPr dirty="0" smtClean="0" sz="2000" spc="-3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38526" y="1543050"/>
            <a:ext cx="1417574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821">
              <a:lnSpc>
                <a:spcPct val="95825"/>
              </a:lnSpc>
              <a:spcBef>
                <a:spcPts val="430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upd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te</a:t>
            </a:r>
            <a:r>
              <a:rPr dirty="0" smtClean="0" sz="2000" spc="-3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56100" y="1543050"/>
            <a:ext cx="1419225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1">
              <a:lnSpc>
                <a:spcPct val="95825"/>
              </a:lnSpc>
              <a:spcBef>
                <a:spcPts val="430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upd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te</a:t>
            </a:r>
            <a:r>
              <a:rPr dirty="0" smtClean="0" sz="2000" spc="-3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75325" y="1543050"/>
            <a:ext cx="1417701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50379" marR="549236" algn="ctr">
              <a:lnSpc>
                <a:spcPct val="95825"/>
              </a:lnSpc>
              <a:spcBef>
                <a:spcPts val="430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193026" y="1543050"/>
            <a:ext cx="1417574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50633" marR="548855" algn="ctr">
              <a:lnSpc>
                <a:spcPct val="95825"/>
              </a:lnSpc>
              <a:spcBef>
                <a:spcPts val="430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20825" y="1939289"/>
            <a:ext cx="1417701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49617" marR="549998" algn="ctr">
              <a:lnSpc>
                <a:spcPct val="95825"/>
              </a:lnSpc>
              <a:spcBef>
                <a:spcPts val="430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38526" y="1939289"/>
            <a:ext cx="1417574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821">
              <a:lnSpc>
                <a:spcPct val="95825"/>
              </a:lnSpc>
              <a:spcBef>
                <a:spcPts val="430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nder</a:t>
            </a:r>
            <a:r>
              <a:rPr dirty="0" smtClean="0" sz="2000" spc="-4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56100" y="1939289"/>
            <a:ext cx="1419225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1">
              <a:lnSpc>
                <a:spcPct val="95825"/>
              </a:lnSpc>
              <a:spcBef>
                <a:spcPts val="430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nder</a:t>
            </a:r>
            <a:r>
              <a:rPr dirty="0" smtClean="0" sz="2000" spc="-4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75325" y="1939289"/>
            <a:ext cx="1417701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328">
              <a:lnSpc>
                <a:spcPct val="95825"/>
              </a:lnSpc>
              <a:spcBef>
                <a:spcPts val="430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nder</a:t>
            </a:r>
            <a:r>
              <a:rPr dirty="0" smtClean="0" sz="2000" spc="-4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93026" y="1939289"/>
            <a:ext cx="1417574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50633" marR="548855" algn="ctr">
              <a:lnSpc>
                <a:spcPct val="95825"/>
              </a:lnSpc>
              <a:spcBef>
                <a:spcPts val="430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20825" y="2335529"/>
            <a:ext cx="1417701" cy="3962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49595" marR="549671" algn="ctr">
              <a:lnSpc>
                <a:spcPct val="95825"/>
              </a:lnSpc>
              <a:spcBef>
                <a:spcPts val="434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38526" y="2335529"/>
            <a:ext cx="1417574" cy="3962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49849" marR="549290" algn="ctr">
              <a:lnSpc>
                <a:spcPct val="95825"/>
              </a:lnSpc>
              <a:spcBef>
                <a:spcPts val="434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56100" y="2335529"/>
            <a:ext cx="1419225" cy="3962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1">
              <a:lnSpc>
                <a:spcPct val="95825"/>
              </a:lnSpc>
              <a:spcBef>
                <a:spcPts val="434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display</a:t>
            </a:r>
            <a:r>
              <a:rPr dirty="0" smtClean="0" sz="20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75325" y="2335529"/>
            <a:ext cx="1417701" cy="3962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328">
              <a:lnSpc>
                <a:spcPct val="95825"/>
              </a:lnSpc>
              <a:spcBef>
                <a:spcPts val="434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display</a:t>
            </a:r>
            <a:r>
              <a:rPr dirty="0" smtClean="0" sz="20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93026" y="2335529"/>
            <a:ext cx="1417574" cy="3962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582">
              <a:lnSpc>
                <a:spcPct val="95825"/>
              </a:lnSpc>
              <a:spcBef>
                <a:spcPts val="434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display</a:t>
            </a:r>
            <a:r>
              <a:rPr dirty="0" smtClean="0" sz="20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20825" y="2731770"/>
            <a:ext cx="1417701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49617" marR="549998" algn="ctr">
              <a:lnSpc>
                <a:spcPct val="95825"/>
              </a:lnSpc>
              <a:spcBef>
                <a:spcPts val="434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38526" y="2731770"/>
            <a:ext cx="1417574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821">
              <a:lnSpc>
                <a:spcPct val="95825"/>
              </a:lnSpc>
              <a:spcBef>
                <a:spcPts val="434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si</a:t>
            </a:r>
            <a:r>
              <a:rPr dirty="0" smtClean="0" sz="2000" spc="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000" spc="-4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56100" y="2731770"/>
            <a:ext cx="1419225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1">
              <a:lnSpc>
                <a:spcPct val="95825"/>
              </a:lnSpc>
              <a:spcBef>
                <a:spcPts val="434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si</a:t>
            </a:r>
            <a:r>
              <a:rPr dirty="0" smtClean="0" sz="2000" spc="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000" spc="-4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75325" y="2731770"/>
            <a:ext cx="1417701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328">
              <a:lnSpc>
                <a:spcPct val="95825"/>
              </a:lnSpc>
              <a:spcBef>
                <a:spcPts val="434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si</a:t>
            </a:r>
            <a:r>
              <a:rPr dirty="0" smtClean="0" sz="2000" spc="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000" spc="-4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193026" y="2731770"/>
            <a:ext cx="1417574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50633" marR="548855" algn="ctr">
              <a:lnSpc>
                <a:spcPct val="95825"/>
              </a:lnSpc>
              <a:spcBef>
                <a:spcPts val="434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78840" y="589080"/>
            <a:ext cx="7215149" cy="15421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6629" marR="61081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introduction</a:t>
            </a:r>
            <a:endParaRPr sz="4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3599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SPU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sy</a:t>
            </a:r>
            <a:r>
              <a:rPr dirty="0" smtClean="0" sz="3200" spc="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nt</a:t>
            </a:r>
            <a:r>
              <a:rPr dirty="0" smtClean="0" sz="32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at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som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698600"/>
            <a:ext cx="229006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2265090"/>
            <a:ext cx="276094" cy="19169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64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814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812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endParaRPr sz="2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79906" y="2265090"/>
            <a:ext cx="5456823" cy="19169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j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-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ma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er</a:t>
            </a:r>
            <a:r>
              <a:rPr dirty="0" smtClean="0" sz="2800" spc="-137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(PPU</a:t>
            </a:r>
            <a:r>
              <a:rPr dirty="0" smtClean="0" sz="2800" spc="-66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nd</a:t>
            </a:r>
            <a:r>
              <a:rPr dirty="0" smtClean="0" sz="2800" spc="-36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GPU</a:t>
            </a:r>
            <a:r>
              <a:rPr dirty="0" smtClean="0" sz="2800" spc="-6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j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s)</a:t>
            </a:r>
            <a:endParaRPr sz="2800">
              <a:latin typeface="Arial"/>
              <a:cs typeface="Arial"/>
            </a:endParaRPr>
          </a:p>
          <a:p>
            <a:pPr marL="12700" marR="53263">
              <a:lnSpc>
                <a:spcPct val="95825"/>
              </a:lnSpc>
              <a:spcBef>
                <a:spcPts val="664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j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-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ma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er</a:t>
            </a:r>
            <a:r>
              <a:rPr dirty="0" smtClean="0" sz="2800" spc="-137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2800" spc="-10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lp</a:t>
            </a:r>
            <a:endParaRPr sz="2800">
              <a:latin typeface="Arial"/>
              <a:cs typeface="Arial"/>
            </a:endParaRPr>
          </a:p>
          <a:p>
            <a:pPr marL="12700" marR="1228921">
              <a:lnSpc>
                <a:spcPct val="119047"/>
              </a:lnSpc>
              <a:spcBef>
                <a:spcPts val="800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-9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-2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2800" spc="-11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in</a:t>
            </a:r>
            <a:r>
              <a:rPr dirty="0" smtClean="0" sz="2800" spc="-2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2800" spc="-13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-5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tu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3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1201737" y="4114800"/>
            <a:ext cx="962025" cy="571500"/>
          </a:xfrm>
          <a:custGeom>
            <a:avLst/>
            <a:gdLst/>
            <a:ahLst/>
            <a:cxnLst/>
            <a:rect l="l" t="t" r="r" b="b"/>
            <a:pathLst>
              <a:path w="962025" h="571500">
                <a:moveTo>
                  <a:pt x="0" y="571500"/>
                </a:moveTo>
                <a:lnTo>
                  <a:pt x="962025" y="571500"/>
                </a:lnTo>
                <a:lnTo>
                  <a:pt x="962025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2163826" y="4114800"/>
            <a:ext cx="887412" cy="571500"/>
          </a:xfrm>
          <a:custGeom>
            <a:avLst/>
            <a:gdLst/>
            <a:ahLst/>
            <a:cxnLst/>
            <a:rect l="l" t="t" r="r" b="b"/>
            <a:pathLst>
              <a:path w="887412" h="571500">
                <a:moveTo>
                  <a:pt x="0" y="571500"/>
                </a:moveTo>
                <a:lnTo>
                  <a:pt x="887412" y="571500"/>
                </a:lnTo>
                <a:lnTo>
                  <a:pt x="887412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3051175" y="4114800"/>
            <a:ext cx="1185862" cy="571500"/>
          </a:xfrm>
          <a:custGeom>
            <a:avLst/>
            <a:gdLst/>
            <a:ahLst/>
            <a:cxnLst/>
            <a:rect l="l" t="t" r="r" b="b"/>
            <a:pathLst>
              <a:path w="1185862" h="571500">
                <a:moveTo>
                  <a:pt x="0" y="571500"/>
                </a:moveTo>
                <a:lnTo>
                  <a:pt x="1185862" y="571500"/>
                </a:lnTo>
                <a:lnTo>
                  <a:pt x="1185862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1201737" y="4100449"/>
            <a:ext cx="0" cy="600075"/>
          </a:xfrm>
          <a:custGeom>
            <a:avLst/>
            <a:gdLst/>
            <a:ahLst/>
            <a:cxnLst/>
            <a:rect l="l" t="t" r="r" b="b"/>
            <a:pathLst>
              <a:path w="0" h="600075">
                <a:moveTo>
                  <a:pt x="0" y="0"/>
                </a:moveTo>
                <a:lnTo>
                  <a:pt x="0" y="600075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2163826" y="4100449"/>
            <a:ext cx="0" cy="600075"/>
          </a:xfrm>
          <a:custGeom>
            <a:avLst/>
            <a:gdLst/>
            <a:ahLst/>
            <a:cxnLst/>
            <a:rect l="l" t="t" r="r" b="b"/>
            <a:pathLst>
              <a:path w="0" h="600075">
                <a:moveTo>
                  <a:pt x="0" y="0"/>
                </a:moveTo>
                <a:lnTo>
                  <a:pt x="0" y="600075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3051175" y="4100449"/>
            <a:ext cx="0" cy="600075"/>
          </a:xfrm>
          <a:custGeom>
            <a:avLst/>
            <a:gdLst/>
            <a:ahLst/>
            <a:cxnLst/>
            <a:rect l="l" t="t" r="r" b="b"/>
            <a:pathLst>
              <a:path w="0" h="600075">
                <a:moveTo>
                  <a:pt x="0" y="0"/>
                </a:moveTo>
                <a:lnTo>
                  <a:pt x="0" y="600075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4237101" y="4100449"/>
            <a:ext cx="0" cy="600075"/>
          </a:xfrm>
          <a:custGeom>
            <a:avLst/>
            <a:gdLst/>
            <a:ahLst/>
            <a:cxnLst/>
            <a:rect l="l" t="t" r="r" b="b"/>
            <a:pathLst>
              <a:path w="0" h="600075">
                <a:moveTo>
                  <a:pt x="0" y="0"/>
                </a:moveTo>
                <a:lnTo>
                  <a:pt x="0" y="600075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1187450" y="4114800"/>
            <a:ext cx="7474584" cy="0"/>
          </a:xfrm>
          <a:custGeom>
            <a:avLst/>
            <a:gdLst/>
            <a:ahLst/>
            <a:cxnLst/>
            <a:rect l="l" t="t" r="r" b="b"/>
            <a:pathLst>
              <a:path w="7474584" h="0">
                <a:moveTo>
                  <a:pt x="0" y="0"/>
                </a:moveTo>
                <a:lnTo>
                  <a:pt x="7474584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1187450" y="4686300"/>
            <a:ext cx="3063875" cy="0"/>
          </a:xfrm>
          <a:custGeom>
            <a:avLst/>
            <a:gdLst/>
            <a:ahLst/>
            <a:cxnLst/>
            <a:rect l="l" t="t" r="r" b="b"/>
            <a:pathLst>
              <a:path w="3063875" h="0">
                <a:moveTo>
                  <a:pt x="0" y="0"/>
                </a:moveTo>
                <a:lnTo>
                  <a:pt x="30638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1520825" y="1543050"/>
            <a:ext cx="1417701" cy="396239"/>
          </a:xfrm>
          <a:custGeom>
            <a:avLst/>
            <a:gdLst/>
            <a:ahLst/>
            <a:cxnLst/>
            <a:rect l="l" t="t" r="r" b="b"/>
            <a:pathLst>
              <a:path w="1417701" h="396239">
                <a:moveTo>
                  <a:pt x="0" y="396239"/>
                </a:moveTo>
                <a:lnTo>
                  <a:pt x="1417701" y="396239"/>
                </a:lnTo>
                <a:lnTo>
                  <a:pt x="1417701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2938526" y="1543050"/>
            <a:ext cx="1417574" cy="396239"/>
          </a:xfrm>
          <a:custGeom>
            <a:avLst/>
            <a:gdLst/>
            <a:ahLst/>
            <a:cxnLst/>
            <a:rect l="l" t="t" r="r" b="b"/>
            <a:pathLst>
              <a:path w="1417574" h="396239">
                <a:moveTo>
                  <a:pt x="0" y="396239"/>
                </a:moveTo>
                <a:lnTo>
                  <a:pt x="1417574" y="396239"/>
                </a:lnTo>
                <a:lnTo>
                  <a:pt x="1417574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4356100" y="1543050"/>
            <a:ext cx="1419225" cy="396239"/>
          </a:xfrm>
          <a:custGeom>
            <a:avLst/>
            <a:gdLst/>
            <a:ahLst/>
            <a:cxnLst/>
            <a:rect l="l" t="t" r="r" b="b"/>
            <a:pathLst>
              <a:path w="1419225" h="396239">
                <a:moveTo>
                  <a:pt x="0" y="396239"/>
                </a:moveTo>
                <a:lnTo>
                  <a:pt x="1419225" y="396239"/>
                </a:lnTo>
                <a:lnTo>
                  <a:pt x="1419225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5775325" y="1543050"/>
            <a:ext cx="1417701" cy="396239"/>
          </a:xfrm>
          <a:custGeom>
            <a:avLst/>
            <a:gdLst/>
            <a:ahLst/>
            <a:cxnLst/>
            <a:rect l="l" t="t" r="r" b="b"/>
            <a:pathLst>
              <a:path w="1417701" h="396239">
                <a:moveTo>
                  <a:pt x="0" y="396239"/>
                </a:moveTo>
                <a:lnTo>
                  <a:pt x="1417701" y="396239"/>
                </a:lnTo>
                <a:lnTo>
                  <a:pt x="1417701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7193026" y="1543050"/>
            <a:ext cx="1417574" cy="396239"/>
          </a:xfrm>
          <a:custGeom>
            <a:avLst/>
            <a:gdLst/>
            <a:ahLst/>
            <a:cxnLst/>
            <a:rect l="l" t="t" r="r" b="b"/>
            <a:pathLst>
              <a:path w="1417574" h="396239">
                <a:moveTo>
                  <a:pt x="0" y="396239"/>
                </a:moveTo>
                <a:lnTo>
                  <a:pt x="1417574" y="396239"/>
                </a:lnTo>
                <a:lnTo>
                  <a:pt x="1417574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1520825" y="1939289"/>
            <a:ext cx="1417701" cy="396239"/>
          </a:xfrm>
          <a:custGeom>
            <a:avLst/>
            <a:gdLst/>
            <a:ahLst/>
            <a:cxnLst/>
            <a:rect l="l" t="t" r="r" b="b"/>
            <a:pathLst>
              <a:path w="1417701" h="396239">
                <a:moveTo>
                  <a:pt x="0" y="396239"/>
                </a:moveTo>
                <a:lnTo>
                  <a:pt x="1417701" y="396239"/>
                </a:lnTo>
                <a:lnTo>
                  <a:pt x="1417701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2938526" y="1939289"/>
            <a:ext cx="1417574" cy="396239"/>
          </a:xfrm>
          <a:custGeom>
            <a:avLst/>
            <a:gdLst/>
            <a:ahLst/>
            <a:cxnLst/>
            <a:rect l="l" t="t" r="r" b="b"/>
            <a:pathLst>
              <a:path w="1417574" h="396239">
                <a:moveTo>
                  <a:pt x="0" y="396239"/>
                </a:moveTo>
                <a:lnTo>
                  <a:pt x="1417574" y="396239"/>
                </a:lnTo>
                <a:lnTo>
                  <a:pt x="1417574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4356100" y="1939289"/>
            <a:ext cx="1419225" cy="396239"/>
          </a:xfrm>
          <a:custGeom>
            <a:avLst/>
            <a:gdLst/>
            <a:ahLst/>
            <a:cxnLst/>
            <a:rect l="l" t="t" r="r" b="b"/>
            <a:pathLst>
              <a:path w="1419225" h="396239">
                <a:moveTo>
                  <a:pt x="0" y="396239"/>
                </a:moveTo>
                <a:lnTo>
                  <a:pt x="1419225" y="396239"/>
                </a:lnTo>
                <a:lnTo>
                  <a:pt x="1419225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5775325" y="1939289"/>
            <a:ext cx="1417701" cy="396239"/>
          </a:xfrm>
          <a:custGeom>
            <a:avLst/>
            <a:gdLst/>
            <a:ahLst/>
            <a:cxnLst/>
            <a:rect l="l" t="t" r="r" b="b"/>
            <a:pathLst>
              <a:path w="1417701" h="396239">
                <a:moveTo>
                  <a:pt x="0" y="396239"/>
                </a:moveTo>
                <a:lnTo>
                  <a:pt x="1417701" y="396239"/>
                </a:lnTo>
                <a:lnTo>
                  <a:pt x="1417701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7193026" y="1939289"/>
            <a:ext cx="1417574" cy="396239"/>
          </a:xfrm>
          <a:custGeom>
            <a:avLst/>
            <a:gdLst/>
            <a:ahLst/>
            <a:cxnLst/>
            <a:rect l="l" t="t" r="r" b="b"/>
            <a:pathLst>
              <a:path w="1417574" h="396239">
                <a:moveTo>
                  <a:pt x="0" y="396239"/>
                </a:moveTo>
                <a:lnTo>
                  <a:pt x="1417574" y="396239"/>
                </a:lnTo>
                <a:lnTo>
                  <a:pt x="1417574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1520825" y="2335530"/>
            <a:ext cx="1417701" cy="396239"/>
          </a:xfrm>
          <a:custGeom>
            <a:avLst/>
            <a:gdLst/>
            <a:ahLst/>
            <a:cxnLst/>
            <a:rect l="l" t="t" r="r" b="b"/>
            <a:pathLst>
              <a:path w="1417701" h="396239">
                <a:moveTo>
                  <a:pt x="0" y="396239"/>
                </a:moveTo>
                <a:lnTo>
                  <a:pt x="1417701" y="396239"/>
                </a:lnTo>
                <a:lnTo>
                  <a:pt x="1417701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2938526" y="2335530"/>
            <a:ext cx="1417574" cy="396239"/>
          </a:xfrm>
          <a:custGeom>
            <a:avLst/>
            <a:gdLst/>
            <a:ahLst/>
            <a:cxnLst/>
            <a:rect l="l" t="t" r="r" b="b"/>
            <a:pathLst>
              <a:path w="1417574" h="396239">
                <a:moveTo>
                  <a:pt x="0" y="396239"/>
                </a:moveTo>
                <a:lnTo>
                  <a:pt x="1417574" y="396239"/>
                </a:lnTo>
                <a:lnTo>
                  <a:pt x="1417574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4356100" y="2335530"/>
            <a:ext cx="1419225" cy="396239"/>
          </a:xfrm>
          <a:custGeom>
            <a:avLst/>
            <a:gdLst/>
            <a:ahLst/>
            <a:cxnLst/>
            <a:rect l="l" t="t" r="r" b="b"/>
            <a:pathLst>
              <a:path w="1419225" h="396239">
                <a:moveTo>
                  <a:pt x="0" y="396239"/>
                </a:moveTo>
                <a:lnTo>
                  <a:pt x="1419225" y="396239"/>
                </a:lnTo>
                <a:lnTo>
                  <a:pt x="1419225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5775325" y="2335530"/>
            <a:ext cx="1417701" cy="396239"/>
          </a:xfrm>
          <a:custGeom>
            <a:avLst/>
            <a:gdLst/>
            <a:ahLst/>
            <a:cxnLst/>
            <a:rect l="l" t="t" r="r" b="b"/>
            <a:pathLst>
              <a:path w="1417701" h="396239">
                <a:moveTo>
                  <a:pt x="0" y="396239"/>
                </a:moveTo>
                <a:lnTo>
                  <a:pt x="1417701" y="396239"/>
                </a:lnTo>
                <a:lnTo>
                  <a:pt x="1417701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7193026" y="2335530"/>
            <a:ext cx="1417574" cy="396239"/>
          </a:xfrm>
          <a:custGeom>
            <a:avLst/>
            <a:gdLst/>
            <a:ahLst/>
            <a:cxnLst/>
            <a:rect l="l" t="t" r="r" b="b"/>
            <a:pathLst>
              <a:path w="1417574" h="396239">
                <a:moveTo>
                  <a:pt x="0" y="396239"/>
                </a:moveTo>
                <a:lnTo>
                  <a:pt x="1417574" y="396239"/>
                </a:lnTo>
                <a:lnTo>
                  <a:pt x="1417574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1520825" y="2731770"/>
            <a:ext cx="1417701" cy="396239"/>
          </a:xfrm>
          <a:custGeom>
            <a:avLst/>
            <a:gdLst/>
            <a:ahLst/>
            <a:cxnLst/>
            <a:rect l="l" t="t" r="r" b="b"/>
            <a:pathLst>
              <a:path w="1417701" h="396239">
                <a:moveTo>
                  <a:pt x="0" y="396239"/>
                </a:moveTo>
                <a:lnTo>
                  <a:pt x="1417701" y="396239"/>
                </a:lnTo>
                <a:lnTo>
                  <a:pt x="1417701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2938526" y="2731770"/>
            <a:ext cx="1417574" cy="396239"/>
          </a:xfrm>
          <a:custGeom>
            <a:avLst/>
            <a:gdLst/>
            <a:ahLst/>
            <a:cxnLst/>
            <a:rect l="l" t="t" r="r" b="b"/>
            <a:pathLst>
              <a:path w="1417574" h="396239">
                <a:moveTo>
                  <a:pt x="0" y="396239"/>
                </a:moveTo>
                <a:lnTo>
                  <a:pt x="1417574" y="396239"/>
                </a:lnTo>
                <a:lnTo>
                  <a:pt x="1417574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4356100" y="2731770"/>
            <a:ext cx="1419225" cy="396239"/>
          </a:xfrm>
          <a:custGeom>
            <a:avLst/>
            <a:gdLst/>
            <a:ahLst/>
            <a:cxnLst/>
            <a:rect l="l" t="t" r="r" b="b"/>
            <a:pathLst>
              <a:path w="1419225" h="396239">
                <a:moveTo>
                  <a:pt x="0" y="396239"/>
                </a:moveTo>
                <a:lnTo>
                  <a:pt x="1419225" y="396239"/>
                </a:lnTo>
                <a:lnTo>
                  <a:pt x="1419225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5775325" y="2731770"/>
            <a:ext cx="1417701" cy="396239"/>
          </a:xfrm>
          <a:custGeom>
            <a:avLst/>
            <a:gdLst/>
            <a:ahLst/>
            <a:cxnLst/>
            <a:rect l="l" t="t" r="r" b="b"/>
            <a:pathLst>
              <a:path w="1417701" h="396239">
                <a:moveTo>
                  <a:pt x="0" y="396239"/>
                </a:moveTo>
                <a:lnTo>
                  <a:pt x="1417701" y="396239"/>
                </a:lnTo>
                <a:lnTo>
                  <a:pt x="1417701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" name="object 66"/>
          <p:cNvSpPr/>
          <p:nvPr/>
        </p:nvSpPr>
        <p:spPr>
          <a:xfrm>
            <a:off x="7193026" y="2731770"/>
            <a:ext cx="1417574" cy="396239"/>
          </a:xfrm>
          <a:custGeom>
            <a:avLst/>
            <a:gdLst/>
            <a:ahLst/>
            <a:cxnLst/>
            <a:rect l="l" t="t" r="r" b="b"/>
            <a:pathLst>
              <a:path w="1417574" h="396239">
                <a:moveTo>
                  <a:pt x="0" y="396239"/>
                </a:moveTo>
                <a:lnTo>
                  <a:pt x="1417574" y="396239"/>
                </a:lnTo>
                <a:lnTo>
                  <a:pt x="1417574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7" name="object 67"/>
          <p:cNvSpPr/>
          <p:nvPr/>
        </p:nvSpPr>
        <p:spPr>
          <a:xfrm>
            <a:off x="1520825" y="1528826"/>
            <a:ext cx="0" cy="1613408"/>
          </a:xfrm>
          <a:custGeom>
            <a:avLst/>
            <a:gdLst/>
            <a:ahLst/>
            <a:cxnLst/>
            <a:rect l="l" t="t" r="r" b="b"/>
            <a:pathLst>
              <a:path w="0" h="1613408">
                <a:moveTo>
                  <a:pt x="0" y="0"/>
                </a:moveTo>
                <a:lnTo>
                  <a:pt x="0" y="1613408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8" name="object 68"/>
          <p:cNvSpPr/>
          <p:nvPr/>
        </p:nvSpPr>
        <p:spPr>
          <a:xfrm>
            <a:off x="2938526" y="1528826"/>
            <a:ext cx="0" cy="1613408"/>
          </a:xfrm>
          <a:custGeom>
            <a:avLst/>
            <a:gdLst/>
            <a:ahLst/>
            <a:cxnLst/>
            <a:rect l="l" t="t" r="r" b="b"/>
            <a:pathLst>
              <a:path w="0" h="1613408">
                <a:moveTo>
                  <a:pt x="0" y="0"/>
                </a:moveTo>
                <a:lnTo>
                  <a:pt x="0" y="1613408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9" name="object 69"/>
          <p:cNvSpPr/>
          <p:nvPr/>
        </p:nvSpPr>
        <p:spPr>
          <a:xfrm>
            <a:off x="4356100" y="1528826"/>
            <a:ext cx="0" cy="1613408"/>
          </a:xfrm>
          <a:custGeom>
            <a:avLst/>
            <a:gdLst/>
            <a:ahLst/>
            <a:cxnLst/>
            <a:rect l="l" t="t" r="r" b="b"/>
            <a:pathLst>
              <a:path w="0" h="1613408">
                <a:moveTo>
                  <a:pt x="0" y="0"/>
                </a:moveTo>
                <a:lnTo>
                  <a:pt x="0" y="1613408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0" name="object 70"/>
          <p:cNvSpPr/>
          <p:nvPr/>
        </p:nvSpPr>
        <p:spPr>
          <a:xfrm>
            <a:off x="5775325" y="1528826"/>
            <a:ext cx="0" cy="1613408"/>
          </a:xfrm>
          <a:custGeom>
            <a:avLst/>
            <a:gdLst/>
            <a:ahLst/>
            <a:cxnLst/>
            <a:rect l="l" t="t" r="r" b="b"/>
            <a:pathLst>
              <a:path w="0" h="1613408">
                <a:moveTo>
                  <a:pt x="0" y="0"/>
                </a:moveTo>
                <a:lnTo>
                  <a:pt x="0" y="1613408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1" name="object 71"/>
          <p:cNvSpPr/>
          <p:nvPr/>
        </p:nvSpPr>
        <p:spPr>
          <a:xfrm>
            <a:off x="7193026" y="1528826"/>
            <a:ext cx="0" cy="1613408"/>
          </a:xfrm>
          <a:custGeom>
            <a:avLst/>
            <a:gdLst/>
            <a:ahLst/>
            <a:cxnLst/>
            <a:rect l="l" t="t" r="r" b="b"/>
            <a:pathLst>
              <a:path w="0" h="1613408">
                <a:moveTo>
                  <a:pt x="0" y="0"/>
                </a:moveTo>
                <a:lnTo>
                  <a:pt x="0" y="1613408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2" name="object 72"/>
          <p:cNvSpPr/>
          <p:nvPr/>
        </p:nvSpPr>
        <p:spPr>
          <a:xfrm>
            <a:off x="1506601" y="1939289"/>
            <a:ext cx="7118223" cy="0"/>
          </a:xfrm>
          <a:custGeom>
            <a:avLst/>
            <a:gdLst/>
            <a:ahLst/>
            <a:cxnLst/>
            <a:rect l="l" t="t" r="r" b="b"/>
            <a:pathLst>
              <a:path w="7118223" h="0">
                <a:moveTo>
                  <a:pt x="0" y="0"/>
                </a:moveTo>
                <a:lnTo>
                  <a:pt x="7118223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3" name="object 73"/>
          <p:cNvSpPr/>
          <p:nvPr/>
        </p:nvSpPr>
        <p:spPr>
          <a:xfrm>
            <a:off x="1506601" y="2335529"/>
            <a:ext cx="7118223" cy="0"/>
          </a:xfrm>
          <a:custGeom>
            <a:avLst/>
            <a:gdLst/>
            <a:ahLst/>
            <a:cxnLst/>
            <a:rect l="l" t="t" r="r" b="b"/>
            <a:pathLst>
              <a:path w="7118223" h="0">
                <a:moveTo>
                  <a:pt x="0" y="0"/>
                </a:moveTo>
                <a:lnTo>
                  <a:pt x="7118223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4" name="object 74"/>
          <p:cNvSpPr/>
          <p:nvPr/>
        </p:nvSpPr>
        <p:spPr>
          <a:xfrm>
            <a:off x="1506601" y="2731770"/>
            <a:ext cx="7118223" cy="0"/>
          </a:xfrm>
          <a:custGeom>
            <a:avLst/>
            <a:gdLst/>
            <a:ahLst/>
            <a:cxnLst/>
            <a:rect l="l" t="t" r="r" b="b"/>
            <a:pathLst>
              <a:path w="7118223" h="0">
                <a:moveTo>
                  <a:pt x="0" y="0"/>
                </a:moveTo>
                <a:lnTo>
                  <a:pt x="7118223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5" name="object 75"/>
          <p:cNvSpPr/>
          <p:nvPr/>
        </p:nvSpPr>
        <p:spPr>
          <a:xfrm>
            <a:off x="8610600" y="1528826"/>
            <a:ext cx="0" cy="1613408"/>
          </a:xfrm>
          <a:custGeom>
            <a:avLst/>
            <a:gdLst/>
            <a:ahLst/>
            <a:cxnLst/>
            <a:rect l="l" t="t" r="r" b="b"/>
            <a:pathLst>
              <a:path w="0" h="1613408">
                <a:moveTo>
                  <a:pt x="0" y="0"/>
                </a:moveTo>
                <a:lnTo>
                  <a:pt x="0" y="1613408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6" name="object 76"/>
          <p:cNvSpPr/>
          <p:nvPr/>
        </p:nvSpPr>
        <p:spPr>
          <a:xfrm>
            <a:off x="1506601" y="1543050"/>
            <a:ext cx="7118223" cy="0"/>
          </a:xfrm>
          <a:custGeom>
            <a:avLst/>
            <a:gdLst/>
            <a:ahLst/>
            <a:cxnLst/>
            <a:rect l="l" t="t" r="r" b="b"/>
            <a:pathLst>
              <a:path w="7118223" h="0">
                <a:moveTo>
                  <a:pt x="0" y="0"/>
                </a:moveTo>
                <a:lnTo>
                  <a:pt x="7118223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7" name="object 77"/>
          <p:cNvSpPr/>
          <p:nvPr/>
        </p:nvSpPr>
        <p:spPr>
          <a:xfrm>
            <a:off x="1506601" y="3128010"/>
            <a:ext cx="7118223" cy="0"/>
          </a:xfrm>
          <a:custGeom>
            <a:avLst/>
            <a:gdLst/>
            <a:ahLst/>
            <a:cxnLst/>
            <a:rect l="l" t="t" r="r" b="b"/>
            <a:pathLst>
              <a:path w="7118223" h="0">
                <a:moveTo>
                  <a:pt x="0" y="0"/>
                </a:moveTo>
                <a:lnTo>
                  <a:pt x="7118223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8" name="object 78"/>
          <p:cNvSpPr/>
          <p:nvPr/>
        </p:nvSpPr>
        <p:spPr>
          <a:xfrm>
            <a:off x="1219200" y="3113024"/>
            <a:ext cx="7391400" cy="10017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9" name="object 79"/>
          <p:cNvSpPr/>
          <p:nvPr/>
        </p:nvSpPr>
        <p:spPr>
          <a:xfrm>
            <a:off x="1219200" y="3113024"/>
            <a:ext cx="7391400" cy="1001776"/>
          </a:xfrm>
          <a:custGeom>
            <a:avLst/>
            <a:gdLst/>
            <a:ahLst/>
            <a:cxnLst/>
            <a:rect l="l" t="t" r="r" b="b"/>
            <a:pathLst>
              <a:path w="7391400" h="1001776">
                <a:moveTo>
                  <a:pt x="1718818" y="11049"/>
                </a:moveTo>
                <a:lnTo>
                  <a:pt x="3121152" y="0"/>
                </a:lnTo>
                <a:lnTo>
                  <a:pt x="7391400" y="1001776"/>
                </a:lnTo>
                <a:lnTo>
                  <a:pt x="0" y="990726"/>
                </a:lnTo>
                <a:lnTo>
                  <a:pt x="1718818" y="11049"/>
                </a:lnTo>
                <a:close/>
              </a:path>
            </a:pathLst>
          </a:custGeom>
          <a:ln w="12699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0" name="object 80"/>
          <p:cNvSpPr/>
          <p:nvPr/>
        </p:nvSpPr>
        <p:spPr>
          <a:xfrm>
            <a:off x="1219200" y="5219700"/>
            <a:ext cx="1009650" cy="571500"/>
          </a:xfrm>
          <a:custGeom>
            <a:avLst/>
            <a:gdLst/>
            <a:ahLst/>
            <a:cxnLst/>
            <a:rect l="l" t="t" r="r" b="b"/>
            <a:pathLst>
              <a:path w="1009650" h="571500">
                <a:moveTo>
                  <a:pt x="0" y="571500"/>
                </a:moveTo>
                <a:lnTo>
                  <a:pt x="1009650" y="571500"/>
                </a:lnTo>
                <a:lnTo>
                  <a:pt x="1009650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1" name="object 81"/>
          <p:cNvSpPr/>
          <p:nvPr/>
        </p:nvSpPr>
        <p:spPr>
          <a:xfrm>
            <a:off x="2228850" y="5219700"/>
            <a:ext cx="666750" cy="571500"/>
          </a:xfrm>
          <a:custGeom>
            <a:avLst/>
            <a:gdLst/>
            <a:ahLst/>
            <a:cxnLst/>
            <a:rect l="l" t="t" r="r" b="b"/>
            <a:pathLst>
              <a:path w="666750" h="571500">
                <a:moveTo>
                  <a:pt x="0" y="571500"/>
                </a:moveTo>
                <a:lnTo>
                  <a:pt x="666750" y="571500"/>
                </a:lnTo>
                <a:lnTo>
                  <a:pt x="666750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2" name="object 82"/>
          <p:cNvSpPr/>
          <p:nvPr/>
        </p:nvSpPr>
        <p:spPr>
          <a:xfrm>
            <a:off x="2895600" y="5219700"/>
            <a:ext cx="685800" cy="571500"/>
          </a:xfrm>
          <a:custGeom>
            <a:avLst/>
            <a:gdLst/>
            <a:ahLst/>
            <a:cxnLst/>
            <a:rect l="l" t="t" r="r" b="b"/>
            <a:pathLst>
              <a:path w="685800" h="571500">
                <a:moveTo>
                  <a:pt x="0" y="571500"/>
                </a:moveTo>
                <a:lnTo>
                  <a:pt x="685800" y="571500"/>
                </a:lnTo>
                <a:lnTo>
                  <a:pt x="685800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3" name="object 83"/>
          <p:cNvSpPr/>
          <p:nvPr/>
        </p:nvSpPr>
        <p:spPr>
          <a:xfrm>
            <a:off x="3581400" y="5219700"/>
            <a:ext cx="762000" cy="571500"/>
          </a:xfrm>
          <a:custGeom>
            <a:avLst/>
            <a:gdLst/>
            <a:ahLst/>
            <a:cxnLst/>
            <a:rect l="l" t="t" r="r" b="b"/>
            <a:pathLst>
              <a:path w="762000" h="571500">
                <a:moveTo>
                  <a:pt x="0" y="571500"/>
                </a:moveTo>
                <a:lnTo>
                  <a:pt x="762000" y="571500"/>
                </a:lnTo>
                <a:lnTo>
                  <a:pt x="762000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4" name="object 84"/>
          <p:cNvSpPr/>
          <p:nvPr/>
        </p:nvSpPr>
        <p:spPr>
          <a:xfrm>
            <a:off x="1219200" y="5205349"/>
            <a:ext cx="0" cy="600138"/>
          </a:xfrm>
          <a:custGeom>
            <a:avLst/>
            <a:gdLst/>
            <a:ahLst/>
            <a:cxnLst/>
            <a:rect l="l" t="t" r="r" b="b"/>
            <a:pathLst>
              <a:path w="0" h="600138">
                <a:moveTo>
                  <a:pt x="0" y="0"/>
                </a:moveTo>
                <a:lnTo>
                  <a:pt x="0" y="600138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5" name="object 85"/>
          <p:cNvSpPr/>
          <p:nvPr/>
        </p:nvSpPr>
        <p:spPr>
          <a:xfrm>
            <a:off x="2228850" y="5205349"/>
            <a:ext cx="0" cy="600138"/>
          </a:xfrm>
          <a:custGeom>
            <a:avLst/>
            <a:gdLst/>
            <a:ahLst/>
            <a:cxnLst/>
            <a:rect l="l" t="t" r="r" b="b"/>
            <a:pathLst>
              <a:path w="0" h="600138">
                <a:moveTo>
                  <a:pt x="0" y="0"/>
                </a:moveTo>
                <a:lnTo>
                  <a:pt x="0" y="600138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6" name="object 86"/>
          <p:cNvSpPr/>
          <p:nvPr/>
        </p:nvSpPr>
        <p:spPr>
          <a:xfrm>
            <a:off x="2895600" y="5205349"/>
            <a:ext cx="0" cy="600138"/>
          </a:xfrm>
          <a:custGeom>
            <a:avLst/>
            <a:gdLst/>
            <a:ahLst/>
            <a:cxnLst/>
            <a:rect l="l" t="t" r="r" b="b"/>
            <a:pathLst>
              <a:path w="0" h="600138">
                <a:moveTo>
                  <a:pt x="0" y="0"/>
                </a:moveTo>
                <a:lnTo>
                  <a:pt x="0" y="600138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7" name="object 87"/>
          <p:cNvSpPr/>
          <p:nvPr/>
        </p:nvSpPr>
        <p:spPr>
          <a:xfrm>
            <a:off x="3581400" y="5205349"/>
            <a:ext cx="0" cy="600138"/>
          </a:xfrm>
          <a:custGeom>
            <a:avLst/>
            <a:gdLst/>
            <a:ahLst/>
            <a:cxnLst/>
            <a:rect l="l" t="t" r="r" b="b"/>
            <a:pathLst>
              <a:path w="0" h="600138">
                <a:moveTo>
                  <a:pt x="0" y="0"/>
                </a:moveTo>
                <a:lnTo>
                  <a:pt x="0" y="600138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8" name="object 88"/>
          <p:cNvSpPr/>
          <p:nvPr/>
        </p:nvSpPr>
        <p:spPr>
          <a:xfrm>
            <a:off x="4343400" y="5205349"/>
            <a:ext cx="0" cy="600138"/>
          </a:xfrm>
          <a:custGeom>
            <a:avLst/>
            <a:gdLst/>
            <a:ahLst/>
            <a:cxnLst/>
            <a:rect l="l" t="t" r="r" b="b"/>
            <a:pathLst>
              <a:path w="0" h="600138">
                <a:moveTo>
                  <a:pt x="0" y="0"/>
                </a:moveTo>
                <a:lnTo>
                  <a:pt x="0" y="600138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9" name="object 89"/>
          <p:cNvSpPr/>
          <p:nvPr/>
        </p:nvSpPr>
        <p:spPr>
          <a:xfrm>
            <a:off x="1204912" y="5219700"/>
            <a:ext cx="3152711" cy="0"/>
          </a:xfrm>
          <a:custGeom>
            <a:avLst/>
            <a:gdLst/>
            <a:ahLst/>
            <a:cxnLst/>
            <a:rect l="l" t="t" r="r" b="b"/>
            <a:pathLst>
              <a:path w="3152711" h="0">
                <a:moveTo>
                  <a:pt x="0" y="0"/>
                </a:moveTo>
                <a:lnTo>
                  <a:pt x="3152711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0" name="object 90"/>
          <p:cNvSpPr/>
          <p:nvPr/>
        </p:nvSpPr>
        <p:spPr>
          <a:xfrm>
            <a:off x="1204912" y="5791200"/>
            <a:ext cx="3152711" cy="0"/>
          </a:xfrm>
          <a:custGeom>
            <a:avLst/>
            <a:gdLst/>
            <a:ahLst/>
            <a:cxnLst/>
            <a:rect l="l" t="t" r="r" b="b"/>
            <a:pathLst>
              <a:path w="3152711" h="0">
                <a:moveTo>
                  <a:pt x="0" y="0"/>
                </a:moveTo>
                <a:lnTo>
                  <a:pt x="3152711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704494" y="589080"/>
            <a:ext cx="3250236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job</a:t>
            </a:r>
            <a:r>
              <a:rPr dirty="0" smtClean="0" sz="4400" spc="-4">
                <a:solidFill>
                  <a:srgbClr val="4FFFFF"/>
                </a:solidFill>
                <a:latin typeface="Arial"/>
                <a:cs typeface="Arial"/>
              </a:rPr>
              <a:t>-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manager</a:t>
            </a:r>
            <a:endParaRPr sz="44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996690" y="589080"/>
            <a:ext cx="420486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–</a:t>
            </a:r>
            <a:endParaRPr sz="4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464812" y="589080"/>
            <a:ext cx="1322022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GPU</a:t>
            </a:r>
            <a:endParaRPr sz="4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833065" y="589080"/>
            <a:ext cx="2689156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inter</a:t>
            </a:r>
            <a:r>
              <a:rPr dirty="0" smtClean="0" sz="4400" spc="-14">
                <a:solidFill>
                  <a:srgbClr val="4FFFFF"/>
                </a:solidFill>
                <a:latin typeface="Arial"/>
                <a:cs typeface="Arial"/>
              </a:rPr>
              <a:t>a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ction</a:t>
            </a:r>
            <a:endParaRPr sz="4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35940" y="1617234"/>
            <a:ext cx="620730" cy="14688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3811">
              <a:lnSpc>
                <a:spcPts val="2150"/>
              </a:lnSpc>
              <a:spcBef>
                <a:spcPts val="107"/>
              </a:spcBef>
            </a:pPr>
            <a:r>
              <a:rPr dirty="0" smtClean="0" sz="2000" spc="-4">
                <a:solidFill>
                  <a:srgbClr val="E9FFFF"/>
                </a:solidFill>
                <a:latin typeface="Arial"/>
                <a:cs typeface="Arial"/>
              </a:rPr>
              <a:t>PPU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712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GPU</a:t>
            </a:r>
            <a:endParaRPr sz="2000">
              <a:latin typeface="Arial"/>
              <a:cs typeface="Arial"/>
            </a:endParaRPr>
          </a:p>
          <a:p>
            <a:pPr marL="12700" marR="43811">
              <a:lnSpc>
                <a:spcPct val="95825"/>
              </a:lnSpc>
              <a:spcBef>
                <a:spcPts val="822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TV</a:t>
            </a:r>
            <a:endParaRPr sz="2000">
              <a:latin typeface="Arial"/>
              <a:cs typeface="Arial"/>
            </a:endParaRPr>
          </a:p>
          <a:p>
            <a:pPr marL="12700" marR="43811">
              <a:lnSpc>
                <a:spcPct val="95825"/>
              </a:lnSpc>
              <a:spcBef>
                <a:spcPts val="820"/>
              </a:spcBef>
            </a:pPr>
            <a:r>
              <a:rPr dirty="0" smtClean="0" sz="2000" spc="-4">
                <a:solidFill>
                  <a:srgbClr val="E9FFFF"/>
                </a:solidFill>
                <a:latin typeface="Arial"/>
                <a:cs typeface="Arial"/>
              </a:rPr>
              <a:t>SPU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88340" y="4176569"/>
            <a:ext cx="438415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GPU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88340" y="5281716"/>
            <a:ext cx="418569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SPU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219200" y="5219700"/>
            <a:ext cx="1009650" cy="571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93">
              <a:lnSpc>
                <a:spcPct val="95825"/>
              </a:lnSpc>
              <a:spcBef>
                <a:spcPts val="409"/>
              </a:spcBef>
            </a:pP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job</a:t>
            </a:r>
            <a:r>
              <a:rPr dirty="0" smtClean="0" sz="14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228850" y="5219700"/>
            <a:ext cx="666750" cy="571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948">
              <a:lnSpc>
                <a:spcPct val="95825"/>
              </a:lnSpc>
              <a:spcBef>
                <a:spcPts val="409"/>
              </a:spcBef>
            </a:pP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job</a:t>
            </a:r>
            <a:r>
              <a:rPr dirty="0" smtClean="0" sz="14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895600" y="5219700"/>
            <a:ext cx="685800" cy="571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075">
              <a:lnSpc>
                <a:spcPct val="95825"/>
              </a:lnSpc>
              <a:spcBef>
                <a:spcPts val="409"/>
              </a:spcBef>
            </a:pP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job</a:t>
            </a:r>
            <a:r>
              <a:rPr dirty="0" smtClean="0" sz="14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581400" y="5219700"/>
            <a:ext cx="762000" cy="571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075">
              <a:lnSpc>
                <a:spcPct val="95825"/>
              </a:lnSpc>
              <a:spcBef>
                <a:spcPts val="409"/>
              </a:spcBef>
            </a:pP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job</a:t>
            </a:r>
            <a:r>
              <a:rPr dirty="0" smtClean="0" sz="14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01737" y="4114800"/>
            <a:ext cx="962088" cy="571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503">
              <a:lnSpc>
                <a:spcPct val="95825"/>
              </a:lnSpc>
              <a:spcBef>
                <a:spcPts val="409"/>
              </a:spcBef>
            </a:pP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re</a:t>
            </a:r>
            <a:r>
              <a:rPr dirty="0" smtClean="0" sz="1400" spc="-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der</a:t>
            </a:r>
            <a:r>
              <a:rPr dirty="0" smtClean="0" sz="1400" spc="-1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163826" y="4114800"/>
            <a:ext cx="887349" cy="571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93">
              <a:lnSpc>
                <a:spcPct val="95825"/>
              </a:lnSpc>
              <a:spcBef>
                <a:spcPts val="409"/>
              </a:spcBef>
            </a:pP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re</a:t>
            </a:r>
            <a:r>
              <a:rPr dirty="0" smtClean="0" sz="1400" spc="-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der</a:t>
            </a:r>
            <a:r>
              <a:rPr dirty="0" smtClean="0" sz="1400" spc="-4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051175" y="4114800"/>
            <a:ext cx="1185926" cy="571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948">
              <a:lnSpc>
                <a:spcPct val="95825"/>
              </a:lnSpc>
              <a:spcBef>
                <a:spcPts val="409"/>
              </a:spcBef>
            </a:pP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re</a:t>
            </a:r>
            <a:r>
              <a:rPr dirty="0" smtClean="0" sz="1400" spc="-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der</a:t>
            </a:r>
            <a:r>
              <a:rPr dirty="0" smtClean="0" sz="1400" spc="-4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C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237101" y="4114800"/>
            <a:ext cx="4424933" cy="5857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1" name="object 21"/>
          <p:cNvSpPr txBox="1"/>
          <p:nvPr/>
        </p:nvSpPr>
        <p:spPr>
          <a:xfrm>
            <a:off x="1520825" y="1543050"/>
            <a:ext cx="1417701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566">
              <a:lnSpc>
                <a:spcPct val="95825"/>
              </a:lnSpc>
              <a:spcBef>
                <a:spcPts val="430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te</a:t>
            </a:r>
            <a:r>
              <a:rPr dirty="0" smtClean="0" sz="2000" spc="-3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38526" y="1543050"/>
            <a:ext cx="1417574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821">
              <a:lnSpc>
                <a:spcPct val="95825"/>
              </a:lnSpc>
              <a:spcBef>
                <a:spcPts val="430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upd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te</a:t>
            </a:r>
            <a:r>
              <a:rPr dirty="0" smtClean="0" sz="2000" spc="-3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56100" y="1543050"/>
            <a:ext cx="1419225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1">
              <a:lnSpc>
                <a:spcPct val="95825"/>
              </a:lnSpc>
              <a:spcBef>
                <a:spcPts val="430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upd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te</a:t>
            </a:r>
            <a:r>
              <a:rPr dirty="0" smtClean="0" sz="2000" spc="-3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75325" y="1543050"/>
            <a:ext cx="1417701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50379" marR="549236" algn="ctr">
              <a:lnSpc>
                <a:spcPct val="95825"/>
              </a:lnSpc>
              <a:spcBef>
                <a:spcPts val="430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193026" y="1543050"/>
            <a:ext cx="1417574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50633" marR="548855" algn="ctr">
              <a:lnSpc>
                <a:spcPct val="95825"/>
              </a:lnSpc>
              <a:spcBef>
                <a:spcPts val="430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20825" y="1939289"/>
            <a:ext cx="1417701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49617" marR="549998" algn="ctr">
              <a:lnSpc>
                <a:spcPct val="95825"/>
              </a:lnSpc>
              <a:spcBef>
                <a:spcPts val="430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38526" y="1939289"/>
            <a:ext cx="1417574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821">
              <a:lnSpc>
                <a:spcPct val="95825"/>
              </a:lnSpc>
              <a:spcBef>
                <a:spcPts val="430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nder</a:t>
            </a:r>
            <a:r>
              <a:rPr dirty="0" smtClean="0" sz="2000" spc="-4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56100" y="1939289"/>
            <a:ext cx="1419225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1">
              <a:lnSpc>
                <a:spcPct val="95825"/>
              </a:lnSpc>
              <a:spcBef>
                <a:spcPts val="430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nder</a:t>
            </a:r>
            <a:r>
              <a:rPr dirty="0" smtClean="0" sz="2000" spc="-4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75325" y="1939289"/>
            <a:ext cx="1417701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328">
              <a:lnSpc>
                <a:spcPct val="95825"/>
              </a:lnSpc>
              <a:spcBef>
                <a:spcPts val="430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nder</a:t>
            </a:r>
            <a:r>
              <a:rPr dirty="0" smtClean="0" sz="2000" spc="-4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93026" y="1939289"/>
            <a:ext cx="1417574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50633" marR="548855" algn="ctr">
              <a:lnSpc>
                <a:spcPct val="95825"/>
              </a:lnSpc>
              <a:spcBef>
                <a:spcPts val="430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20825" y="2335529"/>
            <a:ext cx="1417701" cy="3962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49595" marR="549671" algn="ctr">
              <a:lnSpc>
                <a:spcPct val="95825"/>
              </a:lnSpc>
              <a:spcBef>
                <a:spcPts val="434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38526" y="2335529"/>
            <a:ext cx="1417574" cy="3962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49849" marR="549290" algn="ctr">
              <a:lnSpc>
                <a:spcPct val="95825"/>
              </a:lnSpc>
              <a:spcBef>
                <a:spcPts val="434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56100" y="2335529"/>
            <a:ext cx="1419225" cy="3962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1">
              <a:lnSpc>
                <a:spcPct val="95825"/>
              </a:lnSpc>
              <a:spcBef>
                <a:spcPts val="434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display</a:t>
            </a:r>
            <a:r>
              <a:rPr dirty="0" smtClean="0" sz="20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75325" y="2335529"/>
            <a:ext cx="1417701" cy="3962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328">
              <a:lnSpc>
                <a:spcPct val="95825"/>
              </a:lnSpc>
              <a:spcBef>
                <a:spcPts val="434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display</a:t>
            </a:r>
            <a:r>
              <a:rPr dirty="0" smtClean="0" sz="20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93026" y="2335529"/>
            <a:ext cx="1417574" cy="3962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582">
              <a:lnSpc>
                <a:spcPct val="95825"/>
              </a:lnSpc>
              <a:spcBef>
                <a:spcPts val="434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display</a:t>
            </a:r>
            <a:r>
              <a:rPr dirty="0" smtClean="0" sz="20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20825" y="2731770"/>
            <a:ext cx="1417701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49617" marR="549998" algn="ctr">
              <a:lnSpc>
                <a:spcPct val="95825"/>
              </a:lnSpc>
              <a:spcBef>
                <a:spcPts val="434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38526" y="2731770"/>
            <a:ext cx="1417574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821">
              <a:lnSpc>
                <a:spcPct val="95825"/>
              </a:lnSpc>
              <a:spcBef>
                <a:spcPts val="434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si</a:t>
            </a:r>
            <a:r>
              <a:rPr dirty="0" smtClean="0" sz="2000" spc="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000" spc="-4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56100" y="2731770"/>
            <a:ext cx="1419225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1">
              <a:lnSpc>
                <a:spcPct val="95825"/>
              </a:lnSpc>
              <a:spcBef>
                <a:spcPts val="434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si</a:t>
            </a:r>
            <a:r>
              <a:rPr dirty="0" smtClean="0" sz="2000" spc="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000" spc="-4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75325" y="2731770"/>
            <a:ext cx="1417701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328">
              <a:lnSpc>
                <a:spcPct val="95825"/>
              </a:lnSpc>
              <a:spcBef>
                <a:spcPts val="434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si</a:t>
            </a:r>
            <a:r>
              <a:rPr dirty="0" smtClean="0" sz="2000" spc="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000" spc="-4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193026" y="2731770"/>
            <a:ext cx="1417574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50633" marR="548855" algn="ctr">
              <a:lnSpc>
                <a:spcPct val="95825"/>
              </a:lnSpc>
              <a:spcBef>
                <a:spcPts val="434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1201737" y="4114800"/>
            <a:ext cx="962025" cy="571500"/>
          </a:xfrm>
          <a:custGeom>
            <a:avLst/>
            <a:gdLst/>
            <a:ahLst/>
            <a:cxnLst/>
            <a:rect l="l" t="t" r="r" b="b"/>
            <a:pathLst>
              <a:path w="962025" h="571500">
                <a:moveTo>
                  <a:pt x="0" y="571500"/>
                </a:moveTo>
                <a:lnTo>
                  <a:pt x="962025" y="571500"/>
                </a:lnTo>
                <a:lnTo>
                  <a:pt x="962025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2163826" y="4114800"/>
            <a:ext cx="887412" cy="571500"/>
          </a:xfrm>
          <a:custGeom>
            <a:avLst/>
            <a:gdLst/>
            <a:ahLst/>
            <a:cxnLst/>
            <a:rect l="l" t="t" r="r" b="b"/>
            <a:pathLst>
              <a:path w="887412" h="571500">
                <a:moveTo>
                  <a:pt x="0" y="571500"/>
                </a:moveTo>
                <a:lnTo>
                  <a:pt x="887412" y="571500"/>
                </a:lnTo>
                <a:lnTo>
                  <a:pt x="887412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3051175" y="4114800"/>
            <a:ext cx="1185862" cy="571500"/>
          </a:xfrm>
          <a:custGeom>
            <a:avLst/>
            <a:gdLst/>
            <a:ahLst/>
            <a:cxnLst/>
            <a:rect l="l" t="t" r="r" b="b"/>
            <a:pathLst>
              <a:path w="1185862" h="571500">
                <a:moveTo>
                  <a:pt x="0" y="571500"/>
                </a:moveTo>
                <a:lnTo>
                  <a:pt x="1185862" y="571500"/>
                </a:lnTo>
                <a:lnTo>
                  <a:pt x="1185862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1201737" y="4100449"/>
            <a:ext cx="0" cy="600075"/>
          </a:xfrm>
          <a:custGeom>
            <a:avLst/>
            <a:gdLst/>
            <a:ahLst/>
            <a:cxnLst/>
            <a:rect l="l" t="t" r="r" b="b"/>
            <a:pathLst>
              <a:path w="0" h="600075">
                <a:moveTo>
                  <a:pt x="0" y="0"/>
                </a:moveTo>
                <a:lnTo>
                  <a:pt x="0" y="600075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2163826" y="4100449"/>
            <a:ext cx="0" cy="600075"/>
          </a:xfrm>
          <a:custGeom>
            <a:avLst/>
            <a:gdLst/>
            <a:ahLst/>
            <a:cxnLst/>
            <a:rect l="l" t="t" r="r" b="b"/>
            <a:pathLst>
              <a:path w="0" h="600075">
                <a:moveTo>
                  <a:pt x="0" y="0"/>
                </a:moveTo>
                <a:lnTo>
                  <a:pt x="0" y="600075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3051175" y="4100449"/>
            <a:ext cx="0" cy="600075"/>
          </a:xfrm>
          <a:custGeom>
            <a:avLst/>
            <a:gdLst/>
            <a:ahLst/>
            <a:cxnLst/>
            <a:rect l="l" t="t" r="r" b="b"/>
            <a:pathLst>
              <a:path w="0" h="600075">
                <a:moveTo>
                  <a:pt x="0" y="0"/>
                </a:moveTo>
                <a:lnTo>
                  <a:pt x="0" y="600075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4237101" y="4100449"/>
            <a:ext cx="0" cy="600075"/>
          </a:xfrm>
          <a:custGeom>
            <a:avLst/>
            <a:gdLst/>
            <a:ahLst/>
            <a:cxnLst/>
            <a:rect l="l" t="t" r="r" b="b"/>
            <a:pathLst>
              <a:path w="0" h="600075">
                <a:moveTo>
                  <a:pt x="0" y="0"/>
                </a:moveTo>
                <a:lnTo>
                  <a:pt x="0" y="600075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1187450" y="4114800"/>
            <a:ext cx="7266305" cy="0"/>
          </a:xfrm>
          <a:custGeom>
            <a:avLst/>
            <a:gdLst/>
            <a:ahLst/>
            <a:cxnLst/>
            <a:rect l="l" t="t" r="r" b="b"/>
            <a:pathLst>
              <a:path w="7266305" h="0">
                <a:moveTo>
                  <a:pt x="0" y="0"/>
                </a:moveTo>
                <a:lnTo>
                  <a:pt x="726630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1187450" y="4686300"/>
            <a:ext cx="3063875" cy="0"/>
          </a:xfrm>
          <a:custGeom>
            <a:avLst/>
            <a:gdLst/>
            <a:ahLst/>
            <a:cxnLst/>
            <a:rect l="l" t="t" r="r" b="b"/>
            <a:pathLst>
              <a:path w="3063875" h="0">
                <a:moveTo>
                  <a:pt x="0" y="0"/>
                </a:moveTo>
                <a:lnTo>
                  <a:pt x="30638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1520825" y="1543050"/>
            <a:ext cx="1417701" cy="396239"/>
          </a:xfrm>
          <a:custGeom>
            <a:avLst/>
            <a:gdLst/>
            <a:ahLst/>
            <a:cxnLst/>
            <a:rect l="l" t="t" r="r" b="b"/>
            <a:pathLst>
              <a:path w="1417701" h="396239">
                <a:moveTo>
                  <a:pt x="0" y="396239"/>
                </a:moveTo>
                <a:lnTo>
                  <a:pt x="1417701" y="396239"/>
                </a:lnTo>
                <a:lnTo>
                  <a:pt x="1417701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2938526" y="1543050"/>
            <a:ext cx="1417574" cy="396239"/>
          </a:xfrm>
          <a:custGeom>
            <a:avLst/>
            <a:gdLst/>
            <a:ahLst/>
            <a:cxnLst/>
            <a:rect l="l" t="t" r="r" b="b"/>
            <a:pathLst>
              <a:path w="1417574" h="396239">
                <a:moveTo>
                  <a:pt x="0" y="396239"/>
                </a:moveTo>
                <a:lnTo>
                  <a:pt x="1417574" y="396239"/>
                </a:lnTo>
                <a:lnTo>
                  <a:pt x="1417574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4356100" y="1543050"/>
            <a:ext cx="1419225" cy="396239"/>
          </a:xfrm>
          <a:custGeom>
            <a:avLst/>
            <a:gdLst/>
            <a:ahLst/>
            <a:cxnLst/>
            <a:rect l="l" t="t" r="r" b="b"/>
            <a:pathLst>
              <a:path w="1419225" h="396239">
                <a:moveTo>
                  <a:pt x="0" y="396239"/>
                </a:moveTo>
                <a:lnTo>
                  <a:pt x="1419225" y="396239"/>
                </a:lnTo>
                <a:lnTo>
                  <a:pt x="1419225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5775325" y="1543050"/>
            <a:ext cx="1417701" cy="396239"/>
          </a:xfrm>
          <a:custGeom>
            <a:avLst/>
            <a:gdLst/>
            <a:ahLst/>
            <a:cxnLst/>
            <a:rect l="l" t="t" r="r" b="b"/>
            <a:pathLst>
              <a:path w="1417701" h="396239">
                <a:moveTo>
                  <a:pt x="0" y="396239"/>
                </a:moveTo>
                <a:lnTo>
                  <a:pt x="1417701" y="396239"/>
                </a:lnTo>
                <a:lnTo>
                  <a:pt x="1417701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7193026" y="1543050"/>
            <a:ext cx="1417574" cy="396239"/>
          </a:xfrm>
          <a:custGeom>
            <a:avLst/>
            <a:gdLst/>
            <a:ahLst/>
            <a:cxnLst/>
            <a:rect l="l" t="t" r="r" b="b"/>
            <a:pathLst>
              <a:path w="1417574" h="396239">
                <a:moveTo>
                  <a:pt x="0" y="396239"/>
                </a:moveTo>
                <a:lnTo>
                  <a:pt x="1417574" y="396239"/>
                </a:lnTo>
                <a:lnTo>
                  <a:pt x="1417574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1520825" y="1939289"/>
            <a:ext cx="1417701" cy="396239"/>
          </a:xfrm>
          <a:custGeom>
            <a:avLst/>
            <a:gdLst/>
            <a:ahLst/>
            <a:cxnLst/>
            <a:rect l="l" t="t" r="r" b="b"/>
            <a:pathLst>
              <a:path w="1417701" h="396239">
                <a:moveTo>
                  <a:pt x="0" y="396239"/>
                </a:moveTo>
                <a:lnTo>
                  <a:pt x="1417701" y="396239"/>
                </a:lnTo>
                <a:lnTo>
                  <a:pt x="1417701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2938526" y="1939289"/>
            <a:ext cx="1417574" cy="396239"/>
          </a:xfrm>
          <a:custGeom>
            <a:avLst/>
            <a:gdLst/>
            <a:ahLst/>
            <a:cxnLst/>
            <a:rect l="l" t="t" r="r" b="b"/>
            <a:pathLst>
              <a:path w="1417574" h="396239">
                <a:moveTo>
                  <a:pt x="0" y="396239"/>
                </a:moveTo>
                <a:lnTo>
                  <a:pt x="1417574" y="396239"/>
                </a:lnTo>
                <a:lnTo>
                  <a:pt x="1417574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4356100" y="1939289"/>
            <a:ext cx="1419225" cy="396239"/>
          </a:xfrm>
          <a:custGeom>
            <a:avLst/>
            <a:gdLst/>
            <a:ahLst/>
            <a:cxnLst/>
            <a:rect l="l" t="t" r="r" b="b"/>
            <a:pathLst>
              <a:path w="1419225" h="396239">
                <a:moveTo>
                  <a:pt x="0" y="396239"/>
                </a:moveTo>
                <a:lnTo>
                  <a:pt x="1419225" y="396239"/>
                </a:lnTo>
                <a:lnTo>
                  <a:pt x="1419225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5775325" y="1939289"/>
            <a:ext cx="1417701" cy="396239"/>
          </a:xfrm>
          <a:custGeom>
            <a:avLst/>
            <a:gdLst/>
            <a:ahLst/>
            <a:cxnLst/>
            <a:rect l="l" t="t" r="r" b="b"/>
            <a:pathLst>
              <a:path w="1417701" h="396239">
                <a:moveTo>
                  <a:pt x="0" y="396239"/>
                </a:moveTo>
                <a:lnTo>
                  <a:pt x="1417701" y="396239"/>
                </a:lnTo>
                <a:lnTo>
                  <a:pt x="1417701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7193026" y="1939289"/>
            <a:ext cx="1417574" cy="396239"/>
          </a:xfrm>
          <a:custGeom>
            <a:avLst/>
            <a:gdLst/>
            <a:ahLst/>
            <a:cxnLst/>
            <a:rect l="l" t="t" r="r" b="b"/>
            <a:pathLst>
              <a:path w="1417574" h="396239">
                <a:moveTo>
                  <a:pt x="0" y="396239"/>
                </a:moveTo>
                <a:lnTo>
                  <a:pt x="1417574" y="396239"/>
                </a:lnTo>
                <a:lnTo>
                  <a:pt x="1417574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1520825" y="2335530"/>
            <a:ext cx="1417701" cy="396239"/>
          </a:xfrm>
          <a:custGeom>
            <a:avLst/>
            <a:gdLst/>
            <a:ahLst/>
            <a:cxnLst/>
            <a:rect l="l" t="t" r="r" b="b"/>
            <a:pathLst>
              <a:path w="1417701" h="396239">
                <a:moveTo>
                  <a:pt x="0" y="396239"/>
                </a:moveTo>
                <a:lnTo>
                  <a:pt x="1417701" y="396239"/>
                </a:lnTo>
                <a:lnTo>
                  <a:pt x="1417701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2938526" y="2335530"/>
            <a:ext cx="1417574" cy="396239"/>
          </a:xfrm>
          <a:custGeom>
            <a:avLst/>
            <a:gdLst/>
            <a:ahLst/>
            <a:cxnLst/>
            <a:rect l="l" t="t" r="r" b="b"/>
            <a:pathLst>
              <a:path w="1417574" h="396239">
                <a:moveTo>
                  <a:pt x="0" y="396239"/>
                </a:moveTo>
                <a:lnTo>
                  <a:pt x="1417574" y="396239"/>
                </a:lnTo>
                <a:lnTo>
                  <a:pt x="1417574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4356100" y="2335530"/>
            <a:ext cx="1419225" cy="396239"/>
          </a:xfrm>
          <a:custGeom>
            <a:avLst/>
            <a:gdLst/>
            <a:ahLst/>
            <a:cxnLst/>
            <a:rect l="l" t="t" r="r" b="b"/>
            <a:pathLst>
              <a:path w="1419225" h="396239">
                <a:moveTo>
                  <a:pt x="0" y="396239"/>
                </a:moveTo>
                <a:lnTo>
                  <a:pt x="1419225" y="396239"/>
                </a:lnTo>
                <a:lnTo>
                  <a:pt x="1419225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5775325" y="2335530"/>
            <a:ext cx="1417701" cy="396239"/>
          </a:xfrm>
          <a:custGeom>
            <a:avLst/>
            <a:gdLst/>
            <a:ahLst/>
            <a:cxnLst/>
            <a:rect l="l" t="t" r="r" b="b"/>
            <a:pathLst>
              <a:path w="1417701" h="396239">
                <a:moveTo>
                  <a:pt x="0" y="396239"/>
                </a:moveTo>
                <a:lnTo>
                  <a:pt x="1417701" y="396239"/>
                </a:lnTo>
                <a:lnTo>
                  <a:pt x="1417701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7193026" y="2335530"/>
            <a:ext cx="1417574" cy="396239"/>
          </a:xfrm>
          <a:custGeom>
            <a:avLst/>
            <a:gdLst/>
            <a:ahLst/>
            <a:cxnLst/>
            <a:rect l="l" t="t" r="r" b="b"/>
            <a:pathLst>
              <a:path w="1417574" h="396239">
                <a:moveTo>
                  <a:pt x="0" y="396239"/>
                </a:moveTo>
                <a:lnTo>
                  <a:pt x="1417574" y="396239"/>
                </a:lnTo>
                <a:lnTo>
                  <a:pt x="1417574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1520825" y="2731770"/>
            <a:ext cx="1417701" cy="396239"/>
          </a:xfrm>
          <a:custGeom>
            <a:avLst/>
            <a:gdLst/>
            <a:ahLst/>
            <a:cxnLst/>
            <a:rect l="l" t="t" r="r" b="b"/>
            <a:pathLst>
              <a:path w="1417701" h="396239">
                <a:moveTo>
                  <a:pt x="0" y="396239"/>
                </a:moveTo>
                <a:lnTo>
                  <a:pt x="1417701" y="396239"/>
                </a:lnTo>
                <a:lnTo>
                  <a:pt x="1417701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2938526" y="2731770"/>
            <a:ext cx="1417574" cy="396239"/>
          </a:xfrm>
          <a:custGeom>
            <a:avLst/>
            <a:gdLst/>
            <a:ahLst/>
            <a:cxnLst/>
            <a:rect l="l" t="t" r="r" b="b"/>
            <a:pathLst>
              <a:path w="1417574" h="396239">
                <a:moveTo>
                  <a:pt x="0" y="396239"/>
                </a:moveTo>
                <a:lnTo>
                  <a:pt x="1417574" y="396239"/>
                </a:lnTo>
                <a:lnTo>
                  <a:pt x="1417574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4356100" y="2731770"/>
            <a:ext cx="1419225" cy="396239"/>
          </a:xfrm>
          <a:custGeom>
            <a:avLst/>
            <a:gdLst/>
            <a:ahLst/>
            <a:cxnLst/>
            <a:rect l="l" t="t" r="r" b="b"/>
            <a:pathLst>
              <a:path w="1419225" h="396239">
                <a:moveTo>
                  <a:pt x="0" y="396239"/>
                </a:moveTo>
                <a:lnTo>
                  <a:pt x="1419225" y="396239"/>
                </a:lnTo>
                <a:lnTo>
                  <a:pt x="1419225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" name="object 66"/>
          <p:cNvSpPr/>
          <p:nvPr/>
        </p:nvSpPr>
        <p:spPr>
          <a:xfrm>
            <a:off x="5775325" y="2731770"/>
            <a:ext cx="1417701" cy="396239"/>
          </a:xfrm>
          <a:custGeom>
            <a:avLst/>
            <a:gdLst/>
            <a:ahLst/>
            <a:cxnLst/>
            <a:rect l="l" t="t" r="r" b="b"/>
            <a:pathLst>
              <a:path w="1417701" h="396239">
                <a:moveTo>
                  <a:pt x="0" y="396239"/>
                </a:moveTo>
                <a:lnTo>
                  <a:pt x="1417701" y="396239"/>
                </a:lnTo>
                <a:lnTo>
                  <a:pt x="1417701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7" name="object 67"/>
          <p:cNvSpPr/>
          <p:nvPr/>
        </p:nvSpPr>
        <p:spPr>
          <a:xfrm>
            <a:off x="7193026" y="2731770"/>
            <a:ext cx="1417574" cy="396239"/>
          </a:xfrm>
          <a:custGeom>
            <a:avLst/>
            <a:gdLst/>
            <a:ahLst/>
            <a:cxnLst/>
            <a:rect l="l" t="t" r="r" b="b"/>
            <a:pathLst>
              <a:path w="1417574" h="396239">
                <a:moveTo>
                  <a:pt x="0" y="396239"/>
                </a:moveTo>
                <a:lnTo>
                  <a:pt x="1417574" y="396239"/>
                </a:lnTo>
                <a:lnTo>
                  <a:pt x="1417574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8" name="object 68"/>
          <p:cNvSpPr/>
          <p:nvPr/>
        </p:nvSpPr>
        <p:spPr>
          <a:xfrm>
            <a:off x="1520825" y="1528826"/>
            <a:ext cx="0" cy="1613408"/>
          </a:xfrm>
          <a:custGeom>
            <a:avLst/>
            <a:gdLst/>
            <a:ahLst/>
            <a:cxnLst/>
            <a:rect l="l" t="t" r="r" b="b"/>
            <a:pathLst>
              <a:path w="0" h="1613408">
                <a:moveTo>
                  <a:pt x="0" y="0"/>
                </a:moveTo>
                <a:lnTo>
                  <a:pt x="0" y="1613408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9" name="object 69"/>
          <p:cNvSpPr/>
          <p:nvPr/>
        </p:nvSpPr>
        <p:spPr>
          <a:xfrm>
            <a:off x="2938526" y="1528826"/>
            <a:ext cx="0" cy="1613408"/>
          </a:xfrm>
          <a:custGeom>
            <a:avLst/>
            <a:gdLst/>
            <a:ahLst/>
            <a:cxnLst/>
            <a:rect l="l" t="t" r="r" b="b"/>
            <a:pathLst>
              <a:path w="0" h="1613408">
                <a:moveTo>
                  <a:pt x="0" y="0"/>
                </a:moveTo>
                <a:lnTo>
                  <a:pt x="0" y="1613408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0" name="object 70"/>
          <p:cNvSpPr/>
          <p:nvPr/>
        </p:nvSpPr>
        <p:spPr>
          <a:xfrm>
            <a:off x="4356100" y="1528826"/>
            <a:ext cx="0" cy="1613408"/>
          </a:xfrm>
          <a:custGeom>
            <a:avLst/>
            <a:gdLst/>
            <a:ahLst/>
            <a:cxnLst/>
            <a:rect l="l" t="t" r="r" b="b"/>
            <a:pathLst>
              <a:path w="0" h="1613408">
                <a:moveTo>
                  <a:pt x="0" y="0"/>
                </a:moveTo>
                <a:lnTo>
                  <a:pt x="0" y="1613408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1" name="object 71"/>
          <p:cNvSpPr/>
          <p:nvPr/>
        </p:nvSpPr>
        <p:spPr>
          <a:xfrm>
            <a:off x="5775325" y="1528826"/>
            <a:ext cx="0" cy="1613408"/>
          </a:xfrm>
          <a:custGeom>
            <a:avLst/>
            <a:gdLst/>
            <a:ahLst/>
            <a:cxnLst/>
            <a:rect l="l" t="t" r="r" b="b"/>
            <a:pathLst>
              <a:path w="0" h="1613408">
                <a:moveTo>
                  <a:pt x="0" y="0"/>
                </a:moveTo>
                <a:lnTo>
                  <a:pt x="0" y="1613408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2" name="object 72"/>
          <p:cNvSpPr/>
          <p:nvPr/>
        </p:nvSpPr>
        <p:spPr>
          <a:xfrm>
            <a:off x="7193026" y="1528826"/>
            <a:ext cx="0" cy="1613408"/>
          </a:xfrm>
          <a:custGeom>
            <a:avLst/>
            <a:gdLst/>
            <a:ahLst/>
            <a:cxnLst/>
            <a:rect l="l" t="t" r="r" b="b"/>
            <a:pathLst>
              <a:path w="0" h="1613408">
                <a:moveTo>
                  <a:pt x="0" y="0"/>
                </a:moveTo>
                <a:lnTo>
                  <a:pt x="0" y="1613408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3" name="object 73"/>
          <p:cNvSpPr/>
          <p:nvPr/>
        </p:nvSpPr>
        <p:spPr>
          <a:xfrm>
            <a:off x="1506601" y="1939289"/>
            <a:ext cx="7118223" cy="0"/>
          </a:xfrm>
          <a:custGeom>
            <a:avLst/>
            <a:gdLst/>
            <a:ahLst/>
            <a:cxnLst/>
            <a:rect l="l" t="t" r="r" b="b"/>
            <a:pathLst>
              <a:path w="7118223" h="0">
                <a:moveTo>
                  <a:pt x="0" y="0"/>
                </a:moveTo>
                <a:lnTo>
                  <a:pt x="7118223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4" name="object 74"/>
          <p:cNvSpPr/>
          <p:nvPr/>
        </p:nvSpPr>
        <p:spPr>
          <a:xfrm>
            <a:off x="1506601" y="2335529"/>
            <a:ext cx="7118223" cy="0"/>
          </a:xfrm>
          <a:custGeom>
            <a:avLst/>
            <a:gdLst/>
            <a:ahLst/>
            <a:cxnLst/>
            <a:rect l="l" t="t" r="r" b="b"/>
            <a:pathLst>
              <a:path w="7118223" h="0">
                <a:moveTo>
                  <a:pt x="0" y="0"/>
                </a:moveTo>
                <a:lnTo>
                  <a:pt x="7118223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5" name="object 75"/>
          <p:cNvSpPr/>
          <p:nvPr/>
        </p:nvSpPr>
        <p:spPr>
          <a:xfrm>
            <a:off x="1506601" y="2731770"/>
            <a:ext cx="7118223" cy="0"/>
          </a:xfrm>
          <a:custGeom>
            <a:avLst/>
            <a:gdLst/>
            <a:ahLst/>
            <a:cxnLst/>
            <a:rect l="l" t="t" r="r" b="b"/>
            <a:pathLst>
              <a:path w="7118223" h="0">
                <a:moveTo>
                  <a:pt x="0" y="0"/>
                </a:moveTo>
                <a:lnTo>
                  <a:pt x="7118223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6" name="object 76"/>
          <p:cNvSpPr/>
          <p:nvPr/>
        </p:nvSpPr>
        <p:spPr>
          <a:xfrm>
            <a:off x="8610600" y="1528826"/>
            <a:ext cx="0" cy="1613408"/>
          </a:xfrm>
          <a:custGeom>
            <a:avLst/>
            <a:gdLst/>
            <a:ahLst/>
            <a:cxnLst/>
            <a:rect l="l" t="t" r="r" b="b"/>
            <a:pathLst>
              <a:path w="0" h="1613408">
                <a:moveTo>
                  <a:pt x="0" y="0"/>
                </a:moveTo>
                <a:lnTo>
                  <a:pt x="0" y="1613408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7" name="object 77"/>
          <p:cNvSpPr/>
          <p:nvPr/>
        </p:nvSpPr>
        <p:spPr>
          <a:xfrm>
            <a:off x="1506601" y="1543050"/>
            <a:ext cx="7118223" cy="0"/>
          </a:xfrm>
          <a:custGeom>
            <a:avLst/>
            <a:gdLst/>
            <a:ahLst/>
            <a:cxnLst/>
            <a:rect l="l" t="t" r="r" b="b"/>
            <a:pathLst>
              <a:path w="7118223" h="0">
                <a:moveTo>
                  <a:pt x="0" y="0"/>
                </a:moveTo>
                <a:lnTo>
                  <a:pt x="7118223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8" name="object 78"/>
          <p:cNvSpPr/>
          <p:nvPr/>
        </p:nvSpPr>
        <p:spPr>
          <a:xfrm>
            <a:off x="1506601" y="3128010"/>
            <a:ext cx="7118223" cy="0"/>
          </a:xfrm>
          <a:custGeom>
            <a:avLst/>
            <a:gdLst/>
            <a:ahLst/>
            <a:cxnLst/>
            <a:rect l="l" t="t" r="r" b="b"/>
            <a:pathLst>
              <a:path w="7118223" h="0">
                <a:moveTo>
                  <a:pt x="0" y="0"/>
                </a:moveTo>
                <a:lnTo>
                  <a:pt x="7118223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9" name="object 79"/>
          <p:cNvSpPr/>
          <p:nvPr/>
        </p:nvSpPr>
        <p:spPr>
          <a:xfrm>
            <a:off x="1219200" y="3113024"/>
            <a:ext cx="7391400" cy="10017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0" name="object 80"/>
          <p:cNvSpPr/>
          <p:nvPr/>
        </p:nvSpPr>
        <p:spPr>
          <a:xfrm>
            <a:off x="1219200" y="3113024"/>
            <a:ext cx="7391400" cy="1001776"/>
          </a:xfrm>
          <a:custGeom>
            <a:avLst/>
            <a:gdLst/>
            <a:ahLst/>
            <a:cxnLst/>
            <a:rect l="l" t="t" r="r" b="b"/>
            <a:pathLst>
              <a:path w="7391400" h="1001776">
                <a:moveTo>
                  <a:pt x="1718818" y="11049"/>
                </a:moveTo>
                <a:lnTo>
                  <a:pt x="3121152" y="0"/>
                </a:lnTo>
                <a:lnTo>
                  <a:pt x="7391400" y="1001776"/>
                </a:lnTo>
                <a:lnTo>
                  <a:pt x="0" y="990726"/>
                </a:lnTo>
                <a:lnTo>
                  <a:pt x="1718818" y="11049"/>
                </a:lnTo>
                <a:close/>
              </a:path>
            </a:pathLst>
          </a:custGeom>
          <a:ln w="12699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1" name="object 81"/>
          <p:cNvSpPr/>
          <p:nvPr/>
        </p:nvSpPr>
        <p:spPr>
          <a:xfrm>
            <a:off x="1219200" y="5219700"/>
            <a:ext cx="1009650" cy="571500"/>
          </a:xfrm>
          <a:custGeom>
            <a:avLst/>
            <a:gdLst/>
            <a:ahLst/>
            <a:cxnLst/>
            <a:rect l="l" t="t" r="r" b="b"/>
            <a:pathLst>
              <a:path w="1009650" h="571500">
                <a:moveTo>
                  <a:pt x="0" y="571500"/>
                </a:moveTo>
                <a:lnTo>
                  <a:pt x="1009650" y="571500"/>
                </a:lnTo>
                <a:lnTo>
                  <a:pt x="1009650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2" name="object 82"/>
          <p:cNvSpPr/>
          <p:nvPr/>
        </p:nvSpPr>
        <p:spPr>
          <a:xfrm>
            <a:off x="2228850" y="5219700"/>
            <a:ext cx="666750" cy="571500"/>
          </a:xfrm>
          <a:custGeom>
            <a:avLst/>
            <a:gdLst/>
            <a:ahLst/>
            <a:cxnLst/>
            <a:rect l="l" t="t" r="r" b="b"/>
            <a:pathLst>
              <a:path w="666750" h="571500">
                <a:moveTo>
                  <a:pt x="0" y="571500"/>
                </a:moveTo>
                <a:lnTo>
                  <a:pt x="666750" y="571500"/>
                </a:lnTo>
                <a:lnTo>
                  <a:pt x="666750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3" name="object 83"/>
          <p:cNvSpPr/>
          <p:nvPr/>
        </p:nvSpPr>
        <p:spPr>
          <a:xfrm>
            <a:off x="2895600" y="5219700"/>
            <a:ext cx="685800" cy="571500"/>
          </a:xfrm>
          <a:custGeom>
            <a:avLst/>
            <a:gdLst/>
            <a:ahLst/>
            <a:cxnLst/>
            <a:rect l="l" t="t" r="r" b="b"/>
            <a:pathLst>
              <a:path w="685800" h="571500">
                <a:moveTo>
                  <a:pt x="0" y="571500"/>
                </a:moveTo>
                <a:lnTo>
                  <a:pt x="685800" y="571500"/>
                </a:lnTo>
                <a:lnTo>
                  <a:pt x="685800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4" name="object 84"/>
          <p:cNvSpPr/>
          <p:nvPr/>
        </p:nvSpPr>
        <p:spPr>
          <a:xfrm>
            <a:off x="3581400" y="5219700"/>
            <a:ext cx="762000" cy="571500"/>
          </a:xfrm>
          <a:custGeom>
            <a:avLst/>
            <a:gdLst/>
            <a:ahLst/>
            <a:cxnLst/>
            <a:rect l="l" t="t" r="r" b="b"/>
            <a:pathLst>
              <a:path w="762000" h="571500">
                <a:moveTo>
                  <a:pt x="0" y="571500"/>
                </a:moveTo>
                <a:lnTo>
                  <a:pt x="762000" y="571500"/>
                </a:lnTo>
                <a:lnTo>
                  <a:pt x="762000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5" name="object 85"/>
          <p:cNvSpPr/>
          <p:nvPr/>
        </p:nvSpPr>
        <p:spPr>
          <a:xfrm>
            <a:off x="1219200" y="5205349"/>
            <a:ext cx="0" cy="600138"/>
          </a:xfrm>
          <a:custGeom>
            <a:avLst/>
            <a:gdLst/>
            <a:ahLst/>
            <a:cxnLst/>
            <a:rect l="l" t="t" r="r" b="b"/>
            <a:pathLst>
              <a:path w="0" h="600138">
                <a:moveTo>
                  <a:pt x="0" y="0"/>
                </a:moveTo>
                <a:lnTo>
                  <a:pt x="0" y="600138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6" name="object 86"/>
          <p:cNvSpPr/>
          <p:nvPr/>
        </p:nvSpPr>
        <p:spPr>
          <a:xfrm>
            <a:off x="2228850" y="5205349"/>
            <a:ext cx="0" cy="600138"/>
          </a:xfrm>
          <a:custGeom>
            <a:avLst/>
            <a:gdLst/>
            <a:ahLst/>
            <a:cxnLst/>
            <a:rect l="l" t="t" r="r" b="b"/>
            <a:pathLst>
              <a:path w="0" h="600138">
                <a:moveTo>
                  <a:pt x="0" y="0"/>
                </a:moveTo>
                <a:lnTo>
                  <a:pt x="0" y="600138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7" name="object 87"/>
          <p:cNvSpPr/>
          <p:nvPr/>
        </p:nvSpPr>
        <p:spPr>
          <a:xfrm>
            <a:off x="2895600" y="5205349"/>
            <a:ext cx="0" cy="600138"/>
          </a:xfrm>
          <a:custGeom>
            <a:avLst/>
            <a:gdLst/>
            <a:ahLst/>
            <a:cxnLst/>
            <a:rect l="l" t="t" r="r" b="b"/>
            <a:pathLst>
              <a:path w="0" h="600138">
                <a:moveTo>
                  <a:pt x="0" y="0"/>
                </a:moveTo>
                <a:lnTo>
                  <a:pt x="0" y="600138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8" name="object 88"/>
          <p:cNvSpPr/>
          <p:nvPr/>
        </p:nvSpPr>
        <p:spPr>
          <a:xfrm>
            <a:off x="3581400" y="5205349"/>
            <a:ext cx="0" cy="600138"/>
          </a:xfrm>
          <a:custGeom>
            <a:avLst/>
            <a:gdLst/>
            <a:ahLst/>
            <a:cxnLst/>
            <a:rect l="l" t="t" r="r" b="b"/>
            <a:pathLst>
              <a:path w="0" h="600138">
                <a:moveTo>
                  <a:pt x="0" y="0"/>
                </a:moveTo>
                <a:lnTo>
                  <a:pt x="0" y="600138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9" name="object 89"/>
          <p:cNvSpPr/>
          <p:nvPr/>
        </p:nvSpPr>
        <p:spPr>
          <a:xfrm>
            <a:off x="4343400" y="5205349"/>
            <a:ext cx="0" cy="600138"/>
          </a:xfrm>
          <a:custGeom>
            <a:avLst/>
            <a:gdLst/>
            <a:ahLst/>
            <a:cxnLst/>
            <a:rect l="l" t="t" r="r" b="b"/>
            <a:pathLst>
              <a:path w="0" h="600138">
                <a:moveTo>
                  <a:pt x="0" y="0"/>
                </a:moveTo>
                <a:lnTo>
                  <a:pt x="0" y="600138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0" name="object 90"/>
          <p:cNvSpPr/>
          <p:nvPr/>
        </p:nvSpPr>
        <p:spPr>
          <a:xfrm>
            <a:off x="1204912" y="5219700"/>
            <a:ext cx="3152711" cy="0"/>
          </a:xfrm>
          <a:custGeom>
            <a:avLst/>
            <a:gdLst/>
            <a:ahLst/>
            <a:cxnLst/>
            <a:rect l="l" t="t" r="r" b="b"/>
            <a:pathLst>
              <a:path w="3152711" h="0">
                <a:moveTo>
                  <a:pt x="0" y="0"/>
                </a:moveTo>
                <a:lnTo>
                  <a:pt x="3152711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1" name="object 91"/>
          <p:cNvSpPr/>
          <p:nvPr/>
        </p:nvSpPr>
        <p:spPr>
          <a:xfrm>
            <a:off x="1204912" y="5791200"/>
            <a:ext cx="3152711" cy="0"/>
          </a:xfrm>
          <a:custGeom>
            <a:avLst/>
            <a:gdLst/>
            <a:ahLst/>
            <a:cxnLst/>
            <a:rect l="l" t="t" r="r" b="b"/>
            <a:pathLst>
              <a:path w="3152711" h="0">
                <a:moveTo>
                  <a:pt x="0" y="0"/>
                </a:moveTo>
                <a:lnTo>
                  <a:pt x="3152711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2" name="object 92"/>
          <p:cNvSpPr/>
          <p:nvPr/>
        </p:nvSpPr>
        <p:spPr>
          <a:xfrm>
            <a:off x="4241800" y="4648200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704494" y="589080"/>
            <a:ext cx="3250236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job</a:t>
            </a:r>
            <a:r>
              <a:rPr dirty="0" smtClean="0" sz="4400" spc="-4">
                <a:solidFill>
                  <a:srgbClr val="4FFFFF"/>
                </a:solidFill>
                <a:latin typeface="Arial"/>
                <a:cs typeface="Arial"/>
              </a:rPr>
              <a:t>-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manager</a:t>
            </a:r>
            <a:endParaRPr sz="44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996690" y="589080"/>
            <a:ext cx="420486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–</a:t>
            </a:r>
            <a:endParaRPr sz="44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464812" y="589080"/>
            <a:ext cx="1322022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GPU</a:t>
            </a:r>
            <a:endParaRPr sz="4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833065" y="589080"/>
            <a:ext cx="2689156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inter</a:t>
            </a:r>
            <a:r>
              <a:rPr dirty="0" smtClean="0" sz="4400" spc="-14">
                <a:solidFill>
                  <a:srgbClr val="4FFFFF"/>
                </a:solidFill>
                <a:latin typeface="Arial"/>
                <a:cs typeface="Arial"/>
              </a:rPr>
              <a:t>a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ction</a:t>
            </a:r>
            <a:endParaRPr sz="4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35940" y="1617234"/>
            <a:ext cx="620730" cy="14688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3811">
              <a:lnSpc>
                <a:spcPts val="2150"/>
              </a:lnSpc>
              <a:spcBef>
                <a:spcPts val="107"/>
              </a:spcBef>
            </a:pPr>
            <a:r>
              <a:rPr dirty="0" smtClean="0" sz="2000" spc="-4">
                <a:solidFill>
                  <a:srgbClr val="E9FFFF"/>
                </a:solidFill>
                <a:latin typeface="Arial"/>
                <a:cs typeface="Arial"/>
              </a:rPr>
              <a:t>PPU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712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GPU</a:t>
            </a:r>
            <a:endParaRPr sz="2000">
              <a:latin typeface="Arial"/>
              <a:cs typeface="Arial"/>
            </a:endParaRPr>
          </a:p>
          <a:p>
            <a:pPr marL="12700" marR="43811">
              <a:lnSpc>
                <a:spcPct val="95825"/>
              </a:lnSpc>
              <a:spcBef>
                <a:spcPts val="822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TV</a:t>
            </a:r>
            <a:endParaRPr sz="2000">
              <a:latin typeface="Arial"/>
              <a:cs typeface="Arial"/>
            </a:endParaRPr>
          </a:p>
          <a:p>
            <a:pPr marL="12700" marR="43811">
              <a:lnSpc>
                <a:spcPct val="95825"/>
              </a:lnSpc>
              <a:spcBef>
                <a:spcPts val="820"/>
              </a:spcBef>
            </a:pPr>
            <a:r>
              <a:rPr dirty="0" smtClean="0" sz="2000" spc="-4">
                <a:solidFill>
                  <a:srgbClr val="E9FFFF"/>
                </a:solidFill>
                <a:latin typeface="Arial"/>
                <a:cs typeface="Arial"/>
              </a:rPr>
              <a:t>SPU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88340" y="4176569"/>
            <a:ext cx="438415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GPU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88340" y="5281716"/>
            <a:ext cx="418569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SPU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219200" y="5219700"/>
            <a:ext cx="1009650" cy="571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93">
              <a:lnSpc>
                <a:spcPct val="95825"/>
              </a:lnSpc>
              <a:spcBef>
                <a:spcPts val="409"/>
              </a:spcBef>
            </a:pP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job</a:t>
            </a:r>
            <a:r>
              <a:rPr dirty="0" smtClean="0" sz="14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228850" y="5219700"/>
            <a:ext cx="666750" cy="571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948">
              <a:lnSpc>
                <a:spcPct val="95825"/>
              </a:lnSpc>
              <a:spcBef>
                <a:spcPts val="409"/>
              </a:spcBef>
            </a:pP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job</a:t>
            </a:r>
            <a:r>
              <a:rPr dirty="0" smtClean="0" sz="14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895600" y="5219700"/>
            <a:ext cx="685800" cy="571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075">
              <a:lnSpc>
                <a:spcPct val="95825"/>
              </a:lnSpc>
              <a:spcBef>
                <a:spcPts val="409"/>
              </a:spcBef>
            </a:pP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job</a:t>
            </a:r>
            <a:r>
              <a:rPr dirty="0" smtClean="0" sz="14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581400" y="5219700"/>
            <a:ext cx="762000" cy="571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075">
              <a:lnSpc>
                <a:spcPct val="95825"/>
              </a:lnSpc>
              <a:spcBef>
                <a:spcPts val="409"/>
              </a:spcBef>
            </a:pP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job</a:t>
            </a:r>
            <a:r>
              <a:rPr dirty="0" smtClean="0" sz="14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01737" y="4114800"/>
            <a:ext cx="962088" cy="571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503">
              <a:lnSpc>
                <a:spcPct val="95825"/>
              </a:lnSpc>
              <a:spcBef>
                <a:spcPts val="409"/>
              </a:spcBef>
            </a:pP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re</a:t>
            </a:r>
            <a:r>
              <a:rPr dirty="0" smtClean="0" sz="1400" spc="-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der</a:t>
            </a:r>
            <a:r>
              <a:rPr dirty="0" smtClean="0" sz="1400" spc="-1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163826" y="4114800"/>
            <a:ext cx="887349" cy="571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93">
              <a:lnSpc>
                <a:spcPct val="95825"/>
              </a:lnSpc>
              <a:spcBef>
                <a:spcPts val="409"/>
              </a:spcBef>
            </a:pP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re</a:t>
            </a:r>
            <a:r>
              <a:rPr dirty="0" smtClean="0" sz="1400" spc="-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der</a:t>
            </a:r>
            <a:r>
              <a:rPr dirty="0" smtClean="0" sz="1400" spc="-4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051175" y="4114800"/>
            <a:ext cx="1185926" cy="571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948">
              <a:lnSpc>
                <a:spcPct val="95825"/>
              </a:lnSpc>
              <a:spcBef>
                <a:spcPts val="409"/>
              </a:spcBef>
            </a:pP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re</a:t>
            </a:r>
            <a:r>
              <a:rPr dirty="0" smtClean="0" sz="1400" spc="-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der</a:t>
            </a:r>
            <a:r>
              <a:rPr dirty="0" smtClean="0" sz="1400" spc="-4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C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237101" y="4114800"/>
            <a:ext cx="4216654" cy="838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2" name="object 22"/>
          <p:cNvSpPr txBox="1"/>
          <p:nvPr/>
        </p:nvSpPr>
        <p:spPr>
          <a:xfrm>
            <a:off x="1201737" y="4686300"/>
            <a:ext cx="3035363" cy="266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85937" algn="r">
              <a:lnSpc>
                <a:spcPct val="95825"/>
              </a:lnSpc>
              <a:spcBef>
                <a:spcPts val="110"/>
              </a:spcBef>
            </a:pP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rigger</a:t>
            </a:r>
            <a:r>
              <a:rPr dirty="0" smtClean="0" sz="1400" spc="-5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SPU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20825" y="1543050"/>
            <a:ext cx="1417701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566">
              <a:lnSpc>
                <a:spcPct val="95825"/>
              </a:lnSpc>
              <a:spcBef>
                <a:spcPts val="430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te</a:t>
            </a:r>
            <a:r>
              <a:rPr dirty="0" smtClean="0" sz="2000" spc="-3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38526" y="1543050"/>
            <a:ext cx="1417574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821">
              <a:lnSpc>
                <a:spcPct val="95825"/>
              </a:lnSpc>
              <a:spcBef>
                <a:spcPts val="430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upd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te</a:t>
            </a:r>
            <a:r>
              <a:rPr dirty="0" smtClean="0" sz="2000" spc="-3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56100" y="1543050"/>
            <a:ext cx="1419225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1">
              <a:lnSpc>
                <a:spcPct val="95825"/>
              </a:lnSpc>
              <a:spcBef>
                <a:spcPts val="430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upd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te</a:t>
            </a:r>
            <a:r>
              <a:rPr dirty="0" smtClean="0" sz="2000" spc="-3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75325" y="1543050"/>
            <a:ext cx="1417701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50379" marR="549236" algn="ctr">
              <a:lnSpc>
                <a:spcPct val="95825"/>
              </a:lnSpc>
              <a:spcBef>
                <a:spcPts val="430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193026" y="1543050"/>
            <a:ext cx="1417574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50633" marR="548855" algn="ctr">
              <a:lnSpc>
                <a:spcPct val="95825"/>
              </a:lnSpc>
              <a:spcBef>
                <a:spcPts val="430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20825" y="1939289"/>
            <a:ext cx="1417701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49617" marR="549998" algn="ctr">
              <a:lnSpc>
                <a:spcPct val="95825"/>
              </a:lnSpc>
              <a:spcBef>
                <a:spcPts val="430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38526" y="1939289"/>
            <a:ext cx="1417574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821">
              <a:lnSpc>
                <a:spcPct val="95825"/>
              </a:lnSpc>
              <a:spcBef>
                <a:spcPts val="430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nder</a:t>
            </a:r>
            <a:r>
              <a:rPr dirty="0" smtClean="0" sz="2000" spc="-4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56100" y="1939289"/>
            <a:ext cx="1419225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1">
              <a:lnSpc>
                <a:spcPct val="95825"/>
              </a:lnSpc>
              <a:spcBef>
                <a:spcPts val="430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nder</a:t>
            </a:r>
            <a:r>
              <a:rPr dirty="0" smtClean="0" sz="2000" spc="-4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75325" y="1939289"/>
            <a:ext cx="1417701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328">
              <a:lnSpc>
                <a:spcPct val="95825"/>
              </a:lnSpc>
              <a:spcBef>
                <a:spcPts val="430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nder</a:t>
            </a:r>
            <a:r>
              <a:rPr dirty="0" smtClean="0" sz="2000" spc="-4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93026" y="1939289"/>
            <a:ext cx="1417574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50633" marR="548855" algn="ctr">
              <a:lnSpc>
                <a:spcPct val="95825"/>
              </a:lnSpc>
              <a:spcBef>
                <a:spcPts val="430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20825" y="2335529"/>
            <a:ext cx="1417701" cy="3962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49595" marR="549671" algn="ctr">
              <a:lnSpc>
                <a:spcPct val="95825"/>
              </a:lnSpc>
              <a:spcBef>
                <a:spcPts val="434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38526" y="2335529"/>
            <a:ext cx="1417574" cy="3962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49849" marR="549290" algn="ctr">
              <a:lnSpc>
                <a:spcPct val="95825"/>
              </a:lnSpc>
              <a:spcBef>
                <a:spcPts val="434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56100" y="2335529"/>
            <a:ext cx="1419225" cy="3962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1">
              <a:lnSpc>
                <a:spcPct val="95825"/>
              </a:lnSpc>
              <a:spcBef>
                <a:spcPts val="434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display</a:t>
            </a:r>
            <a:r>
              <a:rPr dirty="0" smtClean="0" sz="20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75325" y="2335529"/>
            <a:ext cx="1417701" cy="3962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328">
              <a:lnSpc>
                <a:spcPct val="95825"/>
              </a:lnSpc>
              <a:spcBef>
                <a:spcPts val="434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display</a:t>
            </a:r>
            <a:r>
              <a:rPr dirty="0" smtClean="0" sz="20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93026" y="2335529"/>
            <a:ext cx="1417574" cy="3962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582">
              <a:lnSpc>
                <a:spcPct val="95825"/>
              </a:lnSpc>
              <a:spcBef>
                <a:spcPts val="434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display</a:t>
            </a:r>
            <a:r>
              <a:rPr dirty="0" smtClean="0" sz="20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20825" y="2731770"/>
            <a:ext cx="1417701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49617" marR="549998" algn="ctr">
              <a:lnSpc>
                <a:spcPct val="95825"/>
              </a:lnSpc>
              <a:spcBef>
                <a:spcPts val="434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38526" y="2731770"/>
            <a:ext cx="1417574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821">
              <a:lnSpc>
                <a:spcPct val="95825"/>
              </a:lnSpc>
              <a:spcBef>
                <a:spcPts val="434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si</a:t>
            </a:r>
            <a:r>
              <a:rPr dirty="0" smtClean="0" sz="2000" spc="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000" spc="-4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56100" y="2731770"/>
            <a:ext cx="1419225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1">
              <a:lnSpc>
                <a:spcPct val="95825"/>
              </a:lnSpc>
              <a:spcBef>
                <a:spcPts val="434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si</a:t>
            </a:r>
            <a:r>
              <a:rPr dirty="0" smtClean="0" sz="2000" spc="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000" spc="-4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75325" y="2731770"/>
            <a:ext cx="1417701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328">
              <a:lnSpc>
                <a:spcPct val="95825"/>
              </a:lnSpc>
              <a:spcBef>
                <a:spcPts val="434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si</a:t>
            </a:r>
            <a:r>
              <a:rPr dirty="0" smtClean="0" sz="2000" spc="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000" spc="-4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193026" y="2731770"/>
            <a:ext cx="1417574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50633" marR="548855" algn="ctr">
              <a:lnSpc>
                <a:spcPct val="95825"/>
              </a:lnSpc>
              <a:spcBef>
                <a:spcPts val="434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bject 4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1201737" y="4114800"/>
            <a:ext cx="962025" cy="571500"/>
          </a:xfrm>
          <a:custGeom>
            <a:avLst/>
            <a:gdLst/>
            <a:ahLst/>
            <a:cxnLst/>
            <a:rect l="l" t="t" r="r" b="b"/>
            <a:pathLst>
              <a:path w="962025" h="571500">
                <a:moveTo>
                  <a:pt x="0" y="571500"/>
                </a:moveTo>
                <a:lnTo>
                  <a:pt x="962025" y="571500"/>
                </a:lnTo>
                <a:lnTo>
                  <a:pt x="962025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2163826" y="4114800"/>
            <a:ext cx="887412" cy="571500"/>
          </a:xfrm>
          <a:custGeom>
            <a:avLst/>
            <a:gdLst/>
            <a:ahLst/>
            <a:cxnLst/>
            <a:rect l="l" t="t" r="r" b="b"/>
            <a:pathLst>
              <a:path w="887412" h="571500">
                <a:moveTo>
                  <a:pt x="0" y="571500"/>
                </a:moveTo>
                <a:lnTo>
                  <a:pt x="887412" y="571500"/>
                </a:lnTo>
                <a:lnTo>
                  <a:pt x="887412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3051175" y="4114800"/>
            <a:ext cx="1185862" cy="571500"/>
          </a:xfrm>
          <a:custGeom>
            <a:avLst/>
            <a:gdLst/>
            <a:ahLst/>
            <a:cxnLst/>
            <a:rect l="l" t="t" r="r" b="b"/>
            <a:pathLst>
              <a:path w="1185862" h="571500">
                <a:moveTo>
                  <a:pt x="0" y="571500"/>
                </a:moveTo>
                <a:lnTo>
                  <a:pt x="1185862" y="571500"/>
                </a:lnTo>
                <a:lnTo>
                  <a:pt x="1185862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4237101" y="4114800"/>
            <a:ext cx="1325499" cy="571500"/>
          </a:xfrm>
          <a:custGeom>
            <a:avLst/>
            <a:gdLst/>
            <a:ahLst/>
            <a:cxnLst/>
            <a:rect l="l" t="t" r="r" b="b"/>
            <a:pathLst>
              <a:path w="1325499" h="571500">
                <a:moveTo>
                  <a:pt x="0" y="571500"/>
                </a:moveTo>
                <a:lnTo>
                  <a:pt x="1325499" y="571500"/>
                </a:lnTo>
                <a:lnTo>
                  <a:pt x="1325499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1201737" y="4100449"/>
            <a:ext cx="0" cy="600075"/>
          </a:xfrm>
          <a:custGeom>
            <a:avLst/>
            <a:gdLst/>
            <a:ahLst/>
            <a:cxnLst/>
            <a:rect l="l" t="t" r="r" b="b"/>
            <a:pathLst>
              <a:path w="0" h="600075">
                <a:moveTo>
                  <a:pt x="0" y="0"/>
                </a:moveTo>
                <a:lnTo>
                  <a:pt x="0" y="600075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2163826" y="4100449"/>
            <a:ext cx="0" cy="600075"/>
          </a:xfrm>
          <a:custGeom>
            <a:avLst/>
            <a:gdLst/>
            <a:ahLst/>
            <a:cxnLst/>
            <a:rect l="l" t="t" r="r" b="b"/>
            <a:pathLst>
              <a:path w="0" h="600075">
                <a:moveTo>
                  <a:pt x="0" y="0"/>
                </a:moveTo>
                <a:lnTo>
                  <a:pt x="0" y="600075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3051175" y="4100449"/>
            <a:ext cx="0" cy="600075"/>
          </a:xfrm>
          <a:custGeom>
            <a:avLst/>
            <a:gdLst/>
            <a:ahLst/>
            <a:cxnLst/>
            <a:rect l="l" t="t" r="r" b="b"/>
            <a:pathLst>
              <a:path w="0" h="600075">
                <a:moveTo>
                  <a:pt x="0" y="0"/>
                </a:moveTo>
                <a:lnTo>
                  <a:pt x="0" y="600075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4237101" y="4100449"/>
            <a:ext cx="0" cy="600075"/>
          </a:xfrm>
          <a:custGeom>
            <a:avLst/>
            <a:gdLst/>
            <a:ahLst/>
            <a:cxnLst/>
            <a:rect l="l" t="t" r="r" b="b"/>
            <a:pathLst>
              <a:path w="0" h="600075">
                <a:moveTo>
                  <a:pt x="0" y="0"/>
                </a:moveTo>
                <a:lnTo>
                  <a:pt x="0" y="600075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5562600" y="4100449"/>
            <a:ext cx="0" cy="600075"/>
          </a:xfrm>
          <a:custGeom>
            <a:avLst/>
            <a:gdLst/>
            <a:ahLst/>
            <a:cxnLst/>
            <a:rect l="l" t="t" r="r" b="b"/>
            <a:pathLst>
              <a:path w="0" h="600075">
                <a:moveTo>
                  <a:pt x="0" y="0"/>
                </a:moveTo>
                <a:lnTo>
                  <a:pt x="0" y="600075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1187450" y="4114800"/>
            <a:ext cx="7423150" cy="0"/>
          </a:xfrm>
          <a:custGeom>
            <a:avLst/>
            <a:gdLst/>
            <a:ahLst/>
            <a:cxnLst/>
            <a:rect l="l" t="t" r="r" b="b"/>
            <a:pathLst>
              <a:path w="7423150" h="0">
                <a:moveTo>
                  <a:pt x="0" y="0"/>
                </a:moveTo>
                <a:lnTo>
                  <a:pt x="7423150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1187450" y="4686300"/>
            <a:ext cx="4389374" cy="0"/>
          </a:xfrm>
          <a:custGeom>
            <a:avLst/>
            <a:gdLst/>
            <a:ahLst/>
            <a:cxnLst/>
            <a:rect l="l" t="t" r="r" b="b"/>
            <a:pathLst>
              <a:path w="4389374" h="0">
                <a:moveTo>
                  <a:pt x="0" y="0"/>
                </a:moveTo>
                <a:lnTo>
                  <a:pt x="4389374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1520825" y="1543050"/>
            <a:ext cx="1417701" cy="396239"/>
          </a:xfrm>
          <a:custGeom>
            <a:avLst/>
            <a:gdLst/>
            <a:ahLst/>
            <a:cxnLst/>
            <a:rect l="l" t="t" r="r" b="b"/>
            <a:pathLst>
              <a:path w="1417701" h="396239">
                <a:moveTo>
                  <a:pt x="0" y="396239"/>
                </a:moveTo>
                <a:lnTo>
                  <a:pt x="1417701" y="396239"/>
                </a:lnTo>
                <a:lnTo>
                  <a:pt x="1417701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2938526" y="1543050"/>
            <a:ext cx="1417574" cy="396239"/>
          </a:xfrm>
          <a:custGeom>
            <a:avLst/>
            <a:gdLst/>
            <a:ahLst/>
            <a:cxnLst/>
            <a:rect l="l" t="t" r="r" b="b"/>
            <a:pathLst>
              <a:path w="1417574" h="396239">
                <a:moveTo>
                  <a:pt x="0" y="396239"/>
                </a:moveTo>
                <a:lnTo>
                  <a:pt x="1417574" y="396239"/>
                </a:lnTo>
                <a:lnTo>
                  <a:pt x="1417574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4356100" y="1543050"/>
            <a:ext cx="1419225" cy="396239"/>
          </a:xfrm>
          <a:custGeom>
            <a:avLst/>
            <a:gdLst/>
            <a:ahLst/>
            <a:cxnLst/>
            <a:rect l="l" t="t" r="r" b="b"/>
            <a:pathLst>
              <a:path w="1419225" h="396239">
                <a:moveTo>
                  <a:pt x="0" y="396239"/>
                </a:moveTo>
                <a:lnTo>
                  <a:pt x="1419225" y="396239"/>
                </a:lnTo>
                <a:lnTo>
                  <a:pt x="1419225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5775325" y="1543050"/>
            <a:ext cx="1417701" cy="396239"/>
          </a:xfrm>
          <a:custGeom>
            <a:avLst/>
            <a:gdLst/>
            <a:ahLst/>
            <a:cxnLst/>
            <a:rect l="l" t="t" r="r" b="b"/>
            <a:pathLst>
              <a:path w="1417701" h="396239">
                <a:moveTo>
                  <a:pt x="0" y="396239"/>
                </a:moveTo>
                <a:lnTo>
                  <a:pt x="1417701" y="396239"/>
                </a:lnTo>
                <a:lnTo>
                  <a:pt x="1417701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7193026" y="1543050"/>
            <a:ext cx="1417574" cy="396239"/>
          </a:xfrm>
          <a:custGeom>
            <a:avLst/>
            <a:gdLst/>
            <a:ahLst/>
            <a:cxnLst/>
            <a:rect l="l" t="t" r="r" b="b"/>
            <a:pathLst>
              <a:path w="1417574" h="396239">
                <a:moveTo>
                  <a:pt x="0" y="396239"/>
                </a:moveTo>
                <a:lnTo>
                  <a:pt x="1417574" y="396239"/>
                </a:lnTo>
                <a:lnTo>
                  <a:pt x="1417574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1520825" y="1939289"/>
            <a:ext cx="1417701" cy="396239"/>
          </a:xfrm>
          <a:custGeom>
            <a:avLst/>
            <a:gdLst/>
            <a:ahLst/>
            <a:cxnLst/>
            <a:rect l="l" t="t" r="r" b="b"/>
            <a:pathLst>
              <a:path w="1417701" h="396239">
                <a:moveTo>
                  <a:pt x="0" y="396239"/>
                </a:moveTo>
                <a:lnTo>
                  <a:pt x="1417701" y="396239"/>
                </a:lnTo>
                <a:lnTo>
                  <a:pt x="1417701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2938526" y="1939289"/>
            <a:ext cx="1417574" cy="396239"/>
          </a:xfrm>
          <a:custGeom>
            <a:avLst/>
            <a:gdLst/>
            <a:ahLst/>
            <a:cxnLst/>
            <a:rect l="l" t="t" r="r" b="b"/>
            <a:pathLst>
              <a:path w="1417574" h="396239">
                <a:moveTo>
                  <a:pt x="0" y="396239"/>
                </a:moveTo>
                <a:lnTo>
                  <a:pt x="1417574" y="396239"/>
                </a:lnTo>
                <a:lnTo>
                  <a:pt x="1417574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4356100" y="1939289"/>
            <a:ext cx="1419225" cy="396239"/>
          </a:xfrm>
          <a:custGeom>
            <a:avLst/>
            <a:gdLst/>
            <a:ahLst/>
            <a:cxnLst/>
            <a:rect l="l" t="t" r="r" b="b"/>
            <a:pathLst>
              <a:path w="1419225" h="396239">
                <a:moveTo>
                  <a:pt x="0" y="396239"/>
                </a:moveTo>
                <a:lnTo>
                  <a:pt x="1419225" y="396239"/>
                </a:lnTo>
                <a:lnTo>
                  <a:pt x="1419225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5775325" y="1939289"/>
            <a:ext cx="1417701" cy="396239"/>
          </a:xfrm>
          <a:custGeom>
            <a:avLst/>
            <a:gdLst/>
            <a:ahLst/>
            <a:cxnLst/>
            <a:rect l="l" t="t" r="r" b="b"/>
            <a:pathLst>
              <a:path w="1417701" h="396239">
                <a:moveTo>
                  <a:pt x="0" y="396239"/>
                </a:moveTo>
                <a:lnTo>
                  <a:pt x="1417701" y="396239"/>
                </a:lnTo>
                <a:lnTo>
                  <a:pt x="1417701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7193026" y="1939289"/>
            <a:ext cx="1417574" cy="396239"/>
          </a:xfrm>
          <a:custGeom>
            <a:avLst/>
            <a:gdLst/>
            <a:ahLst/>
            <a:cxnLst/>
            <a:rect l="l" t="t" r="r" b="b"/>
            <a:pathLst>
              <a:path w="1417574" h="396239">
                <a:moveTo>
                  <a:pt x="0" y="396239"/>
                </a:moveTo>
                <a:lnTo>
                  <a:pt x="1417574" y="396239"/>
                </a:lnTo>
                <a:lnTo>
                  <a:pt x="1417574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1520825" y="2335530"/>
            <a:ext cx="1417701" cy="396239"/>
          </a:xfrm>
          <a:custGeom>
            <a:avLst/>
            <a:gdLst/>
            <a:ahLst/>
            <a:cxnLst/>
            <a:rect l="l" t="t" r="r" b="b"/>
            <a:pathLst>
              <a:path w="1417701" h="396239">
                <a:moveTo>
                  <a:pt x="0" y="396239"/>
                </a:moveTo>
                <a:lnTo>
                  <a:pt x="1417701" y="396239"/>
                </a:lnTo>
                <a:lnTo>
                  <a:pt x="1417701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2938526" y="2335530"/>
            <a:ext cx="1417574" cy="396239"/>
          </a:xfrm>
          <a:custGeom>
            <a:avLst/>
            <a:gdLst/>
            <a:ahLst/>
            <a:cxnLst/>
            <a:rect l="l" t="t" r="r" b="b"/>
            <a:pathLst>
              <a:path w="1417574" h="396239">
                <a:moveTo>
                  <a:pt x="0" y="396239"/>
                </a:moveTo>
                <a:lnTo>
                  <a:pt x="1417574" y="396239"/>
                </a:lnTo>
                <a:lnTo>
                  <a:pt x="1417574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4356100" y="2335530"/>
            <a:ext cx="1419225" cy="396239"/>
          </a:xfrm>
          <a:custGeom>
            <a:avLst/>
            <a:gdLst/>
            <a:ahLst/>
            <a:cxnLst/>
            <a:rect l="l" t="t" r="r" b="b"/>
            <a:pathLst>
              <a:path w="1419225" h="396239">
                <a:moveTo>
                  <a:pt x="0" y="396239"/>
                </a:moveTo>
                <a:lnTo>
                  <a:pt x="1419225" y="396239"/>
                </a:lnTo>
                <a:lnTo>
                  <a:pt x="1419225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" name="object 66"/>
          <p:cNvSpPr/>
          <p:nvPr/>
        </p:nvSpPr>
        <p:spPr>
          <a:xfrm>
            <a:off x="5775325" y="2335530"/>
            <a:ext cx="1417701" cy="396239"/>
          </a:xfrm>
          <a:custGeom>
            <a:avLst/>
            <a:gdLst/>
            <a:ahLst/>
            <a:cxnLst/>
            <a:rect l="l" t="t" r="r" b="b"/>
            <a:pathLst>
              <a:path w="1417701" h="396239">
                <a:moveTo>
                  <a:pt x="0" y="396239"/>
                </a:moveTo>
                <a:lnTo>
                  <a:pt x="1417701" y="396239"/>
                </a:lnTo>
                <a:lnTo>
                  <a:pt x="1417701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7" name="object 67"/>
          <p:cNvSpPr/>
          <p:nvPr/>
        </p:nvSpPr>
        <p:spPr>
          <a:xfrm>
            <a:off x="7193026" y="2335530"/>
            <a:ext cx="1417574" cy="396239"/>
          </a:xfrm>
          <a:custGeom>
            <a:avLst/>
            <a:gdLst/>
            <a:ahLst/>
            <a:cxnLst/>
            <a:rect l="l" t="t" r="r" b="b"/>
            <a:pathLst>
              <a:path w="1417574" h="396239">
                <a:moveTo>
                  <a:pt x="0" y="396239"/>
                </a:moveTo>
                <a:lnTo>
                  <a:pt x="1417574" y="396239"/>
                </a:lnTo>
                <a:lnTo>
                  <a:pt x="1417574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8" name="object 68"/>
          <p:cNvSpPr/>
          <p:nvPr/>
        </p:nvSpPr>
        <p:spPr>
          <a:xfrm>
            <a:off x="1520825" y="2731770"/>
            <a:ext cx="1417701" cy="396239"/>
          </a:xfrm>
          <a:custGeom>
            <a:avLst/>
            <a:gdLst/>
            <a:ahLst/>
            <a:cxnLst/>
            <a:rect l="l" t="t" r="r" b="b"/>
            <a:pathLst>
              <a:path w="1417701" h="396239">
                <a:moveTo>
                  <a:pt x="0" y="396239"/>
                </a:moveTo>
                <a:lnTo>
                  <a:pt x="1417701" y="396239"/>
                </a:lnTo>
                <a:lnTo>
                  <a:pt x="1417701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9" name="object 69"/>
          <p:cNvSpPr/>
          <p:nvPr/>
        </p:nvSpPr>
        <p:spPr>
          <a:xfrm>
            <a:off x="2938526" y="2731770"/>
            <a:ext cx="1417574" cy="396239"/>
          </a:xfrm>
          <a:custGeom>
            <a:avLst/>
            <a:gdLst/>
            <a:ahLst/>
            <a:cxnLst/>
            <a:rect l="l" t="t" r="r" b="b"/>
            <a:pathLst>
              <a:path w="1417574" h="396239">
                <a:moveTo>
                  <a:pt x="0" y="396239"/>
                </a:moveTo>
                <a:lnTo>
                  <a:pt x="1417574" y="396239"/>
                </a:lnTo>
                <a:lnTo>
                  <a:pt x="1417574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0" name="object 70"/>
          <p:cNvSpPr/>
          <p:nvPr/>
        </p:nvSpPr>
        <p:spPr>
          <a:xfrm>
            <a:off x="4356100" y="2731770"/>
            <a:ext cx="1419225" cy="396239"/>
          </a:xfrm>
          <a:custGeom>
            <a:avLst/>
            <a:gdLst/>
            <a:ahLst/>
            <a:cxnLst/>
            <a:rect l="l" t="t" r="r" b="b"/>
            <a:pathLst>
              <a:path w="1419225" h="396239">
                <a:moveTo>
                  <a:pt x="0" y="396239"/>
                </a:moveTo>
                <a:lnTo>
                  <a:pt x="1419225" y="396239"/>
                </a:lnTo>
                <a:lnTo>
                  <a:pt x="1419225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1" name="object 71"/>
          <p:cNvSpPr/>
          <p:nvPr/>
        </p:nvSpPr>
        <p:spPr>
          <a:xfrm>
            <a:off x="5775325" y="2731770"/>
            <a:ext cx="1417701" cy="396239"/>
          </a:xfrm>
          <a:custGeom>
            <a:avLst/>
            <a:gdLst/>
            <a:ahLst/>
            <a:cxnLst/>
            <a:rect l="l" t="t" r="r" b="b"/>
            <a:pathLst>
              <a:path w="1417701" h="396239">
                <a:moveTo>
                  <a:pt x="0" y="396239"/>
                </a:moveTo>
                <a:lnTo>
                  <a:pt x="1417701" y="396239"/>
                </a:lnTo>
                <a:lnTo>
                  <a:pt x="1417701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2" name="object 72"/>
          <p:cNvSpPr/>
          <p:nvPr/>
        </p:nvSpPr>
        <p:spPr>
          <a:xfrm>
            <a:off x="7193026" y="2731770"/>
            <a:ext cx="1417574" cy="396239"/>
          </a:xfrm>
          <a:custGeom>
            <a:avLst/>
            <a:gdLst/>
            <a:ahLst/>
            <a:cxnLst/>
            <a:rect l="l" t="t" r="r" b="b"/>
            <a:pathLst>
              <a:path w="1417574" h="396239">
                <a:moveTo>
                  <a:pt x="0" y="396239"/>
                </a:moveTo>
                <a:lnTo>
                  <a:pt x="1417574" y="396239"/>
                </a:lnTo>
                <a:lnTo>
                  <a:pt x="1417574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3" name="object 73"/>
          <p:cNvSpPr/>
          <p:nvPr/>
        </p:nvSpPr>
        <p:spPr>
          <a:xfrm>
            <a:off x="1520825" y="1528826"/>
            <a:ext cx="0" cy="1613408"/>
          </a:xfrm>
          <a:custGeom>
            <a:avLst/>
            <a:gdLst/>
            <a:ahLst/>
            <a:cxnLst/>
            <a:rect l="l" t="t" r="r" b="b"/>
            <a:pathLst>
              <a:path w="0" h="1613408">
                <a:moveTo>
                  <a:pt x="0" y="0"/>
                </a:moveTo>
                <a:lnTo>
                  <a:pt x="0" y="1613408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4" name="object 74"/>
          <p:cNvSpPr/>
          <p:nvPr/>
        </p:nvSpPr>
        <p:spPr>
          <a:xfrm>
            <a:off x="2938526" y="1528826"/>
            <a:ext cx="0" cy="1613408"/>
          </a:xfrm>
          <a:custGeom>
            <a:avLst/>
            <a:gdLst/>
            <a:ahLst/>
            <a:cxnLst/>
            <a:rect l="l" t="t" r="r" b="b"/>
            <a:pathLst>
              <a:path w="0" h="1613408">
                <a:moveTo>
                  <a:pt x="0" y="0"/>
                </a:moveTo>
                <a:lnTo>
                  <a:pt x="0" y="1613408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5" name="object 75"/>
          <p:cNvSpPr/>
          <p:nvPr/>
        </p:nvSpPr>
        <p:spPr>
          <a:xfrm>
            <a:off x="4356100" y="1528826"/>
            <a:ext cx="0" cy="1613408"/>
          </a:xfrm>
          <a:custGeom>
            <a:avLst/>
            <a:gdLst/>
            <a:ahLst/>
            <a:cxnLst/>
            <a:rect l="l" t="t" r="r" b="b"/>
            <a:pathLst>
              <a:path w="0" h="1613408">
                <a:moveTo>
                  <a:pt x="0" y="0"/>
                </a:moveTo>
                <a:lnTo>
                  <a:pt x="0" y="1613408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6" name="object 76"/>
          <p:cNvSpPr/>
          <p:nvPr/>
        </p:nvSpPr>
        <p:spPr>
          <a:xfrm>
            <a:off x="5775325" y="1528826"/>
            <a:ext cx="0" cy="1613408"/>
          </a:xfrm>
          <a:custGeom>
            <a:avLst/>
            <a:gdLst/>
            <a:ahLst/>
            <a:cxnLst/>
            <a:rect l="l" t="t" r="r" b="b"/>
            <a:pathLst>
              <a:path w="0" h="1613408">
                <a:moveTo>
                  <a:pt x="0" y="0"/>
                </a:moveTo>
                <a:lnTo>
                  <a:pt x="0" y="1613408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7" name="object 77"/>
          <p:cNvSpPr/>
          <p:nvPr/>
        </p:nvSpPr>
        <p:spPr>
          <a:xfrm>
            <a:off x="7193026" y="1528826"/>
            <a:ext cx="0" cy="1613408"/>
          </a:xfrm>
          <a:custGeom>
            <a:avLst/>
            <a:gdLst/>
            <a:ahLst/>
            <a:cxnLst/>
            <a:rect l="l" t="t" r="r" b="b"/>
            <a:pathLst>
              <a:path w="0" h="1613408">
                <a:moveTo>
                  <a:pt x="0" y="0"/>
                </a:moveTo>
                <a:lnTo>
                  <a:pt x="0" y="1613408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8" name="object 78"/>
          <p:cNvSpPr/>
          <p:nvPr/>
        </p:nvSpPr>
        <p:spPr>
          <a:xfrm>
            <a:off x="1506601" y="1939289"/>
            <a:ext cx="7118223" cy="0"/>
          </a:xfrm>
          <a:custGeom>
            <a:avLst/>
            <a:gdLst/>
            <a:ahLst/>
            <a:cxnLst/>
            <a:rect l="l" t="t" r="r" b="b"/>
            <a:pathLst>
              <a:path w="7118223" h="0">
                <a:moveTo>
                  <a:pt x="0" y="0"/>
                </a:moveTo>
                <a:lnTo>
                  <a:pt x="7118223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9" name="object 79"/>
          <p:cNvSpPr/>
          <p:nvPr/>
        </p:nvSpPr>
        <p:spPr>
          <a:xfrm>
            <a:off x="1506601" y="2335529"/>
            <a:ext cx="7118223" cy="0"/>
          </a:xfrm>
          <a:custGeom>
            <a:avLst/>
            <a:gdLst/>
            <a:ahLst/>
            <a:cxnLst/>
            <a:rect l="l" t="t" r="r" b="b"/>
            <a:pathLst>
              <a:path w="7118223" h="0">
                <a:moveTo>
                  <a:pt x="0" y="0"/>
                </a:moveTo>
                <a:lnTo>
                  <a:pt x="7118223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0" name="object 80"/>
          <p:cNvSpPr/>
          <p:nvPr/>
        </p:nvSpPr>
        <p:spPr>
          <a:xfrm>
            <a:off x="1506601" y="2731770"/>
            <a:ext cx="7118223" cy="0"/>
          </a:xfrm>
          <a:custGeom>
            <a:avLst/>
            <a:gdLst/>
            <a:ahLst/>
            <a:cxnLst/>
            <a:rect l="l" t="t" r="r" b="b"/>
            <a:pathLst>
              <a:path w="7118223" h="0">
                <a:moveTo>
                  <a:pt x="0" y="0"/>
                </a:moveTo>
                <a:lnTo>
                  <a:pt x="7118223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1" name="object 81"/>
          <p:cNvSpPr/>
          <p:nvPr/>
        </p:nvSpPr>
        <p:spPr>
          <a:xfrm>
            <a:off x="8610600" y="1528826"/>
            <a:ext cx="0" cy="1613408"/>
          </a:xfrm>
          <a:custGeom>
            <a:avLst/>
            <a:gdLst/>
            <a:ahLst/>
            <a:cxnLst/>
            <a:rect l="l" t="t" r="r" b="b"/>
            <a:pathLst>
              <a:path w="0" h="1613408">
                <a:moveTo>
                  <a:pt x="0" y="0"/>
                </a:moveTo>
                <a:lnTo>
                  <a:pt x="0" y="1613408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2" name="object 82"/>
          <p:cNvSpPr/>
          <p:nvPr/>
        </p:nvSpPr>
        <p:spPr>
          <a:xfrm>
            <a:off x="1506601" y="1543050"/>
            <a:ext cx="7118223" cy="0"/>
          </a:xfrm>
          <a:custGeom>
            <a:avLst/>
            <a:gdLst/>
            <a:ahLst/>
            <a:cxnLst/>
            <a:rect l="l" t="t" r="r" b="b"/>
            <a:pathLst>
              <a:path w="7118223" h="0">
                <a:moveTo>
                  <a:pt x="0" y="0"/>
                </a:moveTo>
                <a:lnTo>
                  <a:pt x="7118223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3" name="object 83"/>
          <p:cNvSpPr/>
          <p:nvPr/>
        </p:nvSpPr>
        <p:spPr>
          <a:xfrm>
            <a:off x="1506601" y="3128010"/>
            <a:ext cx="7118223" cy="0"/>
          </a:xfrm>
          <a:custGeom>
            <a:avLst/>
            <a:gdLst/>
            <a:ahLst/>
            <a:cxnLst/>
            <a:rect l="l" t="t" r="r" b="b"/>
            <a:pathLst>
              <a:path w="7118223" h="0">
                <a:moveTo>
                  <a:pt x="0" y="0"/>
                </a:moveTo>
                <a:lnTo>
                  <a:pt x="7118223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4" name="object 84"/>
          <p:cNvSpPr/>
          <p:nvPr/>
        </p:nvSpPr>
        <p:spPr>
          <a:xfrm>
            <a:off x="1219200" y="3113024"/>
            <a:ext cx="7391400" cy="10017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5" name="object 85"/>
          <p:cNvSpPr/>
          <p:nvPr/>
        </p:nvSpPr>
        <p:spPr>
          <a:xfrm>
            <a:off x="1219200" y="3113024"/>
            <a:ext cx="7391400" cy="1001776"/>
          </a:xfrm>
          <a:custGeom>
            <a:avLst/>
            <a:gdLst/>
            <a:ahLst/>
            <a:cxnLst/>
            <a:rect l="l" t="t" r="r" b="b"/>
            <a:pathLst>
              <a:path w="7391400" h="1001776">
                <a:moveTo>
                  <a:pt x="1718818" y="11049"/>
                </a:moveTo>
                <a:lnTo>
                  <a:pt x="3121152" y="0"/>
                </a:lnTo>
                <a:lnTo>
                  <a:pt x="7391400" y="1001776"/>
                </a:lnTo>
                <a:lnTo>
                  <a:pt x="0" y="990726"/>
                </a:lnTo>
                <a:lnTo>
                  <a:pt x="1718818" y="11049"/>
                </a:lnTo>
                <a:close/>
              </a:path>
            </a:pathLst>
          </a:custGeom>
          <a:ln w="12699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6" name="object 86"/>
          <p:cNvSpPr/>
          <p:nvPr/>
        </p:nvSpPr>
        <p:spPr>
          <a:xfrm>
            <a:off x="1219200" y="5219700"/>
            <a:ext cx="1009650" cy="571500"/>
          </a:xfrm>
          <a:custGeom>
            <a:avLst/>
            <a:gdLst/>
            <a:ahLst/>
            <a:cxnLst/>
            <a:rect l="l" t="t" r="r" b="b"/>
            <a:pathLst>
              <a:path w="1009650" h="571500">
                <a:moveTo>
                  <a:pt x="0" y="571500"/>
                </a:moveTo>
                <a:lnTo>
                  <a:pt x="1009650" y="571500"/>
                </a:lnTo>
                <a:lnTo>
                  <a:pt x="1009650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7" name="object 87"/>
          <p:cNvSpPr/>
          <p:nvPr/>
        </p:nvSpPr>
        <p:spPr>
          <a:xfrm>
            <a:off x="2228850" y="5219700"/>
            <a:ext cx="666750" cy="571500"/>
          </a:xfrm>
          <a:custGeom>
            <a:avLst/>
            <a:gdLst/>
            <a:ahLst/>
            <a:cxnLst/>
            <a:rect l="l" t="t" r="r" b="b"/>
            <a:pathLst>
              <a:path w="666750" h="571500">
                <a:moveTo>
                  <a:pt x="0" y="571500"/>
                </a:moveTo>
                <a:lnTo>
                  <a:pt x="666750" y="571500"/>
                </a:lnTo>
                <a:lnTo>
                  <a:pt x="666750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8" name="object 88"/>
          <p:cNvSpPr/>
          <p:nvPr/>
        </p:nvSpPr>
        <p:spPr>
          <a:xfrm>
            <a:off x="2895600" y="5219700"/>
            <a:ext cx="685800" cy="571500"/>
          </a:xfrm>
          <a:custGeom>
            <a:avLst/>
            <a:gdLst/>
            <a:ahLst/>
            <a:cxnLst/>
            <a:rect l="l" t="t" r="r" b="b"/>
            <a:pathLst>
              <a:path w="685800" h="571500">
                <a:moveTo>
                  <a:pt x="0" y="571500"/>
                </a:moveTo>
                <a:lnTo>
                  <a:pt x="685800" y="571500"/>
                </a:lnTo>
                <a:lnTo>
                  <a:pt x="685800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9" name="object 89"/>
          <p:cNvSpPr/>
          <p:nvPr/>
        </p:nvSpPr>
        <p:spPr>
          <a:xfrm>
            <a:off x="3581400" y="5219700"/>
            <a:ext cx="762000" cy="571500"/>
          </a:xfrm>
          <a:custGeom>
            <a:avLst/>
            <a:gdLst/>
            <a:ahLst/>
            <a:cxnLst/>
            <a:rect l="l" t="t" r="r" b="b"/>
            <a:pathLst>
              <a:path w="762000" h="571500">
                <a:moveTo>
                  <a:pt x="0" y="571500"/>
                </a:moveTo>
                <a:lnTo>
                  <a:pt x="762000" y="571500"/>
                </a:lnTo>
                <a:lnTo>
                  <a:pt x="762000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0" name="object 90"/>
          <p:cNvSpPr/>
          <p:nvPr/>
        </p:nvSpPr>
        <p:spPr>
          <a:xfrm>
            <a:off x="4343400" y="5219700"/>
            <a:ext cx="1419225" cy="571500"/>
          </a:xfrm>
          <a:custGeom>
            <a:avLst/>
            <a:gdLst/>
            <a:ahLst/>
            <a:cxnLst/>
            <a:rect l="l" t="t" r="r" b="b"/>
            <a:pathLst>
              <a:path w="1419225" h="571500">
                <a:moveTo>
                  <a:pt x="0" y="571500"/>
                </a:moveTo>
                <a:lnTo>
                  <a:pt x="1419225" y="571500"/>
                </a:lnTo>
                <a:lnTo>
                  <a:pt x="1419225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1" name="object 91"/>
          <p:cNvSpPr/>
          <p:nvPr/>
        </p:nvSpPr>
        <p:spPr>
          <a:xfrm>
            <a:off x="1219200" y="5205349"/>
            <a:ext cx="0" cy="600138"/>
          </a:xfrm>
          <a:custGeom>
            <a:avLst/>
            <a:gdLst/>
            <a:ahLst/>
            <a:cxnLst/>
            <a:rect l="l" t="t" r="r" b="b"/>
            <a:pathLst>
              <a:path w="0" h="600138">
                <a:moveTo>
                  <a:pt x="0" y="0"/>
                </a:moveTo>
                <a:lnTo>
                  <a:pt x="0" y="600138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2" name="object 92"/>
          <p:cNvSpPr/>
          <p:nvPr/>
        </p:nvSpPr>
        <p:spPr>
          <a:xfrm>
            <a:off x="2228850" y="5205349"/>
            <a:ext cx="0" cy="600138"/>
          </a:xfrm>
          <a:custGeom>
            <a:avLst/>
            <a:gdLst/>
            <a:ahLst/>
            <a:cxnLst/>
            <a:rect l="l" t="t" r="r" b="b"/>
            <a:pathLst>
              <a:path w="0" h="600138">
                <a:moveTo>
                  <a:pt x="0" y="0"/>
                </a:moveTo>
                <a:lnTo>
                  <a:pt x="0" y="600138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3" name="object 93"/>
          <p:cNvSpPr/>
          <p:nvPr/>
        </p:nvSpPr>
        <p:spPr>
          <a:xfrm>
            <a:off x="2895600" y="5205349"/>
            <a:ext cx="0" cy="600138"/>
          </a:xfrm>
          <a:custGeom>
            <a:avLst/>
            <a:gdLst/>
            <a:ahLst/>
            <a:cxnLst/>
            <a:rect l="l" t="t" r="r" b="b"/>
            <a:pathLst>
              <a:path w="0" h="600138">
                <a:moveTo>
                  <a:pt x="0" y="0"/>
                </a:moveTo>
                <a:lnTo>
                  <a:pt x="0" y="600138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4" name="object 94"/>
          <p:cNvSpPr/>
          <p:nvPr/>
        </p:nvSpPr>
        <p:spPr>
          <a:xfrm>
            <a:off x="3581400" y="5205349"/>
            <a:ext cx="0" cy="600138"/>
          </a:xfrm>
          <a:custGeom>
            <a:avLst/>
            <a:gdLst/>
            <a:ahLst/>
            <a:cxnLst/>
            <a:rect l="l" t="t" r="r" b="b"/>
            <a:pathLst>
              <a:path w="0" h="600138">
                <a:moveTo>
                  <a:pt x="0" y="0"/>
                </a:moveTo>
                <a:lnTo>
                  <a:pt x="0" y="600138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5" name="object 95"/>
          <p:cNvSpPr/>
          <p:nvPr/>
        </p:nvSpPr>
        <p:spPr>
          <a:xfrm>
            <a:off x="4343400" y="5205349"/>
            <a:ext cx="0" cy="600138"/>
          </a:xfrm>
          <a:custGeom>
            <a:avLst/>
            <a:gdLst/>
            <a:ahLst/>
            <a:cxnLst/>
            <a:rect l="l" t="t" r="r" b="b"/>
            <a:pathLst>
              <a:path w="0" h="600138">
                <a:moveTo>
                  <a:pt x="0" y="0"/>
                </a:moveTo>
                <a:lnTo>
                  <a:pt x="0" y="600138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6" name="object 96"/>
          <p:cNvSpPr/>
          <p:nvPr/>
        </p:nvSpPr>
        <p:spPr>
          <a:xfrm>
            <a:off x="5762625" y="5205349"/>
            <a:ext cx="0" cy="600138"/>
          </a:xfrm>
          <a:custGeom>
            <a:avLst/>
            <a:gdLst/>
            <a:ahLst/>
            <a:cxnLst/>
            <a:rect l="l" t="t" r="r" b="b"/>
            <a:pathLst>
              <a:path w="0" h="600138">
                <a:moveTo>
                  <a:pt x="0" y="0"/>
                </a:moveTo>
                <a:lnTo>
                  <a:pt x="0" y="600138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7" name="object 97"/>
          <p:cNvSpPr/>
          <p:nvPr/>
        </p:nvSpPr>
        <p:spPr>
          <a:xfrm>
            <a:off x="1204912" y="5219700"/>
            <a:ext cx="4571936" cy="0"/>
          </a:xfrm>
          <a:custGeom>
            <a:avLst/>
            <a:gdLst/>
            <a:ahLst/>
            <a:cxnLst/>
            <a:rect l="l" t="t" r="r" b="b"/>
            <a:pathLst>
              <a:path w="4571936" h="0">
                <a:moveTo>
                  <a:pt x="0" y="0"/>
                </a:moveTo>
                <a:lnTo>
                  <a:pt x="4571936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8" name="object 98"/>
          <p:cNvSpPr/>
          <p:nvPr/>
        </p:nvSpPr>
        <p:spPr>
          <a:xfrm>
            <a:off x="1204912" y="5791200"/>
            <a:ext cx="4571936" cy="0"/>
          </a:xfrm>
          <a:custGeom>
            <a:avLst/>
            <a:gdLst/>
            <a:ahLst/>
            <a:cxnLst/>
            <a:rect l="l" t="t" r="r" b="b"/>
            <a:pathLst>
              <a:path w="4571936" h="0">
                <a:moveTo>
                  <a:pt x="0" y="0"/>
                </a:moveTo>
                <a:lnTo>
                  <a:pt x="4571936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9" name="object 99"/>
          <p:cNvSpPr/>
          <p:nvPr/>
        </p:nvSpPr>
        <p:spPr>
          <a:xfrm>
            <a:off x="4241800" y="4648200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0" name="object 100"/>
          <p:cNvSpPr/>
          <p:nvPr/>
        </p:nvSpPr>
        <p:spPr>
          <a:xfrm>
            <a:off x="5562600" y="4648200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704494" y="589080"/>
            <a:ext cx="3250236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job</a:t>
            </a:r>
            <a:r>
              <a:rPr dirty="0" smtClean="0" sz="4400" spc="-4">
                <a:solidFill>
                  <a:srgbClr val="4FFFFF"/>
                </a:solidFill>
                <a:latin typeface="Arial"/>
                <a:cs typeface="Arial"/>
              </a:rPr>
              <a:t>-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manager</a:t>
            </a:r>
            <a:endParaRPr sz="44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996690" y="589080"/>
            <a:ext cx="420486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–</a:t>
            </a:r>
            <a:endParaRPr sz="44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464812" y="589080"/>
            <a:ext cx="1322022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GPU</a:t>
            </a:r>
            <a:endParaRPr sz="44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833065" y="589080"/>
            <a:ext cx="2689156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inter</a:t>
            </a:r>
            <a:r>
              <a:rPr dirty="0" smtClean="0" sz="4400" spc="-14">
                <a:solidFill>
                  <a:srgbClr val="4FFFFF"/>
                </a:solidFill>
                <a:latin typeface="Arial"/>
                <a:cs typeface="Arial"/>
              </a:rPr>
              <a:t>a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ction</a:t>
            </a:r>
            <a:endParaRPr sz="44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35940" y="1617234"/>
            <a:ext cx="620730" cy="14688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3811">
              <a:lnSpc>
                <a:spcPts val="2150"/>
              </a:lnSpc>
              <a:spcBef>
                <a:spcPts val="107"/>
              </a:spcBef>
            </a:pPr>
            <a:r>
              <a:rPr dirty="0" smtClean="0" sz="2000" spc="-4">
                <a:solidFill>
                  <a:srgbClr val="E9FFFF"/>
                </a:solidFill>
                <a:latin typeface="Arial"/>
                <a:cs typeface="Arial"/>
              </a:rPr>
              <a:t>PPU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712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GPU</a:t>
            </a:r>
            <a:endParaRPr sz="2000">
              <a:latin typeface="Arial"/>
              <a:cs typeface="Arial"/>
            </a:endParaRPr>
          </a:p>
          <a:p>
            <a:pPr marL="12700" marR="43811">
              <a:lnSpc>
                <a:spcPct val="95825"/>
              </a:lnSpc>
              <a:spcBef>
                <a:spcPts val="822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TV</a:t>
            </a:r>
            <a:endParaRPr sz="2000">
              <a:latin typeface="Arial"/>
              <a:cs typeface="Arial"/>
            </a:endParaRPr>
          </a:p>
          <a:p>
            <a:pPr marL="12700" marR="43811">
              <a:lnSpc>
                <a:spcPct val="95825"/>
              </a:lnSpc>
              <a:spcBef>
                <a:spcPts val="820"/>
              </a:spcBef>
            </a:pPr>
            <a:r>
              <a:rPr dirty="0" smtClean="0" sz="2000" spc="-4">
                <a:solidFill>
                  <a:srgbClr val="E9FFFF"/>
                </a:solidFill>
                <a:latin typeface="Arial"/>
                <a:cs typeface="Arial"/>
              </a:rPr>
              <a:t>SPU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88340" y="4176569"/>
            <a:ext cx="438415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GPU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88340" y="5281716"/>
            <a:ext cx="418569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SPU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219200" y="5219700"/>
            <a:ext cx="1009650" cy="571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93">
              <a:lnSpc>
                <a:spcPct val="95825"/>
              </a:lnSpc>
              <a:spcBef>
                <a:spcPts val="409"/>
              </a:spcBef>
            </a:pP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job</a:t>
            </a:r>
            <a:r>
              <a:rPr dirty="0" smtClean="0" sz="14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228850" y="5219700"/>
            <a:ext cx="666750" cy="571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948">
              <a:lnSpc>
                <a:spcPct val="95825"/>
              </a:lnSpc>
              <a:spcBef>
                <a:spcPts val="409"/>
              </a:spcBef>
            </a:pP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job</a:t>
            </a:r>
            <a:r>
              <a:rPr dirty="0" smtClean="0" sz="14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895600" y="5219700"/>
            <a:ext cx="685800" cy="571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075">
              <a:lnSpc>
                <a:spcPct val="95825"/>
              </a:lnSpc>
              <a:spcBef>
                <a:spcPts val="409"/>
              </a:spcBef>
            </a:pP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job</a:t>
            </a:r>
            <a:r>
              <a:rPr dirty="0" smtClean="0" sz="14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581400" y="5219700"/>
            <a:ext cx="762000" cy="571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075">
              <a:lnSpc>
                <a:spcPct val="95825"/>
              </a:lnSpc>
              <a:spcBef>
                <a:spcPts val="409"/>
              </a:spcBef>
            </a:pP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job</a:t>
            </a:r>
            <a:r>
              <a:rPr dirty="0" smtClean="0" sz="14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343400" y="5219700"/>
            <a:ext cx="1419225" cy="571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075">
              <a:lnSpc>
                <a:spcPct val="95825"/>
              </a:lnSpc>
              <a:spcBef>
                <a:spcPts val="409"/>
              </a:spcBef>
            </a:pP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GPU</a:t>
            </a:r>
            <a:r>
              <a:rPr dirty="0" smtClean="0" sz="1400" spc="-2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job</a:t>
            </a:r>
            <a:r>
              <a:rPr dirty="0" smtClean="0" sz="1400" spc="-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01737" y="4114800"/>
            <a:ext cx="962088" cy="571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503">
              <a:lnSpc>
                <a:spcPct val="95825"/>
              </a:lnSpc>
              <a:spcBef>
                <a:spcPts val="409"/>
              </a:spcBef>
            </a:pP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re</a:t>
            </a:r>
            <a:r>
              <a:rPr dirty="0" smtClean="0" sz="1400" spc="-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der</a:t>
            </a:r>
            <a:r>
              <a:rPr dirty="0" smtClean="0" sz="1400" spc="-1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163826" y="4114800"/>
            <a:ext cx="887349" cy="571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93">
              <a:lnSpc>
                <a:spcPct val="95825"/>
              </a:lnSpc>
              <a:spcBef>
                <a:spcPts val="409"/>
              </a:spcBef>
            </a:pP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re</a:t>
            </a:r>
            <a:r>
              <a:rPr dirty="0" smtClean="0" sz="1400" spc="-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der</a:t>
            </a:r>
            <a:r>
              <a:rPr dirty="0" smtClean="0" sz="1400" spc="-4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051175" y="4114800"/>
            <a:ext cx="1185926" cy="571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948">
              <a:lnSpc>
                <a:spcPct val="95825"/>
              </a:lnSpc>
              <a:spcBef>
                <a:spcPts val="409"/>
              </a:spcBef>
            </a:pP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re</a:t>
            </a:r>
            <a:r>
              <a:rPr dirty="0" smtClean="0" sz="1400" spc="-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der</a:t>
            </a:r>
            <a:r>
              <a:rPr dirty="0" smtClean="0" sz="1400" spc="-4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C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37101" y="4114800"/>
            <a:ext cx="1325499" cy="571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948">
              <a:lnSpc>
                <a:spcPct val="95825"/>
              </a:lnSpc>
              <a:spcBef>
                <a:spcPts val="409"/>
              </a:spcBef>
            </a:pP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re</a:t>
            </a:r>
            <a:r>
              <a:rPr dirty="0" smtClean="0" sz="1400" spc="-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der</a:t>
            </a:r>
            <a:r>
              <a:rPr dirty="0" smtClean="0" sz="1400" spc="-4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562600" y="4114800"/>
            <a:ext cx="3048000" cy="838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12"/>
              </a:spcBef>
            </a:pPr>
            <a:endParaRPr sz="600"/>
          </a:p>
          <a:p>
            <a:pPr marL="92328">
              <a:lnSpc>
                <a:spcPct val="95825"/>
              </a:lnSpc>
              <a:spcBef>
                <a:spcPts val="4000"/>
              </a:spcBef>
            </a:pP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1400" spc="-4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aphore</a:t>
            </a:r>
            <a:r>
              <a:rPr dirty="0" smtClean="0" sz="1400" spc="-5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400" spc="-19">
                <a:solidFill>
                  <a:srgbClr val="E9FFFF"/>
                </a:solidFill>
                <a:latin typeface="Arial"/>
                <a:cs typeface="Arial"/>
              </a:rPr>
              <a:t>w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ait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01737" y="4686300"/>
            <a:ext cx="3035363" cy="266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85937" algn="r">
              <a:lnSpc>
                <a:spcPct val="95825"/>
              </a:lnSpc>
              <a:spcBef>
                <a:spcPts val="110"/>
              </a:spcBef>
            </a:pP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rigger</a:t>
            </a:r>
            <a:r>
              <a:rPr dirty="0" smtClean="0" sz="1400" spc="-5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SPU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237101" y="4686300"/>
            <a:ext cx="1325499" cy="266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1" name="object 21"/>
          <p:cNvSpPr txBox="1"/>
          <p:nvPr/>
        </p:nvSpPr>
        <p:spPr>
          <a:xfrm>
            <a:off x="1520825" y="1543050"/>
            <a:ext cx="1417701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566">
              <a:lnSpc>
                <a:spcPct val="95825"/>
              </a:lnSpc>
              <a:spcBef>
                <a:spcPts val="430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te</a:t>
            </a:r>
            <a:r>
              <a:rPr dirty="0" smtClean="0" sz="2000" spc="-3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38526" y="1543050"/>
            <a:ext cx="1417574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821">
              <a:lnSpc>
                <a:spcPct val="95825"/>
              </a:lnSpc>
              <a:spcBef>
                <a:spcPts val="430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upd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te</a:t>
            </a:r>
            <a:r>
              <a:rPr dirty="0" smtClean="0" sz="2000" spc="-3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56100" y="1543050"/>
            <a:ext cx="1419225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1">
              <a:lnSpc>
                <a:spcPct val="95825"/>
              </a:lnSpc>
              <a:spcBef>
                <a:spcPts val="430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upd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te</a:t>
            </a:r>
            <a:r>
              <a:rPr dirty="0" smtClean="0" sz="2000" spc="-3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75325" y="1543050"/>
            <a:ext cx="1417701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50379" marR="549236" algn="ctr">
              <a:lnSpc>
                <a:spcPct val="95825"/>
              </a:lnSpc>
              <a:spcBef>
                <a:spcPts val="430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193026" y="1543050"/>
            <a:ext cx="1417574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50633" marR="548855" algn="ctr">
              <a:lnSpc>
                <a:spcPct val="95825"/>
              </a:lnSpc>
              <a:spcBef>
                <a:spcPts val="430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20825" y="1939289"/>
            <a:ext cx="1417701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49617" marR="549998" algn="ctr">
              <a:lnSpc>
                <a:spcPct val="95825"/>
              </a:lnSpc>
              <a:spcBef>
                <a:spcPts val="430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38526" y="1939289"/>
            <a:ext cx="1417574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821">
              <a:lnSpc>
                <a:spcPct val="95825"/>
              </a:lnSpc>
              <a:spcBef>
                <a:spcPts val="430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nder</a:t>
            </a:r>
            <a:r>
              <a:rPr dirty="0" smtClean="0" sz="2000" spc="-4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56100" y="1939289"/>
            <a:ext cx="1419225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1">
              <a:lnSpc>
                <a:spcPct val="95825"/>
              </a:lnSpc>
              <a:spcBef>
                <a:spcPts val="430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nder</a:t>
            </a:r>
            <a:r>
              <a:rPr dirty="0" smtClean="0" sz="2000" spc="-4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75325" y="1939289"/>
            <a:ext cx="1417701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328">
              <a:lnSpc>
                <a:spcPct val="95825"/>
              </a:lnSpc>
              <a:spcBef>
                <a:spcPts val="430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nder</a:t>
            </a:r>
            <a:r>
              <a:rPr dirty="0" smtClean="0" sz="2000" spc="-4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93026" y="1939289"/>
            <a:ext cx="1417574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50633" marR="548855" algn="ctr">
              <a:lnSpc>
                <a:spcPct val="95825"/>
              </a:lnSpc>
              <a:spcBef>
                <a:spcPts val="430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20825" y="2335529"/>
            <a:ext cx="1417701" cy="3962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49595" marR="549671" algn="ctr">
              <a:lnSpc>
                <a:spcPct val="95825"/>
              </a:lnSpc>
              <a:spcBef>
                <a:spcPts val="434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38526" y="2335529"/>
            <a:ext cx="1417574" cy="3962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49849" marR="549290" algn="ctr">
              <a:lnSpc>
                <a:spcPct val="95825"/>
              </a:lnSpc>
              <a:spcBef>
                <a:spcPts val="434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56100" y="2335529"/>
            <a:ext cx="1419225" cy="3962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1">
              <a:lnSpc>
                <a:spcPct val="95825"/>
              </a:lnSpc>
              <a:spcBef>
                <a:spcPts val="434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display</a:t>
            </a:r>
            <a:r>
              <a:rPr dirty="0" smtClean="0" sz="20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75325" y="2335529"/>
            <a:ext cx="1417701" cy="3962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328">
              <a:lnSpc>
                <a:spcPct val="95825"/>
              </a:lnSpc>
              <a:spcBef>
                <a:spcPts val="434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display</a:t>
            </a:r>
            <a:r>
              <a:rPr dirty="0" smtClean="0" sz="20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93026" y="2335529"/>
            <a:ext cx="1417574" cy="3962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582">
              <a:lnSpc>
                <a:spcPct val="95825"/>
              </a:lnSpc>
              <a:spcBef>
                <a:spcPts val="434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display</a:t>
            </a:r>
            <a:r>
              <a:rPr dirty="0" smtClean="0" sz="20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20825" y="2731770"/>
            <a:ext cx="1417701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49617" marR="549998" algn="ctr">
              <a:lnSpc>
                <a:spcPct val="95825"/>
              </a:lnSpc>
              <a:spcBef>
                <a:spcPts val="434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38526" y="2731770"/>
            <a:ext cx="1417574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821">
              <a:lnSpc>
                <a:spcPct val="95825"/>
              </a:lnSpc>
              <a:spcBef>
                <a:spcPts val="434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si</a:t>
            </a:r>
            <a:r>
              <a:rPr dirty="0" smtClean="0" sz="2000" spc="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000" spc="-4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56100" y="2731770"/>
            <a:ext cx="1419225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1">
              <a:lnSpc>
                <a:spcPct val="95825"/>
              </a:lnSpc>
              <a:spcBef>
                <a:spcPts val="434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si</a:t>
            </a:r>
            <a:r>
              <a:rPr dirty="0" smtClean="0" sz="2000" spc="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000" spc="-4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75325" y="2731770"/>
            <a:ext cx="1417701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328">
              <a:lnSpc>
                <a:spcPct val="95825"/>
              </a:lnSpc>
              <a:spcBef>
                <a:spcPts val="434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si</a:t>
            </a:r>
            <a:r>
              <a:rPr dirty="0" smtClean="0" sz="2000" spc="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000" spc="-4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193026" y="2731770"/>
            <a:ext cx="1417574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50633" marR="548855" algn="ctr">
              <a:lnSpc>
                <a:spcPct val="95825"/>
              </a:lnSpc>
              <a:spcBef>
                <a:spcPts val="434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bject 4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1201737" y="4114800"/>
            <a:ext cx="962025" cy="571500"/>
          </a:xfrm>
          <a:custGeom>
            <a:avLst/>
            <a:gdLst/>
            <a:ahLst/>
            <a:cxnLst/>
            <a:rect l="l" t="t" r="r" b="b"/>
            <a:pathLst>
              <a:path w="962025" h="571500">
                <a:moveTo>
                  <a:pt x="0" y="571500"/>
                </a:moveTo>
                <a:lnTo>
                  <a:pt x="962025" y="571500"/>
                </a:lnTo>
                <a:lnTo>
                  <a:pt x="962025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2163826" y="4114800"/>
            <a:ext cx="887412" cy="571500"/>
          </a:xfrm>
          <a:custGeom>
            <a:avLst/>
            <a:gdLst/>
            <a:ahLst/>
            <a:cxnLst/>
            <a:rect l="l" t="t" r="r" b="b"/>
            <a:pathLst>
              <a:path w="887412" h="571500">
                <a:moveTo>
                  <a:pt x="0" y="571500"/>
                </a:moveTo>
                <a:lnTo>
                  <a:pt x="887412" y="571500"/>
                </a:lnTo>
                <a:lnTo>
                  <a:pt x="887412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3051175" y="4114800"/>
            <a:ext cx="1185862" cy="571500"/>
          </a:xfrm>
          <a:custGeom>
            <a:avLst/>
            <a:gdLst/>
            <a:ahLst/>
            <a:cxnLst/>
            <a:rect l="l" t="t" r="r" b="b"/>
            <a:pathLst>
              <a:path w="1185862" h="571500">
                <a:moveTo>
                  <a:pt x="0" y="571500"/>
                </a:moveTo>
                <a:lnTo>
                  <a:pt x="1185862" y="571500"/>
                </a:lnTo>
                <a:lnTo>
                  <a:pt x="1185862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4237101" y="4114800"/>
            <a:ext cx="1325499" cy="571500"/>
          </a:xfrm>
          <a:custGeom>
            <a:avLst/>
            <a:gdLst/>
            <a:ahLst/>
            <a:cxnLst/>
            <a:rect l="l" t="t" r="r" b="b"/>
            <a:pathLst>
              <a:path w="1325499" h="571500">
                <a:moveTo>
                  <a:pt x="0" y="571500"/>
                </a:moveTo>
                <a:lnTo>
                  <a:pt x="1325499" y="571500"/>
                </a:lnTo>
                <a:lnTo>
                  <a:pt x="1325499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1201737" y="4100449"/>
            <a:ext cx="0" cy="600075"/>
          </a:xfrm>
          <a:custGeom>
            <a:avLst/>
            <a:gdLst/>
            <a:ahLst/>
            <a:cxnLst/>
            <a:rect l="l" t="t" r="r" b="b"/>
            <a:pathLst>
              <a:path w="0" h="600075">
                <a:moveTo>
                  <a:pt x="0" y="0"/>
                </a:moveTo>
                <a:lnTo>
                  <a:pt x="0" y="600075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2163826" y="4100449"/>
            <a:ext cx="0" cy="600075"/>
          </a:xfrm>
          <a:custGeom>
            <a:avLst/>
            <a:gdLst/>
            <a:ahLst/>
            <a:cxnLst/>
            <a:rect l="l" t="t" r="r" b="b"/>
            <a:pathLst>
              <a:path w="0" h="600075">
                <a:moveTo>
                  <a:pt x="0" y="0"/>
                </a:moveTo>
                <a:lnTo>
                  <a:pt x="0" y="600075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3051175" y="4100449"/>
            <a:ext cx="0" cy="600075"/>
          </a:xfrm>
          <a:custGeom>
            <a:avLst/>
            <a:gdLst/>
            <a:ahLst/>
            <a:cxnLst/>
            <a:rect l="l" t="t" r="r" b="b"/>
            <a:pathLst>
              <a:path w="0" h="600075">
                <a:moveTo>
                  <a:pt x="0" y="0"/>
                </a:moveTo>
                <a:lnTo>
                  <a:pt x="0" y="600075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4237101" y="4100449"/>
            <a:ext cx="0" cy="600075"/>
          </a:xfrm>
          <a:custGeom>
            <a:avLst/>
            <a:gdLst/>
            <a:ahLst/>
            <a:cxnLst/>
            <a:rect l="l" t="t" r="r" b="b"/>
            <a:pathLst>
              <a:path w="0" h="600075">
                <a:moveTo>
                  <a:pt x="0" y="0"/>
                </a:moveTo>
                <a:lnTo>
                  <a:pt x="0" y="600075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5562600" y="4100449"/>
            <a:ext cx="0" cy="600075"/>
          </a:xfrm>
          <a:custGeom>
            <a:avLst/>
            <a:gdLst/>
            <a:ahLst/>
            <a:cxnLst/>
            <a:rect l="l" t="t" r="r" b="b"/>
            <a:pathLst>
              <a:path w="0" h="600075">
                <a:moveTo>
                  <a:pt x="0" y="0"/>
                </a:moveTo>
                <a:lnTo>
                  <a:pt x="0" y="600075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1187450" y="4114800"/>
            <a:ext cx="7423150" cy="0"/>
          </a:xfrm>
          <a:custGeom>
            <a:avLst/>
            <a:gdLst/>
            <a:ahLst/>
            <a:cxnLst/>
            <a:rect l="l" t="t" r="r" b="b"/>
            <a:pathLst>
              <a:path w="7423150" h="0">
                <a:moveTo>
                  <a:pt x="0" y="0"/>
                </a:moveTo>
                <a:lnTo>
                  <a:pt x="7423150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1187450" y="4686300"/>
            <a:ext cx="4389374" cy="0"/>
          </a:xfrm>
          <a:custGeom>
            <a:avLst/>
            <a:gdLst/>
            <a:ahLst/>
            <a:cxnLst/>
            <a:rect l="l" t="t" r="r" b="b"/>
            <a:pathLst>
              <a:path w="4389374" h="0">
                <a:moveTo>
                  <a:pt x="0" y="0"/>
                </a:moveTo>
                <a:lnTo>
                  <a:pt x="4389374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1520825" y="1543050"/>
            <a:ext cx="1417701" cy="396239"/>
          </a:xfrm>
          <a:custGeom>
            <a:avLst/>
            <a:gdLst/>
            <a:ahLst/>
            <a:cxnLst/>
            <a:rect l="l" t="t" r="r" b="b"/>
            <a:pathLst>
              <a:path w="1417701" h="396239">
                <a:moveTo>
                  <a:pt x="0" y="396239"/>
                </a:moveTo>
                <a:lnTo>
                  <a:pt x="1417701" y="396239"/>
                </a:lnTo>
                <a:lnTo>
                  <a:pt x="1417701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2938526" y="1543050"/>
            <a:ext cx="1417574" cy="396239"/>
          </a:xfrm>
          <a:custGeom>
            <a:avLst/>
            <a:gdLst/>
            <a:ahLst/>
            <a:cxnLst/>
            <a:rect l="l" t="t" r="r" b="b"/>
            <a:pathLst>
              <a:path w="1417574" h="396239">
                <a:moveTo>
                  <a:pt x="0" y="396239"/>
                </a:moveTo>
                <a:lnTo>
                  <a:pt x="1417574" y="396239"/>
                </a:lnTo>
                <a:lnTo>
                  <a:pt x="1417574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4356100" y="1543050"/>
            <a:ext cx="1419225" cy="396239"/>
          </a:xfrm>
          <a:custGeom>
            <a:avLst/>
            <a:gdLst/>
            <a:ahLst/>
            <a:cxnLst/>
            <a:rect l="l" t="t" r="r" b="b"/>
            <a:pathLst>
              <a:path w="1419225" h="396239">
                <a:moveTo>
                  <a:pt x="0" y="396239"/>
                </a:moveTo>
                <a:lnTo>
                  <a:pt x="1419225" y="396239"/>
                </a:lnTo>
                <a:lnTo>
                  <a:pt x="1419225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5775325" y="1543050"/>
            <a:ext cx="1417701" cy="396239"/>
          </a:xfrm>
          <a:custGeom>
            <a:avLst/>
            <a:gdLst/>
            <a:ahLst/>
            <a:cxnLst/>
            <a:rect l="l" t="t" r="r" b="b"/>
            <a:pathLst>
              <a:path w="1417701" h="396239">
                <a:moveTo>
                  <a:pt x="0" y="396239"/>
                </a:moveTo>
                <a:lnTo>
                  <a:pt x="1417701" y="396239"/>
                </a:lnTo>
                <a:lnTo>
                  <a:pt x="1417701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7193026" y="1543050"/>
            <a:ext cx="1417574" cy="396239"/>
          </a:xfrm>
          <a:custGeom>
            <a:avLst/>
            <a:gdLst/>
            <a:ahLst/>
            <a:cxnLst/>
            <a:rect l="l" t="t" r="r" b="b"/>
            <a:pathLst>
              <a:path w="1417574" h="396239">
                <a:moveTo>
                  <a:pt x="0" y="396239"/>
                </a:moveTo>
                <a:lnTo>
                  <a:pt x="1417574" y="396239"/>
                </a:lnTo>
                <a:lnTo>
                  <a:pt x="1417574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1520825" y="1939289"/>
            <a:ext cx="1417701" cy="396239"/>
          </a:xfrm>
          <a:custGeom>
            <a:avLst/>
            <a:gdLst/>
            <a:ahLst/>
            <a:cxnLst/>
            <a:rect l="l" t="t" r="r" b="b"/>
            <a:pathLst>
              <a:path w="1417701" h="396239">
                <a:moveTo>
                  <a:pt x="0" y="396239"/>
                </a:moveTo>
                <a:lnTo>
                  <a:pt x="1417701" y="396239"/>
                </a:lnTo>
                <a:lnTo>
                  <a:pt x="1417701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2938526" y="1939289"/>
            <a:ext cx="1417574" cy="396239"/>
          </a:xfrm>
          <a:custGeom>
            <a:avLst/>
            <a:gdLst/>
            <a:ahLst/>
            <a:cxnLst/>
            <a:rect l="l" t="t" r="r" b="b"/>
            <a:pathLst>
              <a:path w="1417574" h="396239">
                <a:moveTo>
                  <a:pt x="0" y="396239"/>
                </a:moveTo>
                <a:lnTo>
                  <a:pt x="1417574" y="396239"/>
                </a:lnTo>
                <a:lnTo>
                  <a:pt x="1417574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4356100" y="1939289"/>
            <a:ext cx="1419225" cy="396239"/>
          </a:xfrm>
          <a:custGeom>
            <a:avLst/>
            <a:gdLst/>
            <a:ahLst/>
            <a:cxnLst/>
            <a:rect l="l" t="t" r="r" b="b"/>
            <a:pathLst>
              <a:path w="1419225" h="396239">
                <a:moveTo>
                  <a:pt x="0" y="396239"/>
                </a:moveTo>
                <a:lnTo>
                  <a:pt x="1419225" y="396239"/>
                </a:lnTo>
                <a:lnTo>
                  <a:pt x="1419225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5775325" y="1939289"/>
            <a:ext cx="1417701" cy="396239"/>
          </a:xfrm>
          <a:custGeom>
            <a:avLst/>
            <a:gdLst/>
            <a:ahLst/>
            <a:cxnLst/>
            <a:rect l="l" t="t" r="r" b="b"/>
            <a:pathLst>
              <a:path w="1417701" h="396239">
                <a:moveTo>
                  <a:pt x="0" y="396239"/>
                </a:moveTo>
                <a:lnTo>
                  <a:pt x="1417701" y="396239"/>
                </a:lnTo>
                <a:lnTo>
                  <a:pt x="1417701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7193026" y="1939289"/>
            <a:ext cx="1417574" cy="396239"/>
          </a:xfrm>
          <a:custGeom>
            <a:avLst/>
            <a:gdLst/>
            <a:ahLst/>
            <a:cxnLst/>
            <a:rect l="l" t="t" r="r" b="b"/>
            <a:pathLst>
              <a:path w="1417574" h="396239">
                <a:moveTo>
                  <a:pt x="0" y="396239"/>
                </a:moveTo>
                <a:lnTo>
                  <a:pt x="1417574" y="396239"/>
                </a:lnTo>
                <a:lnTo>
                  <a:pt x="1417574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1520825" y="2335530"/>
            <a:ext cx="1417701" cy="396239"/>
          </a:xfrm>
          <a:custGeom>
            <a:avLst/>
            <a:gdLst/>
            <a:ahLst/>
            <a:cxnLst/>
            <a:rect l="l" t="t" r="r" b="b"/>
            <a:pathLst>
              <a:path w="1417701" h="396239">
                <a:moveTo>
                  <a:pt x="0" y="396239"/>
                </a:moveTo>
                <a:lnTo>
                  <a:pt x="1417701" y="396239"/>
                </a:lnTo>
                <a:lnTo>
                  <a:pt x="1417701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2938526" y="2335530"/>
            <a:ext cx="1417574" cy="396239"/>
          </a:xfrm>
          <a:custGeom>
            <a:avLst/>
            <a:gdLst/>
            <a:ahLst/>
            <a:cxnLst/>
            <a:rect l="l" t="t" r="r" b="b"/>
            <a:pathLst>
              <a:path w="1417574" h="396239">
                <a:moveTo>
                  <a:pt x="0" y="396239"/>
                </a:moveTo>
                <a:lnTo>
                  <a:pt x="1417574" y="396239"/>
                </a:lnTo>
                <a:lnTo>
                  <a:pt x="1417574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" name="object 66"/>
          <p:cNvSpPr/>
          <p:nvPr/>
        </p:nvSpPr>
        <p:spPr>
          <a:xfrm>
            <a:off x="4356100" y="2335530"/>
            <a:ext cx="1419225" cy="396239"/>
          </a:xfrm>
          <a:custGeom>
            <a:avLst/>
            <a:gdLst/>
            <a:ahLst/>
            <a:cxnLst/>
            <a:rect l="l" t="t" r="r" b="b"/>
            <a:pathLst>
              <a:path w="1419225" h="396239">
                <a:moveTo>
                  <a:pt x="0" y="396239"/>
                </a:moveTo>
                <a:lnTo>
                  <a:pt x="1419225" y="396239"/>
                </a:lnTo>
                <a:lnTo>
                  <a:pt x="1419225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7" name="object 67"/>
          <p:cNvSpPr/>
          <p:nvPr/>
        </p:nvSpPr>
        <p:spPr>
          <a:xfrm>
            <a:off x="5775325" y="2335530"/>
            <a:ext cx="1417701" cy="396239"/>
          </a:xfrm>
          <a:custGeom>
            <a:avLst/>
            <a:gdLst/>
            <a:ahLst/>
            <a:cxnLst/>
            <a:rect l="l" t="t" r="r" b="b"/>
            <a:pathLst>
              <a:path w="1417701" h="396239">
                <a:moveTo>
                  <a:pt x="0" y="396239"/>
                </a:moveTo>
                <a:lnTo>
                  <a:pt x="1417701" y="396239"/>
                </a:lnTo>
                <a:lnTo>
                  <a:pt x="1417701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8" name="object 68"/>
          <p:cNvSpPr/>
          <p:nvPr/>
        </p:nvSpPr>
        <p:spPr>
          <a:xfrm>
            <a:off x="7193026" y="2335530"/>
            <a:ext cx="1417574" cy="396239"/>
          </a:xfrm>
          <a:custGeom>
            <a:avLst/>
            <a:gdLst/>
            <a:ahLst/>
            <a:cxnLst/>
            <a:rect l="l" t="t" r="r" b="b"/>
            <a:pathLst>
              <a:path w="1417574" h="396239">
                <a:moveTo>
                  <a:pt x="0" y="396239"/>
                </a:moveTo>
                <a:lnTo>
                  <a:pt x="1417574" y="396239"/>
                </a:lnTo>
                <a:lnTo>
                  <a:pt x="1417574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9" name="object 69"/>
          <p:cNvSpPr/>
          <p:nvPr/>
        </p:nvSpPr>
        <p:spPr>
          <a:xfrm>
            <a:off x="1520825" y="2731770"/>
            <a:ext cx="1417701" cy="396239"/>
          </a:xfrm>
          <a:custGeom>
            <a:avLst/>
            <a:gdLst/>
            <a:ahLst/>
            <a:cxnLst/>
            <a:rect l="l" t="t" r="r" b="b"/>
            <a:pathLst>
              <a:path w="1417701" h="396239">
                <a:moveTo>
                  <a:pt x="0" y="396239"/>
                </a:moveTo>
                <a:lnTo>
                  <a:pt x="1417701" y="396239"/>
                </a:lnTo>
                <a:lnTo>
                  <a:pt x="1417701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0" name="object 70"/>
          <p:cNvSpPr/>
          <p:nvPr/>
        </p:nvSpPr>
        <p:spPr>
          <a:xfrm>
            <a:off x="2938526" y="2731770"/>
            <a:ext cx="1417574" cy="396239"/>
          </a:xfrm>
          <a:custGeom>
            <a:avLst/>
            <a:gdLst/>
            <a:ahLst/>
            <a:cxnLst/>
            <a:rect l="l" t="t" r="r" b="b"/>
            <a:pathLst>
              <a:path w="1417574" h="396239">
                <a:moveTo>
                  <a:pt x="0" y="396239"/>
                </a:moveTo>
                <a:lnTo>
                  <a:pt x="1417574" y="396239"/>
                </a:lnTo>
                <a:lnTo>
                  <a:pt x="1417574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1" name="object 71"/>
          <p:cNvSpPr/>
          <p:nvPr/>
        </p:nvSpPr>
        <p:spPr>
          <a:xfrm>
            <a:off x="4356100" y="2731770"/>
            <a:ext cx="1419225" cy="396239"/>
          </a:xfrm>
          <a:custGeom>
            <a:avLst/>
            <a:gdLst/>
            <a:ahLst/>
            <a:cxnLst/>
            <a:rect l="l" t="t" r="r" b="b"/>
            <a:pathLst>
              <a:path w="1419225" h="396239">
                <a:moveTo>
                  <a:pt x="0" y="396239"/>
                </a:moveTo>
                <a:lnTo>
                  <a:pt x="1419225" y="396239"/>
                </a:lnTo>
                <a:lnTo>
                  <a:pt x="1419225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2" name="object 72"/>
          <p:cNvSpPr/>
          <p:nvPr/>
        </p:nvSpPr>
        <p:spPr>
          <a:xfrm>
            <a:off x="5775325" y="2731770"/>
            <a:ext cx="1417701" cy="396239"/>
          </a:xfrm>
          <a:custGeom>
            <a:avLst/>
            <a:gdLst/>
            <a:ahLst/>
            <a:cxnLst/>
            <a:rect l="l" t="t" r="r" b="b"/>
            <a:pathLst>
              <a:path w="1417701" h="396239">
                <a:moveTo>
                  <a:pt x="0" y="396239"/>
                </a:moveTo>
                <a:lnTo>
                  <a:pt x="1417701" y="396239"/>
                </a:lnTo>
                <a:lnTo>
                  <a:pt x="1417701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3" name="object 73"/>
          <p:cNvSpPr/>
          <p:nvPr/>
        </p:nvSpPr>
        <p:spPr>
          <a:xfrm>
            <a:off x="7193026" y="2731770"/>
            <a:ext cx="1417574" cy="396239"/>
          </a:xfrm>
          <a:custGeom>
            <a:avLst/>
            <a:gdLst/>
            <a:ahLst/>
            <a:cxnLst/>
            <a:rect l="l" t="t" r="r" b="b"/>
            <a:pathLst>
              <a:path w="1417574" h="396239">
                <a:moveTo>
                  <a:pt x="0" y="396239"/>
                </a:moveTo>
                <a:lnTo>
                  <a:pt x="1417574" y="396239"/>
                </a:lnTo>
                <a:lnTo>
                  <a:pt x="1417574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4" name="object 74"/>
          <p:cNvSpPr/>
          <p:nvPr/>
        </p:nvSpPr>
        <p:spPr>
          <a:xfrm>
            <a:off x="1520825" y="1528826"/>
            <a:ext cx="0" cy="1613408"/>
          </a:xfrm>
          <a:custGeom>
            <a:avLst/>
            <a:gdLst/>
            <a:ahLst/>
            <a:cxnLst/>
            <a:rect l="l" t="t" r="r" b="b"/>
            <a:pathLst>
              <a:path w="0" h="1613408">
                <a:moveTo>
                  <a:pt x="0" y="0"/>
                </a:moveTo>
                <a:lnTo>
                  <a:pt x="0" y="1613408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5" name="object 75"/>
          <p:cNvSpPr/>
          <p:nvPr/>
        </p:nvSpPr>
        <p:spPr>
          <a:xfrm>
            <a:off x="2938526" y="1528826"/>
            <a:ext cx="0" cy="1613408"/>
          </a:xfrm>
          <a:custGeom>
            <a:avLst/>
            <a:gdLst/>
            <a:ahLst/>
            <a:cxnLst/>
            <a:rect l="l" t="t" r="r" b="b"/>
            <a:pathLst>
              <a:path w="0" h="1613408">
                <a:moveTo>
                  <a:pt x="0" y="0"/>
                </a:moveTo>
                <a:lnTo>
                  <a:pt x="0" y="1613408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6" name="object 76"/>
          <p:cNvSpPr/>
          <p:nvPr/>
        </p:nvSpPr>
        <p:spPr>
          <a:xfrm>
            <a:off x="4356100" y="1528826"/>
            <a:ext cx="0" cy="1613408"/>
          </a:xfrm>
          <a:custGeom>
            <a:avLst/>
            <a:gdLst/>
            <a:ahLst/>
            <a:cxnLst/>
            <a:rect l="l" t="t" r="r" b="b"/>
            <a:pathLst>
              <a:path w="0" h="1613408">
                <a:moveTo>
                  <a:pt x="0" y="0"/>
                </a:moveTo>
                <a:lnTo>
                  <a:pt x="0" y="1613408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7" name="object 77"/>
          <p:cNvSpPr/>
          <p:nvPr/>
        </p:nvSpPr>
        <p:spPr>
          <a:xfrm>
            <a:off x="5775325" y="1528826"/>
            <a:ext cx="0" cy="1613408"/>
          </a:xfrm>
          <a:custGeom>
            <a:avLst/>
            <a:gdLst/>
            <a:ahLst/>
            <a:cxnLst/>
            <a:rect l="l" t="t" r="r" b="b"/>
            <a:pathLst>
              <a:path w="0" h="1613408">
                <a:moveTo>
                  <a:pt x="0" y="0"/>
                </a:moveTo>
                <a:lnTo>
                  <a:pt x="0" y="1613408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8" name="object 78"/>
          <p:cNvSpPr/>
          <p:nvPr/>
        </p:nvSpPr>
        <p:spPr>
          <a:xfrm>
            <a:off x="7193026" y="1528826"/>
            <a:ext cx="0" cy="1613408"/>
          </a:xfrm>
          <a:custGeom>
            <a:avLst/>
            <a:gdLst/>
            <a:ahLst/>
            <a:cxnLst/>
            <a:rect l="l" t="t" r="r" b="b"/>
            <a:pathLst>
              <a:path w="0" h="1613408">
                <a:moveTo>
                  <a:pt x="0" y="0"/>
                </a:moveTo>
                <a:lnTo>
                  <a:pt x="0" y="1613408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9" name="object 79"/>
          <p:cNvSpPr/>
          <p:nvPr/>
        </p:nvSpPr>
        <p:spPr>
          <a:xfrm>
            <a:off x="1506601" y="1939289"/>
            <a:ext cx="7118223" cy="0"/>
          </a:xfrm>
          <a:custGeom>
            <a:avLst/>
            <a:gdLst/>
            <a:ahLst/>
            <a:cxnLst/>
            <a:rect l="l" t="t" r="r" b="b"/>
            <a:pathLst>
              <a:path w="7118223" h="0">
                <a:moveTo>
                  <a:pt x="0" y="0"/>
                </a:moveTo>
                <a:lnTo>
                  <a:pt x="7118223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0" name="object 80"/>
          <p:cNvSpPr/>
          <p:nvPr/>
        </p:nvSpPr>
        <p:spPr>
          <a:xfrm>
            <a:off x="1506601" y="2335529"/>
            <a:ext cx="7118223" cy="0"/>
          </a:xfrm>
          <a:custGeom>
            <a:avLst/>
            <a:gdLst/>
            <a:ahLst/>
            <a:cxnLst/>
            <a:rect l="l" t="t" r="r" b="b"/>
            <a:pathLst>
              <a:path w="7118223" h="0">
                <a:moveTo>
                  <a:pt x="0" y="0"/>
                </a:moveTo>
                <a:lnTo>
                  <a:pt x="7118223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1" name="object 81"/>
          <p:cNvSpPr/>
          <p:nvPr/>
        </p:nvSpPr>
        <p:spPr>
          <a:xfrm>
            <a:off x="1506601" y="2731770"/>
            <a:ext cx="7118223" cy="0"/>
          </a:xfrm>
          <a:custGeom>
            <a:avLst/>
            <a:gdLst/>
            <a:ahLst/>
            <a:cxnLst/>
            <a:rect l="l" t="t" r="r" b="b"/>
            <a:pathLst>
              <a:path w="7118223" h="0">
                <a:moveTo>
                  <a:pt x="0" y="0"/>
                </a:moveTo>
                <a:lnTo>
                  <a:pt x="7118223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2" name="object 82"/>
          <p:cNvSpPr/>
          <p:nvPr/>
        </p:nvSpPr>
        <p:spPr>
          <a:xfrm>
            <a:off x="8610600" y="1528826"/>
            <a:ext cx="0" cy="1613408"/>
          </a:xfrm>
          <a:custGeom>
            <a:avLst/>
            <a:gdLst/>
            <a:ahLst/>
            <a:cxnLst/>
            <a:rect l="l" t="t" r="r" b="b"/>
            <a:pathLst>
              <a:path w="0" h="1613408">
                <a:moveTo>
                  <a:pt x="0" y="0"/>
                </a:moveTo>
                <a:lnTo>
                  <a:pt x="0" y="1613408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3" name="object 83"/>
          <p:cNvSpPr/>
          <p:nvPr/>
        </p:nvSpPr>
        <p:spPr>
          <a:xfrm>
            <a:off x="1506601" y="1543050"/>
            <a:ext cx="7118223" cy="0"/>
          </a:xfrm>
          <a:custGeom>
            <a:avLst/>
            <a:gdLst/>
            <a:ahLst/>
            <a:cxnLst/>
            <a:rect l="l" t="t" r="r" b="b"/>
            <a:pathLst>
              <a:path w="7118223" h="0">
                <a:moveTo>
                  <a:pt x="0" y="0"/>
                </a:moveTo>
                <a:lnTo>
                  <a:pt x="7118223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4" name="object 84"/>
          <p:cNvSpPr/>
          <p:nvPr/>
        </p:nvSpPr>
        <p:spPr>
          <a:xfrm>
            <a:off x="1506601" y="3128010"/>
            <a:ext cx="7118223" cy="0"/>
          </a:xfrm>
          <a:custGeom>
            <a:avLst/>
            <a:gdLst/>
            <a:ahLst/>
            <a:cxnLst/>
            <a:rect l="l" t="t" r="r" b="b"/>
            <a:pathLst>
              <a:path w="7118223" h="0">
                <a:moveTo>
                  <a:pt x="0" y="0"/>
                </a:moveTo>
                <a:lnTo>
                  <a:pt x="7118223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5" name="object 85"/>
          <p:cNvSpPr/>
          <p:nvPr/>
        </p:nvSpPr>
        <p:spPr>
          <a:xfrm>
            <a:off x="1219200" y="3113024"/>
            <a:ext cx="7391400" cy="10017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6" name="object 86"/>
          <p:cNvSpPr/>
          <p:nvPr/>
        </p:nvSpPr>
        <p:spPr>
          <a:xfrm>
            <a:off x="1219200" y="3113024"/>
            <a:ext cx="7391400" cy="1001776"/>
          </a:xfrm>
          <a:custGeom>
            <a:avLst/>
            <a:gdLst/>
            <a:ahLst/>
            <a:cxnLst/>
            <a:rect l="l" t="t" r="r" b="b"/>
            <a:pathLst>
              <a:path w="7391400" h="1001776">
                <a:moveTo>
                  <a:pt x="1718818" y="11049"/>
                </a:moveTo>
                <a:lnTo>
                  <a:pt x="3121152" y="0"/>
                </a:lnTo>
                <a:lnTo>
                  <a:pt x="7391400" y="1001776"/>
                </a:lnTo>
                <a:lnTo>
                  <a:pt x="0" y="990726"/>
                </a:lnTo>
                <a:lnTo>
                  <a:pt x="1718818" y="11049"/>
                </a:lnTo>
                <a:close/>
              </a:path>
            </a:pathLst>
          </a:custGeom>
          <a:ln w="12699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7" name="object 87"/>
          <p:cNvSpPr/>
          <p:nvPr/>
        </p:nvSpPr>
        <p:spPr>
          <a:xfrm>
            <a:off x="1219200" y="5219700"/>
            <a:ext cx="1009650" cy="571500"/>
          </a:xfrm>
          <a:custGeom>
            <a:avLst/>
            <a:gdLst/>
            <a:ahLst/>
            <a:cxnLst/>
            <a:rect l="l" t="t" r="r" b="b"/>
            <a:pathLst>
              <a:path w="1009650" h="571500">
                <a:moveTo>
                  <a:pt x="0" y="571500"/>
                </a:moveTo>
                <a:lnTo>
                  <a:pt x="1009650" y="571500"/>
                </a:lnTo>
                <a:lnTo>
                  <a:pt x="1009650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8" name="object 88"/>
          <p:cNvSpPr/>
          <p:nvPr/>
        </p:nvSpPr>
        <p:spPr>
          <a:xfrm>
            <a:off x="2228850" y="5219700"/>
            <a:ext cx="666750" cy="571500"/>
          </a:xfrm>
          <a:custGeom>
            <a:avLst/>
            <a:gdLst/>
            <a:ahLst/>
            <a:cxnLst/>
            <a:rect l="l" t="t" r="r" b="b"/>
            <a:pathLst>
              <a:path w="666750" h="571500">
                <a:moveTo>
                  <a:pt x="0" y="571500"/>
                </a:moveTo>
                <a:lnTo>
                  <a:pt x="666750" y="571500"/>
                </a:lnTo>
                <a:lnTo>
                  <a:pt x="666750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9" name="object 89"/>
          <p:cNvSpPr/>
          <p:nvPr/>
        </p:nvSpPr>
        <p:spPr>
          <a:xfrm>
            <a:off x="2895600" y="5219700"/>
            <a:ext cx="685800" cy="571500"/>
          </a:xfrm>
          <a:custGeom>
            <a:avLst/>
            <a:gdLst/>
            <a:ahLst/>
            <a:cxnLst/>
            <a:rect l="l" t="t" r="r" b="b"/>
            <a:pathLst>
              <a:path w="685800" h="571500">
                <a:moveTo>
                  <a:pt x="0" y="571500"/>
                </a:moveTo>
                <a:lnTo>
                  <a:pt x="685800" y="571500"/>
                </a:lnTo>
                <a:lnTo>
                  <a:pt x="685800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0" name="object 90"/>
          <p:cNvSpPr/>
          <p:nvPr/>
        </p:nvSpPr>
        <p:spPr>
          <a:xfrm>
            <a:off x="3581400" y="5219700"/>
            <a:ext cx="762000" cy="571500"/>
          </a:xfrm>
          <a:custGeom>
            <a:avLst/>
            <a:gdLst/>
            <a:ahLst/>
            <a:cxnLst/>
            <a:rect l="l" t="t" r="r" b="b"/>
            <a:pathLst>
              <a:path w="762000" h="571500">
                <a:moveTo>
                  <a:pt x="0" y="571500"/>
                </a:moveTo>
                <a:lnTo>
                  <a:pt x="762000" y="571500"/>
                </a:lnTo>
                <a:lnTo>
                  <a:pt x="762000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1" name="object 91"/>
          <p:cNvSpPr/>
          <p:nvPr/>
        </p:nvSpPr>
        <p:spPr>
          <a:xfrm>
            <a:off x="4343400" y="5219700"/>
            <a:ext cx="1419225" cy="571500"/>
          </a:xfrm>
          <a:custGeom>
            <a:avLst/>
            <a:gdLst/>
            <a:ahLst/>
            <a:cxnLst/>
            <a:rect l="l" t="t" r="r" b="b"/>
            <a:pathLst>
              <a:path w="1419225" h="571500">
                <a:moveTo>
                  <a:pt x="0" y="571500"/>
                </a:moveTo>
                <a:lnTo>
                  <a:pt x="1419225" y="571500"/>
                </a:lnTo>
                <a:lnTo>
                  <a:pt x="1419225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2" name="object 92"/>
          <p:cNvSpPr/>
          <p:nvPr/>
        </p:nvSpPr>
        <p:spPr>
          <a:xfrm>
            <a:off x="1219200" y="5205349"/>
            <a:ext cx="0" cy="600138"/>
          </a:xfrm>
          <a:custGeom>
            <a:avLst/>
            <a:gdLst/>
            <a:ahLst/>
            <a:cxnLst/>
            <a:rect l="l" t="t" r="r" b="b"/>
            <a:pathLst>
              <a:path w="0" h="600138">
                <a:moveTo>
                  <a:pt x="0" y="0"/>
                </a:moveTo>
                <a:lnTo>
                  <a:pt x="0" y="600138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3" name="object 93"/>
          <p:cNvSpPr/>
          <p:nvPr/>
        </p:nvSpPr>
        <p:spPr>
          <a:xfrm>
            <a:off x="2228850" y="5205349"/>
            <a:ext cx="0" cy="600138"/>
          </a:xfrm>
          <a:custGeom>
            <a:avLst/>
            <a:gdLst/>
            <a:ahLst/>
            <a:cxnLst/>
            <a:rect l="l" t="t" r="r" b="b"/>
            <a:pathLst>
              <a:path w="0" h="600138">
                <a:moveTo>
                  <a:pt x="0" y="0"/>
                </a:moveTo>
                <a:lnTo>
                  <a:pt x="0" y="600138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4" name="object 94"/>
          <p:cNvSpPr/>
          <p:nvPr/>
        </p:nvSpPr>
        <p:spPr>
          <a:xfrm>
            <a:off x="2895600" y="5205349"/>
            <a:ext cx="0" cy="600138"/>
          </a:xfrm>
          <a:custGeom>
            <a:avLst/>
            <a:gdLst/>
            <a:ahLst/>
            <a:cxnLst/>
            <a:rect l="l" t="t" r="r" b="b"/>
            <a:pathLst>
              <a:path w="0" h="600138">
                <a:moveTo>
                  <a:pt x="0" y="0"/>
                </a:moveTo>
                <a:lnTo>
                  <a:pt x="0" y="600138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5" name="object 95"/>
          <p:cNvSpPr/>
          <p:nvPr/>
        </p:nvSpPr>
        <p:spPr>
          <a:xfrm>
            <a:off x="3581400" y="5205349"/>
            <a:ext cx="0" cy="600138"/>
          </a:xfrm>
          <a:custGeom>
            <a:avLst/>
            <a:gdLst/>
            <a:ahLst/>
            <a:cxnLst/>
            <a:rect l="l" t="t" r="r" b="b"/>
            <a:pathLst>
              <a:path w="0" h="600138">
                <a:moveTo>
                  <a:pt x="0" y="0"/>
                </a:moveTo>
                <a:lnTo>
                  <a:pt x="0" y="600138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6" name="object 96"/>
          <p:cNvSpPr/>
          <p:nvPr/>
        </p:nvSpPr>
        <p:spPr>
          <a:xfrm>
            <a:off x="4343400" y="5205349"/>
            <a:ext cx="0" cy="600138"/>
          </a:xfrm>
          <a:custGeom>
            <a:avLst/>
            <a:gdLst/>
            <a:ahLst/>
            <a:cxnLst/>
            <a:rect l="l" t="t" r="r" b="b"/>
            <a:pathLst>
              <a:path w="0" h="600138">
                <a:moveTo>
                  <a:pt x="0" y="0"/>
                </a:moveTo>
                <a:lnTo>
                  <a:pt x="0" y="600138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7" name="object 97"/>
          <p:cNvSpPr/>
          <p:nvPr/>
        </p:nvSpPr>
        <p:spPr>
          <a:xfrm>
            <a:off x="5762625" y="5205349"/>
            <a:ext cx="0" cy="600138"/>
          </a:xfrm>
          <a:custGeom>
            <a:avLst/>
            <a:gdLst/>
            <a:ahLst/>
            <a:cxnLst/>
            <a:rect l="l" t="t" r="r" b="b"/>
            <a:pathLst>
              <a:path w="0" h="600138">
                <a:moveTo>
                  <a:pt x="0" y="0"/>
                </a:moveTo>
                <a:lnTo>
                  <a:pt x="0" y="600138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8" name="object 98"/>
          <p:cNvSpPr/>
          <p:nvPr/>
        </p:nvSpPr>
        <p:spPr>
          <a:xfrm>
            <a:off x="1204912" y="5219700"/>
            <a:ext cx="4571936" cy="0"/>
          </a:xfrm>
          <a:custGeom>
            <a:avLst/>
            <a:gdLst/>
            <a:ahLst/>
            <a:cxnLst/>
            <a:rect l="l" t="t" r="r" b="b"/>
            <a:pathLst>
              <a:path w="4571936" h="0">
                <a:moveTo>
                  <a:pt x="0" y="0"/>
                </a:moveTo>
                <a:lnTo>
                  <a:pt x="4571936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9" name="object 99"/>
          <p:cNvSpPr/>
          <p:nvPr/>
        </p:nvSpPr>
        <p:spPr>
          <a:xfrm>
            <a:off x="1204912" y="5791200"/>
            <a:ext cx="4571936" cy="0"/>
          </a:xfrm>
          <a:custGeom>
            <a:avLst/>
            <a:gdLst/>
            <a:ahLst/>
            <a:cxnLst/>
            <a:rect l="l" t="t" r="r" b="b"/>
            <a:pathLst>
              <a:path w="4571936" h="0">
                <a:moveTo>
                  <a:pt x="0" y="0"/>
                </a:moveTo>
                <a:lnTo>
                  <a:pt x="4571936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0" name="object 100"/>
          <p:cNvSpPr/>
          <p:nvPr/>
        </p:nvSpPr>
        <p:spPr>
          <a:xfrm>
            <a:off x="4241800" y="4648200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1" name="object 101"/>
          <p:cNvSpPr/>
          <p:nvPr/>
        </p:nvSpPr>
        <p:spPr>
          <a:xfrm>
            <a:off x="5562600" y="4648200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2" name="object 102"/>
          <p:cNvSpPr/>
          <p:nvPr/>
        </p:nvSpPr>
        <p:spPr>
          <a:xfrm>
            <a:off x="5804154" y="5791200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704494" y="589080"/>
            <a:ext cx="3250236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job</a:t>
            </a:r>
            <a:r>
              <a:rPr dirty="0" smtClean="0" sz="4400" spc="-4">
                <a:solidFill>
                  <a:srgbClr val="4FFFFF"/>
                </a:solidFill>
                <a:latin typeface="Arial"/>
                <a:cs typeface="Arial"/>
              </a:rPr>
              <a:t>-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manager</a:t>
            </a:r>
            <a:endParaRPr sz="44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996690" y="589080"/>
            <a:ext cx="420486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–</a:t>
            </a:r>
            <a:endParaRPr sz="44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464812" y="589080"/>
            <a:ext cx="1322022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GPU</a:t>
            </a:r>
            <a:endParaRPr sz="44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833065" y="589080"/>
            <a:ext cx="2689156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inter</a:t>
            </a:r>
            <a:r>
              <a:rPr dirty="0" smtClean="0" sz="4400" spc="-14">
                <a:solidFill>
                  <a:srgbClr val="4FFFFF"/>
                </a:solidFill>
                <a:latin typeface="Arial"/>
                <a:cs typeface="Arial"/>
              </a:rPr>
              <a:t>a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ction</a:t>
            </a:r>
            <a:endParaRPr sz="44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35940" y="1617234"/>
            <a:ext cx="620730" cy="14688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3811">
              <a:lnSpc>
                <a:spcPts val="2150"/>
              </a:lnSpc>
              <a:spcBef>
                <a:spcPts val="107"/>
              </a:spcBef>
            </a:pPr>
            <a:r>
              <a:rPr dirty="0" smtClean="0" sz="2000" spc="-4">
                <a:solidFill>
                  <a:srgbClr val="E9FFFF"/>
                </a:solidFill>
                <a:latin typeface="Arial"/>
                <a:cs typeface="Arial"/>
              </a:rPr>
              <a:t>PPU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712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GPU</a:t>
            </a:r>
            <a:endParaRPr sz="2000">
              <a:latin typeface="Arial"/>
              <a:cs typeface="Arial"/>
            </a:endParaRPr>
          </a:p>
          <a:p>
            <a:pPr marL="12700" marR="43811">
              <a:lnSpc>
                <a:spcPct val="95825"/>
              </a:lnSpc>
              <a:spcBef>
                <a:spcPts val="822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TV</a:t>
            </a:r>
            <a:endParaRPr sz="2000">
              <a:latin typeface="Arial"/>
              <a:cs typeface="Arial"/>
            </a:endParaRPr>
          </a:p>
          <a:p>
            <a:pPr marL="12700" marR="43811">
              <a:lnSpc>
                <a:spcPct val="95825"/>
              </a:lnSpc>
              <a:spcBef>
                <a:spcPts val="820"/>
              </a:spcBef>
            </a:pPr>
            <a:r>
              <a:rPr dirty="0" smtClean="0" sz="2000" spc="-4">
                <a:solidFill>
                  <a:srgbClr val="E9FFFF"/>
                </a:solidFill>
                <a:latin typeface="Arial"/>
                <a:cs typeface="Arial"/>
              </a:rPr>
              <a:t>SPU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88340" y="4176569"/>
            <a:ext cx="438415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GPU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88340" y="5281716"/>
            <a:ext cx="418569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SPU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883910" y="5853470"/>
            <a:ext cx="1452577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1400" spc="-4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aphore</a:t>
            </a:r>
            <a:r>
              <a:rPr dirty="0" smtClean="0" sz="1400" spc="-5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ignal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219200" y="5219700"/>
            <a:ext cx="1009650" cy="571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93">
              <a:lnSpc>
                <a:spcPct val="95825"/>
              </a:lnSpc>
              <a:spcBef>
                <a:spcPts val="409"/>
              </a:spcBef>
            </a:pP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job</a:t>
            </a:r>
            <a:r>
              <a:rPr dirty="0" smtClean="0" sz="14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228850" y="5219700"/>
            <a:ext cx="666750" cy="571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948">
              <a:lnSpc>
                <a:spcPct val="95825"/>
              </a:lnSpc>
              <a:spcBef>
                <a:spcPts val="409"/>
              </a:spcBef>
            </a:pP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job</a:t>
            </a:r>
            <a:r>
              <a:rPr dirty="0" smtClean="0" sz="14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895600" y="5219700"/>
            <a:ext cx="685800" cy="571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075">
              <a:lnSpc>
                <a:spcPct val="95825"/>
              </a:lnSpc>
              <a:spcBef>
                <a:spcPts val="409"/>
              </a:spcBef>
            </a:pP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job</a:t>
            </a:r>
            <a:r>
              <a:rPr dirty="0" smtClean="0" sz="14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581400" y="5219700"/>
            <a:ext cx="762000" cy="571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075">
              <a:lnSpc>
                <a:spcPct val="95825"/>
              </a:lnSpc>
              <a:spcBef>
                <a:spcPts val="409"/>
              </a:spcBef>
            </a:pP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job</a:t>
            </a:r>
            <a:r>
              <a:rPr dirty="0" smtClean="0" sz="14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343400" y="5219700"/>
            <a:ext cx="1419225" cy="571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075">
              <a:lnSpc>
                <a:spcPct val="95825"/>
              </a:lnSpc>
              <a:spcBef>
                <a:spcPts val="409"/>
              </a:spcBef>
            </a:pP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GPU</a:t>
            </a:r>
            <a:r>
              <a:rPr dirty="0" smtClean="0" sz="1400" spc="-2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job</a:t>
            </a:r>
            <a:r>
              <a:rPr dirty="0" smtClean="0" sz="1400" spc="-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01737" y="4114800"/>
            <a:ext cx="962088" cy="571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503">
              <a:lnSpc>
                <a:spcPct val="95825"/>
              </a:lnSpc>
              <a:spcBef>
                <a:spcPts val="409"/>
              </a:spcBef>
            </a:pP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re</a:t>
            </a:r>
            <a:r>
              <a:rPr dirty="0" smtClean="0" sz="1400" spc="-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der</a:t>
            </a:r>
            <a:r>
              <a:rPr dirty="0" smtClean="0" sz="1400" spc="-1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163826" y="4114800"/>
            <a:ext cx="887349" cy="571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93">
              <a:lnSpc>
                <a:spcPct val="95825"/>
              </a:lnSpc>
              <a:spcBef>
                <a:spcPts val="409"/>
              </a:spcBef>
            </a:pP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re</a:t>
            </a:r>
            <a:r>
              <a:rPr dirty="0" smtClean="0" sz="1400" spc="-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der</a:t>
            </a:r>
            <a:r>
              <a:rPr dirty="0" smtClean="0" sz="1400" spc="-4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051175" y="4114800"/>
            <a:ext cx="1185926" cy="571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948">
              <a:lnSpc>
                <a:spcPct val="95825"/>
              </a:lnSpc>
              <a:spcBef>
                <a:spcPts val="409"/>
              </a:spcBef>
            </a:pP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re</a:t>
            </a:r>
            <a:r>
              <a:rPr dirty="0" smtClean="0" sz="1400" spc="-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der</a:t>
            </a:r>
            <a:r>
              <a:rPr dirty="0" smtClean="0" sz="1400" spc="-4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C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37101" y="4114800"/>
            <a:ext cx="1325499" cy="571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948">
              <a:lnSpc>
                <a:spcPct val="95825"/>
              </a:lnSpc>
              <a:spcBef>
                <a:spcPts val="409"/>
              </a:spcBef>
            </a:pP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re</a:t>
            </a:r>
            <a:r>
              <a:rPr dirty="0" smtClean="0" sz="1400" spc="-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der</a:t>
            </a:r>
            <a:r>
              <a:rPr dirty="0" smtClean="0" sz="1400" spc="-4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562600" y="4114800"/>
            <a:ext cx="3048000" cy="838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12"/>
              </a:spcBef>
            </a:pPr>
            <a:endParaRPr sz="600"/>
          </a:p>
          <a:p>
            <a:pPr marL="92328">
              <a:lnSpc>
                <a:spcPct val="95825"/>
              </a:lnSpc>
              <a:spcBef>
                <a:spcPts val="4000"/>
              </a:spcBef>
            </a:pP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1400" spc="-4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aphore</a:t>
            </a:r>
            <a:r>
              <a:rPr dirty="0" smtClean="0" sz="1400" spc="-5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400" spc="-19">
                <a:solidFill>
                  <a:srgbClr val="E9FFFF"/>
                </a:solidFill>
                <a:latin typeface="Arial"/>
                <a:cs typeface="Arial"/>
              </a:rPr>
              <a:t>w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ait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01737" y="4686300"/>
            <a:ext cx="3035363" cy="266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85937" algn="r">
              <a:lnSpc>
                <a:spcPct val="95825"/>
              </a:lnSpc>
              <a:spcBef>
                <a:spcPts val="110"/>
              </a:spcBef>
            </a:pP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rigger</a:t>
            </a:r>
            <a:r>
              <a:rPr dirty="0" smtClean="0" sz="1400" spc="-5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SPU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237101" y="4686300"/>
            <a:ext cx="1325499" cy="266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1" name="object 21"/>
          <p:cNvSpPr txBox="1"/>
          <p:nvPr/>
        </p:nvSpPr>
        <p:spPr>
          <a:xfrm>
            <a:off x="1520825" y="1543050"/>
            <a:ext cx="1417701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566">
              <a:lnSpc>
                <a:spcPct val="95825"/>
              </a:lnSpc>
              <a:spcBef>
                <a:spcPts val="430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te</a:t>
            </a:r>
            <a:r>
              <a:rPr dirty="0" smtClean="0" sz="2000" spc="-3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38526" y="1543050"/>
            <a:ext cx="1417574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821">
              <a:lnSpc>
                <a:spcPct val="95825"/>
              </a:lnSpc>
              <a:spcBef>
                <a:spcPts val="430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upd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te</a:t>
            </a:r>
            <a:r>
              <a:rPr dirty="0" smtClean="0" sz="2000" spc="-3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56100" y="1543050"/>
            <a:ext cx="1419225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1">
              <a:lnSpc>
                <a:spcPct val="95825"/>
              </a:lnSpc>
              <a:spcBef>
                <a:spcPts val="430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upd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te</a:t>
            </a:r>
            <a:r>
              <a:rPr dirty="0" smtClean="0" sz="2000" spc="-3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75325" y="1543050"/>
            <a:ext cx="1417701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50379" marR="549236" algn="ctr">
              <a:lnSpc>
                <a:spcPct val="95825"/>
              </a:lnSpc>
              <a:spcBef>
                <a:spcPts val="430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193026" y="1543050"/>
            <a:ext cx="1417574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50633" marR="548855" algn="ctr">
              <a:lnSpc>
                <a:spcPct val="95825"/>
              </a:lnSpc>
              <a:spcBef>
                <a:spcPts val="430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20825" y="1939289"/>
            <a:ext cx="1417701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49617" marR="549998" algn="ctr">
              <a:lnSpc>
                <a:spcPct val="95825"/>
              </a:lnSpc>
              <a:spcBef>
                <a:spcPts val="430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38526" y="1939289"/>
            <a:ext cx="1417574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821">
              <a:lnSpc>
                <a:spcPct val="95825"/>
              </a:lnSpc>
              <a:spcBef>
                <a:spcPts val="430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nder</a:t>
            </a:r>
            <a:r>
              <a:rPr dirty="0" smtClean="0" sz="2000" spc="-4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56100" y="1939289"/>
            <a:ext cx="1419225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1">
              <a:lnSpc>
                <a:spcPct val="95825"/>
              </a:lnSpc>
              <a:spcBef>
                <a:spcPts val="430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nder</a:t>
            </a:r>
            <a:r>
              <a:rPr dirty="0" smtClean="0" sz="2000" spc="-4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75325" y="1939289"/>
            <a:ext cx="1417701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328">
              <a:lnSpc>
                <a:spcPct val="95825"/>
              </a:lnSpc>
              <a:spcBef>
                <a:spcPts val="430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nder</a:t>
            </a:r>
            <a:r>
              <a:rPr dirty="0" smtClean="0" sz="2000" spc="-4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93026" y="1939289"/>
            <a:ext cx="1417574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50633" marR="548855" algn="ctr">
              <a:lnSpc>
                <a:spcPct val="95825"/>
              </a:lnSpc>
              <a:spcBef>
                <a:spcPts val="430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20825" y="2335529"/>
            <a:ext cx="1417701" cy="3962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49595" marR="549671" algn="ctr">
              <a:lnSpc>
                <a:spcPct val="95825"/>
              </a:lnSpc>
              <a:spcBef>
                <a:spcPts val="434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38526" y="2335529"/>
            <a:ext cx="1417574" cy="3962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49849" marR="549290" algn="ctr">
              <a:lnSpc>
                <a:spcPct val="95825"/>
              </a:lnSpc>
              <a:spcBef>
                <a:spcPts val="434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56100" y="2335529"/>
            <a:ext cx="1419225" cy="3962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1">
              <a:lnSpc>
                <a:spcPct val="95825"/>
              </a:lnSpc>
              <a:spcBef>
                <a:spcPts val="434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display</a:t>
            </a:r>
            <a:r>
              <a:rPr dirty="0" smtClean="0" sz="20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75325" y="2335529"/>
            <a:ext cx="1417701" cy="3962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328">
              <a:lnSpc>
                <a:spcPct val="95825"/>
              </a:lnSpc>
              <a:spcBef>
                <a:spcPts val="434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display</a:t>
            </a:r>
            <a:r>
              <a:rPr dirty="0" smtClean="0" sz="20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93026" y="2335529"/>
            <a:ext cx="1417574" cy="3962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582">
              <a:lnSpc>
                <a:spcPct val="95825"/>
              </a:lnSpc>
              <a:spcBef>
                <a:spcPts val="434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display</a:t>
            </a:r>
            <a:r>
              <a:rPr dirty="0" smtClean="0" sz="20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20825" y="2731770"/>
            <a:ext cx="1417701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49617" marR="549998" algn="ctr">
              <a:lnSpc>
                <a:spcPct val="95825"/>
              </a:lnSpc>
              <a:spcBef>
                <a:spcPts val="434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38526" y="2731770"/>
            <a:ext cx="1417574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821">
              <a:lnSpc>
                <a:spcPct val="95825"/>
              </a:lnSpc>
              <a:spcBef>
                <a:spcPts val="434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si</a:t>
            </a:r>
            <a:r>
              <a:rPr dirty="0" smtClean="0" sz="2000" spc="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000" spc="-4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56100" y="2731770"/>
            <a:ext cx="1419225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1">
              <a:lnSpc>
                <a:spcPct val="95825"/>
              </a:lnSpc>
              <a:spcBef>
                <a:spcPts val="434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si</a:t>
            </a:r>
            <a:r>
              <a:rPr dirty="0" smtClean="0" sz="2000" spc="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000" spc="-4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75325" y="2731770"/>
            <a:ext cx="1417701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328">
              <a:lnSpc>
                <a:spcPct val="95825"/>
              </a:lnSpc>
              <a:spcBef>
                <a:spcPts val="434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si</a:t>
            </a:r>
            <a:r>
              <a:rPr dirty="0" smtClean="0" sz="2000" spc="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000" spc="-4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193026" y="2731770"/>
            <a:ext cx="1417574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50633" marR="548855" algn="ctr">
              <a:lnSpc>
                <a:spcPct val="95825"/>
              </a:lnSpc>
              <a:spcBef>
                <a:spcPts val="434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bject 4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1201737" y="4114800"/>
            <a:ext cx="962025" cy="571500"/>
          </a:xfrm>
          <a:custGeom>
            <a:avLst/>
            <a:gdLst/>
            <a:ahLst/>
            <a:cxnLst/>
            <a:rect l="l" t="t" r="r" b="b"/>
            <a:pathLst>
              <a:path w="962025" h="571500">
                <a:moveTo>
                  <a:pt x="0" y="571500"/>
                </a:moveTo>
                <a:lnTo>
                  <a:pt x="962025" y="571500"/>
                </a:lnTo>
                <a:lnTo>
                  <a:pt x="962025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2163826" y="4114800"/>
            <a:ext cx="887412" cy="571500"/>
          </a:xfrm>
          <a:custGeom>
            <a:avLst/>
            <a:gdLst/>
            <a:ahLst/>
            <a:cxnLst/>
            <a:rect l="l" t="t" r="r" b="b"/>
            <a:pathLst>
              <a:path w="887412" h="571500">
                <a:moveTo>
                  <a:pt x="0" y="571500"/>
                </a:moveTo>
                <a:lnTo>
                  <a:pt x="887412" y="571500"/>
                </a:lnTo>
                <a:lnTo>
                  <a:pt x="887412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3051175" y="4114800"/>
            <a:ext cx="1185862" cy="571500"/>
          </a:xfrm>
          <a:custGeom>
            <a:avLst/>
            <a:gdLst/>
            <a:ahLst/>
            <a:cxnLst/>
            <a:rect l="l" t="t" r="r" b="b"/>
            <a:pathLst>
              <a:path w="1185862" h="571500">
                <a:moveTo>
                  <a:pt x="0" y="571500"/>
                </a:moveTo>
                <a:lnTo>
                  <a:pt x="1185862" y="571500"/>
                </a:lnTo>
                <a:lnTo>
                  <a:pt x="1185862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4237101" y="4114800"/>
            <a:ext cx="1325499" cy="571500"/>
          </a:xfrm>
          <a:custGeom>
            <a:avLst/>
            <a:gdLst/>
            <a:ahLst/>
            <a:cxnLst/>
            <a:rect l="l" t="t" r="r" b="b"/>
            <a:pathLst>
              <a:path w="1325499" h="571500">
                <a:moveTo>
                  <a:pt x="0" y="571500"/>
                </a:moveTo>
                <a:lnTo>
                  <a:pt x="1325499" y="571500"/>
                </a:lnTo>
                <a:lnTo>
                  <a:pt x="1325499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5562600" y="4114800"/>
            <a:ext cx="2168525" cy="571500"/>
          </a:xfrm>
          <a:custGeom>
            <a:avLst/>
            <a:gdLst/>
            <a:ahLst/>
            <a:cxnLst/>
            <a:rect l="l" t="t" r="r" b="b"/>
            <a:pathLst>
              <a:path w="2168525" h="571500">
                <a:moveTo>
                  <a:pt x="0" y="571500"/>
                </a:moveTo>
                <a:lnTo>
                  <a:pt x="2168525" y="571500"/>
                </a:lnTo>
                <a:lnTo>
                  <a:pt x="2168525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7731125" y="4114800"/>
            <a:ext cx="879475" cy="571500"/>
          </a:xfrm>
          <a:custGeom>
            <a:avLst/>
            <a:gdLst/>
            <a:ahLst/>
            <a:cxnLst/>
            <a:rect l="l" t="t" r="r" b="b"/>
            <a:pathLst>
              <a:path w="879475" h="571500">
                <a:moveTo>
                  <a:pt x="0" y="571500"/>
                </a:moveTo>
                <a:lnTo>
                  <a:pt x="879475" y="571500"/>
                </a:lnTo>
                <a:lnTo>
                  <a:pt x="879475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1201737" y="4100449"/>
            <a:ext cx="0" cy="600075"/>
          </a:xfrm>
          <a:custGeom>
            <a:avLst/>
            <a:gdLst/>
            <a:ahLst/>
            <a:cxnLst/>
            <a:rect l="l" t="t" r="r" b="b"/>
            <a:pathLst>
              <a:path w="0" h="600075">
                <a:moveTo>
                  <a:pt x="0" y="0"/>
                </a:moveTo>
                <a:lnTo>
                  <a:pt x="0" y="600075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2163826" y="4100449"/>
            <a:ext cx="0" cy="600075"/>
          </a:xfrm>
          <a:custGeom>
            <a:avLst/>
            <a:gdLst/>
            <a:ahLst/>
            <a:cxnLst/>
            <a:rect l="l" t="t" r="r" b="b"/>
            <a:pathLst>
              <a:path w="0" h="600075">
                <a:moveTo>
                  <a:pt x="0" y="0"/>
                </a:moveTo>
                <a:lnTo>
                  <a:pt x="0" y="600075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3051175" y="4100449"/>
            <a:ext cx="0" cy="600075"/>
          </a:xfrm>
          <a:custGeom>
            <a:avLst/>
            <a:gdLst/>
            <a:ahLst/>
            <a:cxnLst/>
            <a:rect l="l" t="t" r="r" b="b"/>
            <a:pathLst>
              <a:path w="0" h="600075">
                <a:moveTo>
                  <a:pt x="0" y="0"/>
                </a:moveTo>
                <a:lnTo>
                  <a:pt x="0" y="600075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4237101" y="4100449"/>
            <a:ext cx="0" cy="600075"/>
          </a:xfrm>
          <a:custGeom>
            <a:avLst/>
            <a:gdLst/>
            <a:ahLst/>
            <a:cxnLst/>
            <a:rect l="l" t="t" r="r" b="b"/>
            <a:pathLst>
              <a:path w="0" h="600075">
                <a:moveTo>
                  <a:pt x="0" y="0"/>
                </a:moveTo>
                <a:lnTo>
                  <a:pt x="0" y="600075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5562600" y="4100449"/>
            <a:ext cx="0" cy="600075"/>
          </a:xfrm>
          <a:custGeom>
            <a:avLst/>
            <a:gdLst/>
            <a:ahLst/>
            <a:cxnLst/>
            <a:rect l="l" t="t" r="r" b="b"/>
            <a:pathLst>
              <a:path w="0" h="600075">
                <a:moveTo>
                  <a:pt x="0" y="0"/>
                </a:moveTo>
                <a:lnTo>
                  <a:pt x="0" y="600075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7731125" y="4100449"/>
            <a:ext cx="0" cy="600075"/>
          </a:xfrm>
          <a:custGeom>
            <a:avLst/>
            <a:gdLst/>
            <a:ahLst/>
            <a:cxnLst/>
            <a:rect l="l" t="t" r="r" b="b"/>
            <a:pathLst>
              <a:path w="0" h="600075">
                <a:moveTo>
                  <a:pt x="0" y="0"/>
                </a:moveTo>
                <a:lnTo>
                  <a:pt x="0" y="600075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8610600" y="4100449"/>
            <a:ext cx="0" cy="600075"/>
          </a:xfrm>
          <a:custGeom>
            <a:avLst/>
            <a:gdLst/>
            <a:ahLst/>
            <a:cxnLst/>
            <a:rect l="l" t="t" r="r" b="b"/>
            <a:pathLst>
              <a:path w="0" h="600075">
                <a:moveTo>
                  <a:pt x="0" y="0"/>
                </a:moveTo>
                <a:lnTo>
                  <a:pt x="0" y="600075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1187450" y="4114800"/>
            <a:ext cx="7437374" cy="0"/>
          </a:xfrm>
          <a:custGeom>
            <a:avLst/>
            <a:gdLst/>
            <a:ahLst/>
            <a:cxnLst/>
            <a:rect l="l" t="t" r="r" b="b"/>
            <a:pathLst>
              <a:path w="7437374" h="0">
                <a:moveTo>
                  <a:pt x="0" y="0"/>
                </a:moveTo>
                <a:lnTo>
                  <a:pt x="7437374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1187450" y="4686300"/>
            <a:ext cx="7437374" cy="0"/>
          </a:xfrm>
          <a:custGeom>
            <a:avLst/>
            <a:gdLst/>
            <a:ahLst/>
            <a:cxnLst/>
            <a:rect l="l" t="t" r="r" b="b"/>
            <a:pathLst>
              <a:path w="7437374" h="0">
                <a:moveTo>
                  <a:pt x="0" y="0"/>
                </a:moveTo>
                <a:lnTo>
                  <a:pt x="7437374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1520825" y="1543050"/>
            <a:ext cx="1417701" cy="396239"/>
          </a:xfrm>
          <a:custGeom>
            <a:avLst/>
            <a:gdLst/>
            <a:ahLst/>
            <a:cxnLst/>
            <a:rect l="l" t="t" r="r" b="b"/>
            <a:pathLst>
              <a:path w="1417701" h="396239">
                <a:moveTo>
                  <a:pt x="0" y="396239"/>
                </a:moveTo>
                <a:lnTo>
                  <a:pt x="1417701" y="396239"/>
                </a:lnTo>
                <a:lnTo>
                  <a:pt x="1417701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2938526" y="1543050"/>
            <a:ext cx="1417574" cy="396239"/>
          </a:xfrm>
          <a:custGeom>
            <a:avLst/>
            <a:gdLst/>
            <a:ahLst/>
            <a:cxnLst/>
            <a:rect l="l" t="t" r="r" b="b"/>
            <a:pathLst>
              <a:path w="1417574" h="396239">
                <a:moveTo>
                  <a:pt x="0" y="396239"/>
                </a:moveTo>
                <a:lnTo>
                  <a:pt x="1417574" y="396239"/>
                </a:lnTo>
                <a:lnTo>
                  <a:pt x="1417574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" name="object 66"/>
          <p:cNvSpPr/>
          <p:nvPr/>
        </p:nvSpPr>
        <p:spPr>
          <a:xfrm>
            <a:off x="4356100" y="1543050"/>
            <a:ext cx="1419225" cy="396239"/>
          </a:xfrm>
          <a:custGeom>
            <a:avLst/>
            <a:gdLst/>
            <a:ahLst/>
            <a:cxnLst/>
            <a:rect l="l" t="t" r="r" b="b"/>
            <a:pathLst>
              <a:path w="1419225" h="396239">
                <a:moveTo>
                  <a:pt x="0" y="396239"/>
                </a:moveTo>
                <a:lnTo>
                  <a:pt x="1419225" y="396239"/>
                </a:lnTo>
                <a:lnTo>
                  <a:pt x="1419225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7" name="object 67"/>
          <p:cNvSpPr/>
          <p:nvPr/>
        </p:nvSpPr>
        <p:spPr>
          <a:xfrm>
            <a:off x="5775325" y="1543050"/>
            <a:ext cx="1417701" cy="396239"/>
          </a:xfrm>
          <a:custGeom>
            <a:avLst/>
            <a:gdLst/>
            <a:ahLst/>
            <a:cxnLst/>
            <a:rect l="l" t="t" r="r" b="b"/>
            <a:pathLst>
              <a:path w="1417701" h="396239">
                <a:moveTo>
                  <a:pt x="0" y="396239"/>
                </a:moveTo>
                <a:lnTo>
                  <a:pt x="1417701" y="396239"/>
                </a:lnTo>
                <a:lnTo>
                  <a:pt x="1417701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8" name="object 68"/>
          <p:cNvSpPr/>
          <p:nvPr/>
        </p:nvSpPr>
        <p:spPr>
          <a:xfrm>
            <a:off x="7193026" y="1543050"/>
            <a:ext cx="1417574" cy="396239"/>
          </a:xfrm>
          <a:custGeom>
            <a:avLst/>
            <a:gdLst/>
            <a:ahLst/>
            <a:cxnLst/>
            <a:rect l="l" t="t" r="r" b="b"/>
            <a:pathLst>
              <a:path w="1417574" h="396239">
                <a:moveTo>
                  <a:pt x="0" y="396239"/>
                </a:moveTo>
                <a:lnTo>
                  <a:pt x="1417574" y="396239"/>
                </a:lnTo>
                <a:lnTo>
                  <a:pt x="1417574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9" name="object 69"/>
          <p:cNvSpPr/>
          <p:nvPr/>
        </p:nvSpPr>
        <p:spPr>
          <a:xfrm>
            <a:off x="1520825" y="1939289"/>
            <a:ext cx="1417701" cy="396239"/>
          </a:xfrm>
          <a:custGeom>
            <a:avLst/>
            <a:gdLst/>
            <a:ahLst/>
            <a:cxnLst/>
            <a:rect l="l" t="t" r="r" b="b"/>
            <a:pathLst>
              <a:path w="1417701" h="396239">
                <a:moveTo>
                  <a:pt x="0" y="396239"/>
                </a:moveTo>
                <a:lnTo>
                  <a:pt x="1417701" y="396239"/>
                </a:lnTo>
                <a:lnTo>
                  <a:pt x="1417701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0" name="object 70"/>
          <p:cNvSpPr/>
          <p:nvPr/>
        </p:nvSpPr>
        <p:spPr>
          <a:xfrm>
            <a:off x="2938526" y="1939289"/>
            <a:ext cx="1417574" cy="396239"/>
          </a:xfrm>
          <a:custGeom>
            <a:avLst/>
            <a:gdLst/>
            <a:ahLst/>
            <a:cxnLst/>
            <a:rect l="l" t="t" r="r" b="b"/>
            <a:pathLst>
              <a:path w="1417574" h="396239">
                <a:moveTo>
                  <a:pt x="0" y="396239"/>
                </a:moveTo>
                <a:lnTo>
                  <a:pt x="1417574" y="396239"/>
                </a:lnTo>
                <a:lnTo>
                  <a:pt x="1417574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1" name="object 71"/>
          <p:cNvSpPr/>
          <p:nvPr/>
        </p:nvSpPr>
        <p:spPr>
          <a:xfrm>
            <a:off x="4356100" y="1939289"/>
            <a:ext cx="1419225" cy="396239"/>
          </a:xfrm>
          <a:custGeom>
            <a:avLst/>
            <a:gdLst/>
            <a:ahLst/>
            <a:cxnLst/>
            <a:rect l="l" t="t" r="r" b="b"/>
            <a:pathLst>
              <a:path w="1419225" h="396239">
                <a:moveTo>
                  <a:pt x="0" y="396239"/>
                </a:moveTo>
                <a:lnTo>
                  <a:pt x="1419225" y="396239"/>
                </a:lnTo>
                <a:lnTo>
                  <a:pt x="1419225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2" name="object 72"/>
          <p:cNvSpPr/>
          <p:nvPr/>
        </p:nvSpPr>
        <p:spPr>
          <a:xfrm>
            <a:off x="5775325" y="1939289"/>
            <a:ext cx="1417701" cy="396239"/>
          </a:xfrm>
          <a:custGeom>
            <a:avLst/>
            <a:gdLst/>
            <a:ahLst/>
            <a:cxnLst/>
            <a:rect l="l" t="t" r="r" b="b"/>
            <a:pathLst>
              <a:path w="1417701" h="396239">
                <a:moveTo>
                  <a:pt x="0" y="396239"/>
                </a:moveTo>
                <a:lnTo>
                  <a:pt x="1417701" y="396239"/>
                </a:lnTo>
                <a:lnTo>
                  <a:pt x="1417701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3" name="object 73"/>
          <p:cNvSpPr/>
          <p:nvPr/>
        </p:nvSpPr>
        <p:spPr>
          <a:xfrm>
            <a:off x="7193026" y="1939289"/>
            <a:ext cx="1417574" cy="396239"/>
          </a:xfrm>
          <a:custGeom>
            <a:avLst/>
            <a:gdLst/>
            <a:ahLst/>
            <a:cxnLst/>
            <a:rect l="l" t="t" r="r" b="b"/>
            <a:pathLst>
              <a:path w="1417574" h="396239">
                <a:moveTo>
                  <a:pt x="0" y="396239"/>
                </a:moveTo>
                <a:lnTo>
                  <a:pt x="1417574" y="396239"/>
                </a:lnTo>
                <a:lnTo>
                  <a:pt x="1417574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4" name="object 74"/>
          <p:cNvSpPr/>
          <p:nvPr/>
        </p:nvSpPr>
        <p:spPr>
          <a:xfrm>
            <a:off x="1520825" y="2335530"/>
            <a:ext cx="1417701" cy="396239"/>
          </a:xfrm>
          <a:custGeom>
            <a:avLst/>
            <a:gdLst/>
            <a:ahLst/>
            <a:cxnLst/>
            <a:rect l="l" t="t" r="r" b="b"/>
            <a:pathLst>
              <a:path w="1417701" h="396239">
                <a:moveTo>
                  <a:pt x="0" y="396239"/>
                </a:moveTo>
                <a:lnTo>
                  <a:pt x="1417701" y="396239"/>
                </a:lnTo>
                <a:lnTo>
                  <a:pt x="1417701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5" name="object 75"/>
          <p:cNvSpPr/>
          <p:nvPr/>
        </p:nvSpPr>
        <p:spPr>
          <a:xfrm>
            <a:off x="2938526" y="2335530"/>
            <a:ext cx="1417574" cy="396239"/>
          </a:xfrm>
          <a:custGeom>
            <a:avLst/>
            <a:gdLst/>
            <a:ahLst/>
            <a:cxnLst/>
            <a:rect l="l" t="t" r="r" b="b"/>
            <a:pathLst>
              <a:path w="1417574" h="396239">
                <a:moveTo>
                  <a:pt x="0" y="396239"/>
                </a:moveTo>
                <a:lnTo>
                  <a:pt x="1417574" y="396239"/>
                </a:lnTo>
                <a:lnTo>
                  <a:pt x="1417574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6" name="object 76"/>
          <p:cNvSpPr/>
          <p:nvPr/>
        </p:nvSpPr>
        <p:spPr>
          <a:xfrm>
            <a:off x="4356100" y="2335530"/>
            <a:ext cx="1419225" cy="396239"/>
          </a:xfrm>
          <a:custGeom>
            <a:avLst/>
            <a:gdLst/>
            <a:ahLst/>
            <a:cxnLst/>
            <a:rect l="l" t="t" r="r" b="b"/>
            <a:pathLst>
              <a:path w="1419225" h="396239">
                <a:moveTo>
                  <a:pt x="0" y="396239"/>
                </a:moveTo>
                <a:lnTo>
                  <a:pt x="1419225" y="396239"/>
                </a:lnTo>
                <a:lnTo>
                  <a:pt x="1419225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7" name="object 77"/>
          <p:cNvSpPr/>
          <p:nvPr/>
        </p:nvSpPr>
        <p:spPr>
          <a:xfrm>
            <a:off x="5775325" y="2335530"/>
            <a:ext cx="1417701" cy="396239"/>
          </a:xfrm>
          <a:custGeom>
            <a:avLst/>
            <a:gdLst/>
            <a:ahLst/>
            <a:cxnLst/>
            <a:rect l="l" t="t" r="r" b="b"/>
            <a:pathLst>
              <a:path w="1417701" h="396239">
                <a:moveTo>
                  <a:pt x="0" y="396239"/>
                </a:moveTo>
                <a:lnTo>
                  <a:pt x="1417701" y="396239"/>
                </a:lnTo>
                <a:lnTo>
                  <a:pt x="1417701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8" name="object 78"/>
          <p:cNvSpPr/>
          <p:nvPr/>
        </p:nvSpPr>
        <p:spPr>
          <a:xfrm>
            <a:off x="7193026" y="2335530"/>
            <a:ext cx="1417574" cy="396239"/>
          </a:xfrm>
          <a:custGeom>
            <a:avLst/>
            <a:gdLst/>
            <a:ahLst/>
            <a:cxnLst/>
            <a:rect l="l" t="t" r="r" b="b"/>
            <a:pathLst>
              <a:path w="1417574" h="396239">
                <a:moveTo>
                  <a:pt x="0" y="396239"/>
                </a:moveTo>
                <a:lnTo>
                  <a:pt x="1417574" y="396239"/>
                </a:lnTo>
                <a:lnTo>
                  <a:pt x="1417574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9" name="object 79"/>
          <p:cNvSpPr/>
          <p:nvPr/>
        </p:nvSpPr>
        <p:spPr>
          <a:xfrm>
            <a:off x="1520825" y="2731770"/>
            <a:ext cx="1417701" cy="396239"/>
          </a:xfrm>
          <a:custGeom>
            <a:avLst/>
            <a:gdLst/>
            <a:ahLst/>
            <a:cxnLst/>
            <a:rect l="l" t="t" r="r" b="b"/>
            <a:pathLst>
              <a:path w="1417701" h="396239">
                <a:moveTo>
                  <a:pt x="0" y="396239"/>
                </a:moveTo>
                <a:lnTo>
                  <a:pt x="1417701" y="396239"/>
                </a:lnTo>
                <a:lnTo>
                  <a:pt x="1417701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0" name="object 80"/>
          <p:cNvSpPr/>
          <p:nvPr/>
        </p:nvSpPr>
        <p:spPr>
          <a:xfrm>
            <a:off x="2938526" y="2731770"/>
            <a:ext cx="1417574" cy="396239"/>
          </a:xfrm>
          <a:custGeom>
            <a:avLst/>
            <a:gdLst/>
            <a:ahLst/>
            <a:cxnLst/>
            <a:rect l="l" t="t" r="r" b="b"/>
            <a:pathLst>
              <a:path w="1417574" h="396239">
                <a:moveTo>
                  <a:pt x="0" y="396239"/>
                </a:moveTo>
                <a:lnTo>
                  <a:pt x="1417574" y="396239"/>
                </a:lnTo>
                <a:lnTo>
                  <a:pt x="1417574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1" name="object 81"/>
          <p:cNvSpPr/>
          <p:nvPr/>
        </p:nvSpPr>
        <p:spPr>
          <a:xfrm>
            <a:off x="4356100" y="2731770"/>
            <a:ext cx="1419225" cy="396239"/>
          </a:xfrm>
          <a:custGeom>
            <a:avLst/>
            <a:gdLst/>
            <a:ahLst/>
            <a:cxnLst/>
            <a:rect l="l" t="t" r="r" b="b"/>
            <a:pathLst>
              <a:path w="1419225" h="396239">
                <a:moveTo>
                  <a:pt x="0" y="396239"/>
                </a:moveTo>
                <a:lnTo>
                  <a:pt x="1419225" y="396239"/>
                </a:lnTo>
                <a:lnTo>
                  <a:pt x="1419225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2" name="object 82"/>
          <p:cNvSpPr/>
          <p:nvPr/>
        </p:nvSpPr>
        <p:spPr>
          <a:xfrm>
            <a:off x="5775325" y="2731770"/>
            <a:ext cx="1417701" cy="396239"/>
          </a:xfrm>
          <a:custGeom>
            <a:avLst/>
            <a:gdLst/>
            <a:ahLst/>
            <a:cxnLst/>
            <a:rect l="l" t="t" r="r" b="b"/>
            <a:pathLst>
              <a:path w="1417701" h="396239">
                <a:moveTo>
                  <a:pt x="0" y="396239"/>
                </a:moveTo>
                <a:lnTo>
                  <a:pt x="1417701" y="396239"/>
                </a:lnTo>
                <a:lnTo>
                  <a:pt x="1417701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3" name="object 83"/>
          <p:cNvSpPr/>
          <p:nvPr/>
        </p:nvSpPr>
        <p:spPr>
          <a:xfrm>
            <a:off x="7193026" y="2731770"/>
            <a:ext cx="1417574" cy="396239"/>
          </a:xfrm>
          <a:custGeom>
            <a:avLst/>
            <a:gdLst/>
            <a:ahLst/>
            <a:cxnLst/>
            <a:rect l="l" t="t" r="r" b="b"/>
            <a:pathLst>
              <a:path w="1417574" h="396239">
                <a:moveTo>
                  <a:pt x="0" y="396239"/>
                </a:moveTo>
                <a:lnTo>
                  <a:pt x="1417574" y="396239"/>
                </a:lnTo>
                <a:lnTo>
                  <a:pt x="1417574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4" name="object 84"/>
          <p:cNvSpPr/>
          <p:nvPr/>
        </p:nvSpPr>
        <p:spPr>
          <a:xfrm>
            <a:off x="1520825" y="1528826"/>
            <a:ext cx="0" cy="1613408"/>
          </a:xfrm>
          <a:custGeom>
            <a:avLst/>
            <a:gdLst/>
            <a:ahLst/>
            <a:cxnLst/>
            <a:rect l="l" t="t" r="r" b="b"/>
            <a:pathLst>
              <a:path w="0" h="1613408">
                <a:moveTo>
                  <a:pt x="0" y="0"/>
                </a:moveTo>
                <a:lnTo>
                  <a:pt x="0" y="1613408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5" name="object 85"/>
          <p:cNvSpPr/>
          <p:nvPr/>
        </p:nvSpPr>
        <p:spPr>
          <a:xfrm>
            <a:off x="2938526" y="1528826"/>
            <a:ext cx="0" cy="1613408"/>
          </a:xfrm>
          <a:custGeom>
            <a:avLst/>
            <a:gdLst/>
            <a:ahLst/>
            <a:cxnLst/>
            <a:rect l="l" t="t" r="r" b="b"/>
            <a:pathLst>
              <a:path w="0" h="1613408">
                <a:moveTo>
                  <a:pt x="0" y="0"/>
                </a:moveTo>
                <a:lnTo>
                  <a:pt x="0" y="1613408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6" name="object 86"/>
          <p:cNvSpPr/>
          <p:nvPr/>
        </p:nvSpPr>
        <p:spPr>
          <a:xfrm>
            <a:off x="4356100" y="1528826"/>
            <a:ext cx="0" cy="1613408"/>
          </a:xfrm>
          <a:custGeom>
            <a:avLst/>
            <a:gdLst/>
            <a:ahLst/>
            <a:cxnLst/>
            <a:rect l="l" t="t" r="r" b="b"/>
            <a:pathLst>
              <a:path w="0" h="1613408">
                <a:moveTo>
                  <a:pt x="0" y="0"/>
                </a:moveTo>
                <a:lnTo>
                  <a:pt x="0" y="1613408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7" name="object 87"/>
          <p:cNvSpPr/>
          <p:nvPr/>
        </p:nvSpPr>
        <p:spPr>
          <a:xfrm>
            <a:off x="5775325" y="1528826"/>
            <a:ext cx="0" cy="1613408"/>
          </a:xfrm>
          <a:custGeom>
            <a:avLst/>
            <a:gdLst/>
            <a:ahLst/>
            <a:cxnLst/>
            <a:rect l="l" t="t" r="r" b="b"/>
            <a:pathLst>
              <a:path w="0" h="1613408">
                <a:moveTo>
                  <a:pt x="0" y="0"/>
                </a:moveTo>
                <a:lnTo>
                  <a:pt x="0" y="1613408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8" name="object 88"/>
          <p:cNvSpPr/>
          <p:nvPr/>
        </p:nvSpPr>
        <p:spPr>
          <a:xfrm>
            <a:off x="7193026" y="1528826"/>
            <a:ext cx="0" cy="1613408"/>
          </a:xfrm>
          <a:custGeom>
            <a:avLst/>
            <a:gdLst/>
            <a:ahLst/>
            <a:cxnLst/>
            <a:rect l="l" t="t" r="r" b="b"/>
            <a:pathLst>
              <a:path w="0" h="1613408">
                <a:moveTo>
                  <a:pt x="0" y="0"/>
                </a:moveTo>
                <a:lnTo>
                  <a:pt x="0" y="1613408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9" name="object 89"/>
          <p:cNvSpPr/>
          <p:nvPr/>
        </p:nvSpPr>
        <p:spPr>
          <a:xfrm>
            <a:off x="1506601" y="1939289"/>
            <a:ext cx="7118223" cy="0"/>
          </a:xfrm>
          <a:custGeom>
            <a:avLst/>
            <a:gdLst/>
            <a:ahLst/>
            <a:cxnLst/>
            <a:rect l="l" t="t" r="r" b="b"/>
            <a:pathLst>
              <a:path w="7118223" h="0">
                <a:moveTo>
                  <a:pt x="0" y="0"/>
                </a:moveTo>
                <a:lnTo>
                  <a:pt x="7118223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0" name="object 90"/>
          <p:cNvSpPr/>
          <p:nvPr/>
        </p:nvSpPr>
        <p:spPr>
          <a:xfrm>
            <a:off x="1506601" y="2335529"/>
            <a:ext cx="7118223" cy="0"/>
          </a:xfrm>
          <a:custGeom>
            <a:avLst/>
            <a:gdLst/>
            <a:ahLst/>
            <a:cxnLst/>
            <a:rect l="l" t="t" r="r" b="b"/>
            <a:pathLst>
              <a:path w="7118223" h="0">
                <a:moveTo>
                  <a:pt x="0" y="0"/>
                </a:moveTo>
                <a:lnTo>
                  <a:pt x="7118223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1" name="object 91"/>
          <p:cNvSpPr/>
          <p:nvPr/>
        </p:nvSpPr>
        <p:spPr>
          <a:xfrm>
            <a:off x="1506601" y="2731770"/>
            <a:ext cx="7118223" cy="0"/>
          </a:xfrm>
          <a:custGeom>
            <a:avLst/>
            <a:gdLst/>
            <a:ahLst/>
            <a:cxnLst/>
            <a:rect l="l" t="t" r="r" b="b"/>
            <a:pathLst>
              <a:path w="7118223" h="0">
                <a:moveTo>
                  <a:pt x="0" y="0"/>
                </a:moveTo>
                <a:lnTo>
                  <a:pt x="7118223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2" name="object 92"/>
          <p:cNvSpPr/>
          <p:nvPr/>
        </p:nvSpPr>
        <p:spPr>
          <a:xfrm>
            <a:off x="8610600" y="1528826"/>
            <a:ext cx="0" cy="1613408"/>
          </a:xfrm>
          <a:custGeom>
            <a:avLst/>
            <a:gdLst/>
            <a:ahLst/>
            <a:cxnLst/>
            <a:rect l="l" t="t" r="r" b="b"/>
            <a:pathLst>
              <a:path w="0" h="1613408">
                <a:moveTo>
                  <a:pt x="0" y="0"/>
                </a:moveTo>
                <a:lnTo>
                  <a:pt x="0" y="1613408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3" name="object 93"/>
          <p:cNvSpPr/>
          <p:nvPr/>
        </p:nvSpPr>
        <p:spPr>
          <a:xfrm>
            <a:off x="1506601" y="1543050"/>
            <a:ext cx="7118223" cy="0"/>
          </a:xfrm>
          <a:custGeom>
            <a:avLst/>
            <a:gdLst/>
            <a:ahLst/>
            <a:cxnLst/>
            <a:rect l="l" t="t" r="r" b="b"/>
            <a:pathLst>
              <a:path w="7118223" h="0">
                <a:moveTo>
                  <a:pt x="0" y="0"/>
                </a:moveTo>
                <a:lnTo>
                  <a:pt x="7118223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4" name="object 94"/>
          <p:cNvSpPr/>
          <p:nvPr/>
        </p:nvSpPr>
        <p:spPr>
          <a:xfrm>
            <a:off x="1506601" y="3128010"/>
            <a:ext cx="7118223" cy="0"/>
          </a:xfrm>
          <a:custGeom>
            <a:avLst/>
            <a:gdLst/>
            <a:ahLst/>
            <a:cxnLst/>
            <a:rect l="l" t="t" r="r" b="b"/>
            <a:pathLst>
              <a:path w="7118223" h="0">
                <a:moveTo>
                  <a:pt x="0" y="0"/>
                </a:moveTo>
                <a:lnTo>
                  <a:pt x="7118223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5" name="object 95"/>
          <p:cNvSpPr/>
          <p:nvPr/>
        </p:nvSpPr>
        <p:spPr>
          <a:xfrm>
            <a:off x="1219200" y="3113024"/>
            <a:ext cx="7391400" cy="10017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6" name="object 96"/>
          <p:cNvSpPr/>
          <p:nvPr/>
        </p:nvSpPr>
        <p:spPr>
          <a:xfrm>
            <a:off x="1219200" y="3113024"/>
            <a:ext cx="7391400" cy="1001776"/>
          </a:xfrm>
          <a:custGeom>
            <a:avLst/>
            <a:gdLst/>
            <a:ahLst/>
            <a:cxnLst/>
            <a:rect l="l" t="t" r="r" b="b"/>
            <a:pathLst>
              <a:path w="7391400" h="1001776">
                <a:moveTo>
                  <a:pt x="1718818" y="11049"/>
                </a:moveTo>
                <a:lnTo>
                  <a:pt x="3121152" y="0"/>
                </a:lnTo>
                <a:lnTo>
                  <a:pt x="7391400" y="1001776"/>
                </a:lnTo>
                <a:lnTo>
                  <a:pt x="0" y="990726"/>
                </a:lnTo>
                <a:lnTo>
                  <a:pt x="1718818" y="11049"/>
                </a:lnTo>
                <a:close/>
              </a:path>
            </a:pathLst>
          </a:custGeom>
          <a:ln w="12699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7" name="object 97"/>
          <p:cNvSpPr/>
          <p:nvPr/>
        </p:nvSpPr>
        <p:spPr>
          <a:xfrm>
            <a:off x="1219200" y="5219700"/>
            <a:ext cx="1009650" cy="571500"/>
          </a:xfrm>
          <a:custGeom>
            <a:avLst/>
            <a:gdLst/>
            <a:ahLst/>
            <a:cxnLst/>
            <a:rect l="l" t="t" r="r" b="b"/>
            <a:pathLst>
              <a:path w="1009650" h="571500">
                <a:moveTo>
                  <a:pt x="0" y="571500"/>
                </a:moveTo>
                <a:lnTo>
                  <a:pt x="1009650" y="571500"/>
                </a:lnTo>
                <a:lnTo>
                  <a:pt x="1009650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8" name="object 98"/>
          <p:cNvSpPr/>
          <p:nvPr/>
        </p:nvSpPr>
        <p:spPr>
          <a:xfrm>
            <a:off x="2228850" y="5219700"/>
            <a:ext cx="666750" cy="571500"/>
          </a:xfrm>
          <a:custGeom>
            <a:avLst/>
            <a:gdLst/>
            <a:ahLst/>
            <a:cxnLst/>
            <a:rect l="l" t="t" r="r" b="b"/>
            <a:pathLst>
              <a:path w="666750" h="571500">
                <a:moveTo>
                  <a:pt x="0" y="571500"/>
                </a:moveTo>
                <a:lnTo>
                  <a:pt x="666750" y="571500"/>
                </a:lnTo>
                <a:lnTo>
                  <a:pt x="666750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9" name="object 99"/>
          <p:cNvSpPr/>
          <p:nvPr/>
        </p:nvSpPr>
        <p:spPr>
          <a:xfrm>
            <a:off x="2895600" y="5219700"/>
            <a:ext cx="685800" cy="571500"/>
          </a:xfrm>
          <a:custGeom>
            <a:avLst/>
            <a:gdLst/>
            <a:ahLst/>
            <a:cxnLst/>
            <a:rect l="l" t="t" r="r" b="b"/>
            <a:pathLst>
              <a:path w="685800" h="571500">
                <a:moveTo>
                  <a:pt x="0" y="571500"/>
                </a:moveTo>
                <a:lnTo>
                  <a:pt x="685800" y="571500"/>
                </a:lnTo>
                <a:lnTo>
                  <a:pt x="685800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0" name="object 100"/>
          <p:cNvSpPr/>
          <p:nvPr/>
        </p:nvSpPr>
        <p:spPr>
          <a:xfrm>
            <a:off x="3581400" y="5219700"/>
            <a:ext cx="762000" cy="571500"/>
          </a:xfrm>
          <a:custGeom>
            <a:avLst/>
            <a:gdLst/>
            <a:ahLst/>
            <a:cxnLst/>
            <a:rect l="l" t="t" r="r" b="b"/>
            <a:pathLst>
              <a:path w="762000" h="571500">
                <a:moveTo>
                  <a:pt x="0" y="571500"/>
                </a:moveTo>
                <a:lnTo>
                  <a:pt x="762000" y="571500"/>
                </a:lnTo>
                <a:lnTo>
                  <a:pt x="762000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1" name="object 101"/>
          <p:cNvSpPr/>
          <p:nvPr/>
        </p:nvSpPr>
        <p:spPr>
          <a:xfrm>
            <a:off x="4343400" y="5219700"/>
            <a:ext cx="1419225" cy="571500"/>
          </a:xfrm>
          <a:custGeom>
            <a:avLst/>
            <a:gdLst/>
            <a:ahLst/>
            <a:cxnLst/>
            <a:rect l="l" t="t" r="r" b="b"/>
            <a:pathLst>
              <a:path w="1419225" h="571500">
                <a:moveTo>
                  <a:pt x="0" y="571500"/>
                </a:moveTo>
                <a:lnTo>
                  <a:pt x="1419225" y="571500"/>
                </a:lnTo>
                <a:lnTo>
                  <a:pt x="1419225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2" name="object 102"/>
          <p:cNvSpPr/>
          <p:nvPr/>
        </p:nvSpPr>
        <p:spPr>
          <a:xfrm>
            <a:off x="5762625" y="5219700"/>
            <a:ext cx="608012" cy="571500"/>
          </a:xfrm>
          <a:custGeom>
            <a:avLst/>
            <a:gdLst/>
            <a:ahLst/>
            <a:cxnLst/>
            <a:rect l="l" t="t" r="r" b="b"/>
            <a:pathLst>
              <a:path w="608012" h="571500">
                <a:moveTo>
                  <a:pt x="0" y="571500"/>
                </a:moveTo>
                <a:lnTo>
                  <a:pt x="608012" y="571500"/>
                </a:lnTo>
                <a:lnTo>
                  <a:pt x="608012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3" name="object 103"/>
          <p:cNvSpPr/>
          <p:nvPr/>
        </p:nvSpPr>
        <p:spPr>
          <a:xfrm>
            <a:off x="6370701" y="5219700"/>
            <a:ext cx="914400" cy="571500"/>
          </a:xfrm>
          <a:custGeom>
            <a:avLst/>
            <a:gdLst/>
            <a:ahLst/>
            <a:cxnLst/>
            <a:rect l="l" t="t" r="r" b="b"/>
            <a:pathLst>
              <a:path w="914400" h="571500">
                <a:moveTo>
                  <a:pt x="0" y="571500"/>
                </a:moveTo>
                <a:lnTo>
                  <a:pt x="914400" y="571500"/>
                </a:lnTo>
                <a:lnTo>
                  <a:pt x="914400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4" name="object 104"/>
          <p:cNvSpPr/>
          <p:nvPr/>
        </p:nvSpPr>
        <p:spPr>
          <a:xfrm>
            <a:off x="7285101" y="5219700"/>
            <a:ext cx="1143000" cy="571500"/>
          </a:xfrm>
          <a:custGeom>
            <a:avLst/>
            <a:gdLst/>
            <a:ahLst/>
            <a:cxnLst/>
            <a:rect l="l" t="t" r="r" b="b"/>
            <a:pathLst>
              <a:path w="1143000" h="571500">
                <a:moveTo>
                  <a:pt x="0" y="571500"/>
                </a:moveTo>
                <a:lnTo>
                  <a:pt x="1143000" y="571500"/>
                </a:lnTo>
                <a:lnTo>
                  <a:pt x="1143000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5" name="object 105"/>
          <p:cNvSpPr/>
          <p:nvPr/>
        </p:nvSpPr>
        <p:spPr>
          <a:xfrm>
            <a:off x="1219200" y="5205349"/>
            <a:ext cx="0" cy="600138"/>
          </a:xfrm>
          <a:custGeom>
            <a:avLst/>
            <a:gdLst/>
            <a:ahLst/>
            <a:cxnLst/>
            <a:rect l="l" t="t" r="r" b="b"/>
            <a:pathLst>
              <a:path w="0" h="600138">
                <a:moveTo>
                  <a:pt x="0" y="0"/>
                </a:moveTo>
                <a:lnTo>
                  <a:pt x="0" y="600138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6" name="object 106"/>
          <p:cNvSpPr/>
          <p:nvPr/>
        </p:nvSpPr>
        <p:spPr>
          <a:xfrm>
            <a:off x="2228850" y="5205349"/>
            <a:ext cx="0" cy="600138"/>
          </a:xfrm>
          <a:custGeom>
            <a:avLst/>
            <a:gdLst/>
            <a:ahLst/>
            <a:cxnLst/>
            <a:rect l="l" t="t" r="r" b="b"/>
            <a:pathLst>
              <a:path w="0" h="600138">
                <a:moveTo>
                  <a:pt x="0" y="0"/>
                </a:moveTo>
                <a:lnTo>
                  <a:pt x="0" y="600138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7" name="object 107"/>
          <p:cNvSpPr/>
          <p:nvPr/>
        </p:nvSpPr>
        <p:spPr>
          <a:xfrm>
            <a:off x="2895600" y="5205349"/>
            <a:ext cx="0" cy="600138"/>
          </a:xfrm>
          <a:custGeom>
            <a:avLst/>
            <a:gdLst/>
            <a:ahLst/>
            <a:cxnLst/>
            <a:rect l="l" t="t" r="r" b="b"/>
            <a:pathLst>
              <a:path w="0" h="600138">
                <a:moveTo>
                  <a:pt x="0" y="0"/>
                </a:moveTo>
                <a:lnTo>
                  <a:pt x="0" y="600138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8" name="object 108"/>
          <p:cNvSpPr/>
          <p:nvPr/>
        </p:nvSpPr>
        <p:spPr>
          <a:xfrm>
            <a:off x="3581400" y="5205349"/>
            <a:ext cx="0" cy="600138"/>
          </a:xfrm>
          <a:custGeom>
            <a:avLst/>
            <a:gdLst/>
            <a:ahLst/>
            <a:cxnLst/>
            <a:rect l="l" t="t" r="r" b="b"/>
            <a:pathLst>
              <a:path w="0" h="600138">
                <a:moveTo>
                  <a:pt x="0" y="0"/>
                </a:moveTo>
                <a:lnTo>
                  <a:pt x="0" y="600138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9" name="object 109"/>
          <p:cNvSpPr/>
          <p:nvPr/>
        </p:nvSpPr>
        <p:spPr>
          <a:xfrm>
            <a:off x="4343400" y="5205349"/>
            <a:ext cx="0" cy="600138"/>
          </a:xfrm>
          <a:custGeom>
            <a:avLst/>
            <a:gdLst/>
            <a:ahLst/>
            <a:cxnLst/>
            <a:rect l="l" t="t" r="r" b="b"/>
            <a:pathLst>
              <a:path w="0" h="600138">
                <a:moveTo>
                  <a:pt x="0" y="0"/>
                </a:moveTo>
                <a:lnTo>
                  <a:pt x="0" y="600138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0" name="object 110"/>
          <p:cNvSpPr/>
          <p:nvPr/>
        </p:nvSpPr>
        <p:spPr>
          <a:xfrm>
            <a:off x="5762625" y="5205349"/>
            <a:ext cx="0" cy="600138"/>
          </a:xfrm>
          <a:custGeom>
            <a:avLst/>
            <a:gdLst/>
            <a:ahLst/>
            <a:cxnLst/>
            <a:rect l="l" t="t" r="r" b="b"/>
            <a:pathLst>
              <a:path w="0" h="600138">
                <a:moveTo>
                  <a:pt x="0" y="0"/>
                </a:moveTo>
                <a:lnTo>
                  <a:pt x="0" y="600138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1" name="object 111"/>
          <p:cNvSpPr/>
          <p:nvPr/>
        </p:nvSpPr>
        <p:spPr>
          <a:xfrm>
            <a:off x="6370701" y="5205349"/>
            <a:ext cx="0" cy="600138"/>
          </a:xfrm>
          <a:custGeom>
            <a:avLst/>
            <a:gdLst/>
            <a:ahLst/>
            <a:cxnLst/>
            <a:rect l="l" t="t" r="r" b="b"/>
            <a:pathLst>
              <a:path w="0" h="600138">
                <a:moveTo>
                  <a:pt x="0" y="0"/>
                </a:moveTo>
                <a:lnTo>
                  <a:pt x="0" y="600138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2" name="object 112"/>
          <p:cNvSpPr/>
          <p:nvPr/>
        </p:nvSpPr>
        <p:spPr>
          <a:xfrm>
            <a:off x="7285101" y="5205349"/>
            <a:ext cx="0" cy="600138"/>
          </a:xfrm>
          <a:custGeom>
            <a:avLst/>
            <a:gdLst/>
            <a:ahLst/>
            <a:cxnLst/>
            <a:rect l="l" t="t" r="r" b="b"/>
            <a:pathLst>
              <a:path w="0" h="600138">
                <a:moveTo>
                  <a:pt x="0" y="0"/>
                </a:moveTo>
                <a:lnTo>
                  <a:pt x="0" y="600138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3" name="object 113"/>
          <p:cNvSpPr/>
          <p:nvPr/>
        </p:nvSpPr>
        <p:spPr>
          <a:xfrm>
            <a:off x="8428101" y="5205349"/>
            <a:ext cx="0" cy="600138"/>
          </a:xfrm>
          <a:custGeom>
            <a:avLst/>
            <a:gdLst/>
            <a:ahLst/>
            <a:cxnLst/>
            <a:rect l="l" t="t" r="r" b="b"/>
            <a:pathLst>
              <a:path w="0" h="600138">
                <a:moveTo>
                  <a:pt x="0" y="0"/>
                </a:moveTo>
                <a:lnTo>
                  <a:pt x="0" y="600138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4" name="object 114"/>
          <p:cNvSpPr/>
          <p:nvPr/>
        </p:nvSpPr>
        <p:spPr>
          <a:xfrm>
            <a:off x="1204912" y="5219700"/>
            <a:ext cx="7237412" cy="0"/>
          </a:xfrm>
          <a:custGeom>
            <a:avLst/>
            <a:gdLst/>
            <a:ahLst/>
            <a:cxnLst/>
            <a:rect l="l" t="t" r="r" b="b"/>
            <a:pathLst>
              <a:path w="7237412" h="0">
                <a:moveTo>
                  <a:pt x="0" y="0"/>
                </a:moveTo>
                <a:lnTo>
                  <a:pt x="7237412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5" name="object 115"/>
          <p:cNvSpPr/>
          <p:nvPr/>
        </p:nvSpPr>
        <p:spPr>
          <a:xfrm>
            <a:off x="1204912" y="5791200"/>
            <a:ext cx="7237412" cy="0"/>
          </a:xfrm>
          <a:custGeom>
            <a:avLst/>
            <a:gdLst/>
            <a:ahLst/>
            <a:cxnLst/>
            <a:rect l="l" t="t" r="r" b="b"/>
            <a:pathLst>
              <a:path w="7237412" h="0">
                <a:moveTo>
                  <a:pt x="0" y="0"/>
                </a:moveTo>
                <a:lnTo>
                  <a:pt x="7237412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6" name="object 116"/>
          <p:cNvSpPr/>
          <p:nvPr/>
        </p:nvSpPr>
        <p:spPr>
          <a:xfrm>
            <a:off x="4241800" y="4648200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7" name="object 117"/>
          <p:cNvSpPr/>
          <p:nvPr/>
        </p:nvSpPr>
        <p:spPr>
          <a:xfrm>
            <a:off x="5562600" y="4648200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8" name="object 118"/>
          <p:cNvSpPr/>
          <p:nvPr/>
        </p:nvSpPr>
        <p:spPr>
          <a:xfrm>
            <a:off x="5804154" y="5791200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704494" y="589080"/>
            <a:ext cx="3250236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job</a:t>
            </a:r>
            <a:r>
              <a:rPr dirty="0" smtClean="0" sz="4400" spc="-4">
                <a:solidFill>
                  <a:srgbClr val="4FFFFF"/>
                </a:solidFill>
                <a:latin typeface="Arial"/>
                <a:cs typeface="Arial"/>
              </a:rPr>
              <a:t>-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manager</a:t>
            </a:r>
            <a:endParaRPr sz="44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996690" y="589080"/>
            <a:ext cx="420486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–</a:t>
            </a:r>
            <a:endParaRPr sz="44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464812" y="589080"/>
            <a:ext cx="1322022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GPU</a:t>
            </a:r>
            <a:endParaRPr sz="44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833065" y="589080"/>
            <a:ext cx="2689156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inter</a:t>
            </a:r>
            <a:r>
              <a:rPr dirty="0" smtClean="0" sz="4400" spc="-14">
                <a:solidFill>
                  <a:srgbClr val="4FFFFF"/>
                </a:solidFill>
                <a:latin typeface="Arial"/>
                <a:cs typeface="Arial"/>
              </a:rPr>
              <a:t>a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ction</a:t>
            </a:r>
            <a:endParaRPr sz="44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35940" y="1617234"/>
            <a:ext cx="620730" cy="14688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3811">
              <a:lnSpc>
                <a:spcPts val="2150"/>
              </a:lnSpc>
              <a:spcBef>
                <a:spcPts val="107"/>
              </a:spcBef>
            </a:pPr>
            <a:r>
              <a:rPr dirty="0" smtClean="0" sz="2000" spc="-4">
                <a:solidFill>
                  <a:srgbClr val="E9FFFF"/>
                </a:solidFill>
                <a:latin typeface="Arial"/>
                <a:cs typeface="Arial"/>
              </a:rPr>
              <a:t>PPU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712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GPU</a:t>
            </a:r>
            <a:endParaRPr sz="2000">
              <a:latin typeface="Arial"/>
              <a:cs typeface="Arial"/>
            </a:endParaRPr>
          </a:p>
          <a:p>
            <a:pPr marL="12700" marR="43811">
              <a:lnSpc>
                <a:spcPct val="95825"/>
              </a:lnSpc>
              <a:spcBef>
                <a:spcPts val="822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TV</a:t>
            </a:r>
            <a:endParaRPr sz="2000">
              <a:latin typeface="Arial"/>
              <a:cs typeface="Arial"/>
            </a:endParaRPr>
          </a:p>
          <a:p>
            <a:pPr marL="12700" marR="43811">
              <a:lnSpc>
                <a:spcPct val="95825"/>
              </a:lnSpc>
              <a:spcBef>
                <a:spcPts val="820"/>
              </a:spcBef>
            </a:pPr>
            <a:r>
              <a:rPr dirty="0" smtClean="0" sz="2000" spc="-4">
                <a:solidFill>
                  <a:srgbClr val="E9FFFF"/>
                </a:solidFill>
                <a:latin typeface="Arial"/>
                <a:cs typeface="Arial"/>
              </a:rPr>
              <a:t>SPU</a:t>
            </a:r>
            <a:endParaRPr sz="20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88340" y="4176569"/>
            <a:ext cx="438415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GPU</a:t>
            </a:r>
            <a:endParaRPr sz="14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88340" y="5281716"/>
            <a:ext cx="418569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SPU</a:t>
            </a:r>
            <a:endParaRPr sz="14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19200" y="5219700"/>
            <a:ext cx="1009650" cy="571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93">
              <a:lnSpc>
                <a:spcPct val="95825"/>
              </a:lnSpc>
              <a:spcBef>
                <a:spcPts val="409"/>
              </a:spcBef>
            </a:pP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job</a:t>
            </a:r>
            <a:r>
              <a:rPr dirty="0" smtClean="0" sz="14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228850" y="5219700"/>
            <a:ext cx="666750" cy="571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948">
              <a:lnSpc>
                <a:spcPct val="95825"/>
              </a:lnSpc>
              <a:spcBef>
                <a:spcPts val="409"/>
              </a:spcBef>
            </a:pP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job</a:t>
            </a:r>
            <a:r>
              <a:rPr dirty="0" smtClean="0" sz="14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895600" y="5219700"/>
            <a:ext cx="685800" cy="571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075">
              <a:lnSpc>
                <a:spcPct val="95825"/>
              </a:lnSpc>
              <a:spcBef>
                <a:spcPts val="409"/>
              </a:spcBef>
            </a:pP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job</a:t>
            </a:r>
            <a:r>
              <a:rPr dirty="0" smtClean="0" sz="14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581400" y="5219700"/>
            <a:ext cx="762000" cy="571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075">
              <a:lnSpc>
                <a:spcPct val="95825"/>
              </a:lnSpc>
              <a:spcBef>
                <a:spcPts val="409"/>
              </a:spcBef>
            </a:pP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job</a:t>
            </a:r>
            <a:r>
              <a:rPr dirty="0" smtClean="0" sz="14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343400" y="5219700"/>
            <a:ext cx="1419225" cy="571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075">
              <a:lnSpc>
                <a:spcPct val="95825"/>
              </a:lnSpc>
              <a:spcBef>
                <a:spcPts val="409"/>
              </a:spcBef>
            </a:pP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GPU</a:t>
            </a:r>
            <a:r>
              <a:rPr dirty="0" smtClean="0" sz="1400" spc="-2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job</a:t>
            </a:r>
            <a:r>
              <a:rPr dirty="0" smtClean="0" sz="1400" spc="-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762625" y="5219700"/>
            <a:ext cx="608076" cy="571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328">
              <a:lnSpc>
                <a:spcPct val="95825"/>
              </a:lnSpc>
              <a:spcBef>
                <a:spcPts val="409"/>
              </a:spcBef>
            </a:pP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job</a:t>
            </a:r>
            <a:r>
              <a:rPr dirty="0" smtClean="0" sz="14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70701" y="5219700"/>
            <a:ext cx="914400" cy="571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328">
              <a:lnSpc>
                <a:spcPct val="95825"/>
              </a:lnSpc>
              <a:spcBef>
                <a:spcPts val="409"/>
              </a:spcBef>
            </a:pP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job</a:t>
            </a:r>
            <a:r>
              <a:rPr dirty="0" smtClean="0" sz="14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285101" y="5219700"/>
            <a:ext cx="1143000" cy="571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582">
              <a:lnSpc>
                <a:spcPct val="95825"/>
              </a:lnSpc>
              <a:spcBef>
                <a:spcPts val="409"/>
              </a:spcBef>
            </a:pP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…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219200" y="5791200"/>
            <a:ext cx="4584954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1" name="object 31"/>
          <p:cNvSpPr txBox="1"/>
          <p:nvPr/>
        </p:nvSpPr>
        <p:spPr>
          <a:xfrm>
            <a:off x="5804154" y="5791200"/>
            <a:ext cx="2638171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456">
              <a:lnSpc>
                <a:spcPct val="95825"/>
              </a:lnSpc>
              <a:spcBef>
                <a:spcPts val="414"/>
              </a:spcBef>
            </a:pP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1400" spc="-4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aphore</a:t>
            </a:r>
            <a:r>
              <a:rPr dirty="0" smtClean="0" sz="1400" spc="-5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ignal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201737" y="4114800"/>
            <a:ext cx="962088" cy="571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503">
              <a:lnSpc>
                <a:spcPct val="95825"/>
              </a:lnSpc>
              <a:spcBef>
                <a:spcPts val="409"/>
              </a:spcBef>
            </a:pP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re</a:t>
            </a:r>
            <a:r>
              <a:rPr dirty="0" smtClean="0" sz="1400" spc="-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der</a:t>
            </a:r>
            <a:r>
              <a:rPr dirty="0" smtClean="0" sz="1400" spc="-1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163826" y="4114800"/>
            <a:ext cx="887349" cy="571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93">
              <a:lnSpc>
                <a:spcPct val="95825"/>
              </a:lnSpc>
              <a:spcBef>
                <a:spcPts val="409"/>
              </a:spcBef>
            </a:pP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re</a:t>
            </a:r>
            <a:r>
              <a:rPr dirty="0" smtClean="0" sz="1400" spc="-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der</a:t>
            </a:r>
            <a:r>
              <a:rPr dirty="0" smtClean="0" sz="1400" spc="-4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051175" y="4114800"/>
            <a:ext cx="1185926" cy="571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948">
              <a:lnSpc>
                <a:spcPct val="95825"/>
              </a:lnSpc>
              <a:spcBef>
                <a:spcPts val="409"/>
              </a:spcBef>
            </a:pP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re</a:t>
            </a:r>
            <a:r>
              <a:rPr dirty="0" smtClean="0" sz="1400" spc="-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der</a:t>
            </a:r>
            <a:r>
              <a:rPr dirty="0" smtClean="0" sz="1400" spc="-4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C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237101" y="4114800"/>
            <a:ext cx="1325499" cy="571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948">
              <a:lnSpc>
                <a:spcPct val="95825"/>
              </a:lnSpc>
              <a:spcBef>
                <a:spcPts val="409"/>
              </a:spcBef>
            </a:pP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re</a:t>
            </a:r>
            <a:r>
              <a:rPr dirty="0" smtClean="0" sz="1400" spc="-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der</a:t>
            </a:r>
            <a:r>
              <a:rPr dirty="0" smtClean="0" sz="1400" spc="-4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562600" y="4114800"/>
            <a:ext cx="2168525" cy="571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328">
              <a:lnSpc>
                <a:spcPct val="95825"/>
              </a:lnSpc>
              <a:spcBef>
                <a:spcPts val="409"/>
              </a:spcBef>
            </a:pP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re</a:t>
            </a:r>
            <a:r>
              <a:rPr dirty="0" smtClean="0" sz="1400" spc="-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der</a:t>
            </a:r>
            <a:r>
              <a:rPr dirty="0" smtClean="0" sz="1400" spc="-4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731125" y="4114800"/>
            <a:ext cx="879475" cy="571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836">
              <a:lnSpc>
                <a:spcPct val="95825"/>
              </a:lnSpc>
              <a:spcBef>
                <a:spcPts val="409"/>
              </a:spcBef>
            </a:pP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…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01737" y="4686300"/>
            <a:ext cx="3035363" cy="266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85937" algn="r">
              <a:lnSpc>
                <a:spcPct val="95825"/>
              </a:lnSpc>
              <a:spcBef>
                <a:spcPts val="110"/>
              </a:spcBef>
            </a:pP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rigger</a:t>
            </a:r>
            <a:r>
              <a:rPr dirty="0" smtClean="0" sz="1400" spc="-5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SPU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237101" y="4686300"/>
            <a:ext cx="1325499" cy="266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2" name="object 22"/>
          <p:cNvSpPr txBox="1"/>
          <p:nvPr/>
        </p:nvSpPr>
        <p:spPr>
          <a:xfrm>
            <a:off x="5562600" y="4686300"/>
            <a:ext cx="3062224" cy="266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328">
              <a:lnSpc>
                <a:spcPct val="95825"/>
              </a:lnSpc>
              <a:spcBef>
                <a:spcPts val="110"/>
              </a:spcBef>
            </a:pP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1400" spc="-4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aphore</a:t>
            </a:r>
            <a:r>
              <a:rPr dirty="0" smtClean="0" sz="1400" spc="-5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400" spc="-19">
                <a:solidFill>
                  <a:srgbClr val="E9FFFF"/>
                </a:solidFill>
                <a:latin typeface="Arial"/>
                <a:cs typeface="Arial"/>
              </a:rPr>
              <a:t>w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ait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20825" y="1543050"/>
            <a:ext cx="1417701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566">
              <a:lnSpc>
                <a:spcPct val="95825"/>
              </a:lnSpc>
              <a:spcBef>
                <a:spcPts val="430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te</a:t>
            </a:r>
            <a:r>
              <a:rPr dirty="0" smtClean="0" sz="2000" spc="-3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38526" y="1543050"/>
            <a:ext cx="1417574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821">
              <a:lnSpc>
                <a:spcPct val="95825"/>
              </a:lnSpc>
              <a:spcBef>
                <a:spcPts val="430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upd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te</a:t>
            </a:r>
            <a:r>
              <a:rPr dirty="0" smtClean="0" sz="2000" spc="-3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56100" y="1543050"/>
            <a:ext cx="1419225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1">
              <a:lnSpc>
                <a:spcPct val="95825"/>
              </a:lnSpc>
              <a:spcBef>
                <a:spcPts val="430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upd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te</a:t>
            </a:r>
            <a:r>
              <a:rPr dirty="0" smtClean="0" sz="2000" spc="-3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75325" y="1543050"/>
            <a:ext cx="1417701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50379" marR="549236" algn="ctr">
              <a:lnSpc>
                <a:spcPct val="95825"/>
              </a:lnSpc>
              <a:spcBef>
                <a:spcPts val="430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193026" y="1543050"/>
            <a:ext cx="1417574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50633" marR="548855" algn="ctr">
              <a:lnSpc>
                <a:spcPct val="95825"/>
              </a:lnSpc>
              <a:spcBef>
                <a:spcPts val="430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20825" y="1939289"/>
            <a:ext cx="1417701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49617" marR="549998" algn="ctr">
              <a:lnSpc>
                <a:spcPct val="95825"/>
              </a:lnSpc>
              <a:spcBef>
                <a:spcPts val="430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38526" y="1939289"/>
            <a:ext cx="1417574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821">
              <a:lnSpc>
                <a:spcPct val="95825"/>
              </a:lnSpc>
              <a:spcBef>
                <a:spcPts val="430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nder</a:t>
            </a:r>
            <a:r>
              <a:rPr dirty="0" smtClean="0" sz="2000" spc="-4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56100" y="1939289"/>
            <a:ext cx="1419225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1">
              <a:lnSpc>
                <a:spcPct val="95825"/>
              </a:lnSpc>
              <a:spcBef>
                <a:spcPts val="430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nder</a:t>
            </a:r>
            <a:r>
              <a:rPr dirty="0" smtClean="0" sz="2000" spc="-4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75325" y="1939289"/>
            <a:ext cx="1417701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328">
              <a:lnSpc>
                <a:spcPct val="95825"/>
              </a:lnSpc>
              <a:spcBef>
                <a:spcPts val="430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nder</a:t>
            </a:r>
            <a:r>
              <a:rPr dirty="0" smtClean="0" sz="2000" spc="-4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93026" y="1939289"/>
            <a:ext cx="1417574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50633" marR="548855" algn="ctr">
              <a:lnSpc>
                <a:spcPct val="95825"/>
              </a:lnSpc>
              <a:spcBef>
                <a:spcPts val="430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20825" y="2335529"/>
            <a:ext cx="1417701" cy="3962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49595" marR="549671" algn="ctr">
              <a:lnSpc>
                <a:spcPct val="95825"/>
              </a:lnSpc>
              <a:spcBef>
                <a:spcPts val="434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38526" y="2335529"/>
            <a:ext cx="1417574" cy="3962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49849" marR="549290" algn="ctr">
              <a:lnSpc>
                <a:spcPct val="95825"/>
              </a:lnSpc>
              <a:spcBef>
                <a:spcPts val="434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56100" y="2335529"/>
            <a:ext cx="1419225" cy="3962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1">
              <a:lnSpc>
                <a:spcPct val="95825"/>
              </a:lnSpc>
              <a:spcBef>
                <a:spcPts val="434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display</a:t>
            </a:r>
            <a:r>
              <a:rPr dirty="0" smtClean="0" sz="20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75325" y="2335529"/>
            <a:ext cx="1417701" cy="3962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328">
              <a:lnSpc>
                <a:spcPct val="95825"/>
              </a:lnSpc>
              <a:spcBef>
                <a:spcPts val="434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display</a:t>
            </a:r>
            <a:r>
              <a:rPr dirty="0" smtClean="0" sz="20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93026" y="2335529"/>
            <a:ext cx="1417574" cy="3962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582">
              <a:lnSpc>
                <a:spcPct val="95825"/>
              </a:lnSpc>
              <a:spcBef>
                <a:spcPts val="434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display</a:t>
            </a:r>
            <a:r>
              <a:rPr dirty="0" smtClean="0" sz="20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20825" y="2731770"/>
            <a:ext cx="1417701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49617" marR="549998" algn="ctr">
              <a:lnSpc>
                <a:spcPct val="95825"/>
              </a:lnSpc>
              <a:spcBef>
                <a:spcPts val="434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38526" y="2731770"/>
            <a:ext cx="1417574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821">
              <a:lnSpc>
                <a:spcPct val="95825"/>
              </a:lnSpc>
              <a:spcBef>
                <a:spcPts val="434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si</a:t>
            </a:r>
            <a:r>
              <a:rPr dirty="0" smtClean="0" sz="2000" spc="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000" spc="-4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56100" y="2731770"/>
            <a:ext cx="1419225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1">
              <a:lnSpc>
                <a:spcPct val="95825"/>
              </a:lnSpc>
              <a:spcBef>
                <a:spcPts val="434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si</a:t>
            </a:r>
            <a:r>
              <a:rPr dirty="0" smtClean="0" sz="2000" spc="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000" spc="-4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75325" y="2731770"/>
            <a:ext cx="1417701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328">
              <a:lnSpc>
                <a:spcPct val="95825"/>
              </a:lnSpc>
              <a:spcBef>
                <a:spcPts val="434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si</a:t>
            </a:r>
            <a:r>
              <a:rPr dirty="0" smtClean="0" sz="2000" spc="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000" spc="-4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193026" y="2731770"/>
            <a:ext cx="1417574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50633" marR="548855" algn="ctr">
              <a:lnSpc>
                <a:spcPct val="95825"/>
              </a:lnSpc>
              <a:spcBef>
                <a:spcPts val="434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852487" y="1373251"/>
            <a:ext cx="1676400" cy="335279"/>
          </a:xfrm>
          <a:custGeom>
            <a:avLst/>
            <a:gdLst/>
            <a:ahLst/>
            <a:cxnLst/>
            <a:rect l="l" t="t" r="r" b="b"/>
            <a:pathLst>
              <a:path w="1676400" h="335279">
                <a:moveTo>
                  <a:pt x="0" y="335279"/>
                </a:moveTo>
                <a:lnTo>
                  <a:pt x="1676400" y="335279"/>
                </a:lnTo>
                <a:lnTo>
                  <a:pt x="1676400" y="0"/>
                </a:lnTo>
                <a:lnTo>
                  <a:pt x="0" y="0"/>
                </a:lnTo>
                <a:lnTo>
                  <a:pt x="0" y="335279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852487" y="2043811"/>
            <a:ext cx="1676400" cy="335279"/>
          </a:xfrm>
          <a:custGeom>
            <a:avLst/>
            <a:gdLst/>
            <a:ahLst/>
            <a:cxnLst/>
            <a:rect l="l" t="t" r="r" b="b"/>
            <a:pathLst>
              <a:path w="1676400" h="335279">
                <a:moveTo>
                  <a:pt x="0" y="335279"/>
                </a:moveTo>
                <a:lnTo>
                  <a:pt x="1676400" y="335279"/>
                </a:lnTo>
                <a:lnTo>
                  <a:pt x="1676400" y="0"/>
                </a:lnTo>
                <a:lnTo>
                  <a:pt x="0" y="0"/>
                </a:lnTo>
                <a:lnTo>
                  <a:pt x="0" y="335279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852487" y="2714371"/>
            <a:ext cx="1676400" cy="335279"/>
          </a:xfrm>
          <a:custGeom>
            <a:avLst/>
            <a:gdLst/>
            <a:ahLst/>
            <a:cxnLst/>
            <a:rect l="l" t="t" r="r" b="b"/>
            <a:pathLst>
              <a:path w="1676400" h="335279">
                <a:moveTo>
                  <a:pt x="0" y="335279"/>
                </a:moveTo>
                <a:lnTo>
                  <a:pt x="1676400" y="335279"/>
                </a:lnTo>
                <a:lnTo>
                  <a:pt x="1676400" y="0"/>
                </a:lnTo>
                <a:lnTo>
                  <a:pt x="0" y="0"/>
                </a:lnTo>
                <a:lnTo>
                  <a:pt x="0" y="335279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852487" y="3384931"/>
            <a:ext cx="1676400" cy="335279"/>
          </a:xfrm>
          <a:custGeom>
            <a:avLst/>
            <a:gdLst/>
            <a:ahLst/>
            <a:cxnLst/>
            <a:rect l="l" t="t" r="r" b="b"/>
            <a:pathLst>
              <a:path w="1676400" h="335279">
                <a:moveTo>
                  <a:pt x="0" y="335279"/>
                </a:moveTo>
                <a:lnTo>
                  <a:pt x="1676400" y="335279"/>
                </a:lnTo>
                <a:lnTo>
                  <a:pt x="1676400" y="0"/>
                </a:lnTo>
                <a:lnTo>
                  <a:pt x="0" y="0"/>
                </a:lnTo>
                <a:lnTo>
                  <a:pt x="0" y="335279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852487" y="4055491"/>
            <a:ext cx="1676400" cy="335280"/>
          </a:xfrm>
          <a:custGeom>
            <a:avLst/>
            <a:gdLst/>
            <a:ahLst/>
            <a:cxnLst/>
            <a:rect l="l" t="t" r="r" b="b"/>
            <a:pathLst>
              <a:path w="1676400" h="335280">
                <a:moveTo>
                  <a:pt x="0" y="335280"/>
                </a:moveTo>
                <a:lnTo>
                  <a:pt x="1676400" y="335280"/>
                </a:lnTo>
                <a:lnTo>
                  <a:pt x="1676400" y="0"/>
                </a:lnTo>
                <a:lnTo>
                  <a:pt x="0" y="0"/>
                </a:lnTo>
                <a:lnTo>
                  <a:pt x="0" y="33528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838200" y="1708530"/>
            <a:ext cx="1704975" cy="0"/>
          </a:xfrm>
          <a:custGeom>
            <a:avLst/>
            <a:gdLst/>
            <a:ahLst/>
            <a:cxnLst/>
            <a:rect l="l" t="t" r="r" b="b"/>
            <a:pathLst>
              <a:path w="1704975" h="0">
                <a:moveTo>
                  <a:pt x="0" y="0"/>
                </a:moveTo>
                <a:lnTo>
                  <a:pt x="17049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838200" y="2043811"/>
            <a:ext cx="1704975" cy="0"/>
          </a:xfrm>
          <a:custGeom>
            <a:avLst/>
            <a:gdLst/>
            <a:ahLst/>
            <a:cxnLst/>
            <a:rect l="l" t="t" r="r" b="b"/>
            <a:pathLst>
              <a:path w="1704975" h="0">
                <a:moveTo>
                  <a:pt x="0" y="0"/>
                </a:moveTo>
                <a:lnTo>
                  <a:pt x="17049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838200" y="2379091"/>
            <a:ext cx="1704975" cy="0"/>
          </a:xfrm>
          <a:custGeom>
            <a:avLst/>
            <a:gdLst/>
            <a:ahLst/>
            <a:cxnLst/>
            <a:rect l="l" t="t" r="r" b="b"/>
            <a:pathLst>
              <a:path w="1704975" h="0">
                <a:moveTo>
                  <a:pt x="0" y="0"/>
                </a:moveTo>
                <a:lnTo>
                  <a:pt x="17049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838200" y="2714371"/>
            <a:ext cx="1704975" cy="0"/>
          </a:xfrm>
          <a:custGeom>
            <a:avLst/>
            <a:gdLst/>
            <a:ahLst/>
            <a:cxnLst/>
            <a:rect l="l" t="t" r="r" b="b"/>
            <a:pathLst>
              <a:path w="1704975" h="0">
                <a:moveTo>
                  <a:pt x="0" y="0"/>
                </a:moveTo>
                <a:lnTo>
                  <a:pt x="17049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838200" y="3049524"/>
            <a:ext cx="1704975" cy="0"/>
          </a:xfrm>
          <a:custGeom>
            <a:avLst/>
            <a:gdLst/>
            <a:ahLst/>
            <a:cxnLst/>
            <a:rect l="l" t="t" r="r" b="b"/>
            <a:pathLst>
              <a:path w="1704975" h="0">
                <a:moveTo>
                  <a:pt x="0" y="0"/>
                </a:moveTo>
                <a:lnTo>
                  <a:pt x="17049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838200" y="3384930"/>
            <a:ext cx="1704975" cy="0"/>
          </a:xfrm>
          <a:custGeom>
            <a:avLst/>
            <a:gdLst/>
            <a:ahLst/>
            <a:cxnLst/>
            <a:rect l="l" t="t" r="r" b="b"/>
            <a:pathLst>
              <a:path w="1704975" h="0">
                <a:moveTo>
                  <a:pt x="0" y="0"/>
                </a:moveTo>
                <a:lnTo>
                  <a:pt x="17049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838200" y="3720211"/>
            <a:ext cx="1704975" cy="0"/>
          </a:xfrm>
          <a:custGeom>
            <a:avLst/>
            <a:gdLst/>
            <a:ahLst/>
            <a:cxnLst/>
            <a:rect l="l" t="t" r="r" b="b"/>
            <a:pathLst>
              <a:path w="1704975" h="0">
                <a:moveTo>
                  <a:pt x="0" y="0"/>
                </a:moveTo>
                <a:lnTo>
                  <a:pt x="17049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838200" y="4055491"/>
            <a:ext cx="1704975" cy="0"/>
          </a:xfrm>
          <a:custGeom>
            <a:avLst/>
            <a:gdLst/>
            <a:ahLst/>
            <a:cxnLst/>
            <a:rect l="l" t="t" r="r" b="b"/>
            <a:pathLst>
              <a:path w="1704975" h="0">
                <a:moveTo>
                  <a:pt x="0" y="0"/>
                </a:moveTo>
                <a:lnTo>
                  <a:pt x="17049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852487" y="1358900"/>
            <a:ext cx="0" cy="363854"/>
          </a:xfrm>
          <a:custGeom>
            <a:avLst/>
            <a:gdLst/>
            <a:ahLst/>
            <a:cxnLst/>
            <a:rect l="l" t="t" r="r" b="b"/>
            <a:pathLst>
              <a:path w="0" h="363854">
                <a:moveTo>
                  <a:pt x="0" y="0"/>
                </a:moveTo>
                <a:lnTo>
                  <a:pt x="0" y="363854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852487" y="1722754"/>
            <a:ext cx="0" cy="306705"/>
          </a:xfrm>
          <a:custGeom>
            <a:avLst/>
            <a:gdLst/>
            <a:ahLst/>
            <a:cxnLst/>
            <a:rect l="l" t="t" r="r" b="b"/>
            <a:pathLst>
              <a:path w="0" h="306705">
                <a:moveTo>
                  <a:pt x="0" y="0"/>
                </a:moveTo>
                <a:lnTo>
                  <a:pt x="0" y="306705"/>
                </a:lnTo>
              </a:path>
            </a:pathLst>
          </a:custGeom>
          <a:ln w="19050">
            <a:solidFill>
              <a:srgbClr val="E9FFFF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852487" y="2029460"/>
            <a:ext cx="0" cy="363854"/>
          </a:xfrm>
          <a:custGeom>
            <a:avLst/>
            <a:gdLst/>
            <a:ahLst/>
            <a:cxnLst/>
            <a:rect l="l" t="t" r="r" b="b"/>
            <a:pathLst>
              <a:path w="0" h="363854">
                <a:moveTo>
                  <a:pt x="0" y="0"/>
                </a:moveTo>
                <a:lnTo>
                  <a:pt x="0" y="363854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852487" y="2393315"/>
            <a:ext cx="0" cy="306705"/>
          </a:xfrm>
          <a:custGeom>
            <a:avLst/>
            <a:gdLst/>
            <a:ahLst/>
            <a:cxnLst/>
            <a:rect l="l" t="t" r="r" b="b"/>
            <a:pathLst>
              <a:path w="0" h="306705">
                <a:moveTo>
                  <a:pt x="0" y="0"/>
                </a:moveTo>
                <a:lnTo>
                  <a:pt x="0" y="306705"/>
                </a:lnTo>
              </a:path>
            </a:pathLst>
          </a:custGeom>
          <a:ln w="19050">
            <a:solidFill>
              <a:srgbClr val="E9FFFF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852487" y="2700020"/>
            <a:ext cx="0" cy="363854"/>
          </a:xfrm>
          <a:custGeom>
            <a:avLst/>
            <a:gdLst/>
            <a:ahLst/>
            <a:cxnLst/>
            <a:rect l="l" t="t" r="r" b="b"/>
            <a:pathLst>
              <a:path w="0" h="363854">
                <a:moveTo>
                  <a:pt x="0" y="0"/>
                </a:moveTo>
                <a:lnTo>
                  <a:pt x="0" y="363854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852487" y="3063875"/>
            <a:ext cx="0" cy="306704"/>
          </a:xfrm>
          <a:custGeom>
            <a:avLst/>
            <a:gdLst/>
            <a:ahLst/>
            <a:cxnLst/>
            <a:rect l="l" t="t" r="r" b="b"/>
            <a:pathLst>
              <a:path w="0" h="306704">
                <a:moveTo>
                  <a:pt x="0" y="0"/>
                </a:moveTo>
                <a:lnTo>
                  <a:pt x="0" y="306704"/>
                </a:lnTo>
              </a:path>
            </a:pathLst>
          </a:custGeom>
          <a:ln w="19050">
            <a:solidFill>
              <a:srgbClr val="E9FFFF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852487" y="3370579"/>
            <a:ext cx="0" cy="363855"/>
          </a:xfrm>
          <a:custGeom>
            <a:avLst/>
            <a:gdLst/>
            <a:ahLst/>
            <a:cxnLst/>
            <a:rect l="l" t="t" r="r" b="b"/>
            <a:pathLst>
              <a:path w="0" h="363855">
                <a:moveTo>
                  <a:pt x="0" y="0"/>
                </a:moveTo>
                <a:lnTo>
                  <a:pt x="0" y="363855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852487" y="3734435"/>
            <a:ext cx="0" cy="306704"/>
          </a:xfrm>
          <a:custGeom>
            <a:avLst/>
            <a:gdLst/>
            <a:ahLst/>
            <a:cxnLst/>
            <a:rect l="l" t="t" r="r" b="b"/>
            <a:pathLst>
              <a:path w="0" h="306704">
                <a:moveTo>
                  <a:pt x="0" y="0"/>
                </a:moveTo>
                <a:lnTo>
                  <a:pt x="0" y="306704"/>
                </a:lnTo>
              </a:path>
            </a:pathLst>
          </a:custGeom>
          <a:ln w="19050">
            <a:solidFill>
              <a:srgbClr val="E9FFFF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852487" y="4041140"/>
            <a:ext cx="0" cy="363855"/>
          </a:xfrm>
          <a:custGeom>
            <a:avLst/>
            <a:gdLst/>
            <a:ahLst/>
            <a:cxnLst/>
            <a:rect l="l" t="t" r="r" b="b"/>
            <a:pathLst>
              <a:path w="0" h="363855">
                <a:moveTo>
                  <a:pt x="0" y="0"/>
                </a:moveTo>
                <a:lnTo>
                  <a:pt x="0" y="363855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2528951" y="1358900"/>
            <a:ext cx="0" cy="363854"/>
          </a:xfrm>
          <a:custGeom>
            <a:avLst/>
            <a:gdLst/>
            <a:ahLst/>
            <a:cxnLst/>
            <a:rect l="l" t="t" r="r" b="b"/>
            <a:pathLst>
              <a:path w="0" h="363854">
                <a:moveTo>
                  <a:pt x="0" y="0"/>
                </a:moveTo>
                <a:lnTo>
                  <a:pt x="0" y="363854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2528951" y="1722754"/>
            <a:ext cx="0" cy="306705"/>
          </a:xfrm>
          <a:custGeom>
            <a:avLst/>
            <a:gdLst/>
            <a:ahLst/>
            <a:cxnLst/>
            <a:rect l="l" t="t" r="r" b="b"/>
            <a:pathLst>
              <a:path w="0" h="306705">
                <a:moveTo>
                  <a:pt x="0" y="0"/>
                </a:moveTo>
                <a:lnTo>
                  <a:pt x="0" y="306705"/>
                </a:lnTo>
              </a:path>
            </a:pathLst>
          </a:custGeom>
          <a:ln w="19050">
            <a:solidFill>
              <a:srgbClr val="E9FFFF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2528951" y="2029460"/>
            <a:ext cx="0" cy="363854"/>
          </a:xfrm>
          <a:custGeom>
            <a:avLst/>
            <a:gdLst/>
            <a:ahLst/>
            <a:cxnLst/>
            <a:rect l="l" t="t" r="r" b="b"/>
            <a:pathLst>
              <a:path w="0" h="363854">
                <a:moveTo>
                  <a:pt x="0" y="0"/>
                </a:moveTo>
                <a:lnTo>
                  <a:pt x="0" y="363854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2528951" y="2393315"/>
            <a:ext cx="0" cy="306705"/>
          </a:xfrm>
          <a:custGeom>
            <a:avLst/>
            <a:gdLst/>
            <a:ahLst/>
            <a:cxnLst/>
            <a:rect l="l" t="t" r="r" b="b"/>
            <a:pathLst>
              <a:path w="0" h="306705">
                <a:moveTo>
                  <a:pt x="0" y="0"/>
                </a:moveTo>
                <a:lnTo>
                  <a:pt x="0" y="306705"/>
                </a:lnTo>
              </a:path>
            </a:pathLst>
          </a:custGeom>
          <a:ln w="19050">
            <a:solidFill>
              <a:srgbClr val="E9FFFF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2528951" y="2700020"/>
            <a:ext cx="0" cy="363854"/>
          </a:xfrm>
          <a:custGeom>
            <a:avLst/>
            <a:gdLst/>
            <a:ahLst/>
            <a:cxnLst/>
            <a:rect l="l" t="t" r="r" b="b"/>
            <a:pathLst>
              <a:path w="0" h="363854">
                <a:moveTo>
                  <a:pt x="0" y="0"/>
                </a:moveTo>
                <a:lnTo>
                  <a:pt x="0" y="363854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2528951" y="3063875"/>
            <a:ext cx="0" cy="306704"/>
          </a:xfrm>
          <a:custGeom>
            <a:avLst/>
            <a:gdLst/>
            <a:ahLst/>
            <a:cxnLst/>
            <a:rect l="l" t="t" r="r" b="b"/>
            <a:pathLst>
              <a:path w="0" h="306704">
                <a:moveTo>
                  <a:pt x="0" y="0"/>
                </a:moveTo>
                <a:lnTo>
                  <a:pt x="0" y="306704"/>
                </a:lnTo>
              </a:path>
            </a:pathLst>
          </a:custGeom>
          <a:ln w="19050">
            <a:solidFill>
              <a:srgbClr val="E9FFFF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2528951" y="3370579"/>
            <a:ext cx="0" cy="363855"/>
          </a:xfrm>
          <a:custGeom>
            <a:avLst/>
            <a:gdLst/>
            <a:ahLst/>
            <a:cxnLst/>
            <a:rect l="l" t="t" r="r" b="b"/>
            <a:pathLst>
              <a:path w="0" h="363855">
                <a:moveTo>
                  <a:pt x="0" y="0"/>
                </a:moveTo>
                <a:lnTo>
                  <a:pt x="0" y="363855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2528951" y="3734435"/>
            <a:ext cx="0" cy="306704"/>
          </a:xfrm>
          <a:custGeom>
            <a:avLst/>
            <a:gdLst/>
            <a:ahLst/>
            <a:cxnLst/>
            <a:rect l="l" t="t" r="r" b="b"/>
            <a:pathLst>
              <a:path w="0" h="306704">
                <a:moveTo>
                  <a:pt x="0" y="0"/>
                </a:moveTo>
                <a:lnTo>
                  <a:pt x="0" y="306704"/>
                </a:lnTo>
              </a:path>
            </a:pathLst>
          </a:custGeom>
          <a:ln w="19050">
            <a:solidFill>
              <a:srgbClr val="E9FFFF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2528951" y="4041140"/>
            <a:ext cx="0" cy="363855"/>
          </a:xfrm>
          <a:custGeom>
            <a:avLst/>
            <a:gdLst/>
            <a:ahLst/>
            <a:cxnLst/>
            <a:rect l="l" t="t" r="r" b="b"/>
            <a:pathLst>
              <a:path w="0" h="363855">
                <a:moveTo>
                  <a:pt x="0" y="0"/>
                </a:moveTo>
                <a:lnTo>
                  <a:pt x="0" y="363855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838200" y="1373251"/>
            <a:ext cx="1704975" cy="0"/>
          </a:xfrm>
          <a:custGeom>
            <a:avLst/>
            <a:gdLst/>
            <a:ahLst/>
            <a:cxnLst/>
            <a:rect l="l" t="t" r="r" b="b"/>
            <a:pathLst>
              <a:path w="1704975" h="0">
                <a:moveTo>
                  <a:pt x="0" y="0"/>
                </a:moveTo>
                <a:lnTo>
                  <a:pt x="17049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838200" y="4390771"/>
            <a:ext cx="1704975" cy="0"/>
          </a:xfrm>
          <a:custGeom>
            <a:avLst/>
            <a:gdLst/>
            <a:ahLst/>
            <a:cxnLst/>
            <a:rect l="l" t="t" r="r" b="b"/>
            <a:pathLst>
              <a:path w="1704975" h="0">
                <a:moveTo>
                  <a:pt x="0" y="0"/>
                </a:moveTo>
                <a:lnTo>
                  <a:pt x="17049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612641" y="589080"/>
            <a:ext cx="1259905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SPU</a:t>
            </a:r>
            <a:endParaRPr sz="4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16539" y="589080"/>
            <a:ext cx="700293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elf</a:t>
            </a:r>
            <a:endParaRPr sz="4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7865" y="1342533"/>
            <a:ext cx="332336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elf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0064" y="4621829"/>
            <a:ext cx="203098" cy="17889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2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206"/>
              </a:spcBef>
            </a:pPr>
            <a:r>
              <a:rPr dirty="0" smtClean="0" sz="2800" spc="0">
                <a:solidFill>
                  <a:srgbClr val="808080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75"/>
              </a:spcBef>
            </a:pPr>
            <a:r>
              <a:rPr dirty="0" smtClean="0" sz="2800" spc="0">
                <a:solidFill>
                  <a:srgbClr val="808080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596"/>
              </a:spcBef>
            </a:pPr>
            <a:r>
              <a:rPr dirty="0" smtClean="0" sz="2800" spc="0">
                <a:solidFill>
                  <a:srgbClr val="808080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63269" y="4621829"/>
            <a:ext cx="4959403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li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k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-66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ou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ts</a:t>
            </a:r>
            <a:r>
              <a:rPr dirty="0" smtClean="0" sz="2800" spc="-9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-9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-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sz="2800" spc="-2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(u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ed</a:t>
            </a:r>
            <a:r>
              <a:rPr dirty="0" smtClean="0" sz="2800" spc="-6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by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44145" y="4621829"/>
            <a:ext cx="1701789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63269" y="5075981"/>
            <a:ext cx="6932848" cy="13347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0236" marR="61335">
              <a:lnSpc>
                <a:spcPts val="3204"/>
              </a:lnSpc>
              <a:spcBef>
                <a:spcPts val="160"/>
              </a:spcBef>
            </a:pPr>
            <a:r>
              <a:rPr dirty="0" smtClean="0" baseline="4203" sz="4200" b="1">
                <a:solidFill>
                  <a:srgbClr val="808080"/>
                </a:solidFill>
                <a:latin typeface="Courier New"/>
                <a:cs typeface="Courier New"/>
              </a:rPr>
              <a:t>spu-obj</a:t>
            </a:r>
            <a:r>
              <a:rPr dirty="0" smtClean="0" baseline="4203" sz="4200" spc="4" b="1">
                <a:solidFill>
                  <a:srgbClr val="808080"/>
                </a:solidFill>
                <a:latin typeface="Courier New"/>
                <a:cs typeface="Courier New"/>
              </a:rPr>
              <a:t>c</a:t>
            </a:r>
            <a:r>
              <a:rPr dirty="0" smtClean="0" baseline="4203" sz="4200" spc="0" b="1">
                <a:solidFill>
                  <a:srgbClr val="808080"/>
                </a:solidFill>
                <a:latin typeface="Courier New"/>
                <a:cs typeface="Courier New"/>
              </a:rPr>
              <a:t>opy</a:t>
            </a:r>
            <a:r>
              <a:rPr dirty="0" smtClean="0" baseline="4203" sz="4200" spc="-950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141" sz="4200" spc="0">
                <a:solidFill>
                  <a:srgbClr val="808080"/>
                </a:solidFill>
                <a:latin typeface="Arial"/>
                <a:cs typeface="Arial"/>
              </a:rPr>
              <a:t>to</a:t>
            </a:r>
            <a:r>
              <a:rPr dirty="0" smtClean="0" baseline="4141" sz="4200" spc="-23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mtClean="0" baseline="4141" sz="4200" spc="0">
                <a:solidFill>
                  <a:srgbClr val="808080"/>
                </a:solidFill>
                <a:latin typeface="Arial"/>
                <a:cs typeface="Arial"/>
              </a:rPr>
              <a:t>st</a:t>
            </a:r>
            <a:r>
              <a:rPr dirty="0" smtClean="0" baseline="4141" sz="4200" spc="9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dirty="0" smtClean="0" baseline="4141" sz="4200" spc="0">
                <a:solidFill>
                  <a:srgbClr val="808080"/>
                </a:solidFill>
                <a:latin typeface="Arial"/>
                <a:cs typeface="Arial"/>
              </a:rPr>
              <a:t>i</a:t>
            </a:r>
            <a:r>
              <a:rPr dirty="0" smtClean="0" baseline="4141" sz="4200" spc="4">
                <a:solidFill>
                  <a:srgbClr val="808080"/>
                </a:solidFill>
                <a:latin typeface="Arial"/>
                <a:cs typeface="Arial"/>
              </a:rPr>
              <a:t>p</a:t>
            </a:r>
            <a:r>
              <a:rPr dirty="0" smtClean="0" baseline="4141" sz="4200" spc="0">
                <a:solidFill>
                  <a:srgbClr val="808080"/>
                </a:solidFill>
                <a:latin typeface="Arial"/>
                <a:cs typeface="Arial"/>
              </a:rPr>
              <a:t>p</a:t>
            </a:r>
            <a:r>
              <a:rPr dirty="0" smtClean="0" baseline="4141" sz="4200" spc="9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dirty="0" smtClean="0" baseline="4141" sz="4200" spc="0">
                <a:solidFill>
                  <a:srgbClr val="808080"/>
                </a:solidFill>
                <a:latin typeface="Arial"/>
                <a:cs typeface="Arial"/>
              </a:rPr>
              <a:t>d</a:t>
            </a:r>
            <a:r>
              <a:rPr dirty="0" smtClean="0" baseline="4141" sz="4200" spc="-99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mtClean="0" baseline="4141" sz="4200" spc="9">
                <a:solidFill>
                  <a:srgbClr val="808080"/>
                </a:solidFill>
                <a:latin typeface="Arial"/>
                <a:cs typeface="Arial"/>
              </a:rPr>
              <a:t>b</a:t>
            </a:r>
            <a:r>
              <a:rPr dirty="0" smtClean="0" baseline="4141" sz="4200" spc="0">
                <a:solidFill>
                  <a:srgbClr val="808080"/>
                </a:solidFill>
                <a:latin typeface="Arial"/>
                <a:cs typeface="Arial"/>
              </a:rPr>
              <a:t>l</a:t>
            </a:r>
            <a:r>
              <a:rPr dirty="0" smtClean="0" baseline="4141" sz="4200" spc="4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dirty="0" smtClean="0" baseline="4141" sz="4200" spc="0">
                <a:solidFill>
                  <a:srgbClr val="808080"/>
                </a:solidFill>
                <a:latin typeface="Arial"/>
                <a:cs typeface="Arial"/>
              </a:rPr>
              <a:t>ck</a:t>
            </a:r>
            <a:endParaRPr sz="2800">
              <a:latin typeface="Arial"/>
              <a:cs typeface="Arial"/>
            </a:endParaRPr>
          </a:p>
          <a:p>
            <a:pPr marL="110236">
              <a:lnSpc>
                <a:spcPct val="95825"/>
              </a:lnSpc>
              <a:spcBef>
                <a:spcPts val="69"/>
              </a:spcBef>
            </a:pPr>
            <a:r>
              <a:rPr dirty="0" smtClean="0" sz="2800" b="1">
                <a:solidFill>
                  <a:srgbClr val="808080"/>
                </a:solidFill>
                <a:latin typeface="Courier New"/>
                <a:cs typeface="Courier New"/>
              </a:rPr>
              <a:t>ppu-objcopy</a:t>
            </a:r>
            <a:r>
              <a:rPr dirty="0" smtClean="0" sz="2800" spc="-95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2800" spc="0">
                <a:solidFill>
                  <a:srgbClr val="808080"/>
                </a:solidFill>
                <a:latin typeface="Arial"/>
                <a:cs typeface="Arial"/>
              </a:rPr>
              <a:t>to</a:t>
            </a:r>
            <a:r>
              <a:rPr dirty="0" smtClean="0" sz="2800" spc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808080"/>
                </a:solidFill>
                <a:latin typeface="Arial"/>
                <a:cs typeface="Arial"/>
              </a:rPr>
              <a:t>out</a:t>
            </a:r>
            <a:r>
              <a:rPr dirty="0" smtClean="0" sz="2800" spc="9">
                <a:solidFill>
                  <a:srgbClr val="808080"/>
                </a:solidFill>
                <a:latin typeface="Arial"/>
                <a:cs typeface="Arial"/>
              </a:rPr>
              <a:t>p</a:t>
            </a:r>
            <a:r>
              <a:rPr dirty="0" smtClean="0" sz="2800" spc="0">
                <a:solidFill>
                  <a:srgbClr val="808080"/>
                </a:solidFill>
                <a:latin typeface="Arial"/>
                <a:cs typeface="Arial"/>
              </a:rPr>
              <a:t>ut</a:t>
            </a:r>
            <a:r>
              <a:rPr dirty="0" smtClean="0" sz="2800" spc="-54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808080"/>
                </a:solidFill>
                <a:latin typeface="Arial"/>
                <a:cs typeface="Arial"/>
              </a:rPr>
              <a:t>PPU</a:t>
            </a:r>
            <a:r>
              <a:rPr dirty="0" smtClean="0" sz="2800" spc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808080"/>
                </a:solidFill>
                <a:latin typeface="Arial"/>
                <a:cs typeface="Arial"/>
              </a:rPr>
              <a:t>lin</a:t>
            </a:r>
            <a:r>
              <a:rPr dirty="0" smtClean="0" sz="2800" spc="4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dirty="0" smtClean="0" sz="2800" spc="0">
                <a:solidFill>
                  <a:srgbClr val="808080"/>
                </a:solidFill>
                <a:latin typeface="Arial"/>
                <a:cs typeface="Arial"/>
              </a:rPr>
              <a:t>ab</a:t>
            </a:r>
            <a:r>
              <a:rPr dirty="0" smtClean="0" sz="2800" spc="9">
                <a:solidFill>
                  <a:srgbClr val="808080"/>
                </a:solidFill>
                <a:latin typeface="Arial"/>
                <a:cs typeface="Arial"/>
              </a:rPr>
              <a:t>l</a:t>
            </a:r>
            <a:r>
              <a:rPr dirty="0" smtClean="0" sz="2800" spc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dirty="0" smtClean="0" sz="2800" spc="-79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dirty="0" smtClean="0" sz="2800" spc="-9">
                <a:solidFill>
                  <a:srgbClr val="808080"/>
                </a:solidFill>
                <a:latin typeface="Arial"/>
                <a:cs typeface="Arial"/>
              </a:rPr>
              <a:t>B</a:t>
            </a:r>
            <a:r>
              <a:rPr dirty="0" smtClean="0" sz="2800" spc="0">
                <a:solidFill>
                  <a:srgbClr val="808080"/>
                </a:solidFill>
                <a:latin typeface="Arial"/>
                <a:cs typeface="Arial"/>
              </a:rPr>
              <a:t>J</a:t>
            </a:r>
            <a:endParaRPr sz="2800">
              <a:latin typeface="Arial"/>
              <a:cs typeface="Arial"/>
            </a:endParaRPr>
          </a:p>
          <a:p>
            <a:pPr marR="1599888" algn="ctr">
              <a:lnSpc>
                <a:spcPct val="95825"/>
              </a:lnSpc>
              <a:spcBef>
                <a:spcPts val="345"/>
              </a:spcBef>
            </a:pPr>
            <a:r>
              <a:rPr dirty="0" smtClean="0" sz="2800" spc="0">
                <a:solidFill>
                  <a:srgbClr val="808080"/>
                </a:solidFill>
                <a:latin typeface="Arial"/>
                <a:cs typeface="Arial"/>
              </a:rPr>
              <a:t>l</a:t>
            </a:r>
            <a:r>
              <a:rPr dirty="0" smtClean="0" sz="2800" spc="4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dirty="0" smtClean="0" sz="2800" spc="9">
                <a:solidFill>
                  <a:srgbClr val="808080"/>
                </a:solidFill>
                <a:latin typeface="Arial"/>
                <a:cs typeface="Arial"/>
              </a:rPr>
              <a:t>d</a:t>
            </a:r>
            <a:r>
              <a:rPr dirty="0" smtClean="0" sz="2800" spc="0">
                <a:solidFill>
                  <a:srgbClr val="808080"/>
                </a:solidFill>
                <a:latin typeface="Arial"/>
                <a:cs typeface="Arial"/>
              </a:rPr>
              <a:t>er</a:t>
            </a:r>
            <a:r>
              <a:rPr dirty="0" smtClean="0" sz="2800" spc="-67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808080"/>
                </a:solidFill>
                <a:latin typeface="Arial"/>
                <a:cs typeface="Arial"/>
              </a:rPr>
              <a:t>d</a:t>
            </a:r>
            <a:r>
              <a:rPr dirty="0" smtClean="0" sz="2800" spc="4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dirty="0" smtClean="0" sz="2800" spc="0">
                <a:solidFill>
                  <a:srgbClr val="808080"/>
                </a:solidFill>
                <a:latin typeface="Arial"/>
                <a:cs typeface="Arial"/>
              </a:rPr>
              <a:t>as</a:t>
            </a:r>
            <a:r>
              <a:rPr dirty="0" smtClean="0" sz="2800" spc="-58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808080"/>
                </a:solidFill>
                <a:latin typeface="Arial"/>
                <a:cs typeface="Arial"/>
              </a:rPr>
              <a:t>b</a:t>
            </a:r>
            <a:r>
              <a:rPr dirty="0" smtClean="0" sz="2800" spc="9">
                <a:solidFill>
                  <a:srgbClr val="808080"/>
                </a:solidFill>
                <a:latin typeface="Arial"/>
                <a:cs typeface="Arial"/>
              </a:rPr>
              <a:t>l</a:t>
            </a:r>
            <a:r>
              <a:rPr dirty="0" smtClean="0" sz="2800" spc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dirty="0" smtClean="0" sz="2800" spc="9">
                <a:solidFill>
                  <a:srgbClr val="808080"/>
                </a:solidFill>
                <a:latin typeface="Arial"/>
                <a:cs typeface="Arial"/>
              </a:rPr>
              <a:t>c</a:t>
            </a:r>
            <a:r>
              <a:rPr dirty="0" smtClean="0" sz="2800" spc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dirty="0" smtClean="0" sz="2800" spc="-65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dirty="0" smtClean="0" sz="2800" spc="9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dirty="0" smtClean="0" sz="2800" spc="0">
                <a:solidFill>
                  <a:srgbClr val="808080"/>
                </a:solidFill>
                <a:latin typeface="Arial"/>
                <a:cs typeface="Arial"/>
              </a:rPr>
              <a:t>d</a:t>
            </a:r>
            <a:r>
              <a:rPr dirty="0" smtClean="0" sz="2800" spc="-46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mtClean="0" sz="2800" spc="9">
                <a:solidFill>
                  <a:srgbClr val="808080"/>
                </a:solidFill>
                <a:latin typeface="Arial"/>
                <a:cs typeface="Arial"/>
              </a:rPr>
              <a:t>c</a:t>
            </a:r>
            <a:r>
              <a:rPr dirty="0" smtClean="0" sz="2800" spc="0">
                <a:solidFill>
                  <a:srgbClr val="808080"/>
                </a:solidFill>
                <a:latin typeface="Arial"/>
                <a:cs typeface="Arial"/>
              </a:rPr>
              <a:t>l</a:t>
            </a:r>
            <a:r>
              <a:rPr dirty="0" smtClean="0" sz="2800" spc="4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dirty="0" smtClean="0" sz="2800" spc="9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dirty="0" smtClean="0" sz="2800" spc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dirty="0" smtClean="0" sz="2800" spc="-74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808080"/>
                </a:solidFill>
                <a:latin typeface="Arial"/>
                <a:cs typeface="Arial"/>
              </a:rPr>
              <a:t>bss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2487" y="1373251"/>
            <a:ext cx="1676463" cy="335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78">
              <a:lnSpc>
                <a:spcPct val="94401"/>
              </a:lnSpc>
              <a:spcBef>
                <a:spcPts val="445"/>
              </a:spcBef>
            </a:pPr>
            <a:r>
              <a:rPr dirty="0" smtClean="0" sz="1600" spc="0" b="1">
                <a:solidFill>
                  <a:srgbClr val="E9FFFF"/>
                </a:solidFill>
                <a:latin typeface="Courier New"/>
                <a:cs typeface="Courier New"/>
              </a:rPr>
              <a:t>guid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2487" y="1708530"/>
            <a:ext cx="1676463" cy="335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852487" y="2043811"/>
            <a:ext cx="1676463" cy="335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78">
              <a:lnSpc>
                <a:spcPct val="94401"/>
              </a:lnSpc>
              <a:spcBef>
                <a:spcPts val="445"/>
              </a:spcBef>
            </a:pPr>
            <a:r>
              <a:rPr dirty="0" smtClean="0" sz="1600" spc="0" b="1">
                <a:solidFill>
                  <a:srgbClr val="E9FFFF"/>
                </a:solidFill>
                <a:latin typeface="Courier New"/>
                <a:cs typeface="Courier New"/>
              </a:rPr>
              <a:t>code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2487" y="2379091"/>
            <a:ext cx="1676463" cy="335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852487" y="2714371"/>
            <a:ext cx="1676463" cy="3351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78">
              <a:lnSpc>
                <a:spcPct val="94401"/>
              </a:lnSpc>
              <a:spcBef>
                <a:spcPts val="450"/>
              </a:spcBef>
            </a:pPr>
            <a:r>
              <a:rPr dirty="0" smtClean="0" sz="1600" spc="0" b="1">
                <a:solidFill>
                  <a:srgbClr val="E9FFFF"/>
                </a:solidFill>
                <a:latin typeface="Courier New"/>
                <a:cs typeface="Courier New"/>
              </a:rPr>
              <a:t>data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2487" y="3049524"/>
            <a:ext cx="1676463" cy="3354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852487" y="3384930"/>
            <a:ext cx="1676463" cy="335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78">
              <a:lnSpc>
                <a:spcPct val="94401"/>
              </a:lnSpc>
              <a:spcBef>
                <a:spcPts val="450"/>
              </a:spcBef>
            </a:pPr>
            <a:r>
              <a:rPr dirty="0" smtClean="0" sz="1600" spc="0" b="1">
                <a:solidFill>
                  <a:srgbClr val="E9FFFF"/>
                </a:solidFill>
                <a:latin typeface="Courier New"/>
                <a:cs typeface="Courier New"/>
              </a:rPr>
              <a:t>bss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2487" y="3720211"/>
            <a:ext cx="1676463" cy="335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852487" y="4055491"/>
            <a:ext cx="1676463" cy="335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78">
              <a:lnSpc>
                <a:spcPct val="94401"/>
              </a:lnSpc>
              <a:spcBef>
                <a:spcPts val="450"/>
              </a:spcBef>
            </a:pPr>
            <a:r>
              <a:rPr dirty="0" smtClean="0" sz="1600" spc="0" b="1">
                <a:solidFill>
                  <a:srgbClr val="E9FFFF"/>
                </a:solidFill>
                <a:latin typeface="Courier New"/>
                <a:cs typeface="Courier New"/>
              </a:rPr>
              <a:t>debug</a:t>
            </a:r>
            <a:r>
              <a:rPr dirty="0" smtClean="0" sz="1600" spc="-47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E9FFFF"/>
                </a:solidFill>
                <a:latin typeface="Courier New"/>
                <a:cs typeface="Courier New"/>
              </a:rPr>
              <a:t>data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852487" y="1373251"/>
            <a:ext cx="1676400" cy="335279"/>
          </a:xfrm>
          <a:custGeom>
            <a:avLst/>
            <a:gdLst/>
            <a:ahLst/>
            <a:cxnLst/>
            <a:rect l="l" t="t" r="r" b="b"/>
            <a:pathLst>
              <a:path w="1676400" h="335279">
                <a:moveTo>
                  <a:pt x="0" y="335279"/>
                </a:moveTo>
                <a:lnTo>
                  <a:pt x="1676400" y="335279"/>
                </a:lnTo>
                <a:lnTo>
                  <a:pt x="1676400" y="0"/>
                </a:lnTo>
                <a:lnTo>
                  <a:pt x="0" y="0"/>
                </a:lnTo>
                <a:lnTo>
                  <a:pt x="0" y="335279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852487" y="2043811"/>
            <a:ext cx="1676400" cy="335279"/>
          </a:xfrm>
          <a:custGeom>
            <a:avLst/>
            <a:gdLst/>
            <a:ahLst/>
            <a:cxnLst/>
            <a:rect l="l" t="t" r="r" b="b"/>
            <a:pathLst>
              <a:path w="1676400" h="335279">
                <a:moveTo>
                  <a:pt x="0" y="335279"/>
                </a:moveTo>
                <a:lnTo>
                  <a:pt x="1676400" y="335279"/>
                </a:lnTo>
                <a:lnTo>
                  <a:pt x="1676400" y="0"/>
                </a:lnTo>
                <a:lnTo>
                  <a:pt x="0" y="0"/>
                </a:lnTo>
                <a:lnTo>
                  <a:pt x="0" y="335279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852487" y="2714371"/>
            <a:ext cx="1676400" cy="335279"/>
          </a:xfrm>
          <a:custGeom>
            <a:avLst/>
            <a:gdLst/>
            <a:ahLst/>
            <a:cxnLst/>
            <a:rect l="l" t="t" r="r" b="b"/>
            <a:pathLst>
              <a:path w="1676400" h="335279">
                <a:moveTo>
                  <a:pt x="0" y="335279"/>
                </a:moveTo>
                <a:lnTo>
                  <a:pt x="1676400" y="335279"/>
                </a:lnTo>
                <a:lnTo>
                  <a:pt x="1676400" y="0"/>
                </a:lnTo>
                <a:lnTo>
                  <a:pt x="0" y="0"/>
                </a:lnTo>
                <a:lnTo>
                  <a:pt x="0" y="335279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852487" y="3384931"/>
            <a:ext cx="1676400" cy="335279"/>
          </a:xfrm>
          <a:custGeom>
            <a:avLst/>
            <a:gdLst/>
            <a:ahLst/>
            <a:cxnLst/>
            <a:rect l="l" t="t" r="r" b="b"/>
            <a:pathLst>
              <a:path w="1676400" h="335279">
                <a:moveTo>
                  <a:pt x="0" y="335279"/>
                </a:moveTo>
                <a:lnTo>
                  <a:pt x="1676400" y="335279"/>
                </a:lnTo>
                <a:lnTo>
                  <a:pt x="1676400" y="0"/>
                </a:lnTo>
                <a:lnTo>
                  <a:pt x="0" y="0"/>
                </a:lnTo>
                <a:lnTo>
                  <a:pt x="0" y="335279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852487" y="4055491"/>
            <a:ext cx="1676400" cy="335280"/>
          </a:xfrm>
          <a:custGeom>
            <a:avLst/>
            <a:gdLst/>
            <a:ahLst/>
            <a:cxnLst/>
            <a:rect l="l" t="t" r="r" b="b"/>
            <a:pathLst>
              <a:path w="1676400" h="335280">
                <a:moveTo>
                  <a:pt x="0" y="335280"/>
                </a:moveTo>
                <a:lnTo>
                  <a:pt x="1676400" y="335280"/>
                </a:lnTo>
                <a:lnTo>
                  <a:pt x="1676400" y="0"/>
                </a:lnTo>
                <a:lnTo>
                  <a:pt x="0" y="0"/>
                </a:lnTo>
                <a:lnTo>
                  <a:pt x="0" y="33528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838200" y="1708530"/>
            <a:ext cx="1704975" cy="0"/>
          </a:xfrm>
          <a:custGeom>
            <a:avLst/>
            <a:gdLst/>
            <a:ahLst/>
            <a:cxnLst/>
            <a:rect l="l" t="t" r="r" b="b"/>
            <a:pathLst>
              <a:path w="1704975" h="0">
                <a:moveTo>
                  <a:pt x="0" y="0"/>
                </a:moveTo>
                <a:lnTo>
                  <a:pt x="17049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838200" y="2043811"/>
            <a:ext cx="1704975" cy="0"/>
          </a:xfrm>
          <a:custGeom>
            <a:avLst/>
            <a:gdLst/>
            <a:ahLst/>
            <a:cxnLst/>
            <a:rect l="l" t="t" r="r" b="b"/>
            <a:pathLst>
              <a:path w="1704975" h="0">
                <a:moveTo>
                  <a:pt x="0" y="0"/>
                </a:moveTo>
                <a:lnTo>
                  <a:pt x="17049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838200" y="2379091"/>
            <a:ext cx="1704975" cy="0"/>
          </a:xfrm>
          <a:custGeom>
            <a:avLst/>
            <a:gdLst/>
            <a:ahLst/>
            <a:cxnLst/>
            <a:rect l="l" t="t" r="r" b="b"/>
            <a:pathLst>
              <a:path w="1704975" h="0">
                <a:moveTo>
                  <a:pt x="0" y="0"/>
                </a:moveTo>
                <a:lnTo>
                  <a:pt x="17049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838200" y="2714371"/>
            <a:ext cx="1704975" cy="0"/>
          </a:xfrm>
          <a:custGeom>
            <a:avLst/>
            <a:gdLst/>
            <a:ahLst/>
            <a:cxnLst/>
            <a:rect l="l" t="t" r="r" b="b"/>
            <a:pathLst>
              <a:path w="1704975" h="0">
                <a:moveTo>
                  <a:pt x="0" y="0"/>
                </a:moveTo>
                <a:lnTo>
                  <a:pt x="17049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838200" y="3049524"/>
            <a:ext cx="1704975" cy="0"/>
          </a:xfrm>
          <a:custGeom>
            <a:avLst/>
            <a:gdLst/>
            <a:ahLst/>
            <a:cxnLst/>
            <a:rect l="l" t="t" r="r" b="b"/>
            <a:pathLst>
              <a:path w="1704975" h="0">
                <a:moveTo>
                  <a:pt x="0" y="0"/>
                </a:moveTo>
                <a:lnTo>
                  <a:pt x="17049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838200" y="3384930"/>
            <a:ext cx="1704975" cy="0"/>
          </a:xfrm>
          <a:custGeom>
            <a:avLst/>
            <a:gdLst/>
            <a:ahLst/>
            <a:cxnLst/>
            <a:rect l="l" t="t" r="r" b="b"/>
            <a:pathLst>
              <a:path w="1704975" h="0">
                <a:moveTo>
                  <a:pt x="0" y="0"/>
                </a:moveTo>
                <a:lnTo>
                  <a:pt x="17049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838200" y="3720211"/>
            <a:ext cx="1704975" cy="0"/>
          </a:xfrm>
          <a:custGeom>
            <a:avLst/>
            <a:gdLst/>
            <a:ahLst/>
            <a:cxnLst/>
            <a:rect l="l" t="t" r="r" b="b"/>
            <a:pathLst>
              <a:path w="1704975" h="0">
                <a:moveTo>
                  <a:pt x="0" y="0"/>
                </a:moveTo>
                <a:lnTo>
                  <a:pt x="17049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838200" y="4055491"/>
            <a:ext cx="1704975" cy="0"/>
          </a:xfrm>
          <a:custGeom>
            <a:avLst/>
            <a:gdLst/>
            <a:ahLst/>
            <a:cxnLst/>
            <a:rect l="l" t="t" r="r" b="b"/>
            <a:pathLst>
              <a:path w="1704975" h="0">
                <a:moveTo>
                  <a:pt x="0" y="0"/>
                </a:moveTo>
                <a:lnTo>
                  <a:pt x="17049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852487" y="1358900"/>
            <a:ext cx="0" cy="363854"/>
          </a:xfrm>
          <a:custGeom>
            <a:avLst/>
            <a:gdLst/>
            <a:ahLst/>
            <a:cxnLst/>
            <a:rect l="l" t="t" r="r" b="b"/>
            <a:pathLst>
              <a:path w="0" h="363854">
                <a:moveTo>
                  <a:pt x="0" y="0"/>
                </a:moveTo>
                <a:lnTo>
                  <a:pt x="0" y="363854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852487" y="1722754"/>
            <a:ext cx="0" cy="306705"/>
          </a:xfrm>
          <a:custGeom>
            <a:avLst/>
            <a:gdLst/>
            <a:ahLst/>
            <a:cxnLst/>
            <a:rect l="l" t="t" r="r" b="b"/>
            <a:pathLst>
              <a:path w="0" h="306705">
                <a:moveTo>
                  <a:pt x="0" y="0"/>
                </a:moveTo>
                <a:lnTo>
                  <a:pt x="0" y="306705"/>
                </a:lnTo>
              </a:path>
            </a:pathLst>
          </a:custGeom>
          <a:ln w="19050">
            <a:solidFill>
              <a:srgbClr val="E9FFFF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852487" y="2029460"/>
            <a:ext cx="0" cy="363854"/>
          </a:xfrm>
          <a:custGeom>
            <a:avLst/>
            <a:gdLst/>
            <a:ahLst/>
            <a:cxnLst/>
            <a:rect l="l" t="t" r="r" b="b"/>
            <a:pathLst>
              <a:path w="0" h="363854">
                <a:moveTo>
                  <a:pt x="0" y="0"/>
                </a:moveTo>
                <a:lnTo>
                  <a:pt x="0" y="363854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852487" y="2393315"/>
            <a:ext cx="0" cy="306705"/>
          </a:xfrm>
          <a:custGeom>
            <a:avLst/>
            <a:gdLst/>
            <a:ahLst/>
            <a:cxnLst/>
            <a:rect l="l" t="t" r="r" b="b"/>
            <a:pathLst>
              <a:path w="0" h="306705">
                <a:moveTo>
                  <a:pt x="0" y="0"/>
                </a:moveTo>
                <a:lnTo>
                  <a:pt x="0" y="306705"/>
                </a:lnTo>
              </a:path>
            </a:pathLst>
          </a:custGeom>
          <a:ln w="19050">
            <a:solidFill>
              <a:srgbClr val="E9FFFF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852487" y="2700020"/>
            <a:ext cx="0" cy="363854"/>
          </a:xfrm>
          <a:custGeom>
            <a:avLst/>
            <a:gdLst/>
            <a:ahLst/>
            <a:cxnLst/>
            <a:rect l="l" t="t" r="r" b="b"/>
            <a:pathLst>
              <a:path w="0" h="363854">
                <a:moveTo>
                  <a:pt x="0" y="0"/>
                </a:moveTo>
                <a:lnTo>
                  <a:pt x="0" y="363854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852487" y="3063875"/>
            <a:ext cx="0" cy="306704"/>
          </a:xfrm>
          <a:custGeom>
            <a:avLst/>
            <a:gdLst/>
            <a:ahLst/>
            <a:cxnLst/>
            <a:rect l="l" t="t" r="r" b="b"/>
            <a:pathLst>
              <a:path w="0" h="306704">
                <a:moveTo>
                  <a:pt x="0" y="0"/>
                </a:moveTo>
                <a:lnTo>
                  <a:pt x="0" y="306704"/>
                </a:lnTo>
              </a:path>
            </a:pathLst>
          </a:custGeom>
          <a:ln w="19050">
            <a:solidFill>
              <a:srgbClr val="E9FFFF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852487" y="3370579"/>
            <a:ext cx="0" cy="363855"/>
          </a:xfrm>
          <a:custGeom>
            <a:avLst/>
            <a:gdLst/>
            <a:ahLst/>
            <a:cxnLst/>
            <a:rect l="l" t="t" r="r" b="b"/>
            <a:pathLst>
              <a:path w="0" h="363855">
                <a:moveTo>
                  <a:pt x="0" y="0"/>
                </a:moveTo>
                <a:lnTo>
                  <a:pt x="0" y="363855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852487" y="3734435"/>
            <a:ext cx="0" cy="306704"/>
          </a:xfrm>
          <a:custGeom>
            <a:avLst/>
            <a:gdLst/>
            <a:ahLst/>
            <a:cxnLst/>
            <a:rect l="l" t="t" r="r" b="b"/>
            <a:pathLst>
              <a:path w="0" h="306704">
                <a:moveTo>
                  <a:pt x="0" y="0"/>
                </a:moveTo>
                <a:lnTo>
                  <a:pt x="0" y="306704"/>
                </a:lnTo>
              </a:path>
            </a:pathLst>
          </a:custGeom>
          <a:ln w="19050">
            <a:solidFill>
              <a:srgbClr val="E9FFFF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852487" y="4041140"/>
            <a:ext cx="0" cy="363855"/>
          </a:xfrm>
          <a:custGeom>
            <a:avLst/>
            <a:gdLst/>
            <a:ahLst/>
            <a:cxnLst/>
            <a:rect l="l" t="t" r="r" b="b"/>
            <a:pathLst>
              <a:path w="0" h="363855">
                <a:moveTo>
                  <a:pt x="0" y="0"/>
                </a:moveTo>
                <a:lnTo>
                  <a:pt x="0" y="363855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2528951" y="1358900"/>
            <a:ext cx="0" cy="363854"/>
          </a:xfrm>
          <a:custGeom>
            <a:avLst/>
            <a:gdLst/>
            <a:ahLst/>
            <a:cxnLst/>
            <a:rect l="l" t="t" r="r" b="b"/>
            <a:pathLst>
              <a:path w="0" h="363854">
                <a:moveTo>
                  <a:pt x="0" y="0"/>
                </a:moveTo>
                <a:lnTo>
                  <a:pt x="0" y="363854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2528951" y="1722754"/>
            <a:ext cx="0" cy="306705"/>
          </a:xfrm>
          <a:custGeom>
            <a:avLst/>
            <a:gdLst/>
            <a:ahLst/>
            <a:cxnLst/>
            <a:rect l="l" t="t" r="r" b="b"/>
            <a:pathLst>
              <a:path w="0" h="306705">
                <a:moveTo>
                  <a:pt x="0" y="0"/>
                </a:moveTo>
                <a:lnTo>
                  <a:pt x="0" y="306705"/>
                </a:lnTo>
              </a:path>
            </a:pathLst>
          </a:custGeom>
          <a:ln w="19050">
            <a:solidFill>
              <a:srgbClr val="E9FFFF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2528951" y="2029460"/>
            <a:ext cx="0" cy="363854"/>
          </a:xfrm>
          <a:custGeom>
            <a:avLst/>
            <a:gdLst/>
            <a:ahLst/>
            <a:cxnLst/>
            <a:rect l="l" t="t" r="r" b="b"/>
            <a:pathLst>
              <a:path w="0" h="363854">
                <a:moveTo>
                  <a:pt x="0" y="0"/>
                </a:moveTo>
                <a:lnTo>
                  <a:pt x="0" y="363854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2528951" y="2393315"/>
            <a:ext cx="0" cy="306705"/>
          </a:xfrm>
          <a:custGeom>
            <a:avLst/>
            <a:gdLst/>
            <a:ahLst/>
            <a:cxnLst/>
            <a:rect l="l" t="t" r="r" b="b"/>
            <a:pathLst>
              <a:path w="0" h="306705">
                <a:moveTo>
                  <a:pt x="0" y="0"/>
                </a:moveTo>
                <a:lnTo>
                  <a:pt x="0" y="306705"/>
                </a:lnTo>
              </a:path>
            </a:pathLst>
          </a:custGeom>
          <a:ln w="19050">
            <a:solidFill>
              <a:srgbClr val="E9FFFF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2528951" y="2700020"/>
            <a:ext cx="0" cy="363854"/>
          </a:xfrm>
          <a:custGeom>
            <a:avLst/>
            <a:gdLst/>
            <a:ahLst/>
            <a:cxnLst/>
            <a:rect l="l" t="t" r="r" b="b"/>
            <a:pathLst>
              <a:path w="0" h="363854">
                <a:moveTo>
                  <a:pt x="0" y="0"/>
                </a:moveTo>
                <a:lnTo>
                  <a:pt x="0" y="363854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2528951" y="3063875"/>
            <a:ext cx="0" cy="306704"/>
          </a:xfrm>
          <a:custGeom>
            <a:avLst/>
            <a:gdLst/>
            <a:ahLst/>
            <a:cxnLst/>
            <a:rect l="l" t="t" r="r" b="b"/>
            <a:pathLst>
              <a:path w="0" h="306704">
                <a:moveTo>
                  <a:pt x="0" y="0"/>
                </a:moveTo>
                <a:lnTo>
                  <a:pt x="0" y="306704"/>
                </a:lnTo>
              </a:path>
            </a:pathLst>
          </a:custGeom>
          <a:ln w="19050">
            <a:solidFill>
              <a:srgbClr val="E9FFFF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2528951" y="3370579"/>
            <a:ext cx="0" cy="363855"/>
          </a:xfrm>
          <a:custGeom>
            <a:avLst/>
            <a:gdLst/>
            <a:ahLst/>
            <a:cxnLst/>
            <a:rect l="l" t="t" r="r" b="b"/>
            <a:pathLst>
              <a:path w="0" h="363855">
                <a:moveTo>
                  <a:pt x="0" y="0"/>
                </a:moveTo>
                <a:lnTo>
                  <a:pt x="0" y="363855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2528951" y="3734435"/>
            <a:ext cx="0" cy="306704"/>
          </a:xfrm>
          <a:custGeom>
            <a:avLst/>
            <a:gdLst/>
            <a:ahLst/>
            <a:cxnLst/>
            <a:rect l="l" t="t" r="r" b="b"/>
            <a:pathLst>
              <a:path w="0" h="306704">
                <a:moveTo>
                  <a:pt x="0" y="0"/>
                </a:moveTo>
                <a:lnTo>
                  <a:pt x="0" y="306704"/>
                </a:lnTo>
              </a:path>
            </a:pathLst>
          </a:custGeom>
          <a:ln w="19050">
            <a:solidFill>
              <a:srgbClr val="E9FFFF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2528951" y="4041140"/>
            <a:ext cx="0" cy="363855"/>
          </a:xfrm>
          <a:custGeom>
            <a:avLst/>
            <a:gdLst/>
            <a:ahLst/>
            <a:cxnLst/>
            <a:rect l="l" t="t" r="r" b="b"/>
            <a:pathLst>
              <a:path w="0" h="363855">
                <a:moveTo>
                  <a:pt x="0" y="0"/>
                </a:moveTo>
                <a:lnTo>
                  <a:pt x="0" y="363855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838200" y="1373251"/>
            <a:ext cx="1704975" cy="0"/>
          </a:xfrm>
          <a:custGeom>
            <a:avLst/>
            <a:gdLst/>
            <a:ahLst/>
            <a:cxnLst/>
            <a:rect l="l" t="t" r="r" b="b"/>
            <a:pathLst>
              <a:path w="1704975" h="0">
                <a:moveTo>
                  <a:pt x="0" y="0"/>
                </a:moveTo>
                <a:lnTo>
                  <a:pt x="17049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838200" y="4390771"/>
            <a:ext cx="1704975" cy="0"/>
          </a:xfrm>
          <a:custGeom>
            <a:avLst/>
            <a:gdLst/>
            <a:ahLst/>
            <a:cxnLst/>
            <a:rect l="l" t="t" r="r" b="b"/>
            <a:pathLst>
              <a:path w="1704975" h="0">
                <a:moveTo>
                  <a:pt x="0" y="0"/>
                </a:moveTo>
                <a:lnTo>
                  <a:pt x="17049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3919601" y="1406525"/>
            <a:ext cx="1676400" cy="335279"/>
          </a:xfrm>
          <a:custGeom>
            <a:avLst/>
            <a:gdLst/>
            <a:ahLst/>
            <a:cxnLst/>
            <a:rect l="l" t="t" r="r" b="b"/>
            <a:pathLst>
              <a:path w="1676400" h="335279">
                <a:moveTo>
                  <a:pt x="0" y="335279"/>
                </a:moveTo>
                <a:lnTo>
                  <a:pt x="1676400" y="335279"/>
                </a:lnTo>
                <a:lnTo>
                  <a:pt x="1676400" y="0"/>
                </a:lnTo>
                <a:lnTo>
                  <a:pt x="0" y="0"/>
                </a:lnTo>
                <a:lnTo>
                  <a:pt x="0" y="335279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3919601" y="1741805"/>
            <a:ext cx="1676400" cy="335279"/>
          </a:xfrm>
          <a:custGeom>
            <a:avLst/>
            <a:gdLst/>
            <a:ahLst/>
            <a:cxnLst/>
            <a:rect l="l" t="t" r="r" b="b"/>
            <a:pathLst>
              <a:path w="1676400" h="335279">
                <a:moveTo>
                  <a:pt x="0" y="335279"/>
                </a:moveTo>
                <a:lnTo>
                  <a:pt x="1676400" y="335279"/>
                </a:lnTo>
                <a:lnTo>
                  <a:pt x="1676400" y="0"/>
                </a:lnTo>
                <a:lnTo>
                  <a:pt x="0" y="0"/>
                </a:lnTo>
                <a:lnTo>
                  <a:pt x="0" y="335279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3919601" y="2077085"/>
            <a:ext cx="1676400" cy="335279"/>
          </a:xfrm>
          <a:custGeom>
            <a:avLst/>
            <a:gdLst/>
            <a:ahLst/>
            <a:cxnLst/>
            <a:rect l="l" t="t" r="r" b="b"/>
            <a:pathLst>
              <a:path w="1676400" h="335279">
                <a:moveTo>
                  <a:pt x="0" y="335279"/>
                </a:moveTo>
                <a:lnTo>
                  <a:pt x="1676400" y="335279"/>
                </a:lnTo>
                <a:lnTo>
                  <a:pt x="1676400" y="0"/>
                </a:lnTo>
                <a:lnTo>
                  <a:pt x="0" y="0"/>
                </a:lnTo>
                <a:lnTo>
                  <a:pt x="0" y="335279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3919601" y="2412365"/>
            <a:ext cx="1676400" cy="335279"/>
          </a:xfrm>
          <a:custGeom>
            <a:avLst/>
            <a:gdLst/>
            <a:ahLst/>
            <a:cxnLst/>
            <a:rect l="l" t="t" r="r" b="b"/>
            <a:pathLst>
              <a:path w="1676400" h="335279">
                <a:moveTo>
                  <a:pt x="0" y="335279"/>
                </a:moveTo>
                <a:lnTo>
                  <a:pt x="1676400" y="335279"/>
                </a:lnTo>
                <a:lnTo>
                  <a:pt x="1676400" y="0"/>
                </a:lnTo>
                <a:lnTo>
                  <a:pt x="0" y="0"/>
                </a:lnTo>
                <a:lnTo>
                  <a:pt x="0" y="335279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3905250" y="1741804"/>
            <a:ext cx="1704975" cy="0"/>
          </a:xfrm>
          <a:custGeom>
            <a:avLst/>
            <a:gdLst/>
            <a:ahLst/>
            <a:cxnLst/>
            <a:rect l="l" t="t" r="r" b="b"/>
            <a:pathLst>
              <a:path w="1704975" h="0">
                <a:moveTo>
                  <a:pt x="0" y="0"/>
                </a:moveTo>
                <a:lnTo>
                  <a:pt x="17049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3905250" y="2077085"/>
            <a:ext cx="1704975" cy="0"/>
          </a:xfrm>
          <a:custGeom>
            <a:avLst/>
            <a:gdLst/>
            <a:ahLst/>
            <a:cxnLst/>
            <a:rect l="l" t="t" r="r" b="b"/>
            <a:pathLst>
              <a:path w="1704975" h="0">
                <a:moveTo>
                  <a:pt x="0" y="0"/>
                </a:moveTo>
                <a:lnTo>
                  <a:pt x="17049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3905250" y="2412365"/>
            <a:ext cx="1704975" cy="0"/>
          </a:xfrm>
          <a:custGeom>
            <a:avLst/>
            <a:gdLst/>
            <a:ahLst/>
            <a:cxnLst/>
            <a:rect l="l" t="t" r="r" b="b"/>
            <a:pathLst>
              <a:path w="1704975" h="0">
                <a:moveTo>
                  <a:pt x="0" y="0"/>
                </a:moveTo>
                <a:lnTo>
                  <a:pt x="17049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3919601" y="1392301"/>
            <a:ext cx="0" cy="1369568"/>
          </a:xfrm>
          <a:custGeom>
            <a:avLst/>
            <a:gdLst/>
            <a:ahLst/>
            <a:cxnLst/>
            <a:rect l="l" t="t" r="r" b="b"/>
            <a:pathLst>
              <a:path w="0" h="1369568">
                <a:moveTo>
                  <a:pt x="0" y="0"/>
                </a:moveTo>
                <a:lnTo>
                  <a:pt x="0" y="1369568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5596001" y="1392301"/>
            <a:ext cx="0" cy="1369568"/>
          </a:xfrm>
          <a:custGeom>
            <a:avLst/>
            <a:gdLst/>
            <a:ahLst/>
            <a:cxnLst/>
            <a:rect l="l" t="t" r="r" b="b"/>
            <a:pathLst>
              <a:path w="0" h="1369568">
                <a:moveTo>
                  <a:pt x="0" y="0"/>
                </a:moveTo>
                <a:lnTo>
                  <a:pt x="0" y="1369568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" name="object 66"/>
          <p:cNvSpPr/>
          <p:nvPr/>
        </p:nvSpPr>
        <p:spPr>
          <a:xfrm>
            <a:off x="3905250" y="1406525"/>
            <a:ext cx="1704975" cy="0"/>
          </a:xfrm>
          <a:custGeom>
            <a:avLst/>
            <a:gdLst/>
            <a:ahLst/>
            <a:cxnLst/>
            <a:rect l="l" t="t" r="r" b="b"/>
            <a:pathLst>
              <a:path w="1704975" h="0">
                <a:moveTo>
                  <a:pt x="0" y="0"/>
                </a:moveTo>
                <a:lnTo>
                  <a:pt x="17049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7" name="object 67"/>
          <p:cNvSpPr/>
          <p:nvPr/>
        </p:nvSpPr>
        <p:spPr>
          <a:xfrm>
            <a:off x="3905250" y="2747645"/>
            <a:ext cx="1704975" cy="0"/>
          </a:xfrm>
          <a:custGeom>
            <a:avLst/>
            <a:gdLst/>
            <a:ahLst/>
            <a:cxnLst/>
            <a:rect l="l" t="t" r="r" b="b"/>
            <a:pathLst>
              <a:path w="1704975" h="0">
                <a:moveTo>
                  <a:pt x="0" y="0"/>
                </a:moveTo>
                <a:lnTo>
                  <a:pt x="17049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8" name="object 68"/>
          <p:cNvSpPr/>
          <p:nvPr/>
        </p:nvSpPr>
        <p:spPr>
          <a:xfrm>
            <a:off x="2819400" y="2171700"/>
            <a:ext cx="914400" cy="76200"/>
          </a:xfrm>
          <a:custGeom>
            <a:avLst/>
            <a:gdLst/>
            <a:ahLst/>
            <a:cxnLst/>
            <a:rect l="l" t="t" r="r" b="b"/>
            <a:pathLst>
              <a:path w="914400" h="76200">
                <a:moveTo>
                  <a:pt x="850900" y="50800"/>
                </a:moveTo>
                <a:lnTo>
                  <a:pt x="838200" y="50799"/>
                </a:lnTo>
                <a:lnTo>
                  <a:pt x="838200" y="76200"/>
                </a:lnTo>
                <a:lnTo>
                  <a:pt x="914400" y="38100"/>
                </a:lnTo>
                <a:lnTo>
                  <a:pt x="850900" y="50800"/>
                </a:lnTo>
                <a:close/>
              </a:path>
              <a:path w="914400" h="76200">
                <a:moveTo>
                  <a:pt x="850900" y="25400"/>
                </a:moveTo>
                <a:lnTo>
                  <a:pt x="838200" y="0"/>
                </a:lnTo>
                <a:lnTo>
                  <a:pt x="838200" y="25399"/>
                </a:lnTo>
                <a:lnTo>
                  <a:pt x="850900" y="25400"/>
                </a:lnTo>
                <a:close/>
              </a:path>
              <a:path w="914400" h="76200">
                <a:moveTo>
                  <a:pt x="0" y="25400"/>
                </a:moveTo>
                <a:lnTo>
                  <a:pt x="0" y="50800"/>
                </a:lnTo>
                <a:lnTo>
                  <a:pt x="850900" y="50800"/>
                </a:lnTo>
                <a:lnTo>
                  <a:pt x="914400" y="38100"/>
                </a:lnTo>
                <a:lnTo>
                  <a:pt x="838200" y="0"/>
                </a:lnTo>
                <a:lnTo>
                  <a:pt x="850900" y="25400"/>
                </a:lnTo>
                <a:lnTo>
                  <a:pt x="0" y="25400"/>
                </a:lnTo>
                <a:close/>
              </a:path>
            </a:pathLst>
          </a:custGeom>
          <a:solidFill>
            <a:srgbClr val="E9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3612641" y="589080"/>
            <a:ext cx="1259905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SPU</a:t>
            </a:r>
            <a:endParaRPr sz="4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16539" y="589080"/>
            <a:ext cx="700293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elf</a:t>
            </a:r>
            <a:endParaRPr sz="4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7865" y="1342533"/>
            <a:ext cx="332336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elf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31922" y="1404382"/>
            <a:ext cx="898107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module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0064" y="4621829"/>
            <a:ext cx="203098" cy="17889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2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206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75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596"/>
              </a:spcBef>
            </a:pPr>
            <a:r>
              <a:rPr dirty="0" smtClean="0" sz="2800" spc="0">
                <a:solidFill>
                  <a:srgbClr val="808080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63269" y="4621829"/>
            <a:ext cx="4959403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li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k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-66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ou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ts</a:t>
            </a:r>
            <a:r>
              <a:rPr dirty="0" smtClean="0" sz="2800" spc="-9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-9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-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sz="2800" spc="-2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(u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ed</a:t>
            </a:r>
            <a:r>
              <a:rPr dirty="0" smtClean="0" sz="2800" spc="-6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by</a:t>
            </a:r>
            <a:endParaRPr sz="2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44145" y="4621829"/>
            <a:ext cx="1701789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63269" y="5075981"/>
            <a:ext cx="6932848" cy="13347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0236" marR="61335">
              <a:lnSpc>
                <a:spcPts val="3204"/>
              </a:lnSpc>
              <a:spcBef>
                <a:spcPts val="160"/>
              </a:spcBef>
            </a:pPr>
            <a:r>
              <a:rPr dirty="0" smtClean="0" baseline="4203" sz="4200" b="1">
                <a:solidFill>
                  <a:srgbClr val="99CC00"/>
                </a:solidFill>
                <a:latin typeface="Courier New"/>
                <a:cs typeface="Courier New"/>
              </a:rPr>
              <a:t>spu-obj</a:t>
            </a:r>
            <a:r>
              <a:rPr dirty="0" smtClean="0" baseline="4203" sz="4200" spc="4" b="1">
                <a:solidFill>
                  <a:srgbClr val="99CC00"/>
                </a:solidFill>
                <a:latin typeface="Courier New"/>
                <a:cs typeface="Courier New"/>
              </a:rPr>
              <a:t>c</a:t>
            </a:r>
            <a:r>
              <a:rPr dirty="0" smtClean="0" baseline="4203" sz="4200" spc="0" b="1">
                <a:solidFill>
                  <a:srgbClr val="99CC00"/>
                </a:solidFill>
                <a:latin typeface="Courier New"/>
                <a:cs typeface="Courier New"/>
              </a:rPr>
              <a:t>opy</a:t>
            </a:r>
            <a:r>
              <a:rPr dirty="0" smtClean="0" baseline="4203" sz="4200" spc="-95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baseline="4141" sz="4200" spc="0">
                <a:solidFill>
                  <a:srgbClr val="E9FFFF"/>
                </a:solidFill>
                <a:latin typeface="Arial"/>
                <a:cs typeface="Arial"/>
              </a:rPr>
              <a:t>to</a:t>
            </a:r>
            <a:r>
              <a:rPr dirty="0" smtClean="0" baseline="4141" sz="4200" spc="-23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4141" sz="4200" spc="0">
                <a:solidFill>
                  <a:srgbClr val="E9FFFF"/>
                </a:solidFill>
                <a:latin typeface="Arial"/>
                <a:cs typeface="Arial"/>
              </a:rPr>
              <a:t>st</a:t>
            </a:r>
            <a:r>
              <a:rPr dirty="0" smtClean="0" baseline="4141" sz="4200" spc="9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baseline="4141" sz="42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baseline="4141" sz="4200" spc="4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baseline="4141" sz="4200" spc="0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baseline="4141" sz="42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baseline="4141" sz="4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baseline="4141" sz="4200" spc="-9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4141" sz="4200" spc="9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baseline="4141" sz="4200" spc="0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baseline="4141" sz="4200" spc="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baseline="4141" sz="4200" spc="0">
                <a:solidFill>
                  <a:srgbClr val="E9FFFF"/>
                </a:solidFill>
                <a:latin typeface="Arial"/>
                <a:cs typeface="Arial"/>
              </a:rPr>
              <a:t>ck</a:t>
            </a:r>
            <a:endParaRPr sz="2800">
              <a:latin typeface="Arial"/>
              <a:cs typeface="Arial"/>
            </a:endParaRPr>
          </a:p>
          <a:p>
            <a:pPr marL="110236">
              <a:lnSpc>
                <a:spcPct val="95825"/>
              </a:lnSpc>
              <a:spcBef>
                <a:spcPts val="69"/>
              </a:spcBef>
            </a:pPr>
            <a:r>
              <a:rPr dirty="0" smtClean="0" sz="2800" b="1">
                <a:solidFill>
                  <a:srgbClr val="808080"/>
                </a:solidFill>
                <a:latin typeface="Courier New"/>
                <a:cs typeface="Courier New"/>
              </a:rPr>
              <a:t>ppu-objcopy</a:t>
            </a:r>
            <a:r>
              <a:rPr dirty="0" smtClean="0" sz="2800" spc="-95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2800" spc="0">
                <a:solidFill>
                  <a:srgbClr val="808080"/>
                </a:solidFill>
                <a:latin typeface="Arial"/>
                <a:cs typeface="Arial"/>
              </a:rPr>
              <a:t>to</a:t>
            </a:r>
            <a:r>
              <a:rPr dirty="0" smtClean="0" sz="2800" spc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808080"/>
                </a:solidFill>
                <a:latin typeface="Arial"/>
                <a:cs typeface="Arial"/>
              </a:rPr>
              <a:t>out</a:t>
            </a:r>
            <a:r>
              <a:rPr dirty="0" smtClean="0" sz="2800" spc="9">
                <a:solidFill>
                  <a:srgbClr val="808080"/>
                </a:solidFill>
                <a:latin typeface="Arial"/>
                <a:cs typeface="Arial"/>
              </a:rPr>
              <a:t>p</a:t>
            </a:r>
            <a:r>
              <a:rPr dirty="0" smtClean="0" sz="2800" spc="0">
                <a:solidFill>
                  <a:srgbClr val="808080"/>
                </a:solidFill>
                <a:latin typeface="Arial"/>
                <a:cs typeface="Arial"/>
              </a:rPr>
              <a:t>ut</a:t>
            </a:r>
            <a:r>
              <a:rPr dirty="0" smtClean="0" sz="2800" spc="-54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808080"/>
                </a:solidFill>
                <a:latin typeface="Arial"/>
                <a:cs typeface="Arial"/>
              </a:rPr>
              <a:t>PPU</a:t>
            </a:r>
            <a:r>
              <a:rPr dirty="0" smtClean="0" sz="2800" spc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808080"/>
                </a:solidFill>
                <a:latin typeface="Arial"/>
                <a:cs typeface="Arial"/>
              </a:rPr>
              <a:t>lin</a:t>
            </a:r>
            <a:r>
              <a:rPr dirty="0" smtClean="0" sz="2800" spc="4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dirty="0" smtClean="0" sz="2800" spc="0">
                <a:solidFill>
                  <a:srgbClr val="808080"/>
                </a:solidFill>
                <a:latin typeface="Arial"/>
                <a:cs typeface="Arial"/>
              </a:rPr>
              <a:t>ab</a:t>
            </a:r>
            <a:r>
              <a:rPr dirty="0" smtClean="0" sz="2800" spc="9">
                <a:solidFill>
                  <a:srgbClr val="808080"/>
                </a:solidFill>
                <a:latin typeface="Arial"/>
                <a:cs typeface="Arial"/>
              </a:rPr>
              <a:t>l</a:t>
            </a:r>
            <a:r>
              <a:rPr dirty="0" smtClean="0" sz="2800" spc="0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dirty="0" smtClean="0" sz="2800" spc="-79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dirty="0" smtClean="0" sz="2800" spc="-9">
                <a:solidFill>
                  <a:srgbClr val="808080"/>
                </a:solidFill>
                <a:latin typeface="Arial"/>
                <a:cs typeface="Arial"/>
              </a:rPr>
              <a:t>B</a:t>
            </a:r>
            <a:r>
              <a:rPr dirty="0" smtClean="0" sz="2800" spc="0">
                <a:solidFill>
                  <a:srgbClr val="808080"/>
                </a:solidFill>
                <a:latin typeface="Arial"/>
                <a:cs typeface="Arial"/>
              </a:rPr>
              <a:t>J</a:t>
            </a:r>
            <a:endParaRPr sz="2800">
              <a:latin typeface="Arial"/>
              <a:cs typeface="Arial"/>
            </a:endParaRPr>
          </a:p>
          <a:p>
            <a:pPr marR="1599888" algn="ctr">
              <a:lnSpc>
                <a:spcPct val="95825"/>
              </a:lnSpc>
              <a:spcBef>
                <a:spcPts val="345"/>
              </a:spcBef>
            </a:pPr>
            <a:r>
              <a:rPr dirty="0" smtClean="0" sz="2800" spc="0">
                <a:solidFill>
                  <a:srgbClr val="808080"/>
                </a:solidFill>
                <a:latin typeface="Arial"/>
                <a:cs typeface="Arial"/>
              </a:rPr>
              <a:t>l</a:t>
            </a:r>
            <a:r>
              <a:rPr dirty="0" smtClean="0" sz="2800" spc="4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dirty="0" smtClean="0" sz="2800" spc="9">
                <a:solidFill>
                  <a:srgbClr val="808080"/>
                </a:solidFill>
                <a:latin typeface="Arial"/>
                <a:cs typeface="Arial"/>
              </a:rPr>
              <a:t>d</a:t>
            </a:r>
            <a:r>
              <a:rPr dirty="0" smtClean="0" sz="2800" spc="0">
                <a:solidFill>
                  <a:srgbClr val="808080"/>
                </a:solidFill>
                <a:latin typeface="Arial"/>
                <a:cs typeface="Arial"/>
              </a:rPr>
              <a:t>er</a:t>
            </a:r>
            <a:r>
              <a:rPr dirty="0" smtClean="0" sz="2800" spc="-67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808080"/>
                </a:solidFill>
                <a:latin typeface="Arial"/>
                <a:cs typeface="Arial"/>
              </a:rPr>
              <a:t>d</a:t>
            </a:r>
            <a:r>
              <a:rPr dirty="0" smtClean="0" sz="2800" spc="4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dirty="0" smtClean="0" sz="2800" spc="0">
                <a:solidFill>
                  <a:srgbClr val="808080"/>
                </a:solidFill>
                <a:latin typeface="Arial"/>
                <a:cs typeface="Arial"/>
              </a:rPr>
              <a:t>as</a:t>
            </a:r>
            <a:r>
              <a:rPr dirty="0" smtClean="0" sz="2800" spc="-58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808080"/>
                </a:solidFill>
                <a:latin typeface="Arial"/>
                <a:cs typeface="Arial"/>
              </a:rPr>
              <a:t>b</a:t>
            </a:r>
            <a:r>
              <a:rPr dirty="0" smtClean="0" sz="2800" spc="9">
                <a:solidFill>
                  <a:srgbClr val="808080"/>
                </a:solidFill>
                <a:latin typeface="Arial"/>
                <a:cs typeface="Arial"/>
              </a:rPr>
              <a:t>l</a:t>
            </a:r>
            <a:r>
              <a:rPr dirty="0" smtClean="0" sz="2800" spc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dirty="0" smtClean="0" sz="2800" spc="9">
                <a:solidFill>
                  <a:srgbClr val="808080"/>
                </a:solidFill>
                <a:latin typeface="Arial"/>
                <a:cs typeface="Arial"/>
              </a:rPr>
              <a:t>c</a:t>
            </a:r>
            <a:r>
              <a:rPr dirty="0" smtClean="0" sz="2800" spc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dirty="0" smtClean="0" sz="2800" spc="-65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dirty="0" smtClean="0" sz="2800" spc="9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dirty="0" smtClean="0" sz="2800" spc="0">
                <a:solidFill>
                  <a:srgbClr val="808080"/>
                </a:solidFill>
                <a:latin typeface="Arial"/>
                <a:cs typeface="Arial"/>
              </a:rPr>
              <a:t>d</a:t>
            </a:r>
            <a:r>
              <a:rPr dirty="0" smtClean="0" sz="2800" spc="-46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mtClean="0" sz="2800" spc="9">
                <a:solidFill>
                  <a:srgbClr val="808080"/>
                </a:solidFill>
                <a:latin typeface="Arial"/>
                <a:cs typeface="Arial"/>
              </a:rPr>
              <a:t>c</a:t>
            </a:r>
            <a:r>
              <a:rPr dirty="0" smtClean="0" sz="2800" spc="0">
                <a:solidFill>
                  <a:srgbClr val="808080"/>
                </a:solidFill>
                <a:latin typeface="Arial"/>
                <a:cs typeface="Arial"/>
              </a:rPr>
              <a:t>l</a:t>
            </a:r>
            <a:r>
              <a:rPr dirty="0" smtClean="0" sz="2800" spc="4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dirty="0" smtClean="0" sz="2800" spc="9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dirty="0" smtClean="0" sz="2800" spc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dirty="0" smtClean="0" sz="2800" spc="-74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808080"/>
                </a:solidFill>
                <a:latin typeface="Arial"/>
                <a:cs typeface="Arial"/>
              </a:rPr>
              <a:t>bss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19601" y="1406525"/>
            <a:ext cx="1676400" cy="335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821">
              <a:lnSpc>
                <a:spcPct val="94401"/>
              </a:lnSpc>
              <a:spcBef>
                <a:spcPts val="445"/>
              </a:spcBef>
            </a:pPr>
            <a:r>
              <a:rPr dirty="0" smtClean="0" sz="1600" spc="4" b="1">
                <a:solidFill>
                  <a:srgbClr val="E9FFFF"/>
                </a:solidFill>
                <a:latin typeface="Courier New"/>
                <a:cs typeface="Courier New"/>
              </a:rPr>
              <a:t>hdr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9601" y="1741804"/>
            <a:ext cx="1676400" cy="335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821">
              <a:lnSpc>
                <a:spcPct val="94401"/>
              </a:lnSpc>
              <a:spcBef>
                <a:spcPts val="445"/>
              </a:spcBef>
            </a:pPr>
            <a:r>
              <a:rPr dirty="0" smtClean="0" sz="1600" spc="4" b="1">
                <a:solidFill>
                  <a:srgbClr val="E9FFFF"/>
                </a:solidFill>
                <a:latin typeface="Courier New"/>
                <a:cs typeface="Courier New"/>
              </a:rPr>
              <a:t>guid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9601" y="2077085"/>
            <a:ext cx="1676400" cy="335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821">
              <a:lnSpc>
                <a:spcPct val="94401"/>
              </a:lnSpc>
              <a:spcBef>
                <a:spcPts val="445"/>
              </a:spcBef>
            </a:pPr>
            <a:r>
              <a:rPr dirty="0" smtClean="0" sz="1600" spc="4" b="1">
                <a:solidFill>
                  <a:srgbClr val="E9FFFF"/>
                </a:solidFill>
                <a:latin typeface="Courier New"/>
                <a:cs typeface="Courier New"/>
              </a:rPr>
              <a:t>code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9601" y="2412365"/>
            <a:ext cx="1676400" cy="335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821">
              <a:lnSpc>
                <a:spcPct val="94401"/>
              </a:lnSpc>
              <a:spcBef>
                <a:spcPts val="450"/>
              </a:spcBef>
            </a:pPr>
            <a:r>
              <a:rPr dirty="0" smtClean="0" sz="1600" spc="4" b="1">
                <a:solidFill>
                  <a:srgbClr val="E9FFFF"/>
                </a:solidFill>
                <a:latin typeface="Courier New"/>
                <a:cs typeface="Courier New"/>
              </a:rPr>
              <a:t>data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2487" y="1373251"/>
            <a:ext cx="1676463" cy="335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78">
              <a:lnSpc>
                <a:spcPct val="94401"/>
              </a:lnSpc>
              <a:spcBef>
                <a:spcPts val="445"/>
              </a:spcBef>
            </a:pPr>
            <a:r>
              <a:rPr dirty="0" smtClean="0" sz="1600" spc="0" b="1">
                <a:solidFill>
                  <a:srgbClr val="E9FFFF"/>
                </a:solidFill>
                <a:latin typeface="Courier New"/>
                <a:cs typeface="Courier New"/>
              </a:rPr>
              <a:t>guid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2487" y="1708530"/>
            <a:ext cx="1676463" cy="335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852487" y="2043811"/>
            <a:ext cx="1676463" cy="335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78">
              <a:lnSpc>
                <a:spcPct val="94401"/>
              </a:lnSpc>
              <a:spcBef>
                <a:spcPts val="445"/>
              </a:spcBef>
            </a:pPr>
            <a:r>
              <a:rPr dirty="0" smtClean="0" sz="1600" spc="0" b="1">
                <a:solidFill>
                  <a:srgbClr val="E9FFFF"/>
                </a:solidFill>
                <a:latin typeface="Courier New"/>
                <a:cs typeface="Courier New"/>
              </a:rPr>
              <a:t>code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2487" y="2379091"/>
            <a:ext cx="1676463" cy="335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852487" y="2714371"/>
            <a:ext cx="1676463" cy="3351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78">
              <a:lnSpc>
                <a:spcPct val="94401"/>
              </a:lnSpc>
              <a:spcBef>
                <a:spcPts val="450"/>
              </a:spcBef>
            </a:pPr>
            <a:r>
              <a:rPr dirty="0" smtClean="0" sz="1600" spc="0" b="1">
                <a:solidFill>
                  <a:srgbClr val="E9FFFF"/>
                </a:solidFill>
                <a:latin typeface="Courier New"/>
                <a:cs typeface="Courier New"/>
              </a:rPr>
              <a:t>data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2487" y="3049524"/>
            <a:ext cx="1676463" cy="3354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852487" y="3384930"/>
            <a:ext cx="1676463" cy="335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78">
              <a:lnSpc>
                <a:spcPct val="94401"/>
              </a:lnSpc>
              <a:spcBef>
                <a:spcPts val="450"/>
              </a:spcBef>
            </a:pPr>
            <a:r>
              <a:rPr dirty="0" smtClean="0" sz="1600" spc="0" b="1">
                <a:solidFill>
                  <a:srgbClr val="E9FFFF"/>
                </a:solidFill>
                <a:latin typeface="Courier New"/>
                <a:cs typeface="Courier New"/>
              </a:rPr>
              <a:t>bss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2487" y="3720211"/>
            <a:ext cx="1676463" cy="335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852487" y="4055491"/>
            <a:ext cx="1676463" cy="335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78">
              <a:lnSpc>
                <a:spcPct val="94401"/>
              </a:lnSpc>
              <a:spcBef>
                <a:spcPts val="450"/>
              </a:spcBef>
            </a:pPr>
            <a:r>
              <a:rPr dirty="0" smtClean="0" sz="1600" spc="0" b="1">
                <a:solidFill>
                  <a:srgbClr val="E9FFFF"/>
                </a:solidFill>
                <a:latin typeface="Courier New"/>
                <a:cs typeface="Courier New"/>
              </a:rPr>
              <a:t>debug</a:t>
            </a:r>
            <a:r>
              <a:rPr dirty="0" smtClean="0" sz="1600" spc="-47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E9FFFF"/>
                </a:solidFill>
                <a:latin typeface="Courier New"/>
                <a:cs typeface="Courier New"/>
              </a:rPr>
              <a:t>data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852487" y="1373251"/>
            <a:ext cx="1676400" cy="335279"/>
          </a:xfrm>
          <a:custGeom>
            <a:avLst/>
            <a:gdLst/>
            <a:ahLst/>
            <a:cxnLst/>
            <a:rect l="l" t="t" r="r" b="b"/>
            <a:pathLst>
              <a:path w="1676400" h="335279">
                <a:moveTo>
                  <a:pt x="0" y="335279"/>
                </a:moveTo>
                <a:lnTo>
                  <a:pt x="1676400" y="335279"/>
                </a:lnTo>
                <a:lnTo>
                  <a:pt x="1676400" y="0"/>
                </a:lnTo>
                <a:lnTo>
                  <a:pt x="0" y="0"/>
                </a:lnTo>
                <a:lnTo>
                  <a:pt x="0" y="335279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852487" y="2043811"/>
            <a:ext cx="1676400" cy="335279"/>
          </a:xfrm>
          <a:custGeom>
            <a:avLst/>
            <a:gdLst/>
            <a:ahLst/>
            <a:cxnLst/>
            <a:rect l="l" t="t" r="r" b="b"/>
            <a:pathLst>
              <a:path w="1676400" h="335279">
                <a:moveTo>
                  <a:pt x="0" y="335279"/>
                </a:moveTo>
                <a:lnTo>
                  <a:pt x="1676400" y="335279"/>
                </a:lnTo>
                <a:lnTo>
                  <a:pt x="1676400" y="0"/>
                </a:lnTo>
                <a:lnTo>
                  <a:pt x="0" y="0"/>
                </a:lnTo>
                <a:lnTo>
                  <a:pt x="0" y="335279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852487" y="2714371"/>
            <a:ext cx="1676400" cy="335279"/>
          </a:xfrm>
          <a:custGeom>
            <a:avLst/>
            <a:gdLst/>
            <a:ahLst/>
            <a:cxnLst/>
            <a:rect l="l" t="t" r="r" b="b"/>
            <a:pathLst>
              <a:path w="1676400" h="335279">
                <a:moveTo>
                  <a:pt x="0" y="335279"/>
                </a:moveTo>
                <a:lnTo>
                  <a:pt x="1676400" y="335279"/>
                </a:lnTo>
                <a:lnTo>
                  <a:pt x="1676400" y="0"/>
                </a:lnTo>
                <a:lnTo>
                  <a:pt x="0" y="0"/>
                </a:lnTo>
                <a:lnTo>
                  <a:pt x="0" y="335279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852487" y="3384931"/>
            <a:ext cx="1676400" cy="335279"/>
          </a:xfrm>
          <a:custGeom>
            <a:avLst/>
            <a:gdLst/>
            <a:ahLst/>
            <a:cxnLst/>
            <a:rect l="l" t="t" r="r" b="b"/>
            <a:pathLst>
              <a:path w="1676400" h="335279">
                <a:moveTo>
                  <a:pt x="0" y="335279"/>
                </a:moveTo>
                <a:lnTo>
                  <a:pt x="1676400" y="335279"/>
                </a:lnTo>
                <a:lnTo>
                  <a:pt x="1676400" y="0"/>
                </a:lnTo>
                <a:lnTo>
                  <a:pt x="0" y="0"/>
                </a:lnTo>
                <a:lnTo>
                  <a:pt x="0" y="335279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852487" y="4055491"/>
            <a:ext cx="1676400" cy="335280"/>
          </a:xfrm>
          <a:custGeom>
            <a:avLst/>
            <a:gdLst/>
            <a:ahLst/>
            <a:cxnLst/>
            <a:rect l="l" t="t" r="r" b="b"/>
            <a:pathLst>
              <a:path w="1676400" h="335280">
                <a:moveTo>
                  <a:pt x="0" y="335280"/>
                </a:moveTo>
                <a:lnTo>
                  <a:pt x="1676400" y="335280"/>
                </a:lnTo>
                <a:lnTo>
                  <a:pt x="1676400" y="0"/>
                </a:lnTo>
                <a:lnTo>
                  <a:pt x="0" y="0"/>
                </a:lnTo>
                <a:lnTo>
                  <a:pt x="0" y="33528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838200" y="1708530"/>
            <a:ext cx="1704975" cy="0"/>
          </a:xfrm>
          <a:custGeom>
            <a:avLst/>
            <a:gdLst/>
            <a:ahLst/>
            <a:cxnLst/>
            <a:rect l="l" t="t" r="r" b="b"/>
            <a:pathLst>
              <a:path w="1704975" h="0">
                <a:moveTo>
                  <a:pt x="0" y="0"/>
                </a:moveTo>
                <a:lnTo>
                  <a:pt x="17049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838200" y="2043811"/>
            <a:ext cx="1704975" cy="0"/>
          </a:xfrm>
          <a:custGeom>
            <a:avLst/>
            <a:gdLst/>
            <a:ahLst/>
            <a:cxnLst/>
            <a:rect l="l" t="t" r="r" b="b"/>
            <a:pathLst>
              <a:path w="1704975" h="0">
                <a:moveTo>
                  <a:pt x="0" y="0"/>
                </a:moveTo>
                <a:lnTo>
                  <a:pt x="17049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838200" y="2379091"/>
            <a:ext cx="1704975" cy="0"/>
          </a:xfrm>
          <a:custGeom>
            <a:avLst/>
            <a:gdLst/>
            <a:ahLst/>
            <a:cxnLst/>
            <a:rect l="l" t="t" r="r" b="b"/>
            <a:pathLst>
              <a:path w="1704975" h="0">
                <a:moveTo>
                  <a:pt x="0" y="0"/>
                </a:moveTo>
                <a:lnTo>
                  <a:pt x="17049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838200" y="2714371"/>
            <a:ext cx="1704975" cy="0"/>
          </a:xfrm>
          <a:custGeom>
            <a:avLst/>
            <a:gdLst/>
            <a:ahLst/>
            <a:cxnLst/>
            <a:rect l="l" t="t" r="r" b="b"/>
            <a:pathLst>
              <a:path w="1704975" h="0">
                <a:moveTo>
                  <a:pt x="0" y="0"/>
                </a:moveTo>
                <a:lnTo>
                  <a:pt x="17049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838200" y="3049524"/>
            <a:ext cx="1704975" cy="0"/>
          </a:xfrm>
          <a:custGeom>
            <a:avLst/>
            <a:gdLst/>
            <a:ahLst/>
            <a:cxnLst/>
            <a:rect l="l" t="t" r="r" b="b"/>
            <a:pathLst>
              <a:path w="1704975" h="0">
                <a:moveTo>
                  <a:pt x="0" y="0"/>
                </a:moveTo>
                <a:lnTo>
                  <a:pt x="17049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838200" y="3384930"/>
            <a:ext cx="1704975" cy="0"/>
          </a:xfrm>
          <a:custGeom>
            <a:avLst/>
            <a:gdLst/>
            <a:ahLst/>
            <a:cxnLst/>
            <a:rect l="l" t="t" r="r" b="b"/>
            <a:pathLst>
              <a:path w="1704975" h="0">
                <a:moveTo>
                  <a:pt x="0" y="0"/>
                </a:moveTo>
                <a:lnTo>
                  <a:pt x="17049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838200" y="3720211"/>
            <a:ext cx="1704975" cy="0"/>
          </a:xfrm>
          <a:custGeom>
            <a:avLst/>
            <a:gdLst/>
            <a:ahLst/>
            <a:cxnLst/>
            <a:rect l="l" t="t" r="r" b="b"/>
            <a:pathLst>
              <a:path w="1704975" h="0">
                <a:moveTo>
                  <a:pt x="0" y="0"/>
                </a:moveTo>
                <a:lnTo>
                  <a:pt x="17049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838200" y="4055491"/>
            <a:ext cx="1704975" cy="0"/>
          </a:xfrm>
          <a:custGeom>
            <a:avLst/>
            <a:gdLst/>
            <a:ahLst/>
            <a:cxnLst/>
            <a:rect l="l" t="t" r="r" b="b"/>
            <a:pathLst>
              <a:path w="1704975" h="0">
                <a:moveTo>
                  <a:pt x="0" y="0"/>
                </a:moveTo>
                <a:lnTo>
                  <a:pt x="17049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852487" y="1358900"/>
            <a:ext cx="0" cy="363854"/>
          </a:xfrm>
          <a:custGeom>
            <a:avLst/>
            <a:gdLst/>
            <a:ahLst/>
            <a:cxnLst/>
            <a:rect l="l" t="t" r="r" b="b"/>
            <a:pathLst>
              <a:path w="0" h="363854">
                <a:moveTo>
                  <a:pt x="0" y="0"/>
                </a:moveTo>
                <a:lnTo>
                  <a:pt x="0" y="363854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852487" y="1722754"/>
            <a:ext cx="0" cy="306705"/>
          </a:xfrm>
          <a:custGeom>
            <a:avLst/>
            <a:gdLst/>
            <a:ahLst/>
            <a:cxnLst/>
            <a:rect l="l" t="t" r="r" b="b"/>
            <a:pathLst>
              <a:path w="0" h="306705">
                <a:moveTo>
                  <a:pt x="0" y="0"/>
                </a:moveTo>
                <a:lnTo>
                  <a:pt x="0" y="306705"/>
                </a:lnTo>
              </a:path>
            </a:pathLst>
          </a:custGeom>
          <a:ln w="19050">
            <a:solidFill>
              <a:srgbClr val="E9FFFF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852487" y="2029460"/>
            <a:ext cx="0" cy="363854"/>
          </a:xfrm>
          <a:custGeom>
            <a:avLst/>
            <a:gdLst/>
            <a:ahLst/>
            <a:cxnLst/>
            <a:rect l="l" t="t" r="r" b="b"/>
            <a:pathLst>
              <a:path w="0" h="363854">
                <a:moveTo>
                  <a:pt x="0" y="0"/>
                </a:moveTo>
                <a:lnTo>
                  <a:pt x="0" y="363854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852487" y="2393315"/>
            <a:ext cx="0" cy="306705"/>
          </a:xfrm>
          <a:custGeom>
            <a:avLst/>
            <a:gdLst/>
            <a:ahLst/>
            <a:cxnLst/>
            <a:rect l="l" t="t" r="r" b="b"/>
            <a:pathLst>
              <a:path w="0" h="306705">
                <a:moveTo>
                  <a:pt x="0" y="0"/>
                </a:moveTo>
                <a:lnTo>
                  <a:pt x="0" y="306705"/>
                </a:lnTo>
              </a:path>
            </a:pathLst>
          </a:custGeom>
          <a:ln w="19050">
            <a:solidFill>
              <a:srgbClr val="E9FFFF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852487" y="2700020"/>
            <a:ext cx="0" cy="363854"/>
          </a:xfrm>
          <a:custGeom>
            <a:avLst/>
            <a:gdLst/>
            <a:ahLst/>
            <a:cxnLst/>
            <a:rect l="l" t="t" r="r" b="b"/>
            <a:pathLst>
              <a:path w="0" h="363854">
                <a:moveTo>
                  <a:pt x="0" y="0"/>
                </a:moveTo>
                <a:lnTo>
                  <a:pt x="0" y="363854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852487" y="3063875"/>
            <a:ext cx="0" cy="306704"/>
          </a:xfrm>
          <a:custGeom>
            <a:avLst/>
            <a:gdLst/>
            <a:ahLst/>
            <a:cxnLst/>
            <a:rect l="l" t="t" r="r" b="b"/>
            <a:pathLst>
              <a:path w="0" h="306704">
                <a:moveTo>
                  <a:pt x="0" y="0"/>
                </a:moveTo>
                <a:lnTo>
                  <a:pt x="0" y="306704"/>
                </a:lnTo>
              </a:path>
            </a:pathLst>
          </a:custGeom>
          <a:ln w="19050">
            <a:solidFill>
              <a:srgbClr val="E9FFFF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852487" y="3370579"/>
            <a:ext cx="0" cy="363855"/>
          </a:xfrm>
          <a:custGeom>
            <a:avLst/>
            <a:gdLst/>
            <a:ahLst/>
            <a:cxnLst/>
            <a:rect l="l" t="t" r="r" b="b"/>
            <a:pathLst>
              <a:path w="0" h="363855">
                <a:moveTo>
                  <a:pt x="0" y="0"/>
                </a:moveTo>
                <a:lnTo>
                  <a:pt x="0" y="363855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852487" y="3734435"/>
            <a:ext cx="0" cy="306704"/>
          </a:xfrm>
          <a:custGeom>
            <a:avLst/>
            <a:gdLst/>
            <a:ahLst/>
            <a:cxnLst/>
            <a:rect l="l" t="t" r="r" b="b"/>
            <a:pathLst>
              <a:path w="0" h="306704">
                <a:moveTo>
                  <a:pt x="0" y="0"/>
                </a:moveTo>
                <a:lnTo>
                  <a:pt x="0" y="306704"/>
                </a:lnTo>
              </a:path>
            </a:pathLst>
          </a:custGeom>
          <a:ln w="19050">
            <a:solidFill>
              <a:srgbClr val="E9FFFF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852487" y="4041140"/>
            <a:ext cx="0" cy="363855"/>
          </a:xfrm>
          <a:custGeom>
            <a:avLst/>
            <a:gdLst/>
            <a:ahLst/>
            <a:cxnLst/>
            <a:rect l="l" t="t" r="r" b="b"/>
            <a:pathLst>
              <a:path w="0" h="363855">
                <a:moveTo>
                  <a:pt x="0" y="0"/>
                </a:moveTo>
                <a:lnTo>
                  <a:pt x="0" y="363855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2528951" y="1358900"/>
            <a:ext cx="0" cy="363854"/>
          </a:xfrm>
          <a:custGeom>
            <a:avLst/>
            <a:gdLst/>
            <a:ahLst/>
            <a:cxnLst/>
            <a:rect l="l" t="t" r="r" b="b"/>
            <a:pathLst>
              <a:path w="0" h="363854">
                <a:moveTo>
                  <a:pt x="0" y="0"/>
                </a:moveTo>
                <a:lnTo>
                  <a:pt x="0" y="363854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2528951" y="1722754"/>
            <a:ext cx="0" cy="306705"/>
          </a:xfrm>
          <a:custGeom>
            <a:avLst/>
            <a:gdLst/>
            <a:ahLst/>
            <a:cxnLst/>
            <a:rect l="l" t="t" r="r" b="b"/>
            <a:pathLst>
              <a:path w="0" h="306705">
                <a:moveTo>
                  <a:pt x="0" y="0"/>
                </a:moveTo>
                <a:lnTo>
                  <a:pt x="0" y="306705"/>
                </a:lnTo>
              </a:path>
            </a:pathLst>
          </a:custGeom>
          <a:ln w="19050">
            <a:solidFill>
              <a:srgbClr val="E9FFFF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2528951" y="2029460"/>
            <a:ext cx="0" cy="363854"/>
          </a:xfrm>
          <a:custGeom>
            <a:avLst/>
            <a:gdLst/>
            <a:ahLst/>
            <a:cxnLst/>
            <a:rect l="l" t="t" r="r" b="b"/>
            <a:pathLst>
              <a:path w="0" h="363854">
                <a:moveTo>
                  <a:pt x="0" y="0"/>
                </a:moveTo>
                <a:lnTo>
                  <a:pt x="0" y="363854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2528951" y="2393315"/>
            <a:ext cx="0" cy="306705"/>
          </a:xfrm>
          <a:custGeom>
            <a:avLst/>
            <a:gdLst/>
            <a:ahLst/>
            <a:cxnLst/>
            <a:rect l="l" t="t" r="r" b="b"/>
            <a:pathLst>
              <a:path w="0" h="306705">
                <a:moveTo>
                  <a:pt x="0" y="0"/>
                </a:moveTo>
                <a:lnTo>
                  <a:pt x="0" y="306705"/>
                </a:lnTo>
              </a:path>
            </a:pathLst>
          </a:custGeom>
          <a:ln w="19050">
            <a:solidFill>
              <a:srgbClr val="E9FFFF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2528951" y="2700020"/>
            <a:ext cx="0" cy="363854"/>
          </a:xfrm>
          <a:custGeom>
            <a:avLst/>
            <a:gdLst/>
            <a:ahLst/>
            <a:cxnLst/>
            <a:rect l="l" t="t" r="r" b="b"/>
            <a:pathLst>
              <a:path w="0" h="363854">
                <a:moveTo>
                  <a:pt x="0" y="0"/>
                </a:moveTo>
                <a:lnTo>
                  <a:pt x="0" y="363854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2528951" y="3063875"/>
            <a:ext cx="0" cy="306704"/>
          </a:xfrm>
          <a:custGeom>
            <a:avLst/>
            <a:gdLst/>
            <a:ahLst/>
            <a:cxnLst/>
            <a:rect l="l" t="t" r="r" b="b"/>
            <a:pathLst>
              <a:path w="0" h="306704">
                <a:moveTo>
                  <a:pt x="0" y="0"/>
                </a:moveTo>
                <a:lnTo>
                  <a:pt x="0" y="306704"/>
                </a:lnTo>
              </a:path>
            </a:pathLst>
          </a:custGeom>
          <a:ln w="19050">
            <a:solidFill>
              <a:srgbClr val="E9FFFF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2528951" y="3370579"/>
            <a:ext cx="0" cy="363855"/>
          </a:xfrm>
          <a:custGeom>
            <a:avLst/>
            <a:gdLst/>
            <a:ahLst/>
            <a:cxnLst/>
            <a:rect l="l" t="t" r="r" b="b"/>
            <a:pathLst>
              <a:path w="0" h="363855">
                <a:moveTo>
                  <a:pt x="0" y="0"/>
                </a:moveTo>
                <a:lnTo>
                  <a:pt x="0" y="363855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2528951" y="3734435"/>
            <a:ext cx="0" cy="306704"/>
          </a:xfrm>
          <a:custGeom>
            <a:avLst/>
            <a:gdLst/>
            <a:ahLst/>
            <a:cxnLst/>
            <a:rect l="l" t="t" r="r" b="b"/>
            <a:pathLst>
              <a:path w="0" h="306704">
                <a:moveTo>
                  <a:pt x="0" y="0"/>
                </a:moveTo>
                <a:lnTo>
                  <a:pt x="0" y="306704"/>
                </a:lnTo>
              </a:path>
            </a:pathLst>
          </a:custGeom>
          <a:ln w="19050">
            <a:solidFill>
              <a:srgbClr val="E9FFFF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2528951" y="4041140"/>
            <a:ext cx="0" cy="363855"/>
          </a:xfrm>
          <a:custGeom>
            <a:avLst/>
            <a:gdLst/>
            <a:ahLst/>
            <a:cxnLst/>
            <a:rect l="l" t="t" r="r" b="b"/>
            <a:pathLst>
              <a:path w="0" h="363855">
                <a:moveTo>
                  <a:pt x="0" y="0"/>
                </a:moveTo>
                <a:lnTo>
                  <a:pt x="0" y="363855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838200" y="1373251"/>
            <a:ext cx="1704975" cy="0"/>
          </a:xfrm>
          <a:custGeom>
            <a:avLst/>
            <a:gdLst/>
            <a:ahLst/>
            <a:cxnLst/>
            <a:rect l="l" t="t" r="r" b="b"/>
            <a:pathLst>
              <a:path w="1704975" h="0">
                <a:moveTo>
                  <a:pt x="0" y="0"/>
                </a:moveTo>
                <a:lnTo>
                  <a:pt x="17049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838200" y="4390771"/>
            <a:ext cx="1704975" cy="0"/>
          </a:xfrm>
          <a:custGeom>
            <a:avLst/>
            <a:gdLst/>
            <a:ahLst/>
            <a:cxnLst/>
            <a:rect l="l" t="t" r="r" b="b"/>
            <a:pathLst>
              <a:path w="1704975" h="0">
                <a:moveTo>
                  <a:pt x="0" y="0"/>
                </a:moveTo>
                <a:lnTo>
                  <a:pt x="17049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3919601" y="1406525"/>
            <a:ext cx="1676400" cy="335279"/>
          </a:xfrm>
          <a:custGeom>
            <a:avLst/>
            <a:gdLst/>
            <a:ahLst/>
            <a:cxnLst/>
            <a:rect l="l" t="t" r="r" b="b"/>
            <a:pathLst>
              <a:path w="1676400" h="335279">
                <a:moveTo>
                  <a:pt x="0" y="335279"/>
                </a:moveTo>
                <a:lnTo>
                  <a:pt x="1676400" y="335279"/>
                </a:lnTo>
                <a:lnTo>
                  <a:pt x="1676400" y="0"/>
                </a:lnTo>
                <a:lnTo>
                  <a:pt x="0" y="0"/>
                </a:lnTo>
                <a:lnTo>
                  <a:pt x="0" y="335279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3919601" y="1741805"/>
            <a:ext cx="1676400" cy="335279"/>
          </a:xfrm>
          <a:custGeom>
            <a:avLst/>
            <a:gdLst/>
            <a:ahLst/>
            <a:cxnLst/>
            <a:rect l="l" t="t" r="r" b="b"/>
            <a:pathLst>
              <a:path w="1676400" h="335279">
                <a:moveTo>
                  <a:pt x="0" y="335279"/>
                </a:moveTo>
                <a:lnTo>
                  <a:pt x="1676400" y="335279"/>
                </a:lnTo>
                <a:lnTo>
                  <a:pt x="1676400" y="0"/>
                </a:lnTo>
                <a:lnTo>
                  <a:pt x="0" y="0"/>
                </a:lnTo>
                <a:lnTo>
                  <a:pt x="0" y="335279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3919601" y="2077085"/>
            <a:ext cx="1676400" cy="335279"/>
          </a:xfrm>
          <a:custGeom>
            <a:avLst/>
            <a:gdLst/>
            <a:ahLst/>
            <a:cxnLst/>
            <a:rect l="l" t="t" r="r" b="b"/>
            <a:pathLst>
              <a:path w="1676400" h="335279">
                <a:moveTo>
                  <a:pt x="0" y="335279"/>
                </a:moveTo>
                <a:lnTo>
                  <a:pt x="1676400" y="335279"/>
                </a:lnTo>
                <a:lnTo>
                  <a:pt x="1676400" y="0"/>
                </a:lnTo>
                <a:lnTo>
                  <a:pt x="0" y="0"/>
                </a:lnTo>
                <a:lnTo>
                  <a:pt x="0" y="335279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3919601" y="2412365"/>
            <a:ext cx="1676400" cy="335279"/>
          </a:xfrm>
          <a:custGeom>
            <a:avLst/>
            <a:gdLst/>
            <a:ahLst/>
            <a:cxnLst/>
            <a:rect l="l" t="t" r="r" b="b"/>
            <a:pathLst>
              <a:path w="1676400" h="335279">
                <a:moveTo>
                  <a:pt x="0" y="335279"/>
                </a:moveTo>
                <a:lnTo>
                  <a:pt x="1676400" y="335279"/>
                </a:lnTo>
                <a:lnTo>
                  <a:pt x="1676400" y="0"/>
                </a:lnTo>
                <a:lnTo>
                  <a:pt x="0" y="0"/>
                </a:lnTo>
                <a:lnTo>
                  <a:pt x="0" y="335279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3905250" y="1741804"/>
            <a:ext cx="1704975" cy="0"/>
          </a:xfrm>
          <a:custGeom>
            <a:avLst/>
            <a:gdLst/>
            <a:ahLst/>
            <a:cxnLst/>
            <a:rect l="l" t="t" r="r" b="b"/>
            <a:pathLst>
              <a:path w="1704975" h="0">
                <a:moveTo>
                  <a:pt x="0" y="0"/>
                </a:moveTo>
                <a:lnTo>
                  <a:pt x="17049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3905250" y="2077085"/>
            <a:ext cx="1704975" cy="0"/>
          </a:xfrm>
          <a:custGeom>
            <a:avLst/>
            <a:gdLst/>
            <a:ahLst/>
            <a:cxnLst/>
            <a:rect l="l" t="t" r="r" b="b"/>
            <a:pathLst>
              <a:path w="1704975" h="0">
                <a:moveTo>
                  <a:pt x="0" y="0"/>
                </a:moveTo>
                <a:lnTo>
                  <a:pt x="17049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3905250" y="2412365"/>
            <a:ext cx="1704975" cy="0"/>
          </a:xfrm>
          <a:custGeom>
            <a:avLst/>
            <a:gdLst/>
            <a:ahLst/>
            <a:cxnLst/>
            <a:rect l="l" t="t" r="r" b="b"/>
            <a:pathLst>
              <a:path w="1704975" h="0">
                <a:moveTo>
                  <a:pt x="0" y="0"/>
                </a:moveTo>
                <a:lnTo>
                  <a:pt x="17049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3919601" y="1392301"/>
            <a:ext cx="0" cy="1369568"/>
          </a:xfrm>
          <a:custGeom>
            <a:avLst/>
            <a:gdLst/>
            <a:ahLst/>
            <a:cxnLst/>
            <a:rect l="l" t="t" r="r" b="b"/>
            <a:pathLst>
              <a:path w="0" h="1369568">
                <a:moveTo>
                  <a:pt x="0" y="0"/>
                </a:moveTo>
                <a:lnTo>
                  <a:pt x="0" y="1369568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5596001" y="1392301"/>
            <a:ext cx="0" cy="1369568"/>
          </a:xfrm>
          <a:custGeom>
            <a:avLst/>
            <a:gdLst/>
            <a:ahLst/>
            <a:cxnLst/>
            <a:rect l="l" t="t" r="r" b="b"/>
            <a:pathLst>
              <a:path w="0" h="1369568">
                <a:moveTo>
                  <a:pt x="0" y="0"/>
                </a:moveTo>
                <a:lnTo>
                  <a:pt x="0" y="1369568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" name="object 66"/>
          <p:cNvSpPr/>
          <p:nvPr/>
        </p:nvSpPr>
        <p:spPr>
          <a:xfrm>
            <a:off x="3905250" y="1406525"/>
            <a:ext cx="1704975" cy="0"/>
          </a:xfrm>
          <a:custGeom>
            <a:avLst/>
            <a:gdLst/>
            <a:ahLst/>
            <a:cxnLst/>
            <a:rect l="l" t="t" r="r" b="b"/>
            <a:pathLst>
              <a:path w="1704975" h="0">
                <a:moveTo>
                  <a:pt x="0" y="0"/>
                </a:moveTo>
                <a:lnTo>
                  <a:pt x="17049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7" name="object 67"/>
          <p:cNvSpPr/>
          <p:nvPr/>
        </p:nvSpPr>
        <p:spPr>
          <a:xfrm>
            <a:off x="3905250" y="2747645"/>
            <a:ext cx="1704975" cy="0"/>
          </a:xfrm>
          <a:custGeom>
            <a:avLst/>
            <a:gdLst/>
            <a:ahLst/>
            <a:cxnLst/>
            <a:rect l="l" t="t" r="r" b="b"/>
            <a:pathLst>
              <a:path w="1704975" h="0">
                <a:moveTo>
                  <a:pt x="0" y="0"/>
                </a:moveTo>
                <a:lnTo>
                  <a:pt x="17049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8" name="object 68"/>
          <p:cNvSpPr/>
          <p:nvPr/>
        </p:nvSpPr>
        <p:spPr>
          <a:xfrm>
            <a:off x="2819400" y="2171700"/>
            <a:ext cx="914400" cy="76200"/>
          </a:xfrm>
          <a:custGeom>
            <a:avLst/>
            <a:gdLst/>
            <a:ahLst/>
            <a:cxnLst/>
            <a:rect l="l" t="t" r="r" b="b"/>
            <a:pathLst>
              <a:path w="914400" h="76200">
                <a:moveTo>
                  <a:pt x="850900" y="50800"/>
                </a:moveTo>
                <a:lnTo>
                  <a:pt x="838200" y="50799"/>
                </a:lnTo>
                <a:lnTo>
                  <a:pt x="838200" y="76200"/>
                </a:lnTo>
                <a:lnTo>
                  <a:pt x="914400" y="38100"/>
                </a:lnTo>
                <a:lnTo>
                  <a:pt x="850900" y="50800"/>
                </a:lnTo>
                <a:close/>
              </a:path>
              <a:path w="914400" h="76200">
                <a:moveTo>
                  <a:pt x="850900" y="25400"/>
                </a:moveTo>
                <a:lnTo>
                  <a:pt x="838200" y="0"/>
                </a:lnTo>
                <a:lnTo>
                  <a:pt x="838200" y="25399"/>
                </a:lnTo>
                <a:lnTo>
                  <a:pt x="850900" y="25400"/>
                </a:lnTo>
                <a:close/>
              </a:path>
              <a:path w="914400" h="76200">
                <a:moveTo>
                  <a:pt x="0" y="25400"/>
                </a:moveTo>
                <a:lnTo>
                  <a:pt x="0" y="50800"/>
                </a:lnTo>
                <a:lnTo>
                  <a:pt x="850900" y="50800"/>
                </a:lnTo>
                <a:lnTo>
                  <a:pt x="914400" y="38100"/>
                </a:lnTo>
                <a:lnTo>
                  <a:pt x="838200" y="0"/>
                </a:lnTo>
                <a:lnTo>
                  <a:pt x="850900" y="25400"/>
                </a:lnTo>
                <a:lnTo>
                  <a:pt x="0" y="25400"/>
                </a:lnTo>
                <a:close/>
              </a:path>
            </a:pathLst>
          </a:custGeom>
          <a:solidFill>
            <a:srgbClr val="E9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3612641" y="589080"/>
            <a:ext cx="1259905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SPU</a:t>
            </a:r>
            <a:endParaRPr sz="4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16539" y="589080"/>
            <a:ext cx="700293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elf</a:t>
            </a:r>
            <a:endParaRPr sz="4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7865" y="1342533"/>
            <a:ext cx="332336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elf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31922" y="1404382"/>
            <a:ext cx="898107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module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0064" y="4621829"/>
            <a:ext cx="203098" cy="17889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2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206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75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596"/>
              </a:spcBef>
            </a:pPr>
            <a:r>
              <a:rPr dirty="0" smtClean="0" sz="2800" spc="0">
                <a:solidFill>
                  <a:srgbClr val="808080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63269" y="4621829"/>
            <a:ext cx="4959403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li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k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-66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ou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ts</a:t>
            </a:r>
            <a:r>
              <a:rPr dirty="0" smtClean="0" sz="2800" spc="-9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-9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-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sz="2800" spc="-2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(u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ed</a:t>
            </a:r>
            <a:r>
              <a:rPr dirty="0" smtClean="0" sz="2800" spc="-6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by</a:t>
            </a:r>
            <a:endParaRPr sz="2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44145" y="4621829"/>
            <a:ext cx="1701789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63269" y="5075981"/>
            <a:ext cx="6932848" cy="13347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0236" marR="61335">
              <a:lnSpc>
                <a:spcPts val="3204"/>
              </a:lnSpc>
              <a:spcBef>
                <a:spcPts val="160"/>
              </a:spcBef>
            </a:pPr>
            <a:r>
              <a:rPr dirty="0" smtClean="0" baseline="4203" sz="4200" b="1">
                <a:solidFill>
                  <a:srgbClr val="99CC00"/>
                </a:solidFill>
                <a:latin typeface="Courier New"/>
                <a:cs typeface="Courier New"/>
              </a:rPr>
              <a:t>spu-obj</a:t>
            </a:r>
            <a:r>
              <a:rPr dirty="0" smtClean="0" baseline="4203" sz="4200" spc="4" b="1">
                <a:solidFill>
                  <a:srgbClr val="99CC00"/>
                </a:solidFill>
                <a:latin typeface="Courier New"/>
                <a:cs typeface="Courier New"/>
              </a:rPr>
              <a:t>c</a:t>
            </a:r>
            <a:r>
              <a:rPr dirty="0" smtClean="0" baseline="4203" sz="4200" spc="0" b="1">
                <a:solidFill>
                  <a:srgbClr val="99CC00"/>
                </a:solidFill>
                <a:latin typeface="Courier New"/>
                <a:cs typeface="Courier New"/>
              </a:rPr>
              <a:t>opy</a:t>
            </a:r>
            <a:r>
              <a:rPr dirty="0" smtClean="0" baseline="4203" sz="4200" spc="-95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baseline="4141" sz="4200" spc="0">
                <a:solidFill>
                  <a:srgbClr val="E9FFFF"/>
                </a:solidFill>
                <a:latin typeface="Arial"/>
                <a:cs typeface="Arial"/>
              </a:rPr>
              <a:t>to</a:t>
            </a:r>
            <a:r>
              <a:rPr dirty="0" smtClean="0" baseline="4141" sz="4200" spc="-23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4141" sz="4200" spc="0">
                <a:solidFill>
                  <a:srgbClr val="E9FFFF"/>
                </a:solidFill>
                <a:latin typeface="Arial"/>
                <a:cs typeface="Arial"/>
              </a:rPr>
              <a:t>st</a:t>
            </a:r>
            <a:r>
              <a:rPr dirty="0" smtClean="0" baseline="4141" sz="4200" spc="9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baseline="4141" sz="42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baseline="4141" sz="4200" spc="4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baseline="4141" sz="4200" spc="0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baseline="4141" sz="42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baseline="4141" sz="4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baseline="4141" sz="4200" spc="-9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4141" sz="4200" spc="9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baseline="4141" sz="4200" spc="0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baseline="4141" sz="4200" spc="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baseline="4141" sz="4200" spc="0">
                <a:solidFill>
                  <a:srgbClr val="E9FFFF"/>
                </a:solidFill>
                <a:latin typeface="Arial"/>
                <a:cs typeface="Arial"/>
              </a:rPr>
              <a:t>ck</a:t>
            </a:r>
            <a:endParaRPr sz="2800">
              <a:latin typeface="Arial"/>
              <a:cs typeface="Arial"/>
            </a:endParaRPr>
          </a:p>
          <a:p>
            <a:pPr marL="110236">
              <a:lnSpc>
                <a:spcPct val="95825"/>
              </a:lnSpc>
              <a:spcBef>
                <a:spcPts val="69"/>
              </a:spcBef>
            </a:pPr>
            <a:r>
              <a:rPr dirty="0" smtClean="0" sz="2800" b="1">
                <a:solidFill>
                  <a:srgbClr val="99CC00"/>
                </a:solidFill>
                <a:latin typeface="Courier New"/>
                <a:cs typeface="Courier New"/>
              </a:rPr>
              <a:t>ppu-objcopy</a:t>
            </a:r>
            <a:r>
              <a:rPr dirty="0" smtClean="0" sz="2800" spc="-95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out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ut</a:t>
            </a:r>
            <a:r>
              <a:rPr dirty="0" smtClean="0" sz="2800" spc="-5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PPU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lin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k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ab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-7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-9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J</a:t>
            </a:r>
            <a:endParaRPr sz="2800">
              <a:latin typeface="Arial"/>
              <a:cs typeface="Arial"/>
            </a:endParaRPr>
          </a:p>
          <a:p>
            <a:pPr marR="1599888" algn="ctr">
              <a:lnSpc>
                <a:spcPct val="95825"/>
              </a:lnSpc>
              <a:spcBef>
                <a:spcPts val="345"/>
              </a:spcBef>
            </a:pPr>
            <a:r>
              <a:rPr dirty="0" smtClean="0" sz="2800" spc="0">
                <a:solidFill>
                  <a:srgbClr val="808080"/>
                </a:solidFill>
                <a:latin typeface="Arial"/>
                <a:cs typeface="Arial"/>
              </a:rPr>
              <a:t>l</a:t>
            </a:r>
            <a:r>
              <a:rPr dirty="0" smtClean="0" sz="2800" spc="4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dirty="0" smtClean="0" sz="2800" spc="9">
                <a:solidFill>
                  <a:srgbClr val="808080"/>
                </a:solidFill>
                <a:latin typeface="Arial"/>
                <a:cs typeface="Arial"/>
              </a:rPr>
              <a:t>d</a:t>
            </a:r>
            <a:r>
              <a:rPr dirty="0" smtClean="0" sz="2800" spc="0">
                <a:solidFill>
                  <a:srgbClr val="808080"/>
                </a:solidFill>
                <a:latin typeface="Arial"/>
                <a:cs typeface="Arial"/>
              </a:rPr>
              <a:t>er</a:t>
            </a:r>
            <a:r>
              <a:rPr dirty="0" smtClean="0" sz="2800" spc="-67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808080"/>
                </a:solidFill>
                <a:latin typeface="Arial"/>
                <a:cs typeface="Arial"/>
              </a:rPr>
              <a:t>d</a:t>
            </a:r>
            <a:r>
              <a:rPr dirty="0" smtClean="0" sz="2800" spc="4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dirty="0" smtClean="0" sz="2800" spc="0">
                <a:solidFill>
                  <a:srgbClr val="808080"/>
                </a:solidFill>
                <a:latin typeface="Arial"/>
                <a:cs typeface="Arial"/>
              </a:rPr>
              <a:t>as</a:t>
            </a:r>
            <a:r>
              <a:rPr dirty="0" smtClean="0" sz="2800" spc="-58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808080"/>
                </a:solidFill>
                <a:latin typeface="Arial"/>
                <a:cs typeface="Arial"/>
              </a:rPr>
              <a:t>b</a:t>
            </a:r>
            <a:r>
              <a:rPr dirty="0" smtClean="0" sz="2800" spc="9">
                <a:solidFill>
                  <a:srgbClr val="808080"/>
                </a:solidFill>
                <a:latin typeface="Arial"/>
                <a:cs typeface="Arial"/>
              </a:rPr>
              <a:t>l</a:t>
            </a:r>
            <a:r>
              <a:rPr dirty="0" smtClean="0" sz="2800" spc="0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dirty="0" smtClean="0" sz="2800" spc="9">
                <a:solidFill>
                  <a:srgbClr val="808080"/>
                </a:solidFill>
                <a:latin typeface="Arial"/>
                <a:cs typeface="Arial"/>
              </a:rPr>
              <a:t>c</a:t>
            </a:r>
            <a:r>
              <a:rPr dirty="0" smtClean="0" sz="2800" spc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dirty="0" smtClean="0" sz="2800" spc="-65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dirty="0" smtClean="0" sz="2800" spc="9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dirty="0" smtClean="0" sz="2800" spc="0">
                <a:solidFill>
                  <a:srgbClr val="808080"/>
                </a:solidFill>
                <a:latin typeface="Arial"/>
                <a:cs typeface="Arial"/>
              </a:rPr>
              <a:t>d</a:t>
            </a:r>
            <a:r>
              <a:rPr dirty="0" smtClean="0" sz="2800" spc="-46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mtClean="0" sz="2800" spc="9">
                <a:solidFill>
                  <a:srgbClr val="808080"/>
                </a:solidFill>
                <a:latin typeface="Arial"/>
                <a:cs typeface="Arial"/>
              </a:rPr>
              <a:t>c</a:t>
            </a:r>
            <a:r>
              <a:rPr dirty="0" smtClean="0" sz="2800" spc="0">
                <a:solidFill>
                  <a:srgbClr val="808080"/>
                </a:solidFill>
                <a:latin typeface="Arial"/>
                <a:cs typeface="Arial"/>
              </a:rPr>
              <a:t>l</a:t>
            </a:r>
            <a:r>
              <a:rPr dirty="0" smtClean="0" sz="2800" spc="4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dirty="0" smtClean="0" sz="2800" spc="9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dirty="0" smtClean="0" sz="2800" spc="0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dirty="0" smtClean="0" sz="2800" spc="-74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808080"/>
                </a:solidFill>
                <a:latin typeface="Arial"/>
                <a:cs typeface="Arial"/>
              </a:rPr>
              <a:t>bss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19601" y="1406525"/>
            <a:ext cx="1676400" cy="335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821">
              <a:lnSpc>
                <a:spcPct val="94401"/>
              </a:lnSpc>
              <a:spcBef>
                <a:spcPts val="445"/>
              </a:spcBef>
            </a:pPr>
            <a:r>
              <a:rPr dirty="0" smtClean="0" sz="1600" spc="4" b="1">
                <a:solidFill>
                  <a:srgbClr val="E9FFFF"/>
                </a:solidFill>
                <a:latin typeface="Courier New"/>
                <a:cs typeface="Courier New"/>
              </a:rPr>
              <a:t>hdr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9601" y="1741804"/>
            <a:ext cx="1676400" cy="335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821">
              <a:lnSpc>
                <a:spcPct val="94401"/>
              </a:lnSpc>
              <a:spcBef>
                <a:spcPts val="445"/>
              </a:spcBef>
            </a:pPr>
            <a:r>
              <a:rPr dirty="0" smtClean="0" sz="1600" spc="4" b="1">
                <a:solidFill>
                  <a:srgbClr val="E9FFFF"/>
                </a:solidFill>
                <a:latin typeface="Courier New"/>
                <a:cs typeface="Courier New"/>
              </a:rPr>
              <a:t>guid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9601" y="2077085"/>
            <a:ext cx="1676400" cy="335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821">
              <a:lnSpc>
                <a:spcPct val="94401"/>
              </a:lnSpc>
              <a:spcBef>
                <a:spcPts val="445"/>
              </a:spcBef>
            </a:pPr>
            <a:r>
              <a:rPr dirty="0" smtClean="0" sz="1600" spc="4" b="1">
                <a:solidFill>
                  <a:srgbClr val="E9FFFF"/>
                </a:solidFill>
                <a:latin typeface="Courier New"/>
                <a:cs typeface="Courier New"/>
              </a:rPr>
              <a:t>code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9601" y="2412365"/>
            <a:ext cx="1676400" cy="335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821">
              <a:lnSpc>
                <a:spcPct val="94401"/>
              </a:lnSpc>
              <a:spcBef>
                <a:spcPts val="450"/>
              </a:spcBef>
            </a:pPr>
            <a:r>
              <a:rPr dirty="0" smtClean="0" sz="1600" spc="4" b="1">
                <a:solidFill>
                  <a:srgbClr val="E9FFFF"/>
                </a:solidFill>
                <a:latin typeface="Courier New"/>
                <a:cs typeface="Courier New"/>
              </a:rPr>
              <a:t>data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2487" y="1373251"/>
            <a:ext cx="1676463" cy="335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78">
              <a:lnSpc>
                <a:spcPct val="94401"/>
              </a:lnSpc>
              <a:spcBef>
                <a:spcPts val="445"/>
              </a:spcBef>
            </a:pPr>
            <a:r>
              <a:rPr dirty="0" smtClean="0" sz="1600" spc="0" b="1">
                <a:solidFill>
                  <a:srgbClr val="E9FFFF"/>
                </a:solidFill>
                <a:latin typeface="Courier New"/>
                <a:cs typeface="Courier New"/>
              </a:rPr>
              <a:t>guid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2487" y="1708530"/>
            <a:ext cx="1676463" cy="335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852487" y="2043811"/>
            <a:ext cx="1676463" cy="335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78">
              <a:lnSpc>
                <a:spcPct val="94401"/>
              </a:lnSpc>
              <a:spcBef>
                <a:spcPts val="445"/>
              </a:spcBef>
            </a:pPr>
            <a:r>
              <a:rPr dirty="0" smtClean="0" sz="1600" spc="0" b="1">
                <a:solidFill>
                  <a:srgbClr val="E9FFFF"/>
                </a:solidFill>
                <a:latin typeface="Courier New"/>
                <a:cs typeface="Courier New"/>
              </a:rPr>
              <a:t>code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2487" y="2379091"/>
            <a:ext cx="1676463" cy="335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852487" y="2714371"/>
            <a:ext cx="1676463" cy="3351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78">
              <a:lnSpc>
                <a:spcPct val="94401"/>
              </a:lnSpc>
              <a:spcBef>
                <a:spcPts val="450"/>
              </a:spcBef>
            </a:pPr>
            <a:r>
              <a:rPr dirty="0" smtClean="0" sz="1600" spc="0" b="1">
                <a:solidFill>
                  <a:srgbClr val="E9FFFF"/>
                </a:solidFill>
                <a:latin typeface="Courier New"/>
                <a:cs typeface="Courier New"/>
              </a:rPr>
              <a:t>data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2487" y="3049524"/>
            <a:ext cx="1676463" cy="3354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852487" y="3384930"/>
            <a:ext cx="1676463" cy="335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78">
              <a:lnSpc>
                <a:spcPct val="94401"/>
              </a:lnSpc>
              <a:spcBef>
                <a:spcPts val="450"/>
              </a:spcBef>
            </a:pPr>
            <a:r>
              <a:rPr dirty="0" smtClean="0" sz="1600" spc="0" b="1">
                <a:solidFill>
                  <a:srgbClr val="E9FFFF"/>
                </a:solidFill>
                <a:latin typeface="Courier New"/>
                <a:cs typeface="Courier New"/>
              </a:rPr>
              <a:t>bss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2487" y="3720211"/>
            <a:ext cx="1676463" cy="335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852487" y="4055491"/>
            <a:ext cx="1676463" cy="335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78">
              <a:lnSpc>
                <a:spcPct val="94401"/>
              </a:lnSpc>
              <a:spcBef>
                <a:spcPts val="450"/>
              </a:spcBef>
            </a:pPr>
            <a:r>
              <a:rPr dirty="0" smtClean="0" sz="1600" spc="0" b="1">
                <a:solidFill>
                  <a:srgbClr val="E9FFFF"/>
                </a:solidFill>
                <a:latin typeface="Courier New"/>
                <a:cs typeface="Courier New"/>
              </a:rPr>
              <a:t>debug</a:t>
            </a:r>
            <a:r>
              <a:rPr dirty="0" smtClean="0" sz="1600" spc="-47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E9FFFF"/>
                </a:solidFill>
                <a:latin typeface="Courier New"/>
                <a:cs typeface="Courier New"/>
              </a:rPr>
              <a:t>data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852487" y="1373251"/>
            <a:ext cx="1676400" cy="335279"/>
          </a:xfrm>
          <a:custGeom>
            <a:avLst/>
            <a:gdLst/>
            <a:ahLst/>
            <a:cxnLst/>
            <a:rect l="l" t="t" r="r" b="b"/>
            <a:pathLst>
              <a:path w="1676400" h="335279">
                <a:moveTo>
                  <a:pt x="0" y="335279"/>
                </a:moveTo>
                <a:lnTo>
                  <a:pt x="1676400" y="335279"/>
                </a:lnTo>
                <a:lnTo>
                  <a:pt x="1676400" y="0"/>
                </a:lnTo>
                <a:lnTo>
                  <a:pt x="0" y="0"/>
                </a:lnTo>
                <a:lnTo>
                  <a:pt x="0" y="335279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852487" y="2043811"/>
            <a:ext cx="1676400" cy="335279"/>
          </a:xfrm>
          <a:custGeom>
            <a:avLst/>
            <a:gdLst/>
            <a:ahLst/>
            <a:cxnLst/>
            <a:rect l="l" t="t" r="r" b="b"/>
            <a:pathLst>
              <a:path w="1676400" h="335279">
                <a:moveTo>
                  <a:pt x="0" y="335279"/>
                </a:moveTo>
                <a:lnTo>
                  <a:pt x="1676400" y="335279"/>
                </a:lnTo>
                <a:lnTo>
                  <a:pt x="1676400" y="0"/>
                </a:lnTo>
                <a:lnTo>
                  <a:pt x="0" y="0"/>
                </a:lnTo>
                <a:lnTo>
                  <a:pt x="0" y="335279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852487" y="2714371"/>
            <a:ext cx="1676400" cy="335279"/>
          </a:xfrm>
          <a:custGeom>
            <a:avLst/>
            <a:gdLst/>
            <a:ahLst/>
            <a:cxnLst/>
            <a:rect l="l" t="t" r="r" b="b"/>
            <a:pathLst>
              <a:path w="1676400" h="335279">
                <a:moveTo>
                  <a:pt x="0" y="335279"/>
                </a:moveTo>
                <a:lnTo>
                  <a:pt x="1676400" y="335279"/>
                </a:lnTo>
                <a:lnTo>
                  <a:pt x="1676400" y="0"/>
                </a:lnTo>
                <a:lnTo>
                  <a:pt x="0" y="0"/>
                </a:lnTo>
                <a:lnTo>
                  <a:pt x="0" y="335279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852487" y="3384931"/>
            <a:ext cx="1676400" cy="335279"/>
          </a:xfrm>
          <a:custGeom>
            <a:avLst/>
            <a:gdLst/>
            <a:ahLst/>
            <a:cxnLst/>
            <a:rect l="l" t="t" r="r" b="b"/>
            <a:pathLst>
              <a:path w="1676400" h="335279">
                <a:moveTo>
                  <a:pt x="0" y="335279"/>
                </a:moveTo>
                <a:lnTo>
                  <a:pt x="1676400" y="335279"/>
                </a:lnTo>
                <a:lnTo>
                  <a:pt x="1676400" y="0"/>
                </a:lnTo>
                <a:lnTo>
                  <a:pt x="0" y="0"/>
                </a:lnTo>
                <a:lnTo>
                  <a:pt x="0" y="335279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852487" y="4055491"/>
            <a:ext cx="1676400" cy="335280"/>
          </a:xfrm>
          <a:custGeom>
            <a:avLst/>
            <a:gdLst/>
            <a:ahLst/>
            <a:cxnLst/>
            <a:rect l="l" t="t" r="r" b="b"/>
            <a:pathLst>
              <a:path w="1676400" h="335280">
                <a:moveTo>
                  <a:pt x="0" y="335280"/>
                </a:moveTo>
                <a:lnTo>
                  <a:pt x="1676400" y="335280"/>
                </a:lnTo>
                <a:lnTo>
                  <a:pt x="1676400" y="0"/>
                </a:lnTo>
                <a:lnTo>
                  <a:pt x="0" y="0"/>
                </a:lnTo>
                <a:lnTo>
                  <a:pt x="0" y="33528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838200" y="1708530"/>
            <a:ext cx="1704975" cy="0"/>
          </a:xfrm>
          <a:custGeom>
            <a:avLst/>
            <a:gdLst/>
            <a:ahLst/>
            <a:cxnLst/>
            <a:rect l="l" t="t" r="r" b="b"/>
            <a:pathLst>
              <a:path w="1704975" h="0">
                <a:moveTo>
                  <a:pt x="0" y="0"/>
                </a:moveTo>
                <a:lnTo>
                  <a:pt x="17049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838200" y="2043811"/>
            <a:ext cx="1704975" cy="0"/>
          </a:xfrm>
          <a:custGeom>
            <a:avLst/>
            <a:gdLst/>
            <a:ahLst/>
            <a:cxnLst/>
            <a:rect l="l" t="t" r="r" b="b"/>
            <a:pathLst>
              <a:path w="1704975" h="0">
                <a:moveTo>
                  <a:pt x="0" y="0"/>
                </a:moveTo>
                <a:lnTo>
                  <a:pt x="17049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838200" y="2379091"/>
            <a:ext cx="1704975" cy="0"/>
          </a:xfrm>
          <a:custGeom>
            <a:avLst/>
            <a:gdLst/>
            <a:ahLst/>
            <a:cxnLst/>
            <a:rect l="l" t="t" r="r" b="b"/>
            <a:pathLst>
              <a:path w="1704975" h="0">
                <a:moveTo>
                  <a:pt x="0" y="0"/>
                </a:moveTo>
                <a:lnTo>
                  <a:pt x="17049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838200" y="2714371"/>
            <a:ext cx="1704975" cy="0"/>
          </a:xfrm>
          <a:custGeom>
            <a:avLst/>
            <a:gdLst/>
            <a:ahLst/>
            <a:cxnLst/>
            <a:rect l="l" t="t" r="r" b="b"/>
            <a:pathLst>
              <a:path w="1704975" h="0">
                <a:moveTo>
                  <a:pt x="0" y="0"/>
                </a:moveTo>
                <a:lnTo>
                  <a:pt x="17049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838200" y="3049524"/>
            <a:ext cx="1704975" cy="0"/>
          </a:xfrm>
          <a:custGeom>
            <a:avLst/>
            <a:gdLst/>
            <a:ahLst/>
            <a:cxnLst/>
            <a:rect l="l" t="t" r="r" b="b"/>
            <a:pathLst>
              <a:path w="1704975" h="0">
                <a:moveTo>
                  <a:pt x="0" y="0"/>
                </a:moveTo>
                <a:lnTo>
                  <a:pt x="17049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838200" y="3384930"/>
            <a:ext cx="1704975" cy="0"/>
          </a:xfrm>
          <a:custGeom>
            <a:avLst/>
            <a:gdLst/>
            <a:ahLst/>
            <a:cxnLst/>
            <a:rect l="l" t="t" r="r" b="b"/>
            <a:pathLst>
              <a:path w="1704975" h="0">
                <a:moveTo>
                  <a:pt x="0" y="0"/>
                </a:moveTo>
                <a:lnTo>
                  <a:pt x="17049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838200" y="3720211"/>
            <a:ext cx="1704975" cy="0"/>
          </a:xfrm>
          <a:custGeom>
            <a:avLst/>
            <a:gdLst/>
            <a:ahLst/>
            <a:cxnLst/>
            <a:rect l="l" t="t" r="r" b="b"/>
            <a:pathLst>
              <a:path w="1704975" h="0">
                <a:moveTo>
                  <a:pt x="0" y="0"/>
                </a:moveTo>
                <a:lnTo>
                  <a:pt x="17049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838200" y="4055491"/>
            <a:ext cx="1704975" cy="0"/>
          </a:xfrm>
          <a:custGeom>
            <a:avLst/>
            <a:gdLst/>
            <a:ahLst/>
            <a:cxnLst/>
            <a:rect l="l" t="t" r="r" b="b"/>
            <a:pathLst>
              <a:path w="1704975" h="0">
                <a:moveTo>
                  <a:pt x="0" y="0"/>
                </a:moveTo>
                <a:lnTo>
                  <a:pt x="17049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852487" y="1358900"/>
            <a:ext cx="0" cy="363854"/>
          </a:xfrm>
          <a:custGeom>
            <a:avLst/>
            <a:gdLst/>
            <a:ahLst/>
            <a:cxnLst/>
            <a:rect l="l" t="t" r="r" b="b"/>
            <a:pathLst>
              <a:path w="0" h="363854">
                <a:moveTo>
                  <a:pt x="0" y="0"/>
                </a:moveTo>
                <a:lnTo>
                  <a:pt x="0" y="363854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852487" y="1722754"/>
            <a:ext cx="0" cy="306705"/>
          </a:xfrm>
          <a:custGeom>
            <a:avLst/>
            <a:gdLst/>
            <a:ahLst/>
            <a:cxnLst/>
            <a:rect l="l" t="t" r="r" b="b"/>
            <a:pathLst>
              <a:path w="0" h="306705">
                <a:moveTo>
                  <a:pt x="0" y="0"/>
                </a:moveTo>
                <a:lnTo>
                  <a:pt x="0" y="306705"/>
                </a:lnTo>
              </a:path>
            </a:pathLst>
          </a:custGeom>
          <a:ln w="19050">
            <a:solidFill>
              <a:srgbClr val="E9FFFF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852487" y="2029460"/>
            <a:ext cx="0" cy="363854"/>
          </a:xfrm>
          <a:custGeom>
            <a:avLst/>
            <a:gdLst/>
            <a:ahLst/>
            <a:cxnLst/>
            <a:rect l="l" t="t" r="r" b="b"/>
            <a:pathLst>
              <a:path w="0" h="363854">
                <a:moveTo>
                  <a:pt x="0" y="0"/>
                </a:moveTo>
                <a:lnTo>
                  <a:pt x="0" y="363854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852487" y="2393315"/>
            <a:ext cx="0" cy="306705"/>
          </a:xfrm>
          <a:custGeom>
            <a:avLst/>
            <a:gdLst/>
            <a:ahLst/>
            <a:cxnLst/>
            <a:rect l="l" t="t" r="r" b="b"/>
            <a:pathLst>
              <a:path w="0" h="306705">
                <a:moveTo>
                  <a:pt x="0" y="0"/>
                </a:moveTo>
                <a:lnTo>
                  <a:pt x="0" y="306705"/>
                </a:lnTo>
              </a:path>
            </a:pathLst>
          </a:custGeom>
          <a:ln w="19050">
            <a:solidFill>
              <a:srgbClr val="E9FFFF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852487" y="2700020"/>
            <a:ext cx="0" cy="363854"/>
          </a:xfrm>
          <a:custGeom>
            <a:avLst/>
            <a:gdLst/>
            <a:ahLst/>
            <a:cxnLst/>
            <a:rect l="l" t="t" r="r" b="b"/>
            <a:pathLst>
              <a:path w="0" h="363854">
                <a:moveTo>
                  <a:pt x="0" y="0"/>
                </a:moveTo>
                <a:lnTo>
                  <a:pt x="0" y="363854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852487" y="3063875"/>
            <a:ext cx="0" cy="306704"/>
          </a:xfrm>
          <a:custGeom>
            <a:avLst/>
            <a:gdLst/>
            <a:ahLst/>
            <a:cxnLst/>
            <a:rect l="l" t="t" r="r" b="b"/>
            <a:pathLst>
              <a:path w="0" h="306704">
                <a:moveTo>
                  <a:pt x="0" y="0"/>
                </a:moveTo>
                <a:lnTo>
                  <a:pt x="0" y="306704"/>
                </a:lnTo>
              </a:path>
            </a:pathLst>
          </a:custGeom>
          <a:ln w="19050">
            <a:solidFill>
              <a:srgbClr val="E9FFFF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852487" y="3370579"/>
            <a:ext cx="0" cy="363855"/>
          </a:xfrm>
          <a:custGeom>
            <a:avLst/>
            <a:gdLst/>
            <a:ahLst/>
            <a:cxnLst/>
            <a:rect l="l" t="t" r="r" b="b"/>
            <a:pathLst>
              <a:path w="0" h="363855">
                <a:moveTo>
                  <a:pt x="0" y="0"/>
                </a:moveTo>
                <a:lnTo>
                  <a:pt x="0" y="363855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852487" y="3734435"/>
            <a:ext cx="0" cy="306704"/>
          </a:xfrm>
          <a:custGeom>
            <a:avLst/>
            <a:gdLst/>
            <a:ahLst/>
            <a:cxnLst/>
            <a:rect l="l" t="t" r="r" b="b"/>
            <a:pathLst>
              <a:path w="0" h="306704">
                <a:moveTo>
                  <a:pt x="0" y="0"/>
                </a:moveTo>
                <a:lnTo>
                  <a:pt x="0" y="306704"/>
                </a:lnTo>
              </a:path>
            </a:pathLst>
          </a:custGeom>
          <a:ln w="19050">
            <a:solidFill>
              <a:srgbClr val="E9FFFF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852487" y="4041140"/>
            <a:ext cx="0" cy="363855"/>
          </a:xfrm>
          <a:custGeom>
            <a:avLst/>
            <a:gdLst/>
            <a:ahLst/>
            <a:cxnLst/>
            <a:rect l="l" t="t" r="r" b="b"/>
            <a:pathLst>
              <a:path w="0" h="363855">
                <a:moveTo>
                  <a:pt x="0" y="0"/>
                </a:moveTo>
                <a:lnTo>
                  <a:pt x="0" y="363855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2528951" y="1358900"/>
            <a:ext cx="0" cy="363854"/>
          </a:xfrm>
          <a:custGeom>
            <a:avLst/>
            <a:gdLst/>
            <a:ahLst/>
            <a:cxnLst/>
            <a:rect l="l" t="t" r="r" b="b"/>
            <a:pathLst>
              <a:path w="0" h="363854">
                <a:moveTo>
                  <a:pt x="0" y="0"/>
                </a:moveTo>
                <a:lnTo>
                  <a:pt x="0" y="363854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2528951" y="1722754"/>
            <a:ext cx="0" cy="306705"/>
          </a:xfrm>
          <a:custGeom>
            <a:avLst/>
            <a:gdLst/>
            <a:ahLst/>
            <a:cxnLst/>
            <a:rect l="l" t="t" r="r" b="b"/>
            <a:pathLst>
              <a:path w="0" h="306705">
                <a:moveTo>
                  <a:pt x="0" y="0"/>
                </a:moveTo>
                <a:lnTo>
                  <a:pt x="0" y="306705"/>
                </a:lnTo>
              </a:path>
            </a:pathLst>
          </a:custGeom>
          <a:ln w="19050">
            <a:solidFill>
              <a:srgbClr val="E9FFFF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2528951" y="2029460"/>
            <a:ext cx="0" cy="363854"/>
          </a:xfrm>
          <a:custGeom>
            <a:avLst/>
            <a:gdLst/>
            <a:ahLst/>
            <a:cxnLst/>
            <a:rect l="l" t="t" r="r" b="b"/>
            <a:pathLst>
              <a:path w="0" h="363854">
                <a:moveTo>
                  <a:pt x="0" y="0"/>
                </a:moveTo>
                <a:lnTo>
                  <a:pt x="0" y="363854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2528951" y="2393315"/>
            <a:ext cx="0" cy="306705"/>
          </a:xfrm>
          <a:custGeom>
            <a:avLst/>
            <a:gdLst/>
            <a:ahLst/>
            <a:cxnLst/>
            <a:rect l="l" t="t" r="r" b="b"/>
            <a:pathLst>
              <a:path w="0" h="306705">
                <a:moveTo>
                  <a:pt x="0" y="0"/>
                </a:moveTo>
                <a:lnTo>
                  <a:pt x="0" y="306705"/>
                </a:lnTo>
              </a:path>
            </a:pathLst>
          </a:custGeom>
          <a:ln w="19050">
            <a:solidFill>
              <a:srgbClr val="E9FFFF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2528951" y="2700020"/>
            <a:ext cx="0" cy="363854"/>
          </a:xfrm>
          <a:custGeom>
            <a:avLst/>
            <a:gdLst/>
            <a:ahLst/>
            <a:cxnLst/>
            <a:rect l="l" t="t" r="r" b="b"/>
            <a:pathLst>
              <a:path w="0" h="363854">
                <a:moveTo>
                  <a:pt x="0" y="0"/>
                </a:moveTo>
                <a:lnTo>
                  <a:pt x="0" y="363854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2528951" y="3063875"/>
            <a:ext cx="0" cy="306704"/>
          </a:xfrm>
          <a:custGeom>
            <a:avLst/>
            <a:gdLst/>
            <a:ahLst/>
            <a:cxnLst/>
            <a:rect l="l" t="t" r="r" b="b"/>
            <a:pathLst>
              <a:path w="0" h="306704">
                <a:moveTo>
                  <a:pt x="0" y="0"/>
                </a:moveTo>
                <a:lnTo>
                  <a:pt x="0" y="306704"/>
                </a:lnTo>
              </a:path>
            </a:pathLst>
          </a:custGeom>
          <a:ln w="19050">
            <a:solidFill>
              <a:srgbClr val="E9FFFF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2528951" y="3370579"/>
            <a:ext cx="0" cy="363855"/>
          </a:xfrm>
          <a:custGeom>
            <a:avLst/>
            <a:gdLst/>
            <a:ahLst/>
            <a:cxnLst/>
            <a:rect l="l" t="t" r="r" b="b"/>
            <a:pathLst>
              <a:path w="0" h="363855">
                <a:moveTo>
                  <a:pt x="0" y="0"/>
                </a:moveTo>
                <a:lnTo>
                  <a:pt x="0" y="363855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2528951" y="3734435"/>
            <a:ext cx="0" cy="306704"/>
          </a:xfrm>
          <a:custGeom>
            <a:avLst/>
            <a:gdLst/>
            <a:ahLst/>
            <a:cxnLst/>
            <a:rect l="l" t="t" r="r" b="b"/>
            <a:pathLst>
              <a:path w="0" h="306704">
                <a:moveTo>
                  <a:pt x="0" y="0"/>
                </a:moveTo>
                <a:lnTo>
                  <a:pt x="0" y="306704"/>
                </a:lnTo>
              </a:path>
            </a:pathLst>
          </a:custGeom>
          <a:ln w="19050">
            <a:solidFill>
              <a:srgbClr val="E9FFFF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2528951" y="4041140"/>
            <a:ext cx="0" cy="363855"/>
          </a:xfrm>
          <a:custGeom>
            <a:avLst/>
            <a:gdLst/>
            <a:ahLst/>
            <a:cxnLst/>
            <a:rect l="l" t="t" r="r" b="b"/>
            <a:pathLst>
              <a:path w="0" h="363855">
                <a:moveTo>
                  <a:pt x="0" y="0"/>
                </a:moveTo>
                <a:lnTo>
                  <a:pt x="0" y="363855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838200" y="1373251"/>
            <a:ext cx="1704975" cy="0"/>
          </a:xfrm>
          <a:custGeom>
            <a:avLst/>
            <a:gdLst/>
            <a:ahLst/>
            <a:cxnLst/>
            <a:rect l="l" t="t" r="r" b="b"/>
            <a:pathLst>
              <a:path w="1704975" h="0">
                <a:moveTo>
                  <a:pt x="0" y="0"/>
                </a:moveTo>
                <a:lnTo>
                  <a:pt x="17049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838200" y="4390771"/>
            <a:ext cx="1704975" cy="0"/>
          </a:xfrm>
          <a:custGeom>
            <a:avLst/>
            <a:gdLst/>
            <a:ahLst/>
            <a:cxnLst/>
            <a:rect l="l" t="t" r="r" b="b"/>
            <a:pathLst>
              <a:path w="1704975" h="0">
                <a:moveTo>
                  <a:pt x="0" y="0"/>
                </a:moveTo>
                <a:lnTo>
                  <a:pt x="17049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3919601" y="1406525"/>
            <a:ext cx="1676400" cy="335279"/>
          </a:xfrm>
          <a:custGeom>
            <a:avLst/>
            <a:gdLst/>
            <a:ahLst/>
            <a:cxnLst/>
            <a:rect l="l" t="t" r="r" b="b"/>
            <a:pathLst>
              <a:path w="1676400" h="335279">
                <a:moveTo>
                  <a:pt x="0" y="335279"/>
                </a:moveTo>
                <a:lnTo>
                  <a:pt x="1676400" y="335279"/>
                </a:lnTo>
                <a:lnTo>
                  <a:pt x="1676400" y="0"/>
                </a:lnTo>
                <a:lnTo>
                  <a:pt x="0" y="0"/>
                </a:lnTo>
                <a:lnTo>
                  <a:pt x="0" y="335279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3919601" y="1741805"/>
            <a:ext cx="1676400" cy="335279"/>
          </a:xfrm>
          <a:custGeom>
            <a:avLst/>
            <a:gdLst/>
            <a:ahLst/>
            <a:cxnLst/>
            <a:rect l="l" t="t" r="r" b="b"/>
            <a:pathLst>
              <a:path w="1676400" h="335279">
                <a:moveTo>
                  <a:pt x="0" y="335279"/>
                </a:moveTo>
                <a:lnTo>
                  <a:pt x="1676400" y="335279"/>
                </a:lnTo>
                <a:lnTo>
                  <a:pt x="1676400" y="0"/>
                </a:lnTo>
                <a:lnTo>
                  <a:pt x="0" y="0"/>
                </a:lnTo>
                <a:lnTo>
                  <a:pt x="0" y="335279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3919601" y="2077085"/>
            <a:ext cx="1676400" cy="335279"/>
          </a:xfrm>
          <a:custGeom>
            <a:avLst/>
            <a:gdLst/>
            <a:ahLst/>
            <a:cxnLst/>
            <a:rect l="l" t="t" r="r" b="b"/>
            <a:pathLst>
              <a:path w="1676400" h="335279">
                <a:moveTo>
                  <a:pt x="0" y="335279"/>
                </a:moveTo>
                <a:lnTo>
                  <a:pt x="1676400" y="335279"/>
                </a:lnTo>
                <a:lnTo>
                  <a:pt x="1676400" y="0"/>
                </a:lnTo>
                <a:lnTo>
                  <a:pt x="0" y="0"/>
                </a:lnTo>
                <a:lnTo>
                  <a:pt x="0" y="335279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" name="object 66"/>
          <p:cNvSpPr/>
          <p:nvPr/>
        </p:nvSpPr>
        <p:spPr>
          <a:xfrm>
            <a:off x="3919601" y="2412365"/>
            <a:ext cx="1676400" cy="335279"/>
          </a:xfrm>
          <a:custGeom>
            <a:avLst/>
            <a:gdLst/>
            <a:ahLst/>
            <a:cxnLst/>
            <a:rect l="l" t="t" r="r" b="b"/>
            <a:pathLst>
              <a:path w="1676400" h="335279">
                <a:moveTo>
                  <a:pt x="0" y="335279"/>
                </a:moveTo>
                <a:lnTo>
                  <a:pt x="1676400" y="335279"/>
                </a:lnTo>
                <a:lnTo>
                  <a:pt x="1676400" y="0"/>
                </a:lnTo>
                <a:lnTo>
                  <a:pt x="0" y="0"/>
                </a:lnTo>
                <a:lnTo>
                  <a:pt x="0" y="335279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7" name="object 67"/>
          <p:cNvSpPr/>
          <p:nvPr/>
        </p:nvSpPr>
        <p:spPr>
          <a:xfrm>
            <a:off x="3905250" y="1741804"/>
            <a:ext cx="1704975" cy="0"/>
          </a:xfrm>
          <a:custGeom>
            <a:avLst/>
            <a:gdLst/>
            <a:ahLst/>
            <a:cxnLst/>
            <a:rect l="l" t="t" r="r" b="b"/>
            <a:pathLst>
              <a:path w="1704975" h="0">
                <a:moveTo>
                  <a:pt x="0" y="0"/>
                </a:moveTo>
                <a:lnTo>
                  <a:pt x="17049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8" name="object 68"/>
          <p:cNvSpPr/>
          <p:nvPr/>
        </p:nvSpPr>
        <p:spPr>
          <a:xfrm>
            <a:off x="3905250" y="2077085"/>
            <a:ext cx="1704975" cy="0"/>
          </a:xfrm>
          <a:custGeom>
            <a:avLst/>
            <a:gdLst/>
            <a:ahLst/>
            <a:cxnLst/>
            <a:rect l="l" t="t" r="r" b="b"/>
            <a:pathLst>
              <a:path w="1704975" h="0">
                <a:moveTo>
                  <a:pt x="0" y="0"/>
                </a:moveTo>
                <a:lnTo>
                  <a:pt x="17049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9" name="object 69"/>
          <p:cNvSpPr/>
          <p:nvPr/>
        </p:nvSpPr>
        <p:spPr>
          <a:xfrm>
            <a:off x="3905250" y="2412365"/>
            <a:ext cx="1704975" cy="0"/>
          </a:xfrm>
          <a:custGeom>
            <a:avLst/>
            <a:gdLst/>
            <a:ahLst/>
            <a:cxnLst/>
            <a:rect l="l" t="t" r="r" b="b"/>
            <a:pathLst>
              <a:path w="1704975" h="0">
                <a:moveTo>
                  <a:pt x="0" y="0"/>
                </a:moveTo>
                <a:lnTo>
                  <a:pt x="17049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0" name="object 70"/>
          <p:cNvSpPr/>
          <p:nvPr/>
        </p:nvSpPr>
        <p:spPr>
          <a:xfrm>
            <a:off x="3919601" y="1392301"/>
            <a:ext cx="0" cy="1369568"/>
          </a:xfrm>
          <a:custGeom>
            <a:avLst/>
            <a:gdLst/>
            <a:ahLst/>
            <a:cxnLst/>
            <a:rect l="l" t="t" r="r" b="b"/>
            <a:pathLst>
              <a:path w="0" h="1369568">
                <a:moveTo>
                  <a:pt x="0" y="0"/>
                </a:moveTo>
                <a:lnTo>
                  <a:pt x="0" y="1369568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1" name="object 71"/>
          <p:cNvSpPr/>
          <p:nvPr/>
        </p:nvSpPr>
        <p:spPr>
          <a:xfrm>
            <a:off x="5596001" y="1392301"/>
            <a:ext cx="0" cy="1369568"/>
          </a:xfrm>
          <a:custGeom>
            <a:avLst/>
            <a:gdLst/>
            <a:ahLst/>
            <a:cxnLst/>
            <a:rect l="l" t="t" r="r" b="b"/>
            <a:pathLst>
              <a:path w="0" h="1369568">
                <a:moveTo>
                  <a:pt x="0" y="0"/>
                </a:moveTo>
                <a:lnTo>
                  <a:pt x="0" y="1369568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2" name="object 72"/>
          <p:cNvSpPr/>
          <p:nvPr/>
        </p:nvSpPr>
        <p:spPr>
          <a:xfrm>
            <a:off x="3905250" y="1406525"/>
            <a:ext cx="1704975" cy="0"/>
          </a:xfrm>
          <a:custGeom>
            <a:avLst/>
            <a:gdLst/>
            <a:ahLst/>
            <a:cxnLst/>
            <a:rect l="l" t="t" r="r" b="b"/>
            <a:pathLst>
              <a:path w="1704975" h="0">
                <a:moveTo>
                  <a:pt x="0" y="0"/>
                </a:moveTo>
                <a:lnTo>
                  <a:pt x="17049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3" name="object 73"/>
          <p:cNvSpPr/>
          <p:nvPr/>
        </p:nvSpPr>
        <p:spPr>
          <a:xfrm>
            <a:off x="3905250" y="2747645"/>
            <a:ext cx="1704975" cy="0"/>
          </a:xfrm>
          <a:custGeom>
            <a:avLst/>
            <a:gdLst/>
            <a:ahLst/>
            <a:cxnLst/>
            <a:rect l="l" t="t" r="r" b="b"/>
            <a:pathLst>
              <a:path w="1704975" h="0">
                <a:moveTo>
                  <a:pt x="0" y="0"/>
                </a:moveTo>
                <a:lnTo>
                  <a:pt x="17049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4" name="object 74"/>
          <p:cNvSpPr/>
          <p:nvPr/>
        </p:nvSpPr>
        <p:spPr>
          <a:xfrm>
            <a:off x="6848475" y="1400175"/>
            <a:ext cx="1676400" cy="335279"/>
          </a:xfrm>
          <a:custGeom>
            <a:avLst/>
            <a:gdLst/>
            <a:ahLst/>
            <a:cxnLst/>
            <a:rect l="l" t="t" r="r" b="b"/>
            <a:pathLst>
              <a:path w="1676400" h="335279">
                <a:moveTo>
                  <a:pt x="0" y="335279"/>
                </a:moveTo>
                <a:lnTo>
                  <a:pt x="1676400" y="335279"/>
                </a:lnTo>
                <a:lnTo>
                  <a:pt x="1676400" y="0"/>
                </a:lnTo>
                <a:lnTo>
                  <a:pt x="0" y="0"/>
                </a:lnTo>
                <a:lnTo>
                  <a:pt x="0" y="335279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5" name="object 75"/>
          <p:cNvSpPr/>
          <p:nvPr/>
        </p:nvSpPr>
        <p:spPr>
          <a:xfrm>
            <a:off x="6848475" y="1735455"/>
            <a:ext cx="1676400" cy="335279"/>
          </a:xfrm>
          <a:custGeom>
            <a:avLst/>
            <a:gdLst/>
            <a:ahLst/>
            <a:cxnLst/>
            <a:rect l="l" t="t" r="r" b="b"/>
            <a:pathLst>
              <a:path w="1676400" h="335279">
                <a:moveTo>
                  <a:pt x="0" y="335279"/>
                </a:moveTo>
                <a:lnTo>
                  <a:pt x="1676400" y="335279"/>
                </a:lnTo>
                <a:lnTo>
                  <a:pt x="1676400" y="0"/>
                </a:lnTo>
                <a:lnTo>
                  <a:pt x="0" y="0"/>
                </a:lnTo>
                <a:lnTo>
                  <a:pt x="0" y="335279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6" name="object 76"/>
          <p:cNvSpPr/>
          <p:nvPr/>
        </p:nvSpPr>
        <p:spPr>
          <a:xfrm>
            <a:off x="6848475" y="2070735"/>
            <a:ext cx="1676400" cy="335279"/>
          </a:xfrm>
          <a:custGeom>
            <a:avLst/>
            <a:gdLst/>
            <a:ahLst/>
            <a:cxnLst/>
            <a:rect l="l" t="t" r="r" b="b"/>
            <a:pathLst>
              <a:path w="1676400" h="335279">
                <a:moveTo>
                  <a:pt x="0" y="335279"/>
                </a:moveTo>
                <a:lnTo>
                  <a:pt x="1676400" y="335279"/>
                </a:lnTo>
                <a:lnTo>
                  <a:pt x="1676400" y="0"/>
                </a:lnTo>
                <a:lnTo>
                  <a:pt x="0" y="0"/>
                </a:lnTo>
                <a:lnTo>
                  <a:pt x="0" y="335279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7" name="object 77"/>
          <p:cNvSpPr/>
          <p:nvPr/>
        </p:nvSpPr>
        <p:spPr>
          <a:xfrm>
            <a:off x="6848475" y="2406015"/>
            <a:ext cx="1676400" cy="335279"/>
          </a:xfrm>
          <a:custGeom>
            <a:avLst/>
            <a:gdLst/>
            <a:ahLst/>
            <a:cxnLst/>
            <a:rect l="l" t="t" r="r" b="b"/>
            <a:pathLst>
              <a:path w="1676400" h="335279">
                <a:moveTo>
                  <a:pt x="0" y="335279"/>
                </a:moveTo>
                <a:lnTo>
                  <a:pt x="1676400" y="335279"/>
                </a:lnTo>
                <a:lnTo>
                  <a:pt x="1676400" y="0"/>
                </a:lnTo>
                <a:lnTo>
                  <a:pt x="0" y="0"/>
                </a:lnTo>
                <a:lnTo>
                  <a:pt x="0" y="335279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8" name="object 78"/>
          <p:cNvSpPr/>
          <p:nvPr/>
        </p:nvSpPr>
        <p:spPr>
          <a:xfrm>
            <a:off x="6848475" y="2741295"/>
            <a:ext cx="1676400" cy="335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9" name="object 79"/>
          <p:cNvSpPr/>
          <p:nvPr/>
        </p:nvSpPr>
        <p:spPr>
          <a:xfrm>
            <a:off x="6834251" y="1735454"/>
            <a:ext cx="1704848" cy="0"/>
          </a:xfrm>
          <a:custGeom>
            <a:avLst/>
            <a:gdLst/>
            <a:ahLst/>
            <a:cxnLst/>
            <a:rect l="l" t="t" r="r" b="b"/>
            <a:pathLst>
              <a:path w="1704848" h="0">
                <a:moveTo>
                  <a:pt x="0" y="0"/>
                </a:moveTo>
                <a:lnTo>
                  <a:pt x="1704848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0" name="object 80"/>
          <p:cNvSpPr/>
          <p:nvPr/>
        </p:nvSpPr>
        <p:spPr>
          <a:xfrm>
            <a:off x="6834251" y="2070735"/>
            <a:ext cx="1704848" cy="0"/>
          </a:xfrm>
          <a:custGeom>
            <a:avLst/>
            <a:gdLst/>
            <a:ahLst/>
            <a:cxnLst/>
            <a:rect l="l" t="t" r="r" b="b"/>
            <a:pathLst>
              <a:path w="1704848" h="0">
                <a:moveTo>
                  <a:pt x="0" y="0"/>
                </a:moveTo>
                <a:lnTo>
                  <a:pt x="1704848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1" name="object 81"/>
          <p:cNvSpPr/>
          <p:nvPr/>
        </p:nvSpPr>
        <p:spPr>
          <a:xfrm>
            <a:off x="6834251" y="2406015"/>
            <a:ext cx="1704848" cy="0"/>
          </a:xfrm>
          <a:custGeom>
            <a:avLst/>
            <a:gdLst/>
            <a:ahLst/>
            <a:cxnLst/>
            <a:rect l="l" t="t" r="r" b="b"/>
            <a:pathLst>
              <a:path w="1704848" h="0">
                <a:moveTo>
                  <a:pt x="0" y="0"/>
                </a:moveTo>
                <a:lnTo>
                  <a:pt x="1704848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2" name="object 82"/>
          <p:cNvSpPr/>
          <p:nvPr/>
        </p:nvSpPr>
        <p:spPr>
          <a:xfrm>
            <a:off x="6834251" y="2741295"/>
            <a:ext cx="1704848" cy="0"/>
          </a:xfrm>
          <a:custGeom>
            <a:avLst/>
            <a:gdLst/>
            <a:ahLst/>
            <a:cxnLst/>
            <a:rect l="l" t="t" r="r" b="b"/>
            <a:pathLst>
              <a:path w="1704848" h="0">
                <a:moveTo>
                  <a:pt x="0" y="0"/>
                </a:moveTo>
                <a:lnTo>
                  <a:pt x="1704848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3" name="object 83"/>
          <p:cNvSpPr/>
          <p:nvPr/>
        </p:nvSpPr>
        <p:spPr>
          <a:xfrm>
            <a:off x="6848475" y="1385951"/>
            <a:ext cx="0" cy="1704848"/>
          </a:xfrm>
          <a:custGeom>
            <a:avLst/>
            <a:gdLst/>
            <a:ahLst/>
            <a:cxnLst/>
            <a:rect l="l" t="t" r="r" b="b"/>
            <a:pathLst>
              <a:path w="0" h="1704848">
                <a:moveTo>
                  <a:pt x="0" y="0"/>
                </a:moveTo>
                <a:lnTo>
                  <a:pt x="0" y="1704848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4" name="object 84"/>
          <p:cNvSpPr/>
          <p:nvPr/>
        </p:nvSpPr>
        <p:spPr>
          <a:xfrm>
            <a:off x="8524875" y="1385951"/>
            <a:ext cx="0" cy="1704848"/>
          </a:xfrm>
          <a:custGeom>
            <a:avLst/>
            <a:gdLst/>
            <a:ahLst/>
            <a:cxnLst/>
            <a:rect l="l" t="t" r="r" b="b"/>
            <a:pathLst>
              <a:path w="0" h="1704848">
                <a:moveTo>
                  <a:pt x="0" y="0"/>
                </a:moveTo>
                <a:lnTo>
                  <a:pt x="0" y="1704848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5" name="object 85"/>
          <p:cNvSpPr/>
          <p:nvPr/>
        </p:nvSpPr>
        <p:spPr>
          <a:xfrm>
            <a:off x="6834251" y="1400175"/>
            <a:ext cx="1704848" cy="0"/>
          </a:xfrm>
          <a:custGeom>
            <a:avLst/>
            <a:gdLst/>
            <a:ahLst/>
            <a:cxnLst/>
            <a:rect l="l" t="t" r="r" b="b"/>
            <a:pathLst>
              <a:path w="1704848" h="0">
                <a:moveTo>
                  <a:pt x="0" y="0"/>
                </a:moveTo>
                <a:lnTo>
                  <a:pt x="1704848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6" name="object 86"/>
          <p:cNvSpPr/>
          <p:nvPr/>
        </p:nvSpPr>
        <p:spPr>
          <a:xfrm>
            <a:off x="6834251" y="3076575"/>
            <a:ext cx="1704848" cy="0"/>
          </a:xfrm>
          <a:custGeom>
            <a:avLst/>
            <a:gdLst/>
            <a:ahLst/>
            <a:cxnLst/>
            <a:rect l="l" t="t" r="r" b="b"/>
            <a:pathLst>
              <a:path w="1704848" h="0">
                <a:moveTo>
                  <a:pt x="0" y="0"/>
                </a:moveTo>
                <a:lnTo>
                  <a:pt x="1704848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7" name="object 87"/>
          <p:cNvSpPr/>
          <p:nvPr/>
        </p:nvSpPr>
        <p:spPr>
          <a:xfrm>
            <a:off x="2819400" y="2171700"/>
            <a:ext cx="914400" cy="76200"/>
          </a:xfrm>
          <a:custGeom>
            <a:avLst/>
            <a:gdLst/>
            <a:ahLst/>
            <a:cxnLst/>
            <a:rect l="l" t="t" r="r" b="b"/>
            <a:pathLst>
              <a:path w="914400" h="76200">
                <a:moveTo>
                  <a:pt x="850900" y="50800"/>
                </a:moveTo>
                <a:lnTo>
                  <a:pt x="838200" y="50799"/>
                </a:lnTo>
                <a:lnTo>
                  <a:pt x="838200" y="76200"/>
                </a:lnTo>
                <a:lnTo>
                  <a:pt x="914400" y="38100"/>
                </a:lnTo>
                <a:lnTo>
                  <a:pt x="850900" y="50800"/>
                </a:lnTo>
                <a:close/>
              </a:path>
              <a:path w="914400" h="76200">
                <a:moveTo>
                  <a:pt x="850900" y="25400"/>
                </a:moveTo>
                <a:lnTo>
                  <a:pt x="838200" y="0"/>
                </a:lnTo>
                <a:lnTo>
                  <a:pt x="838200" y="25399"/>
                </a:lnTo>
                <a:lnTo>
                  <a:pt x="850900" y="25400"/>
                </a:lnTo>
                <a:close/>
              </a:path>
              <a:path w="914400" h="76200">
                <a:moveTo>
                  <a:pt x="0" y="25400"/>
                </a:moveTo>
                <a:lnTo>
                  <a:pt x="0" y="50800"/>
                </a:lnTo>
                <a:lnTo>
                  <a:pt x="850900" y="50800"/>
                </a:lnTo>
                <a:lnTo>
                  <a:pt x="914400" y="38100"/>
                </a:lnTo>
                <a:lnTo>
                  <a:pt x="838200" y="0"/>
                </a:lnTo>
                <a:lnTo>
                  <a:pt x="850900" y="25400"/>
                </a:lnTo>
                <a:lnTo>
                  <a:pt x="0" y="25400"/>
                </a:lnTo>
                <a:close/>
              </a:path>
            </a:pathLst>
          </a:custGeom>
          <a:solidFill>
            <a:srgbClr val="E9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8" name="object 88"/>
          <p:cNvSpPr/>
          <p:nvPr/>
        </p:nvSpPr>
        <p:spPr>
          <a:xfrm>
            <a:off x="5791200" y="2171700"/>
            <a:ext cx="838200" cy="76200"/>
          </a:xfrm>
          <a:custGeom>
            <a:avLst/>
            <a:gdLst/>
            <a:ahLst/>
            <a:cxnLst/>
            <a:rect l="l" t="t" r="r" b="b"/>
            <a:pathLst>
              <a:path w="838200" h="76200">
                <a:moveTo>
                  <a:pt x="774700" y="50800"/>
                </a:moveTo>
                <a:lnTo>
                  <a:pt x="762000" y="50799"/>
                </a:lnTo>
                <a:lnTo>
                  <a:pt x="762000" y="76200"/>
                </a:lnTo>
                <a:lnTo>
                  <a:pt x="838200" y="38100"/>
                </a:lnTo>
                <a:lnTo>
                  <a:pt x="774700" y="50800"/>
                </a:lnTo>
                <a:close/>
              </a:path>
              <a:path w="838200" h="76200">
                <a:moveTo>
                  <a:pt x="774700" y="25400"/>
                </a:moveTo>
                <a:lnTo>
                  <a:pt x="762000" y="0"/>
                </a:lnTo>
                <a:lnTo>
                  <a:pt x="762000" y="25399"/>
                </a:lnTo>
                <a:lnTo>
                  <a:pt x="774700" y="25400"/>
                </a:lnTo>
                <a:close/>
              </a:path>
              <a:path w="838200" h="76200">
                <a:moveTo>
                  <a:pt x="0" y="25400"/>
                </a:moveTo>
                <a:lnTo>
                  <a:pt x="0" y="50800"/>
                </a:lnTo>
                <a:lnTo>
                  <a:pt x="774700" y="50800"/>
                </a:lnTo>
                <a:lnTo>
                  <a:pt x="838200" y="38100"/>
                </a:lnTo>
                <a:lnTo>
                  <a:pt x="762000" y="0"/>
                </a:lnTo>
                <a:lnTo>
                  <a:pt x="774700" y="25400"/>
                </a:lnTo>
                <a:lnTo>
                  <a:pt x="0" y="25400"/>
                </a:lnTo>
                <a:close/>
              </a:path>
            </a:pathLst>
          </a:custGeom>
          <a:solidFill>
            <a:srgbClr val="E9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3612641" y="589080"/>
            <a:ext cx="1259905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SPU</a:t>
            </a:r>
            <a:endParaRPr sz="4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916539" y="589080"/>
            <a:ext cx="700293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elf</a:t>
            </a:r>
            <a:endParaRPr sz="4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97865" y="1342533"/>
            <a:ext cx="332336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elf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931922" y="1404382"/>
            <a:ext cx="898107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module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404229" y="1458357"/>
            <a:ext cx="375291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LS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20064" y="4621829"/>
            <a:ext cx="203098" cy="17889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2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206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75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596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63269" y="4621829"/>
            <a:ext cx="4959403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li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k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-66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ou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ts</a:t>
            </a:r>
            <a:r>
              <a:rPr dirty="0" smtClean="0" sz="2800" spc="-9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-9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-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sz="2800" spc="-2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(u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ed</a:t>
            </a:r>
            <a:r>
              <a:rPr dirty="0" smtClean="0" sz="2800" spc="-6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by</a:t>
            </a:r>
            <a:endParaRPr sz="2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44145" y="4621829"/>
            <a:ext cx="1701789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63269" y="5075981"/>
            <a:ext cx="6932848" cy="13347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0236" marR="61335">
              <a:lnSpc>
                <a:spcPts val="3204"/>
              </a:lnSpc>
              <a:spcBef>
                <a:spcPts val="160"/>
              </a:spcBef>
            </a:pPr>
            <a:r>
              <a:rPr dirty="0" smtClean="0" baseline="4203" sz="4200" b="1">
                <a:solidFill>
                  <a:srgbClr val="99CC00"/>
                </a:solidFill>
                <a:latin typeface="Courier New"/>
                <a:cs typeface="Courier New"/>
              </a:rPr>
              <a:t>spu-obj</a:t>
            </a:r>
            <a:r>
              <a:rPr dirty="0" smtClean="0" baseline="4203" sz="4200" spc="4" b="1">
                <a:solidFill>
                  <a:srgbClr val="99CC00"/>
                </a:solidFill>
                <a:latin typeface="Courier New"/>
                <a:cs typeface="Courier New"/>
              </a:rPr>
              <a:t>c</a:t>
            </a:r>
            <a:r>
              <a:rPr dirty="0" smtClean="0" baseline="4203" sz="4200" spc="0" b="1">
                <a:solidFill>
                  <a:srgbClr val="99CC00"/>
                </a:solidFill>
                <a:latin typeface="Courier New"/>
                <a:cs typeface="Courier New"/>
              </a:rPr>
              <a:t>opy</a:t>
            </a:r>
            <a:r>
              <a:rPr dirty="0" smtClean="0" baseline="4203" sz="4200" spc="-95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baseline="4141" sz="4200" spc="0">
                <a:solidFill>
                  <a:srgbClr val="E9FFFF"/>
                </a:solidFill>
                <a:latin typeface="Arial"/>
                <a:cs typeface="Arial"/>
              </a:rPr>
              <a:t>to</a:t>
            </a:r>
            <a:r>
              <a:rPr dirty="0" smtClean="0" baseline="4141" sz="4200" spc="-23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4141" sz="4200" spc="0">
                <a:solidFill>
                  <a:srgbClr val="E9FFFF"/>
                </a:solidFill>
                <a:latin typeface="Arial"/>
                <a:cs typeface="Arial"/>
              </a:rPr>
              <a:t>st</a:t>
            </a:r>
            <a:r>
              <a:rPr dirty="0" smtClean="0" baseline="4141" sz="4200" spc="9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baseline="4141" sz="42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baseline="4141" sz="4200" spc="4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baseline="4141" sz="4200" spc="0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baseline="4141" sz="42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baseline="4141" sz="4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baseline="4141" sz="4200" spc="-9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4141" sz="4200" spc="9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baseline="4141" sz="4200" spc="0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baseline="4141" sz="4200" spc="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baseline="4141" sz="4200" spc="0">
                <a:solidFill>
                  <a:srgbClr val="E9FFFF"/>
                </a:solidFill>
                <a:latin typeface="Arial"/>
                <a:cs typeface="Arial"/>
              </a:rPr>
              <a:t>ck</a:t>
            </a:r>
            <a:endParaRPr sz="2800">
              <a:latin typeface="Arial"/>
              <a:cs typeface="Arial"/>
            </a:endParaRPr>
          </a:p>
          <a:p>
            <a:pPr marL="110236">
              <a:lnSpc>
                <a:spcPct val="95825"/>
              </a:lnSpc>
              <a:spcBef>
                <a:spcPts val="69"/>
              </a:spcBef>
            </a:pPr>
            <a:r>
              <a:rPr dirty="0" smtClean="0" sz="2800" b="1">
                <a:solidFill>
                  <a:srgbClr val="99CC00"/>
                </a:solidFill>
                <a:latin typeface="Courier New"/>
                <a:cs typeface="Courier New"/>
              </a:rPr>
              <a:t>ppu-objcopy</a:t>
            </a:r>
            <a:r>
              <a:rPr dirty="0" smtClean="0" sz="2800" spc="-95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out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ut</a:t>
            </a:r>
            <a:r>
              <a:rPr dirty="0" smtClean="0" sz="2800" spc="-5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PPU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lin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k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ab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-7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-9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J</a:t>
            </a:r>
            <a:endParaRPr sz="2800">
              <a:latin typeface="Arial"/>
              <a:cs typeface="Arial"/>
            </a:endParaRPr>
          </a:p>
          <a:p>
            <a:pPr marR="1599888" algn="ctr">
              <a:lnSpc>
                <a:spcPct val="95825"/>
              </a:lnSpc>
              <a:spcBef>
                <a:spcPts val="345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er</a:t>
            </a:r>
            <a:r>
              <a:rPr dirty="0" smtClean="0" sz="2800" spc="-67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as</a:t>
            </a:r>
            <a:r>
              <a:rPr dirty="0" smtClean="0" sz="2800" spc="-58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k</a:t>
            </a:r>
            <a:r>
              <a:rPr dirty="0" smtClean="0" sz="2800" spc="-6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800" spc="-46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-7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bss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48475" y="1400175"/>
            <a:ext cx="1676400" cy="335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455">
              <a:lnSpc>
                <a:spcPct val="94401"/>
              </a:lnSpc>
              <a:spcBef>
                <a:spcPts val="445"/>
              </a:spcBef>
            </a:pPr>
            <a:r>
              <a:rPr dirty="0" smtClean="0" sz="1600" spc="0" b="1">
                <a:solidFill>
                  <a:srgbClr val="E9FFFF"/>
                </a:solidFill>
                <a:latin typeface="Courier New"/>
                <a:cs typeface="Courier New"/>
              </a:rPr>
              <a:t>hdr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48475" y="1735454"/>
            <a:ext cx="1676400" cy="335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455">
              <a:lnSpc>
                <a:spcPct val="94401"/>
              </a:lnSpc>
              <a:spcBef>
                <a:spcPts val="445"/>
              </a:spcBef>
            </a:pPr>
            <a:r>
              <a:rPr dirty="0" smtClean="0" sz="1600" spc="0" b="1">
                <a:solidFill>
                  <a:srgbClr val="E9FFFF"/>
                </a:solidFill>
                <a:latin typeface="Courier New"/>
                <a:cs typeface="Courier New"/>
              </a:rPr>
              <a:t>guid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48475" y="2070735"/>
            <a:ext cx="1676400" cy="335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455">
              <a:lnSpc>
                <a:spcPct val="94401"/>
              </a:lnSpc>
              <a:spcBef>
                <a:spcPts val="445"/>
              </a:spcBef>
            </a:pPr>
            <a:r>
              <a:rPr dirty="0" smtClean="0" sz="1600" spc="0" b="1">
                <a:solidFill>
                  <a:srgbClr val="E9FFFF"/>
                </a:solidFill>
                <a:latin typeface="Courier New"/>
                <a:cs typeface="Courier New"/>
              </a:rPr>
              <a:t>code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48475" y="2406015"/>
            <a:ext cx="1676400" cy="335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455">
              <a:lnSpc>
                <a:spcPct val="94401"/>
              </a:lnSpc>
              <a:spcBef>
                <a:spcPts val="445"/>
              </a:spcBef>
            </a:pPr>
            <a:r>
              <a:rPr dirty="0" smtClean="0" sz="1600" spc="0" b="1">
                <a:solidFill>
                  <a:srgbClr val="E9FFFF"/>
                </a:solidFill>
                <a:latin typeface="Courier New"/>
                <a:cs typeface="Courier New"/>
              </a:rPr>
              <a:t>data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48475" y="2741295"/>
            <a:ext cx="1676400" cy="335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455">
              <a:lnSpc>
                <a:spcPct val="94401"/>
              </a:lnSpc>
              <a:spcBef>
                <a:spcPts val="445"/>
              </a:spcBef>
            </a:pPr>
            <a:r>
              <a:rPr dirty="0" smtClean="0" sz="1600" spc="0" b="1">
                <a:solidFill>
                  <a:srgbClr val="E9FFFF"/>
                </a:solidFill>
                <a:latin typeface="Courier New"/>
                <a:cs typeface="Courier New"/>
              </a:rPr>
              <a:t>bss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19601" y="1406525"/>
            <a:ext cx="1676400" cy="335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821">
              <a:lnSpc>
                <a:spcPct val="94401"/>
              </a:lnSpc>
              <a:spcBef>
                <a:spcPts val="445"/>
              </a:spcBef>
            </a:pPr>
            <a:r>
              <a:rPr dirty="0" smtClean="0" sz="1600" spc="4" b="1">
                <a:solidFill>
                  <a:srgbClr val="E9FFFF"/>
                </a:solidFill>
                <a:latin typeface="Courier New"/>
                <a:cs typeface="Courier New"/>
              </a:rPr>
              <a:t>hdr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9601" y="1741804"/>
            <a:ext cx="1676400" cy="335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821">
              <a:lnSpc>
                <a:spcPct val="94401"/>
              </a:lnSpc>
              <a:spcBef>
                <a:spcPts val="445"/>
              </a:spcBef>
            </a:pPr>
            <a:r>
              <a:rPr dirty="0" smtClean="0" sz="1600" spc="4" b="1">
                <a:solidFill>
                  <a:srgbClr val="E9FFFF"/>
                </a:solidFill>
                <a:latin typeface="Courier New"/>
                <a:cs typeface="Courier New"/>
              </a:rPr>
              <a:t>guid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9601" y="2077085"/>
            <a:ext cx="1676400" cy="335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821">
              <a:lnSpc>
                <a:spcPct val="94401"/>
              </a:lnSpc>
              <a:spcBef>
                <a:spcPts val="445"/>
              </a:spcBef>
            </a:pPr>
            <a:r>
              <a:rPr dirty="0" smtClean="0" sz="1600" spc="4" b="1">
                <a:solidFill>
                  <a:srgbClr val="E9FFFF"/>
                </a:solidFill>
                <a:latin typeface="Courier New"/>
                <a:cs typeface="Courier New"/>
              </a:rPr>
              <a:t>code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9601" y="2412365"/>
            <a:ext cx="1676400" cy="335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821">
              <a:lnSpc>
                <a:spcPct val="94401"/>
              </a:lnSpc>
              <a:spcBef>
                <a:spcPts val="450"/>
              </a:spcBef>
            </a:pPr>
            <a:r>
              <a:rPr dirty="0" smtClean="0" sz="1600" spc="4" b="1">
                <a:solidFill>
                  <a:srgbClr val="E9FFFF"/>
                </a:solidFill>
                <a:latin typeface="Courier New"/>
                <a:cs typeface="Courier New"/>
              </a:rPr>
              <a:t>data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2487" y="1373251"/>
            <a:ext cx="1676463" cy="335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78">
              <a:lnSpc>
                <a:spcPct val="94401"/>
              </a:lnSpc>
              <a:spcBef>
                <a:spcPts val="445"/>
              </a:spcBef>
            </a:pPr>
            <a:r>
              <a:rPr dirty="0" smtClean="0" sz="1600" spc="0" b="1">
                <a:solidFill>
                  <a:srgbClr val="E9FFFF"/>
                </a:solidFill>
                <a:latin typeface="Courier New"/>
                <a:cs typeface="Courier New"/>
              </a:rPr>
              <a:t>guid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2487" y="1708530"/>
            <a:ext cx="1676463" cy="335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852487" y="2043811"/>
            <a:ext cx="1676463" cy="335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78">
              <a:lnSpc>
                <a:spcPct val="94401"/>
              </a:lnSpc>
              <a:spcBef>
                <a:spcPts val="445"/>
              </a:spcBef>
            </a:pPr>
            <a:r>
              <a:rPr dirty="0" smtClean="0" sz="1600" spc="0" b="1">
                <a:solidFill>
                  <a:srgbClr val="E9FFFF"/>
                </a:solidFill>
                <a:latin typeface="Courier New"/>
                <a:cs typeface="Courier New"/>
              </a:rPr>
              <a:t>code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2487" y="2379091"/>
            <a:ext cx="1676463" cy="335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852487" y="2714371"/>
            <a:ext cx="1676463" cy="3351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78">
              <a:lnSpc>
                <a:spcPct val="94401"/>
              </a:lnSpc>
              <a:spcBef>
                <a:spcPts val="450"/>
              </a:spcBef>
            </a:pPr>
            <a:r>
              <a:rPr dirty="0" smtClean="0" sz="1600" spc="0" b="1">
                <a:solidFill>
                  <a:srgbClr val="E9FFFF"/>
                </a:solidFill>
                <a:latin typeface="Courier New"/>
                <a:cs typeface="Courier New"/>
              </a:rPr>
              <a:t>data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2487" y="3049524"/>
            <a:ext cx="1676463" cy="3354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852487" y="3384930"/>
            <a:ext cx="1676463" cy="335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78">
              <a:lnSpc>
                <a:spcPct val="94401"/>
              </a:lnSpc>
              <a:spcBef>
                <a:spcPts val="450"/>
              </a:spcBef>
            </a:pPr>
            <a:r>
              <a:rPr dirty="0" smtClean="0" sz="1600" spc="0" b="1">
                <a:solidFill>
                  <a:srgbClr val="E9FFFF"/>
                </a:solidFill>
                <a:latin typeface="Courier New"/>
                <a:cs typeface="Courier New"/>
              </a:rPr>
              <a:t>bss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2487" y="3720211"/>
            <a:ext cx="1676463" cy="335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852487" y="4055491"/>
            <a:ext cx="1676463" cy="335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78">
              <a:lnSpc>
                <a:spcPct val="94401"/>
              </a:lnSpc>
              <a:spcBef>
                <a:spcPts val="450"/>
              </a:spcBef>
            </a:pPr>
            <a:r>
              <a:rPr dirty="0" smtClean="0" sz="1600" spc="0" b="1">
                <a:solidFill>
                  <a:srgbClr val="E9FFFF"/>
                </a:solidFill>
                <a:latin typeface="Courier New"/>
                <a:cs typeface="Courier New"/>
              </a:rPr>
              <a:t>debug</a:t>
            </a:r>
            <a:r>
              <a:rPr dirty="0" smtClean="0" sz="1600" spc="-47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E9FFFF"/>
                </a:solidFill>
                <a:latin typeface="Courier New"/>
                <a:cs typeface="Courier New"/>
              </a:rPr>
              <a:t>data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78840" y="589080"/>
            <a:ext cx="5360748" cy="24344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23186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job</a:t>
            </a:r>
            <a:r>
              <a:rPr dirty="0" smtClean="0" sz="4400" spc="-4">
                <a:solidFill>
                  <a:srgbClr val="4FFFFF"/>
                </a:solidFill>
                <a:latin typeface="Arial"/>
                <a:cs typeface="Arial"/>
              </a:rPr>
              <a:t>-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manager</a:t>
            </a:r>
            <a:endParaRPr sz="4400">
              <a:latin typeface="Arial"/>
              <a:cs typeface="Arial"/>
            </a:endParaRPr>
          </a:p>
          <a:p>
            <a:pPr marL="12700" marR="58371">
              <a:lnSpc>
                <a:spcPct val="95825"/>
              </a:lnSpc>
              <a:spcBef>
                <a:spcPts val="3590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li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v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es</a:t>
            </a:r>
            <a:r>
              <a:rPr dirty="0" smtClean="0" sz="2800" spc="-7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at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op</a:t>
            </a:r>
            <a:r>
              <a:rPr dirty="0" smtClean="0" sz="2800" spc="-3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2k</a:t>
            </a:r>
            <a:r>
              <a:rPr dirty="0" smtClean="0" sz="28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of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memory</a:t>
            </a:r>
            <a:endParaRPr sz="2800">
              <a:latin typeface="Arial"/>
              <a:cs typeface="Arial"/>
            </a:endParaRPr>
          </a:p>
          <a:p>
            <a:pPr marL="127304" marR="9203">
              <a:lnSpc>
                <a:spcPct val="95825"/>
              </a:lnSpc>
              <a:spcBef>
                <a:spcPts val="539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r>
              <a:rPr dirty="0" smtClean="0" sz="2400" spc="25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4">
                <a:solidFill>
                  <a:srgbClr val="E9FFFF"/>
                </a:solidFill>
                <a:latin typeface="Arial"/>
                <a:cs typeface="Arial"/>
              </a:rPr>
              <a:t>j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obs</a:t>
            </a:r>
            <a:r>
              <a:rPr dirty="0" smtClean="0" sz="2400" spc="-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have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LS</a:t>
            </a:r>
            <a:r>
              <a:rPr dirty="0" smtClean="0" sz="2400" spc="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access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sz="2400" spc="4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om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99CC00"/>
                </a:solidFill>
                <a:latin typeface="Courier New"/>
                <a:cs typeface="Courier New"/>
              </a:rPr>
              <a:t>0x100</a:t>
            </a:r>
            <a:r>
              <a:rPr dirty="0" smtClean="0" sz="2400" spc="-79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→</a:t>
            </a:r>
            <a:endParaRPr sz="2400">
              <a:latin typeface="Arial"/>
              <a:cs typeface="Arial"/>
            </a:endParaRPr>
          </a:p>
          <a:p>
            <a:pPr marL="12700" marR="58371">
              <a:lnSpc>
                <a:spcPct val="95825"/>
              </a:lnSpc>
              <a:spcBef>
                <a:spcPts val="756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rd</a:t>
            </a:r>
            <a:r>
              <a:rPr dirty="0" smtClean="0" sz="2800" spc="-108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DMA</a:t>
            </a:r>
            <a:r>
              <a:rPr dirty="0" smtClean="0" sz="2800" spc="-62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lls</a:t>
            </a:r>
            <a:r>
              <a:rPr dirty="0" smtClean="0" sz="2800" spc="-4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an</a:t>
            </a:r>
            <a:r>
              <a:rPr dirty="0" smtClean="0" sz="2800" spc="-4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be</a:t>
            </a:r>
            <a:r>
              <a:rPr dirty="0" smtClean="0" sz="2800" spc="-2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ed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1691819"/>
            <a:ext cx="203098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39637" y="2185569"/>
            <a:ext cx="13514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dirty="0" smtClean="0" baseline="4904" sz="3600" spc="0" b="1">
                <a:solidFill>
                  <a:srgbClr val="99CC00"/>
                </a:solidFill>
                <a:latin typeface="Courier New"/>
                <a:cs typeface="Courier New"/>
              </a:rPr>
              <a:t>0x3f800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643042"/>
            <a:ext cx="202946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8840" y="3134906"/>
            <a:ext cx="7501788" cy="21596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304" marR="4572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r>
              <a:rPr dirty="0" smtClean="0" sz="2400" spc="25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sz="2400" spc="4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ee</a:t>
            </a:r>
            <a:r>
              <a:rPr dirty="0" smtClean="0" sz="2400" spc="-2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use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of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-9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MA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tags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-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system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us</a:t>
            </a:r>
            <a:r>
              <a:rPr dirty="0" smtClean="0" sz="2400" spc="-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30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400" spc="-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400" spc="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31</a:t>
            </a:r>
            <a:endParaRPr sz="2400">
              <a:latin typeface="Arial"/>
              <a:cs typeface="Arial"/>
            </a:endParaRPr>
          </a:p>
          <a:p>
            <a:pPr marL="127304" marR="45720">
              <a:lnSpc>
                <a:spcPct val="95825"/>
              </a:lnSpc>
              <a:spcBef>
                <a:spcPts val="568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r>
              <a:rPr dirty="0" smtClean="0" sz="2400" spc="25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4">
                <a:solidFill>
                  <a:srgbClr val="E9FFFF"/>
                </a:solidFill>
                <a:latin typeface="Arial"/>
                <a:cs typeface="Arial"/>
              </a:rPr>
              <a:t>j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obs</a:t>
            </a:r>
            <a:r>
              <a:rPr dirty="0" smtClean="0" sz="2400" spc="-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can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use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these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but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may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4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all</a:t>
            </a:r>
            <a:r>
              <a:rPr dirty="0" smtClean="0" sz="2400" spc="-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on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400" spc="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system</a:t>
            </a:r>
            <a:r>
              <a:rPr dirty="0" smtClean="0" sz="2400" spc="-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DMA</a:t>
            </a:r>
            <a:endParaRPr sz="2400">
              <a:latin typeface="Arial"/>
              <a:cs typeface="Arial"/>
            </a:endParaRPr>
          </a:p>
          <a:p>
            <a:pPr marR="683139" algn="ctr">
              <a:lnSpc>
                <a:spcPct val="95825"/>
              </a:lnSpc>
              <a:spcBef>
                <a:spcPts val="801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y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em</a:t>
            </a:r>
            <a:r>
              <a:rPr dirty="0" smtClean="0" sz="2800" spc="-103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-78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j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2800" spc="-2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 i="1">
                <a:solidFill>
                  <a:srgbClr val="99CC00"/>
                </a:solidFill>
                <a:latin typeface="Arial"/>
                <a:cs typeface="Arial"/>
              </a:rPr>
              <a:t>s</a:t>
            </a:r>
            <a:r>
              <a:rPr dirty="0" smtClean="0" sz="2800" spc="4" i="1">
                <a:solidFill>
                  <a:srgbClr val="99CC00"/>
                </a:solidFill>
                <a:latin typeface="Arial"/>
                <a:cs typeface="Arial"/>
              </a:rPr>
              <a:t>t</a:t>
            </a:r>
            <a:r>
              <a:rPr dirty="0" smtClean="0" sz="2800" spc="0" i="1">
                <a:solidFill>
                  <a:srgbClr val="99CC00"/>
                </a:solidFill>
                <a:latin typeface="Arial"/>
                <a:cs typeface="Arial"/>
              </a:rPr>
              <a:t>a</a:t>
            </a:r>
            <a:r>
              <a:rPr dirty="0" smtClean="0" sz="2800" spc="9" i="1">
                <a:solidFill>
                  <a:srgbClr val="99CC00"/>
                </a:solidFill>
                <a:latin typeface="Arial"/>
                <a:cs typeface="Arial"/>
              </a:rPr>
              <a:t>r</a:t>
            </a:r>
            <a:r>
              <a:rPr dirty="0" smtClean="0" sz="2800" spc="0" i="1">
                <a:solidFill>
                  <a:srgbClr val="99CC00"/>
                </a:solidFill>
                <a:latin typeface="Arial"/>
                <a:cs typeface="Arial"/>
              </a:rPr>
              <a:t>t</a:t>
            </a:r>
            <a:r>
              <a:rPr dirty="0" smtClean="0" sz="2800" spc="-56" i="1">
                <a:solidFill>
                  <a:srgbClr val="99CC00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/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 i="1">
                <a:solidFill>
                  <a:srgbClr val="99CC00"/>
                </a:solidFill>
                <a:latin typeface="Arial"/>
                <a:cs typeface="Arial"/>
              </a:rPr>
              <a:t>s</a:t>
            </a:r>
            <a:r>
              <a:rPr dirty="0" smtClean="0" sz="2800" spc="4" i="1">
                <a:solidFill>
                  <a:srgbClr val="99CC00"/>
                </a:solidFill>
                <a:latin typeface="Arial"/>
                <a:cs typeface="Arial"/>
              </a:rPr>
              <a:t>t</a:t>
            </a:r>
            <a:r>
              <a:rPr dirty="0" smtClean="0" sz="2800" spc="0" i="1">
                <a:solidFill>
                  <a:srgbClr val="99CC00"/>
                </a:solidFill>
                <a:latin typeface="Arial"/>
                <a:cs typeface="Arial"/>
              </a:rPr>
              <a:t>op</a:t>
            </a:r>
            <a:r>
              <a:rPr dirty="0" smtClean="0" sz="2800" spc="-52" i="1">
                <a:solidFill>
                  <a:srgbClr val="99CC00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of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le</a:t>
            </a:r>
            <a:r>
              <a:rPr dirty="0" smtClean="0" sz="2800" spc="-76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endParaRPr sz="2800">
              <a:latin typeface="Arial"/>
              <a:cs typeface="Arial"/>
            </a:endParaRPr>
          </a:p>
          <a:p>
            <a:pPr marL="127304">
              <a:lnSpc>
                <a:spcPct val="95825"/>
              </a:lnSpc>
              <a:spcBef>
                <a:spcPts val="710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r>
              <a:rPr dirty="0" smtClean="0" sz="2400" spc="25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api</a:t>
            </a:r>
            <a:r>
              <a:rPr dirty="0" smtClean="0" sz="2400" spc="-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al</a:t>
            </a:r>
            <a:r>
              <a:rPr dirty="0" smtClean="0" sz="2400" spc="-4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ows</a:t>
            </a:r>
            <a:r>
              <a:rPr dirty="0" smtClean="0" sz="2400" spc="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4">
                <a:solidFill>
                  <a:srgbClr val="E9FFFF"/>
                </a:solidFill>
                <a:latin typeface="Arial"/>
                <a:cs typeface="Arial"/>
              </a:rPr>
              <a:t>j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obs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to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emit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4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ore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400" spc="4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ace</a:t>
            </a:r>
            <a:r>
              <a:rPr dirty="0" smtClean="0" sz="2400" spc="-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packets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(shaders)</a:t>
            </a:r>
            <a:endParaRPr sz="2400">
              <a:latin typeface="Arial"/>
              <a:cs typeface="Arial"/>
            </a:endParaRPr>
          </a:p>
          <a:p>
            <a:pPr marL="127304" marR="45720">
              <a:lnSpc>
                <a:spcPct val="95825"/>
              </a:lnSpc>
              <a:spcBef>
                <a:spcPts val="696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r>
              <a:rPr dirty="0" smtClean="0" sz="2400" spc="25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sup</a:t>
            </a:r>
            <a:r>
              <a:rPr dirty="0" smtClean="0" sz="2400" spc="-4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ort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for</a:t>
            </a:r>
            <a:r>
              <a:rPr dirty="0" smtClean="0" sz="2400" spc="-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profile</a:t>
            </a:r>
            <a:r>
              <a:rPr dirty="0" smtClean="0" sz="2400" spc="4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400" spc="4">
                <a:solidFill>
                  <a:srgbClr val="E9FFFF"/>
                </a:solidFill>
                <a:latin typeface="Arial"/>
                <a:cs typeface="Arial"/>
              </a:rPr>
              <a:t>-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tool</a:t>
            </a:r>
            <a:r>
              <a:rPr dirty="0" smtClean="0" sz="2400" spc="2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400" spc="4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ace</a:t>
            </a:r>
            <a:r>
              <a:rPr dirty="0" smtClean="0" sz="2400" spc="-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vis</a:t>
            </a:r>
            <a:r>
              <a:rPr dirty="0" smtClean="0" sz="2400" spc="-4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al</a:t>
            </a:r>
            <a:r>
              <a:rPr dirty="0" smtClean="0" sz="2400" spc="-9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zation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4033184"/>
            <a:ext cx="202945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78840" y="589080"/>
            <a:ext cx="7289284" cy="27128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23186" marR="70098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job</a:t>
            </a:r>
            <a:r>
              <a:rPr dirty="0" smtClean="0" sz="4400" spc="-4">
                <a:solidFill>
                  <a:srgbClr val="4FFFFF"/>
                </a:solidFill>
                <a:latin typeface="Arial"/>
                <a:cs typeface="Arial"/>
              </a:rPr>
              <a:t>-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manager</a:t>
            </a:r>
            <a:endParaRPr sz="4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3599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sic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j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-4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-m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(sma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-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ss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2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k)</a:t>
            </a:r>
            <a:endParaRPr sz="3200">
              <a:latin typeface="Arial"/>
              <a:cs typeface="Arial"/>
            </a:endParaRPr>
          </a:p>
          <a:p>
            <a:pPr marL="12700" marR="70098">
              <a:lnSpc>
                <a:spcPct val="95825"/>
              </a:lnSpc>
              <a:spcBef>
                <a:spcPts val="92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just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lo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ds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jo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nto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specif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PUs</a:t>
            </a:r>
            <a:endParaRPr sz="3200">
              <a:latin typeface="Arial"/>
              <a:cs typeface="Arial"/>
            </a:endParaRPr>
          </a:p>
          <a:p>
            <a:pPr marL="12700" marR="70098">
              <a:lnSpc>
                <a:spcPct val="95825"/>
              </a:lnSpc>
              <a:spcBef>
                <a:spcPts val="930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ched</a:t>
            </a:r>
            <a:r>
              <a:rPr dirty="0" smtClean="0" sz="3200" spc="-3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at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start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698600"/>
            <a:ext cx="229006" cy="16032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759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930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444" y="3435776"/>
            <a:ext cx="276094" cy="14050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64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815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79906" y="3435776"/>
            <a:ext cx="5823247" cy="14050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1335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gs</a:t>
            </a:r>
            <a:r>
              <a:rPr dirty="0" smtClean="0" sz="2800" spc="-6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-9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r>
              <a:rPr dirty="0" smtClean="0" sz="2800" spc="-1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’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-82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y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ld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64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v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writ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-127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an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y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th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ng</a:t>
            </a:r>
            <a:r>
              <a:rPr dirty="0" smtClean="0" sz="2800" spc="-9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ng</a:t>
            </a:r>
            <a:r>
              <a:rPr dirty="0" smtClean="0" sz="2800" spc="-78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on</a:t>
            </a:r>
            <a:r>
              <a:rPr dirty="0" smtClean="0" sz="2800" spc="-2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SPU</a:t>
            </a:r>
            <a:endParaRPr sz="2800">
              <a:latin typeface="Arial"/>
              <a:cs typeface="Arial"/>
            </a:endParaRPr>
          </a:p>
          <a:p>
            <a:pPr marL="12700" marR="61335">
              <a:lnSpc>
                <a:spcPct val="95825"/>
              </a:lnSpc>
              <a:spcBef>
                <a:spcPts val="815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mo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-52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of</a:t>
            </a:r>
            <a:r>
              <a:rPr dirty="0" smtClean="0" sz="2800" spc="-23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loc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-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-1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v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il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endParaRPr sz="2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113712" y="3947840"/>
            <a:ext cx="1345276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om</a:t>
            </a:r>
            <a:r>
              <a:rPr dirty="0" smtClean="0" sz="2800" spc="-18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it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989326" y="589080"/>
            <a:ext cx="3250262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job</a:t>
            </a:r>
            <a:r>
              <a:rPr dirty="0" smtClean="0" sz="4400" spc="-4">
                <a:solidFill>
                  <a:srgbClr val="4FFFFF"/>
                </a:solidFill>
                <a:latin typeface="Arial"/>
                <a:cs typeface="Arial"/>
              </a:rPr>
              <a:t>-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manager</a:t>
            </a:r>
            <a:endParaRPr sz="4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1709769"/>
            <a:ext cx="229006" cy="10179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2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762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840" y="1709769"/>
            <a:ext cx="6184189" cy="15055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70098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user-specifi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-5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stac</a:t>
            </a:r>
            <a:r>
              <a:rPr dirty="0" smtClean="0" sz="3200" spc="14">
                <a:solidFill>
                  <a:srgbClr val="E9FFFF"/>
                </a:solidFill>
                <a:latin typeface="Arial"/>
                <a:cs typeface="Arial"/>
              </a:rPr>
              <a:t>k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-size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762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or</a:t>
            </a:r>
            <a:r>
              <a:rPr dirty="0" smtClean="0" sz="32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ts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fr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3200" spc="-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-e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endParaRPr sz="3200">
              <a:latin typeface="Arial"/>
              <a:cs typeface="Arial"/>
            </a:endParaRPr>
          </a:p>
          <a:p>
            <a:pPr marL="12700" marR="70098">
              <a:lnSpc>
                <a:spcPct val="95825"/>
              </a:lnSpc>
              <a:spcBef>
                <a:spcPts val="160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lo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r-start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7885" y="2295119"/>
            <a:ext cx="426097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to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3368262"/>
            <a:ext cx="228853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78840" y="3368262"/>
            <a:ext cx="6494399" cy="9469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rem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in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ng</a:t>
            </a:r>
            <a:r>
              <a:rPr dirty="0" smtClean="0" sz="32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LS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sed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as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w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3200" spc="14">
                <a:solidFill>
                  <a:srgbClr val="E9FFFF"/>
                </a:solidFill>
                <a:latin typeface="Arial"/>
                <a:cs typeface="Arial"/>
              </a:rPr>
              <a:t>k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-b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ff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endParaRPr sz="3200">
              <a:latin typeface="Arial"/>
              <a:cs typeface="Arial"/>
            </a:endParaRPr>
          </a:p>
          <a:p>
            <a:pPr marL="127304" marR="61036">
              <a:lnSpc>
                <a:spcPct val="95825"/>
              </a:lnSpc>
              <a:spcBef>
                <a:spcPts val="656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r>
              <a:rPr dirty="0" smtClean="0" sz="2800" spc="-9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-37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to</a:t>
            </a:r>
            <a:r>
              <a:rPr dirty="0" smtClean="0" sz="2800" spc="-23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qu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ry</a:t>
            </a:r>
            <a:r>
              <a:rPr dirty="0" smtClean="0" sz="2800" spc="-6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/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z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1219200" y="2052701"/>
            <a:ext cx="876300" cy="335279"/>
          </a:xfrm>
          <a:custGeom>
            <a:avLst/>
            <a:gdLst/>
            <a:ahLst/>
            <a:cxnLst/>
            <a:rect l="l" t="t" r="r" b="b"/>
            <a:pathLst>
              <a:path w="876300" h="335279">
                <a:moveTo>
                  <a:pt x="0" y="335279"/>
                </a:moveTo>
                <a:lnTo>
                  <a:pt x="876300" y="335279"/>
                </a:lnTo>
                <a:lnTo>
                  <a:pt x="876300" y="0"/>
                </a:lnTo>
                <a:lnTo>
                  <a:pt x="0" y="0"/>
                </a:lnTo>
                <a:lnTo>
                  <a:pt x="0" y="335279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2095500" y="2052701"/>
            <a:ext cx="4124325" cy="335279"/>
          </a:xfrm>
          <a:custGeom>
            <a:avLst/>
            <a:gdLst/>
            <a:ahLst/>
            <a:cxnLst/>
            <a:rect l="l" t="t" r="r" b="b"/>
            <a:pathLst>
              <a:path w="4124325" h="335279">
                <a:moveTo>
                  <a:pt x="0" y="335279"/>
                </a:moveTo>
                <a:lnTo>
                  <a:pt x="4124325" y="335279"/>
                </a:lnTo>
                <a:lnTo>
                  <a:pt x="4124325" y="0"/>
                </a:lnTo>
                <a:lnTo>
                  <a:pt x="0" y="0"/>
                </a:lnTo>
                <a:lnTo>
                  <a:pt x="0" y="335279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1219200" y="2387981"/>
            <a:ext cx="876300" cy="335279"/>
          </a:xfrm>
          <a:custGeom>
            <a:avLst/>
            <a:gdLst/>
            <a:ahLst/>
            <a:cxnLst/>
            <a:rect l="l" t="t" r="r" b="b"/>
            <a:pathLst>
              <a:path w="876300" h="335279">
                <a:moveTo>
                  <a:pt x="0" y="335279"/>
                </a:moveTo>
                <a:lnTo>
                  <a:pt x="876300" y="335279"/>
                </a:lnTo>
                <a:lnTo>
                  <a:pt x="876300" y="0"/>
                </a:lnTo>
                <a:lnTo>
                  <a:pt x="0" y="0"/>
                </a:lnTo>
                <a:lnTo>
                  <a:pt x="0" y="335279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2095500" y="2387981"/>
            <a:ext cx="4124325" cy="335279"/>
          </a:xfrm>
          <a:custGeom>
            <a:avLst/>
            <a:gdLst/>
            <a:ahLst/>
            <a:cxnLst/>
            <a:rect l="l" t="t" r="r" b="b"/>
            <a:pathLst>
              <a:path w="4124325" h="335279">
                <a:moveTo>
                  <a:pt x="0" y="335279"/>
                </a:moveTo>
                <a:lnTo>
                  <a:pt x="4124325" y="335279"/>
                </a:lnTo>
                <a:lnTo>
                  <a:pt x="4124325" y="0"/>
                </a:lnTo>
                <a:lnTo>
                  <a:pt x="0" y="0"/>
                </a:lnTo>
                <a:lnTo>
                  <a:pt x="0" y="335279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1219200" y="2723261"/>
            <a:ext cx="876300" cy="335279"/>
          </a:xfrm>
          <a:custGeom>
            <a:avLst/>
            <a:gdLst/>
            <a:ahLst/>
            <a:cxnLst/>
            <a:rect l="l" t="t" r="r" b="b"/>
            <a:pathLst>
              <a:path w="876300" h="335279">
                <a:moveTo>
                  <a:pt x="0" y="335279"/>
                </a:moveTo>
                <a:lnTo>
                  <a:pt x="876300" y="335279"/>
                </a:lnTo>
                <a:lnTo>
                  <a:pt x="876300" y="0"/>
                </a:lnTo>
                <a:lnTo>
                  <a:pt x="0" y="0"/>
                </a:lnTo>
                <a:lnTo>
                  <a:pt x="0" y="335279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2095500" y="2723261"/>
            <a:ext cx="4124325" cy="335279"/>
          </a:xfrm>
          <a:custGeom>
            <a:avLst/>
            <a:gdLst/>
            <a:ahLst/>
            <a:cxnLst/>
            <a:rect l="l" t="t" r="r" b="b"/>
            <a:pathLst>
              <a:path w="4124325" h="335279">
                <a:moveTo>
                  <a:pt x="0" y="335279"/>
                </a:moveTo>
                <a:lnTo>
                  <a:pt x="4124325" y="335279"/>
                </a:lnTo>
                <a:lnTo>
                  <a:pt x="4124325" y="0"/>
                </a:lnTo>
                <a:lnTo>
                  <a:pt x="0" y="0"/>
                </a:lnTo>
                <a:lnTo>
                  <a:pt x="0" y="335279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1219200" y="3058541"/>
            <a:ext cx="876300" cy="335279"/>
          </a:xfrm>
          <a:custGeom>
            <a:avLst/>
            <a:gdLst/>
            <a:ahLst/>
            <a:cxnLst/>
            <a:rect l="l" t="t" r="r" b="b"/>
            <a:pathLst>
              <a:path w="876300" h="335279">
                <a:moveTo>
                  <a:pt x="0" y="335279"/>
                </a:moveTo>
                <a:lnTo>
                  <a:pt x="876300" y="335279"/>
                </a:lnTo>
                <a:lnTo>
                  <a:pt x="876300" y="0"/>
                </a:lnTo>
                <a:lnTo>
                  <a:pt x="0" y="0"/>
                </a:lnTo>
                <a:lnTo>
                  <a:pt x="0" y="335279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2095500" y="3058541"/>
            <a:ext cx="4124325" cy="335279"/>
          </a:xfrm>
          <a:custGeom>
            <a:avLst/>
            <a:gdLst/>
            <a:ahLst/>
            <a:cxnLst/>
            <a:rect l="l" t="t" r="r" b="b"/>
            <a:pathLst>
              <a:path w="4124325" h="335279">
                <a:moveTo>
                  <a:pt x="0" y="335279"/>
                </a:moveTo>
                <a:lnTo>
                  <a:pt x="4124325" y="335279"/>
                </a:lnTo>
                <a:lnTo>
                  <a:pt x="4124325" y="0"/>
                </a:lnTo>
                <a:lnTo>
                  <a:pt x="0" y="0"/>
                </a:lnTo>
                <a:lnTo>
                  <a:pt x="0" y="335279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1219200" y="3393821"/>
            <a:ext cx="876300" cy="335279"/>
          </a:xfrm>
          <a:custGeom>
            <a:avLst/>
            <a:gdLst/>
            <a:ahLst/>
            <a:cxnLst/>
            <a:rect l="l" t="t" r="r" b="b"/>
            <a:pathLst>
              <a:path w="876300" h="335279">
                <a:moveTo>
                  <a:pt x="0" y="335279"/>
                </a:moveTo>
                <a:lnTo>
                  <a:pt x="876300" y="335279"/>
                </a:lnTo>
                <a:lnTo>
                  <a:pt x="876300" y="0"/>
                </a:lnTo>
                <a:lnTo>
                  <a:pt x="0" y="0"/>
                </a:lnTo>
                <a:lnTo>
                  <a:pt x="0" y="335279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2095500" y="3393821"/>
            <a:ext cx="4124325" cy="335279"/>
          </a:xfrm>
          <a:custGeom>
            <a:avLst/>
            <a:gdLst/>
            <a:ahLst/>
            <a:cxnLst/>
            <a:rect l="l" t="t" r="r" b="b"/>
            <a:pathLst>
              <a:path w="4124325" h="335279">
                <a:moveTo>
                  <a:pt x="0" y="335279"/>
                </a:moveTo>
                <a:lnTo>
                  <a:pt x="4124325" y="335279"/>
                </a:lnTo>
                <a:lnTo>
                  <a:pt x="4124325" y="0"/>
                </a:lnTo>
                <a:lnTo>
                  <a:pt x="0" y="0"/>
                </a:lnTo>
                <a:lnTo>
                  <a:pt x="0" y="335279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1219200" y="3729101"/>
            <a:ext cx="876300" cy="335280"/>
          </a:xfrm>
          <a:custGeom>
            <a:avLst/>
            <a:gdLst/>
            <a:ahLst/>
            <a:cxnLst/>
            <a:rect l="l" t="t" r="r" b="b"/>
            <a:pathLst>
              <a:path w="876300" h="335279">
                <a:moveTo>
                  <a:pt x="0" y="335280"/>
                </a:moveTo>
                <a:lnTo>
                  <a:pt x="876300" y="335280"/>
                </a:lnTo>
                <a:lnTo>
                  <a:pt x="876300" y="0"/>
                </a:lnTo>
                <a:lnTo>
                  <a:pt x="0" y="0"/>
                </a:lnTo>
                <a:lnTo>
                  <a:pt x="0" y="33528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2095500" y="3729101"/>
            <a:ext cx="4124325" cy="335280"/>
          </a:xfrm>
          <a:custGeom>
            <a:avLst/>
            <a:gdLst/>
            <a:ahLst/>
            <a:cxnLst/>
            <a:rect l="l" t="t" r="r" b="b"/>
            <a:pathLst>
              <a:path w="4124325" h="335279">
                <a:moveTo>
                  <a:pt x="0" y="335280"/>
                </a:moveTo>
                <a:lnTo>
                  <a:pt x="4124325" y="335280"/>
                </a:lnTo>
                <a:lnTo>
                  <a:pt x="4124325" y="0"/>
                </a:lnTo>
                <a:lnTo>
                  <a:pt x="0" y="0"/>
                </a:lnTo>
                <a:lnTo>
                  <a:pt x="0" y="33528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1219200" y="4064380"/>
            <a:ext cx="876300" cy="335280"/>
          </a:xfrm>
          <a:custGeom>
            <a:avLst/>
            <a:gdLst/>
            <a:ahLst/>
            <a:cxnLst/>
            <a:rect l="l" t="t" r="r" b="b"/>
            <a:pathLst>
              <a:path w="876300" h="335279">
                <a:moveTo>
                  <a:pt x="0" y="335280"/>
                </a:moveTo>
                <a:lnTo>
                  <a:pt x="876300" y="335280"/>
                </a:lnTo>
                <a:lnTo>
                  <a:pt x="876300" y="0"/>
                </a:lnTo>
                <a:lnTo>
                  <a:pt x="0" y="0"/>
                </a:lnTo>
                <a:lnTo>
                  <a:pt x="0" y="33528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2095500" y="4064380"/>
            <a:ext cx="4124325" cy="335280"/>
          </a:xfrm>
          <a:custGeom>
            <a:avLst/>
            <a:gdLst/>
            <a:ahLst/>
            <a:cxnLst/>
            <a:rect l="l" t="t" r="r" b="b"/>
            <a:pathLst>
              <a:path w="4124325" h="335279">
                <a:moveTo>
                  <a:pt x="0" y="335280"/>
                </a:moveTo>
                <a:lnTo>
                  <a:pt x="4124325" y="335280"/>
                </a:lnTo>
                <a:lnTo>
                  <a:pt x="4124325" y="0"/>
                </a:lnTo>
                <a:lnTo>
                  <a:pt x="0" y="0"/>
                </a:lnTo>
                <a:lnTo>
                  <a:pt x="0" y="33528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1219200" y="4399661"/>
            <a:ext cx="876300" cy="335280"/>
          </a:xfrm>
          <a:custGeom>
            <a:avLst/>
            <a:gdLst/>
            <a:ahLst/>
            <a:cxnLst/>
            <a:rect l="l" t="t" r="r" b="b"/>
            <a:pathLst>
              <a:path w="876300" h="335280">
                <a:moveTo>
                  <a:pt x="0" y="335280"/>
                </a:moveTo>
                <a:lnTo>
                  <a:pt x="876300" y="335280"/>
                </a:lnTo>
                <a:lnTo>
                  <a:pt x="876300" y="0"/>
                </a:lnTo>
                <a:lnTo>
                  <a:pt x="0" y="0"/>
                </a:lnTo>
                <a:lnTo>
                  <a:pt x="0" y="33528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2095500" y="4399661"/>
            <a:ext cx="4124325" cy="335280"/>
          </a:xfrm>
          <a:custGeom>
            <a:avLst/>
            <a:gdLst/>
            <a:ahLst/>
            <a:cxnLst/>
            <a:rect l="l" t="t" r="r" b="b"/>
            <a:pathLst>
              <a:path w="4124325" h="335280">
                <a:moveTo>
                  <a:pt x="0" y="335280"/>
                </a:moveTo>
                <a:lnTo>
                  <a:pt x="4124325" y="335280"/>
                </a:lnTo>
                <a:lnTo>
                  <a:pt x="4124325" y="0"/>
                </a:lnTo>
                <a:lnTo>
                  <a:pt x="0" y="0"/>
                </a:lnTo>
                <a:lnTo>
                  <a:pt x="0" y="33528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1219200" y="4734941"/>
            <a:ext cx="876300" cy="335280"/>
          </a:xfrm>
          <a:custGeom>
            <a:avLst/>
            <a:gdLst/>
            <a:ahLst/>
            <a:cxnLst/>
            <a:rect l="l" t="t" r="r" b="b"/>
            <a:pathLst>
              <a:path w="876300" h="335280">
                <a:moveTo>
                  <a:pt x="0" y="335280"/>
                </a:moveTo>
                <a:lnTo>
                  <a:pt x="876300" y="335280"/>
                </a:lnTo>
                <a:lnTo>
                  <a:pt x="876300" y="0"/>
                </a:lnTo>
                <a:lnTo>
                  <a:pt x="0" y="0"/>
                </a:lnTo>
                <a:lnTo>
                  <a:pt x="0" y="33528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2095500" y="4734941"/>
            <a:ext cx="4124325" cy="335280"/>
          </a:xfrm>
          <a:custGeom>
            <a:avLst/>
            <a:gdLst/>
            <a:ahLst/>
            <a:cxnLst/>
            <a:rect l="l" t="t" r="r" b="b"/>
            <a:pathLst>
              <a:path w="4124325" h="335280">
                <a:moveTo>
                  <a:pt x="0" y="335280"/>
                </a:moveTo>
                <a:lnTo>
                  <a:pt x="4124325" y="335280"/>
                </a:lnTo>
                <a:lnTo>
                  <a:pt x="4124325" y="0"/>
                </a:lnTo>
                <a:lnTo>
                  <a:pt x="0" y="0"/>
                </a:lnTo>
                <a:lnTo>
                  <a:pt x="0" y="33528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1219200" y="5070221"/>
            <a:ext cx="876300" cy="335280"/>
          </a:xfrm>
          <a:custGeom>
            <a:avLst/>
            <a:gdLst/>
            <a:ahLst/>
            <a:cxnLst/>
            <a:rect l="l" t="t" r="r" b="b"/>
            <a:pathLst>
              <a:path w="876300" h="335279">
                <a:moveTo>
                  <a:pt x="0" y="335279"/>
                </a:moveTo>
                <a:lnTo>
                  <a:pt x="876300" y="335279"/>
                </a:lnTo>
                <a:lnTo>
                  <a:pt x="876300" y="0"/>
                </a:lnTo>
                <a:lnTo>
                  <a:pt x="0" y="0"/>
                </a:lnTo>
                <a:lnTo>
                  <a:pt x="0" y="335279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2095500" y="5070221"/>
            <a:ext cx="4124325" cy="335280"/>
          </a:xfrm>
          <a:custGeom>
            <a:avLst/>
            <a:gdLst/>
            <a:ahLst/>
            <a:cxnLst/>
            <a:rect l="l" t="t" r="r" b="b"/>
            <a:pathLst>
              <a:path w="4124325" h="335279">
                <a:moveTo>
                  <a:pt x="0" y="335279"/>
                </a:moveTo>
                <a:lnTo>
                  <a:pt x="4124325" y="335279"/>
                </a:lnTo>
                <a:lnTo>
                  <a:pt x="4124325" y="0"/>
                </a:lnTo>
                <a:lnTo>
                  <a:pt x="0" y="0"/>
                </a:lnTo>
                <a:lnTo>
                  <a:pt x="0" y="335279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704082" y="589080"/>
            <a:ext cx="1819398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jo</a:t>
            </a:r>
            <a:r>
              <a:rPr dirty="0" smtClean="0" sz="4400" spc="4">
                <a:solidFill>
                  <a:srgbClr val="4FFFFF"/>
                </a:solidFill>
                <a:latin typeface="Arial"/>
                <a:cs typeface="Arial"/>
              </a:rPr>
              <a:t>b</a:t>
            </a:r>
            <a:r>
              <a:rPr dirty="0" smtClean="0" sz="4400" spc="-4">
                <a:solidFill>
                  <a:srgbClr val="4FFFFF"/>
                </a:solidFill>
                <a:latin typeface="Arial"/>
                <a:cs typeface="Arial"/>
              </a:rPr>
              <a:t>-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def</a:t>
            </a:r>
            <a:endParaRPr sz="4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5940" y="1644681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61440" y="1644681"/>
            <a:ext cx="2183122" cy="3531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5"/>
              </a:lnSpc>
              <a:spcBef>
                <a:spcPts val="138"/>
              </a:spcBef>
            </a:pPr>
            <a:r>
              <a:rPr dirty="0" smtClean="0" baseline="3678" sz="3600" b="1">
                <a:solidFill>
                  <a:srgbClr val="99CC00"/>
                </a:solidFill>
                <a:latin typeface="Courier New"/>
                <a:cs typeface="Courier New"/>
              </a:rPr>
              <a:t>job-def</a:t>
            </a:r>
            <a:r>
              <a:rPr dirty="0" smtClean="0" baseline="3678" sz="3600" spc="-79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baseline="3623" sz="3600" spc="0">
                <a:solidFill>
                  <a:srgbClr val="E9FFFF"/>
                </a:solidFill>
                <a:latin typeface="Arial"/>
                <a:cs typeface="Arial"/>
              </a:rPr>
              <a:t>st</a:t>
            </a:r>
            <a:r>
              <a:rPr dirty="0" smtClean="0" baseline="3623" sz="3600" spc="4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baseline="3623" sz="3600" spc="0">
                <a:solidFill>
                  <a:srgbClr val="E9FFFF"/>
                </a:solidFill>
                <a:latin typeface="Arial"/>
                <a:cs typeface="Arial"/>
              </a:rPr>
              <a:t>uct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52597" y="1644681"/>
            <a:ext cx="105288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defi</a:t>
            </a:r>
            <a:r>
              <a:rPr dirty="0" smtClean="0" sz="2400" spc="-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20616" y="1644681"/>
            <a:ext cx="2405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73600" y="1644681"/>
            <a:ext cx="47833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4">
                <a:solidFill>
                  <a:srgbClr val="E9FFFF"/>
                </a:solidFill>
                <a:latin typeface="Arial"/>
                <a:cs typeface="Arial"/>
              </a:rPr>
              <a:t>j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ob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99708" y="2119977"/>
            <a:ext cx="1994461" cy="29125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2696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solidFill>
                  <a:srgbClr val="99CC00"/>
                </a:solidFill>
                <a:latin typeface="Arial"/>
                <a:cs typeface="Arial"/>
              </a:rPr>
              <a:t>LS</a:t>
            </a:r>
            <a:r>
              <a:rPr dirty="0" smtClean="0" sz="1600" spc="-24">
                <a:solidFill>
                  <a:srgbClr val="99CC00"/>
                </a:solidFill>
                <a:latin typeface="Arial"/>
                <a:cs typeface="Arial"/>
              </a:rPr>
              <a:t> </a:t>
            </a:r>
            <a:r>
              <a:rPr dirty="0" smtClean="0" sz="1600" spc="4">
                <a:solidFill>
                  <a:srgbClr val="99CC00"/>
                </a:solidFill>
                <a:latin typeface="Arial"/>
                <a:cs typeface="Arial"/>
              </a:rPr>
              <a:t>l</a:t>
            </a:r>
            <a:r>
              <a:rPr dirty="0" smtClean="0" sz="1600" spc="0">
                <a:solidFill>
                  <a:srgbClr val="99CC00"/>
                </a:solidFill>
                <a:latin typeface="Arial"/>
                <a:cs typeface="Arial"/>
              </a:rPr>
              <a:t>oad</a:t>
            </a:r>
            <a:r>
              <a:rPr dirty="0" smtClean="0" sz="1600" spc="-30">
                <a:solidFill>
                  <a:srgbClr val="99CC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99CC00"/>
                </a:solidFill>
                <a:latin typeface="Arial"/>
                <a:cs typeface="Arial"/>
              </a:rPr>
              <a:t>addre</a:t>
            </a:r>
            <a:r>
              <a:rPr dirty="0" smtClean="0" sz="1600" spc="4">
                <a:solidFill>
                  <a:srgbClr val="99CC00"/>
                </a:solidFill>
                <a:latin typeface="Arial"/>
                <a:cs typeface="Arial"/>
              </a:rPr>
              <a:t>s</a:t>
            </a:r>
            <a:r>
              <a:rPr dirty="0" smtClean="0" sz="1600" spc="0">
                <a:solidFill>
                  <a:srgbClr val="99CC00"/>
                </a:solidFill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  <a:p>
            <a:pPr marL="12700" marR="549556">
              <a:lnSpc>
                <a:spcPts val="1839"/>
              </a:lnSpc>
              <a:spcBef>
                <a:spcPts val="713"/>
              </a:spcBef>
            </a:pPr>
            <a:r>
              <a:rPr dirty="0" smtClean="0" sz="1600" spc="0">
                <a:solidFill>
                  <a:srgbClr val="99CC00"/>
                </a:solidFill>
                <a:latin typeface="Arial"/>
                <a:cs typeface="Arial"/>
              </a:rPr>
              <a:t>total</a:t>
            </a:r>
            <a:r>
              <a:rPr dirty="0" smtClean="0" sz="1600" spc="-25">
                <a:solidFill>
                  <a:srgbClr val="99CC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99CC00"/>
                </a:solidFill>
                <a:latin typeface="Arial"/>
                <a:cs typeface="Arial"/>
              </a:rPr>
              <a:t>LS</a:t>
            </a:r>
            <a:r>
              <a:rPr dirty="0" smtClean="0" sz="1600" spc="-19">
                <a:solidFill>
                  <a:srgbClr val="99CC00"/>
                </a:solidFill>
                <a:latin typeface="Arial"/>
                <a:cs typeface="Arial"/>
              </a:rPr>
              <a:t> </a:t>
            </a:r>
            <a:r>
              <a:rPr dirty="0" smtClean="0" sz="1600" spc="9">
                <a:solidFill>
                  <a:srgbClr val="99CC00"/>
                </a:solidFill>
                <a:latin typeface="Arial"/>
                <a:cs typeface="Arial"/>
              </a:rPr>
              <a:t>s</a:t>
            </a:r>
            <a:r>
              <a:rPr dirty="0" smtClean="0" sz="1600" spc="4">
                <a:solidFill>
                  <a:srgbClr val="99CC00"/>
                </a:solidFill>
                <a:latin typeface="Arial"/>
                <a:cs typeface="Arial"/>
              </a:rPr>
              <a:t>i</a:t>
            </a:r>
            <a:r>
              <a:rPr dirty="0" smtClean="0" sz="1600" spc="4">
                <a:solidFill>
                  <a:srgbClr val="99CC00"/>
                </a:solidFill>
                <a:latin typeface="Arial"/>
                <a:cs typeface="Arial"/>
              </a:rPr>
              <a:t>z</a:t>
            </a:r>
            <a:r>
              <a:rPr dirty="0" smtClean="0" sz="1600" spc="0">
                <a:solidFill>
                  <a:srgbClr val="99CC00"/>
                </a:solidFill>
                <a:latin typeface="Arial"/>
                <a:cs typeface="Arial"/>
              </a:rPr>
              <a:t>e</a:t>
            </a:r>
            <a:r>
              <a:rPr dirty="0" smtClean="0" sz="1600" spc="0">
                <a:solidFill>
                  <a:srgbClr val="99CC00"/>
                </a:solidFill>
                <a:latin typeface="Arial"/>
                <a:cs typeface="Arial"/>
              </a:rPr>
              <a:t> </a:t>
            </a:r>
            <a:endParaRPr sz="1600">
              <a:latin typeface="Arial"/>
              <a:cs typeface="Arial"/>
            </a:endParaRPr>
          </a:p>
          <a:p>
            <a:pPr marL="12700" marR="549556">
              <a:lnSpc>
                <a:spcPts val="1839"/>
              </a:lnSpc>
              <a:spcBef>
                <a:spcPts val="800"/>
              </a:spcBef>
            </a:pPr>
            <a:r>
              <a:rPr dirty="0" smtClean="0" sz="1600" spc="0">
                <a:solidFill>
                  <a:srgbClr val="99CC00"/>
                </a:solidFill>
                <a:latin typeface="Arial"/>
                <a:cs typeface="Arial"/>
              </a:rPr>
              <a:t>dma</a:t>
            </a:r>
            <a:r>
              <a:rPr dirty="0" smtClean="0" sz="1600" spc="-31">
                <a:solidFill>
                  <a:srgbClr val="99CC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99CC00"/>
                </a:solidFill>
                <a:latin typeface="Arial"/>
                <a:cs typeface="Arial"/>
              </a:rPr>
              <a:t>LS</a:t>
            </a:r>
            <a:r>
              <a:rPr dirty="0" smtClean="0" sz="1600" spc="-14">
                <a:solidFill>
                  <a:srgbClr val="99CC00"/>
                </a:solidFill>
                <a:latin typeface="Arial"/>
                <a:cs typeface="Arial"/>
              </a:rPr>
              <a:t> </a:t>
            </a:r>
            <a:r>
              <a:rPr dirty="0" smtClean="0" sz="1600" spc="4">
                <a:solidFill>
                  <a:srgbClr val="99CC00"/>
                </a:solidFill>
                <a:latin typeface="Arial"/>
                <a:cs typeface="Arial"/>
              </a:rPr>
              <a:t>s</a:t>
            </a:r>
            <a:r>
              <a:rPr dirty="0" smtClean="0" sz="1600" spc="4">
                <a:solidFill>
                  <a:srgbClr val="99CC00"/>
                </a:solidFill>
                <a:latin typeface="Arial"/>
                <a:cs typeface="Arial"/>
              </a:rPr>
              <a:t>i</a:t>
            </a:r>
            <a:r>
              <a:rPr dirty="0" smtClean="0" sz="1600" spc="4">
                <a:solidFill>
                  <a:srgbClr val="99CC00"/>
                </a:solidFill>
                <a:latin typeface="Arial"/>
                <a:cs typeface="Arial"/>
              </a:rPr>
              <a:t>z</a:t>
            </a:r>
            <a:r>
              <a:rPr dirty="0" smtClean="0" sz="1600" spc="0">
                <a:solidFill>
                  <a:srgbClr val="99CC00"/>
                </a:solidFill>
                <a:latin typeface="Arial"/>
                <a:cs typeface="Arial"/>
              </a:rPr>
              <a:t>e</a:t>
            </a:r>
            <a:r>
              <a:rPr dirty="0" smtClean="0" sz="1600" spc="0">
                <a:solidFill>
                  <a:srgbClr val="99CC00"/>
                </a:solidFill>
                <a:latin typeface="Arial"/>
                <a:cs typeface="Arial"/>
              </a:rPr>
              <a:t> </a:t>
            </a:r>
            <a:endParaRPr sz="1600">
              <a:latin typeface="Arial"/>
              <a:cs typeface="Arial"/>
            </a:endParaRPr>
          </a:p>
          <a:p>
            <a:pPr marL="12700" marR="549556">
              <a:lnSpc>
                <a:spcPts val="1839"/>
              </a:lnSpc>
              <a:spcBef>
                <a:spcPts val="800"/>
              </a:spcBef>
            </a:pPr>
            <a:r>
              <a:rPr dirty="0" smtClean="0" sz="1600" spc="0">
                <a:solidFill>
                  <a:srgbClr val="99CC00"/>
                </a:solidFill>
                <a:latin typeface="Arial"/>
                <a:cs typeface="Arial"/>
              </a:rPr>
              <a:t>b</a:t>
            </a:r>
            <a:r>
              <a:rPr dirty="0" smtClean="0" sz="1600" spc="4">
                <a:solidFill>
                  <a:srgbClr val="99CC00"/>
                </a:solidFill>
                <a:latin typeface="Arial"/>
                <a:cs typeface="Arial"/>
              </a:rPr>
              <a:t>s</a:t>
            </a:r>
            <a:r>
              <a:rPr dirty="0" smtClean="0" sz="1600" spc="0">
                <a:solidFill>
                  <a:srgbClr val="99CC00"/>
                </a:solidFill>
                <a:latin typeface="Arial"/>
                <a:cs typeface="Arial"/>
              </a:rPr>
              <a:t>s</a:t>
            </a:r>
            <a:r>
              <a:rPr dirty="0" smtClean="0" sz="1600" spc="-4">
                <a:solidFill>
                  <a:srgbClr val="99CC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99CC00"/>
                </a:solidFill>
                <a:latin typeface="Arial"/>
                <a:cs typeface="Arial"/>
              </a:rPr>
              <a:t>LS</a:t>
            </a:r>
            <a:r>
              <a:rPr dirty="0" smtClean="0" sz="1600" spc="-19">
                <a:solidFill>
                  <a:srgbClr val="99CC00"/>
                </a:solidFill>
                <a:latin typeface="Arial"/>
                <a:cs typeface="Arial"/>
              </a:rPr>
              <a:t> </a:t>
            </a:r>
            <a:r>
              <a:rPr dirty="0" smtClean="0" sz="1600" spc="4">
                <a:solidFill>
                  <a:srgbClr val="99CC00"/>
                </a:solidFill>
                <a:latin typeface="Arial"/>
                <a:cs typeface="Arial"/>
              </a:rPr>
              <a:t>a</a:t>
            </a:r>
            <a:r>
              <a:rPr dirty="0" smtClean="0" sz="1600" spc="0">
                <a:solidFill>
                  <a:srgbClr val="99CC00"/>
                </a:solidFill>
                <a:latin typeface="Arial"/>
                <a:cs typeface="Arial"/>
              </a:rPr>
              <a:t>ddress</a:t>
            </a:r>
            <a:r>
              <a:rPr dirty="0" smtClean="0" sz="1600" spc="0">
                <a:solidFill>
                  <a:srgbClr val="99CC00"/>
                </a:solidFill>
                <a:latin typeface="Arial"/>
                <a:cs typeface="Arial"/>
              </a:rPr>
              <a:t> </a:t>
            </a:r>
            <a:endParaRPr sz="1600">
              <a:latin typeface="Arial"/>
              <a:cs typeface="Arial"/>
            </a:endParaRPr>
          </a:p>
          <a:p>
            <a:pPr marL="12700" marR="549556">
              <a:lnSpc>
                <a:spcPts val="1839"/>
              </a:lnSpc>
              <a:spcBef>
                <a:spcPts val="800"/>
              </a:spcBef>
            </a:pPr>
            <a:r>
              <a:rPr dirty="0" smtClean="0" sz="1600" spc="0">
                <a:solidFill>
                  <a:srgbClr val="99CC00"/>
                </a:solidFill>
                <a:latin typeface="Arial"/>
                <a:cs typeface="Arial"/>
              </a:rPr>
              <a:t>b</a:t>
            </a:r>
            <a:r>
              <a:rPr dirty="0" smtClean="0" sz="1600" spc="4">
                <a:solidFill>
                  <a:srgbClr val="99CC00"/>
                </a:solidFill>
                <a:latin typeface="Arial"/>
                <a:cs typeface="Arial"/>
              </a:rPr>
              <a:t>s</a:t>
            </a:r>
            <a:r>
              <a:rPr dirty="0" smtClean="0" sz="1600" spc="0">
                <a:solidFill>
                  <a:srgbClr val="99CC00"/>
                </a:solidFill>
                <a:latin typeface="Arial"/>
                <a:cs typeface="Arial"/>
              </a:rPr>
              <a:t>s</a:t>
            </a:r>
            <a:r>
              <a:rPr dirty="0" smtClean="0" sz="1600" spc="-29">
                <a:solidFill>
                  <a:srgbClr val="99CC00"/>
                </a:solidFill>
                <a:latin typeface="Arial"/>
                <a:cs typeface="Arial"/>
              </a:rPr>
              <a:t> </a:t>
            </a:r>
            <a:r>
              <a:rPr dirty="0" smtClean="0" sz="1600" spc="4">
                <a:solidFill>
                  <a:srgbClr val="99CC00"/>
                </a:solidFill>
                <a:latin typeface="Arial"/>
                <a:cs typeface="Arial"/>
              </a:rPr>
              <a:t>s</a:t>
            </a:r>
            <a:r>
              <a:rPr dirty="0" smtClean="0" sz="1600" spc="4">
                <a:solidFill>
                  <a:srgbClr val="99CC00"/>
                </a:solidFill>
                <a:latin typeface="Arial"/>
                <a:cs typeface="Arial"/>
              </a:rPr>
              <a:t>i</a:t>
            </a:r>
            <a:r>
              <a:rPr dirty="0" smtClean="0" sz="1600" spc="4">
                <a:solidFill>
                  <a:srgbClr val="99CC00"/>
                </a:solidFill>
                <a:latin typeface="Arial"/>
                <a:cs typeface="Arial"/>
              </a:rPr>
              <a:t>z</a:t>
            </a:r>
            <a:r>
              <a:rPr dirty="0" smtClean="0" sz="1600" spc="0">
                <a:solidFill>
                  <a:srgbClr val="99CC00"/>
                </a:solidFill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  <a:p>
            <a:pPr marL="12700" marR="513477">
              <a:lnSpc>
                <a:spcPts val="1839"/>
              </a:lnSpc>
              <a:spcBef>
                <a:spcPts val="825"/>
              </a:spcBef>
            </a:pPr>
            <a:r>
              <a:rPr dirty="0" smtClean="0" sz="1600" spc="0">
                <a:solidFill>
                  <a:srgbClr val="99CC00"/>
                </a:solidFill>
                <a:latin typeface="Arial"/>
                <a:cs typeface="Arial"/>
              </a:rPr>
              <a:t>module</a:t>
            </a:r>
            <a:r>
              <a:rPr dirty="0" smtClean="0" sz="1600" spc="-62">
                <a:solidFill>
                  <a:srgbClr val="99CC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99CC00"/>
                </a:solidFill>
                <a:latin typeface="Arial"/>
                <a:cs typeface="Arial"/>
              </a:rPr>
              <a:t>ent</a:t>
            </a:r>
            <a:r>
              <a:rPr dirty="0" smtClean="0" sz="1600" spc="-4">
                <a:solidFill>
                  <a:srgbClr val="99CC00"/>
                </a:solidFill>
                <a:latin typeface="Arial"/>
                <a:cs typeface="Arial"/>
              </a:rPr>
              <a:t>r</a:t>
            </a:r>
            <a:r>
              <a:rPr dirty="0" smtClean="0" sz="1600" spc="0">
                <a:solidFill>
                  <a:srgbClr val="99CC00"/>
                </a:solidFill>
                <a:latin typeface="Arial"/>
                <a:cs typeface="Arial"/>
              </a:rPr>
              <a:t>y</a:t>
            </a:r>
            <a:r>
              <a:rPr dirty="0" smtClean="0" sz="1600" spc="0">
                <a:solidFill>
                  <a:srgbClr val="99CC00"/>
                </a:solidFill>
                <a:latin typeface="Arial"/>
                <a:cs typeface="Arial"/>
              </a:rPr>
              <a:t> </a:t>
            </a:r>
            <a:endParaRPr sz="1600">
              <a:latin typeface="Arial"/>
              <a:cs typeface="Arial"/>
            </a:endParaRPr>
          </a:p>
          <a:p>
            <a:pPr marL="12700" marR="513477">
              <a:lnSpc>
                <a:spcPts val="1839"/>
              </a:lnSpc>
              <a:spcBef>
                <a:spcPts val="800"/>
              </a:spcBef>
            </a:pPr>
            <a:r>
              <a:rPr dirty="0" smtClean="0" sz="1600" spc="4">
                <a:solidFill>
                  <a:srgbClr val="99CC00"/>
                </a:solidFill>
                <a:latin typeface="Arial"/>
                <a:cs typeface="Arial"/>
              </a:rPr>
              <a:t>s</a:t>
            </a:r>
            <a:r>
              <a:rPr dirty="0" smtClean="0" sz="1600" spc="0">
                <a:solidFill>
                  <a:srgbClr val="99CC00"/>
                </a:solidFill>
                <a:latin typeface="Arial"/>
                <a:cs typeface="Arial"/>
              </a:rPr>
              <a:t>ta</a:t>
            </a:r>
            <a:r>
              <a:rPr dirty="0" smtClean="0" sz="1600" spc="4">
                <a:solidFill>
                  <a:srgbClr val="99CC00"/>
                </a:solidFill>
                <a:latin typeface="Arial"/>
                <a:cs typeface="Arial"/>
              </a:rPr>
              <a:t>c</a:t>
            </a:r>
            <a:r>
              <a:rPr dirty="0" smtClean="0" sz="1600" spc="0">
                <a:solidFill>
                  <a:srgbClr val="99CC00"/>
                </a:solidFill>
                <a:latin typeface="Arial"/>
                <a:cs typeface="Arial"/>
              </a:rPr>
              <a:t>k</a:t>
            </a:r>
            <a:r>
              <a:rPr dirty="0" smtClean="0" sz="1600" spc="-42">
                <a:solidFill>
                  <a:srgbClr val="99CC00"/>
                </a:solidFill>
                <a:latin typeface="Arial"/>
                <a:cs typeface="Arial"/>
              </a:rPr>
              <a:t> </a:t>
            </a:r>
            <a:r>
              <a:rPr dirty="0" smtClean="0" sz="1600" spc="4">
                <a:solidFill>
                  <a:srgbClr val="99CC00"/>
                </a:solidFill>
                <a:latin typeface="Arial"/>
                <a:cs typeface="Arial"/>
              </a:rPr>
              <a:t>s</a:t>
            </a:r>
            <a:r>
              <a:rPr dirty="0" smtClean="0" sz="1600" spc="4">
                <a:solidFill>
                  <a:srgbClr val="99CC00"/>
                </a:solidFill>
                <a:latin typeface="Arial"/>
                <a:cs typeface="Arial"/>
              </a:rPr>
              <a:t>i</a:t>
            </a:r>
            <a:r>
              <a:rPr dirty="0" smtClean="0" sz="1600" spc="4">
                <a:solidFill>
                  <a:srgbClr val="99CC00"/>
                </a:solidFill>
                <a:latin typeface="Arial"/>
                <a:cs typeface="Arial"/>
              </a:rPr>
              <a:t>z</a:t>
            </a:r>
            <a:r>
              <a:rPr dirty="0" smtClean="0" sz="1600" spc="0">
                <a:solidFill>
                  <a:srgbClr val="99CC00"/>
                </a:solidFill>
                <a:latin typeface="Arial"/>
                <a:cs typeface="Arial"/>
              </a:rPr>
              <a:t>e</a:t>
            </a:r>
            <a:r>
              <a:rPr dirty="0" smtClean="0" sz="1600" spc="-38">
                <a:solidFill>
                  <a:srgbClr val="99CC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99CC00"/>
                </a:solidFill>
                <a:latin typeface="Arial"/>
                <a:cs typeface="Arial"/>
              </a:rPr>
              <a:t>(or</a:t>
            </a:r>
            <a:r>
              <a:rPr dirty="0" smtClean="0" sz="1600" spc="-4">
                <a:solidFill>
                  <a:srgbClr val="99CC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99CC00"/>
                </a:solidFill>
                <a:latin typeface="Arial"/>
                <a:cs typeface="Arial"/>
              </a:rPr>
              <a:t>0)</a:t>
            </a:r>
            <a:r>
              <a:rPr dirty="0" smtClean="0" sz="1600" spc="0">
                <a:solidFill>
                  <a:srgbClr val="99CC00"/>
                </a:solidFill>
                <a:latin typeface="Arial"/>
                <a:cs typeface="Arial"/>
              </a:rPr>
              <a:t> </a:t>
            </a:r>
            <a:endParaRPr sz="1600">
              <a:latin typeface="Arial"/>
              <a:cs typeface="Arial"/>
            </a:endParaRPr>
          </a:p>
          <a:p>
            <a:pPr marL="12700" marR="513477">
              <a:lnSpc>
                <a:spcPts val="1839"/>
              </a:lnSpc>
              <a:spcBef>
                <a:spcPts val="800"/>
              </a:spcBef>
            </a:pPr>
            <a:r>
              <a:rPr dirty="0" smtClean="0" sz="1600" spc="0">
                <a:solidFill>
                  <a:srgbClr val="99CC00"/>
                </a:solidFill>
                <a:latin typeface="Arial"/>
                <a:cs typeface="Arial"/>
              </a:rPr>
              <a:t>m</a:t>
            </a:r>
            <a:r>
              <a:rPr dirty="0" smtClean="0" sz="1600" spc="4">
                <a:solidFill>
                  <a:srgbClr val="99CC00"/>
                </a:solidFill>
                <a:latin typeface="Arial"/>
                <a:cs typeface="Arial"/>
              </a:rPr>
              <a:t>i</a:t>
            </a:r>
            <a:r>
              <a:rPr dirty="0" smtClean="0" sz="1600" spc="4">
                <a:solidFill>
                  <a:srgbClr val="99CC00"/>
                </a:solidFill>
                <a:latin typeface="Arial"/>
                <a:cs typeface="Arial"/>
              </a:rPr>
              <a:t>s</a:t>
            </a:r>
            <a:r>
              <a:rPr dirty="0" smtClean="0" sz="1600" spc="0">
                <a:solidFill>
                  <a:srgbClr val="99CC00"/>
                </a:solidFill>
                <a:latin typeface="Arial"/>
                <a:cs typeface="Arial"/>
              </a:rPr>
              <a:t>c</a:t>
            </a:r>
            <a:r>
              <a:rPr dirty="0" smtClean="0" sz="1600" spc="-52">
                <a:solidFill>
                  <a:srgbClr val="99CC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99CC00"/>
                </a:solidFill>
                <a:latin typeface="Arial"/>
                <a:cs typeface="Arial"/>
              </a:rPr>
              <a:t>f</a:t>
            </a:r>
            <a:r>
              <a:rPr dirty="0" smtClean="0" sz="1600" spc="4">
                <a:solidFill>
                  <a:srgbClr val="99CC00"/>
                </a:solidFill>
                <a:latin typeface="Arial"/>
                <a:cs typeface="Arial"/>
              </a:rPr>
              <a:t>l</a:t>
            </a:r>
            <a:r>
              <a:rPr dirty="0" smtClean="0" sz="1600" spc="0">
                <a:solidFill>
                  <a:srgbClr val="99CC00"/>
                </a:solidFill>
                <a:latin typeface="Arial"/>
                <a:cs typeface="Arial"/>
              </a:rPr>
              <a:t>ags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895"/>
              </a:lnSpc>
              <a:spcBef>
                <a:spcPts val="895"/>
              </a:spcBef>
            </a:pPr>
            <a:r>
              <a:rPr dirty="0" smtClean="0" baseline="3678" sz="2400" b="1">
                <a:solidFill>
                  <a:srgbClr val="99CC00"/>
                </a:solidFill>
                <a:latin typeface="Courier New"/>
                <a:cs typeface="Courier New"/>
              </a:rPr>
              <a:t>JobMain</a:t>
            </a:r>
            <a:r>
              <a:rPr dirty="0" smtClean="0" baseline="3678" sz="2400" spc="-50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baseline="3623" sz="2400" spc="0">
                <a:solidFill>
                  <a:srgbClr val="99CC00"/>
                </a:solidFill>
                <a:latin typeface="Arial"/>
                <a:cs typeface="Arial"/>
              </a:rPr>
              <a:t>parameters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5682696"/>
            <a:ext cx="177952" cy="7328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2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82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840" y="5682696"/>
            <a:ext cx="4860747" cy="7328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first</a:t>
            </a:r>
            <a:r>
              <a:rPr dirty="0" smtClean="0" sz="24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bl</a:t>
            </a:r>
            <a:r>
              <a:rPr dirty="0" smtClean="0" sz="2400" spc="-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ck</a:t>
            </a:r>
            <a:r>
              <a:rPr dirty="0" smtClean="0" sz="2400" spc="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sz="2400" spc="4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om</a:t>
            </a:r>
            <a:r>
              <a:rPr dirty="0" smtClean="0" sz="24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400" spc="-9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400" spc="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elf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hdr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(custom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  <a:spcBef>
                <a:spcPts val="282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sec</a:t>
            </a:r>
            <a:r>
              <a:rPr dirty="0" smtClean="0" sz="2400" spc="-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nd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bl</a:t>
            </a:r>
            <a:r>
              <a:rPr dirty="0" smtClean="0" sz="2400" spc="-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ck</a:t>
            </a:r>
            <a:r>
              <a:rPr dirty="0" smtClean="0" sz="2400" spc="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at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runtime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53201" y="5682696"/>
            <a:ext cx="146037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400" spc="-9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400" spc="14">
                <a:solidFill>
                  <a:srgbClr val="E9FFFF"/>
                </a:solidFill>
                <a:latin typeface="Arial"/>
                <a:cs typeface="Arial"/>
              </a:rPr>
              <a:t>k</a:t>
            </a:r>
            <a:r>
              <a:rPr dirty="0" smtClean="0" sz="2400" spc="4">
                <a:solidFill>
                  <a:srgbClr val="E9FFFF"/>
                </a:solidFill>
                <a:latin typeface="Arial"/>
                <a:cs typeface="Arial"/>
              </a:rPr>
              <a:t>-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script)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19200" y="2052701"/>
            <a:ext cx="5000625" cy="26822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93">
              <a:lnSpc>
                <a:spcPct val="94401"/>
              </a:lnSpc>
              <a:spcBef>
                <a:spcPts val="445"/>
              </a:spcBef>
            </a:pPr>
            <a:r>
              <a:rPr dirty="0" smtClean="0" sz="1600" spc="0" b="1">
                <a:solidFill>
                  <a:srgbClr val="E9FFFF"/>
                </a:solidFill>
                <a:latin typeface="Courier New"/>
                <a:cs typeface="Courier New"/>
              </a:rPr>
              <a:t>u16</a:t>
            </a:r>
            <a:r>
              <a:rPr dirty="0" smtClean="0" sz="1600" spc="0" b="1">
                <a:solidFill>
                  <a:srgbClr val="E9FFFF"/>
                </a:solidFill>
                <a:latin typeface="Courier New"/>
                <a:cs typeface="Courier New"/>
              </a:rPr>
              <a:t>   </a:t>
            </a:r>
            <a:r>
              <a:rPr dirty="0" smtClean="0" sz="1600" spc="151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E9FFFF"/>
                </a:solidFill>
                <a:latin typeface="Courier New"/>
                <a:cs typeface="Courier New"/>
              </a:rPr>
              <a:t>m_ls;</a:t>
            </a:r>
            <a:r>
              <a:rPr dirty="0" smtClean="0" sz="1600" spc="0" b="1">
                <a:solidFill>
                  <a:srgbClr val="E9FFFF"/>
                </a:solidFill>
                <a:latin typeface="Courier New"/>
                <a:cs typeface="Courier New"/>
              </a:rPr>
              <a:t>       </a:t>
            </a:r>
            <a:r>
              <a:rPr dirty="0" smtClean="0" sz="1600" spc="936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E9FFFF"/>
                </a:solidFill>
                <a:latin typeface="Courier New"/>
                <a:cs typeface="Courier New"/>
              </a:rPr>
              <a:t>//</a:t>
            </a:r>
            <a:endParaRPr sz="1600">
              <a:latin typeface="Courier New"/>
              <a:cs typeface="Courier New"/>
            </a:endParaRPr>
          </a:p>
          <a:p>
            <a:pPr marL="91693">
              <a:lnSpc>
                <a:spcPct val="94401"/>
              </a:lnSpc>
              <a:spcBef>
                <a:spcPts val="827"/>
              </a:spcBef>
            </a:pPr>
            <a:r>
              <a:rPr dirty="0" smtClean="0" sz="1600" spc="0" b="1">
                <a:solidFill>
                  <a:srgbClr val="E9FFFF"/>
                </a:solidFill>
                <a:latin typeface="Courier New"/>
                <a:cs typeface="Courier New"/>
              </a:rPr>
              <a:t>u16</a:t>
            </a:r>
            <a:r>
              <a:rPr dirty="0" smtClean="0" sz="1600" spc="0" b="1">
                <a:solidFill>
                  <a:srgbClr val="E9FFFF"/>
                </a:solidFill>
                <a:latin typeface="Courier New"/>
                <a:cs typeface="Courier New"/>
              </a:rPr>
              <a:t>   </a:t>
            </a:r>
            <a:r>
              <a:rPr dirty="0" smtClean="0" sz="1600" spc="151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E9FFFF"/>
                </a:solidFill>
                <a:latin typeface="Courier New"/>
                <a:cs typeface="Courier New"/>
              </a:rPr>
              <a:t>m_size;</a:t>
            </a:r>
            <a:r>
              <a:rPr dirty="0" smtClean="0" sz="1600" spc="0" b="1">
                <a:solidFill>
                  <a:srgbClr val="E9FFFF"/>
                </a:solidFill>
                <a:latin typeface="Courier New"/>
                <a:cs typeface="Courier New"/>
              </a:rPr>
              <a:t>     </a:t>
            </a:r>
            <a:r>
              <a:rPr dirty="0" smtClean="0" sz="1600" spc="917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E9FFFF"/>
                </a:solidFill>
                <a:latin typeface="Courier New"/>
                <a:cs typeface="Courier New"/>
              </a:rPr>
              <a:t>//</a:t>
            </a:r>
            <a:endParaRPr sz="1600">
              <a:latin typeface="Courier New"/>
              <a:cs typeface="Courier New"/>
            </a:endParaRPr>
          </a:p>
          <a:p>
            <a:pPr marL="91693" marR="211773">
              <a:lnSpc>
                <a:spcPts val="1812"/>
              </a:lnSpc>
              <a:spcBef>
                <a:spcPts val="830"/>
              </a:spcBef>
            </a:pPr>
            <a:r>
              <a:rPr dirty="0" smtClean="0" sz="1600" spc="0" b="1">
                <a:solidFill>
                  <a:srgbClr val="E9FFFF"/>
                </a:solidFill>
                <a:latin typeface="Courier New"/>
                <a:cs typeface="Courier New"/>
              </a:rPr>
              <a:t>u16</a:t>
            </a:r>
            <a:r>
              <a:rPr dirty="0" smtClean="0" sz="1600" spc="0" b="1">
                <a:solidFill>
                  <a:srgbClr val="E9FFFF"/>
                </a:solidFill>
                <a:latin typeface="Courier New"/>
                <a:cs typeface="Courier New"/>
              </a:rPr>
              <a:t>   </a:t>
            </a:r>
            <a:r>
              <a:rPr dirty="0" smtClean="0" sz="1600" spc="151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E9FFFF"/>
                </a:solidFill>
                <a:latin typeface="Courier New"/>
                <a:cs typeface="Courier New"/>
              </a:rPr>
              <a:t>m_dma_size;</a:t>
            </a:r>
            <a:r>
              <a:rPr dirty="0" smtClean="0" sz="1600" spc="0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600" spc="879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E9FFFF"/>
                </a:solidFill>
                <a:latin typeface="Courier New"/>
                <a:cs typeface="Courier New"/>
              </a:rPr>
              <a:t>//</a:t>
            </a:r>
            <a:r>
              <a:rPr dirty="0" smtClean="0" sz="1600" spc="-4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E9FFFF"/>
                </a:solidFill>
                <a:latin typeface="Courier New"/>
                <a:cs typeface="Courier New"/>
              </a:rPr>
              <a:t>dma_size</a:t>
            </a:r>
            <a:r>
              <a:rPr dirty="0" smtClean="0" sz="1600" spc="-66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E9FFFF"/>
                </a:solidFill>
                <a:latin typeface="Courier New"/>
                <a:cs typeface="Courier New"/>
              </a:rPr>
              <a:t>&gt;&gt;</a:t>
            </a:r>
            <a:r>
              <a:rPr dirty="0" smtClean="0" sz="1600" spc="-4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E9FFFF"/>
                </a:solidFill>
                <a:latin typeface="Courier New"/>
                <a:cs typeface="Courier New"/>
              </a:rPr>
              <a:t>2</a:t>
            </a:r>
            <a:r>
              <a:rPr dirty="0" smtClean="0" sz="1600" spc="0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endParaRPr sz="1600">
              <a:latin typeface="Courier New"/>
              <a:cs typeface="Courier New"/>
            </a:endParaRPr>
          </a:p>
          <a:p>
            <a:pPr marL="91693" marR="211773">
              <a:lnSpc>
                <a:spcPts val="1812"/>
              </a:lnSpc>
              <a:spcBef>
                <a:spcPts val="828"/>
              </a:spcBef>
            </a:pPr>
            <a:r>
              <a:rPr dirty="0" smtClean="0" sz="1600" spc="0" b="1">
                <a:solidFill>
                  <a:srgbClr val="E9FFFF"/>
                </a:solidFill>
                <a:latin typeface="Courier New"/>
                <a:cs typeface="Courier New"/>
              </a:rPr>
              <a:t>u16</a:t>
            </a:r>
            <a:r>
              <a:rPr dirty="0" smtClean="0" sz="1600" spc="0" b="1">
                <a:solidFill>
                  <a:srgbClr val="E9FFFF"/>
                </a:solidFill>
                <a:latin typeface="Courier New"/>
                <a:cs typeface="Courier New"/>
              </a:rPr>
              <a:t>   </a:t>
            </a:r>
            <a:r>
              <a:rPr dirty="0" smtClean="0" sz="1600" spc="151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E9FFFF"/>
                </a:solidFill>
                <a:latin typeface="Courier New"/>
                <a:cs typeface="Courier New"/>
              </a:rPr>
              <a:t>m_bss;</a:t>
            </a:r>
            <a:r>
              <a:rPr dirty="0" smtClean="0" sz="1600" spc="0" b="1">
                <a:solidFill>
                  <a:srgbClr val="E9FFFF"/>
                </a:solidFill>
                <a:latin typeface="Courier New"/>
                <a:cs typeface="Courier New"/>
              </a:rPr>
              <a:t>      </a:t>
            </a:r>
            <a:r>
              <a:rPr dirty="0" smtClean="0" sz="1600" spc="927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E9FFFF"/>
                </a:solidFill>
                <a:latin typeface="Courier New"/>
                <a:cs typeface="Courier New"/>
              </a:rPr>
              <a:t>//</a:t>
            </a:r>
            <a:r>
              <a:rPr dirty="0" smtClean="0" sz="1600" spc="-4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E9FFFF"/>
                </a:solidFill>
                <a:latin typeface="Courier New"/>
                <a:cs typeface="Courier New"/>
              </a:rPr>
              <a:t>start</a:t>
            </a:r>
            <a:r>
              <a:rPr dirty="0" smtClean="0" sz="1600" spc="-33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E9FFFF"/>
                </a:solidFill>
                <a:latin typeface="Courier New"/>
                <a:cs typeface="Courier New"/>
              </a:rPr>
              <a:t>bss</a:t>
            </a:r>
            <a:r>
              <a:rPr dirty="0" smtClean="0" sz="1600" spc="-13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E9FFFF"/>
                </a:solidFill>
                <a:latin typeface="Courier New"/>
                <a:cs typeface="Courier New"/>
              </a:rPr>
              <a:t>&gt;&gt;</a:t>
            </a:r>
            <a:r>
              <a:rPr dirty="0" smtClean="0" sz="1600" spc="-19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E9FFFF"/>
                </a:solidFill>
                <a:latin typeface="Courier New"/>
                <a:cs typeface="Courier New"/>
              </a:rPr>
              <a:t>2</a:t>
            </a:r>
            <a:r>
              <a:rPr dirty="0" smtClean="0" sz="1600" spc="0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endParaRPr sz="1600">
              <a:latin typeface="Courier New"/>
              <a:cs typeface="Courier New"/>
            </a:endParaRPr>
          </a:p>
          <a:p>
            <a:pPr marL="91693" marR="211773">
              <a:lnSpc>
                <a:spcPts val="1812"/>
              </a:lnSpc>
              <a:spcBef>
                <a:spcPts val="828"/>
              </a:spcBef>
            </a:pPr>
            <a:r>
              <a:rPr dirty="0" smtClean="0" sz="1600" spc="0" b="1">
                <a:solidFill>
                  <a:srgbClr val="E9FFFF"/>
                </a:solidFill>
                <a:latin typeface="Courier New"/>
                <a:cs typeface="Courier New"/>
              </a:rPr>
              <a:t>u16</a:t>
            </a:r>
            <a:r>
              <a:rPr dirty="0" smtClean="0" sz="1600" spc="0" b="1">
                <a:solidFill>
                  <a:srgbClr val="E9FFFF"/>
                </a:solidFill>
                <a:latin typeface="Courier New"/>
                <a:cs typeface="Courier New"/>
              </a:rPr>
              <a:t>   </a:t>
            </a:r>
            <a:r>
              <a:rPr dirty="0" smtClean="0" sz="1600" spc="151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E9FFFF"/>
                </a:solidFill>
                <a:latin typeface="Courier New"/>
                <a:cs typeface="Courier New"/>
              </a:rPr>
              <a:t>m_bss_size;</a:t>
            </a:r>
            <a:r>
              <a:rPr dirty="0" smtClean="0" sz="1600" spc="0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600" spc="879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E9FFFF"/>
                </a:solidFill>
                <a:latin typeface="Courier New"/>
                <a:cs typeface="Courier New"/>
              </a:rPr>
              <a:t>//</a:t>
            </a:r>
            <a:r>
              <a:rPr dirty="0" smtClean="0" sz="1600" spc="-4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E9FFFF"/>
                </a:solidFill>
                <a:latin typeface="Courier New"/>
                <a:cs typeface="Courier New"/>
              </a:rPr>
              <a:t>bss</a:t>
            </a:r>
            <a:r>
              <a:rPr dirty="0" smtClean="0" sz="1600" spc="-28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E9FFFF"/>
                </a:solidFill>
                <a:latin typeface="Courier New"/>
                <a:cs typeface="Courier New"/>
              </a:rPr>
              <a:t>size</a:t>
            </a:r>
            <a:r>
              <a:rPr dirty="0" smtClean="0" sz="1600" spc="-23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E9FFFF"/>
                </a:solidFill>
                <a:latin typeface="Courier New"/>
                <a:cs typeface="Courier New"/>
              </a:rPr>
              <a:t>&gt;&gt;</a:t>
            </a:r>
            <a:r>
              <a:rPr dirty="0" smtClean="0" sz="1600" spc="-4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E9FFFF"/>
                </a:solidFill>
                <a:latin typeface="Courier New"/>
                <a:cs typeface="Courier New"/>
              </a:rPr>
              <a:t>2</a:t>
            </a:r>
            <a:r>
              <a:rPr dirty="0" smtClean="0" sz="1600" spc="0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endParaRPr sz="1600">
              <a:latin typeface="Courier New"/>
              <a:cs typeface="Courier New"/>
            </a:endParaRPr>
          </a:p>
          <a:p>
            <a:pPr marL="91693" marR="211773">
              <a:lnSpc>
                <a:spcPts val="1812"/>
              </a:lnSpc>
              <a:spcBef>
                <a:spcPts val="828"/>
              </a:spcBef>
            </a:pPr>
            <a:r>
              <a:rPr dirty="0" smtClean="0" sz="1600" spc="0" b="1">
                <a:solidFill>
                  <a:srgbClr val="E9FFFF"/>
                </a:solidFill>
                <a:latin typeface="Courier New"/>
                <a:cs typeface="Courier New"/>
              </a:rPr>
              <a:t>u16</a:t>
            </a:r>
            <a:r>
              <a:rPr dirty="0" smtClean="0" sz="1600" spc="0" b="1">
                <a:solidFill>
                  <a:srgbClr val="E9FFFF"/>
                </a:solidFill>
                <a:latin typeface="Courier New"/>
                <a:cs typeface="Courier New"/>
              </a:rPr>
              <a:t>   </a:t>
            </a:r>
            <a:r>
              <a:rPr dirty="0" smtClean="0" sz="1600" spc="151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E9FFFF"/>
                </a:solidFill>
                <a:latin typeface="Courier New"/>
                <a:cs typeface="Courier New"/>
              </a:rPr>
              <a:t>m_entry;</a:t>
            </a:r>
            <a:r>
              <a:rPr dirty="0" smtClean="0" sz="1600" spc="0" b="1">
                <a:solidFill>
                  <a:srgbClr val="E9FFFF"/>
                </a:solidFill>
                <a:latin typeface="Courier New"/>
                <a:cs typeface="Courier New"/>
              </a:rPr>
              <a:t>    </a:t>
            </a:r>
            <a:r>
              <a:rPr dirty="0" smtClean="0" sz="1600" spc="903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E9FFFF"/>
                </a:solidFill>
                <a:latin typeface="Courier New"/>
                <a:cs typeface="Courier New"/>
              </a:rPr>
              <a:t>//</a:t>
            </a:r>
            <a:r>
              <a:rPr dirty="0" smtClean="0" sz="1600" spc="-9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E9FFFF"/>
                </a:solidFill>
                <a:latin typeface="Courier New"/>
                <a:cs typeface="Courier New"/>
              </a:rPr>
              <a:t>entry</a:t>
            </a:r>
            <a:r>
              <a:rPr dirty="0" smtClean="0" sz="1600" spc="-37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E9FFFF"/>
                </a:solidFill>
                <a:latin typeface="Courier New"/>
                <a:cs typeface="Courier New"/>
              </a:rPr>
              <a:t>&gt;&gt;</a:t>
            </a:r>
            <a:r>
              <a:rPr dirty="0" smtClean="0" sz="1600" spc="-19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E9FFFF"/>
                </a:solidFill>
                <a:latin typeface="Courier New"/>
                <a:cs typeface="Courier New"/>
              </a:rPr>
              <a:t>2</a:t>
            </a:r>
            <a:endParaRPr sz="1600">
              <a:latin typeface="Courier New"/>
              <a:cs typeface="Courier New"/>
            </a:endParaRPr>
          </a:p>
          <a:p>
            <a:pPr marL="91693">
              <a:lnSpc>
                <a:spcPct val="94401"/>
              </a:lnSpc>
              <a:spcBef>
                <a:spcPts val="828"/>
              </a:spcBef>
            </a:pPr>
            <a:r>
              <a:rPr dirty="0" smtClean="0" sz="1600" spc="0" b="1">
                <a:solidFill>
                  <a:srgbClr val="E9FFFF"/>
                </a:solidFill>
                <a:latin typeface="Courier New"/>
                <a:cs typeface="Courier New"/>
              </a:rPr>
              <a:t>u16</a:t>
            </a:r>
            <a:r>
              <a:rPr dirty="0" smtClean="0" sz="1600" spc="0" b="1">
                <a:solidFill>
                  <a:srgbClr val="E9FFFF"/>
                </a:solidFill>
                <a:latin typeface="Courier New"/>
                <a:cs typeface="Courier New"/>
              </a:rPr>
              <a:t>   </a:t>
            </a:r>
            <a:r>
              <a:rPr dirty="0" smtClean="0" sz="1600" spc="151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E9FFFF"/>
                </a:solidFill>
                <a:latin typeface="Courier New"/>
                <a:cs typeface="Courier New"/>
              </a:rPr>
              <a:t>m_stack_size;</a:t>
            </a:r>
            <a:r>
              <a:rPr dirty="0" smtClean="0" sz="1600" spc="-99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E9FFFF"/>
                </a:solidFill>
                <a:latin typeface="Courier New"/>
                <a:cs typeface="Courier New"/>
              </a:rPr>
              <a:t>//</a:t>
            </a:r>
            <a:r>
              <a:rPr dirty="0" smtClean="0" sz="1600" spc="-4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E9FFFF"/>
                </a:solidFill>
                <a:latin typeface="Courier New"/>
                <a:cs typeface="Courier New"/>
              </a:rPr>
              <a:t>stack_size</a:t>
            </a:r>
            <a:r>
              <a:rPr dirty="0" smtClean="0" sz="1600" spc="-70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E9FFFF"/>
                </a:solidFill>
                <a:latin typeface="Courier New"/>
                <a:cs typeface="Courier New"/>
              </a:rPr>
              <a:t>&gt;&gt;</a:t>
            </a:r>
            <a:r>
              <a:rPr dirty="0" smtClean="0" sz="1600" spc="-19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E9FFFF"/>
                </a:solidFill>
                <a:latin typeface="Courier New"/>
                <a:cs typeface="Courier New"/>
              </a:rPr>
              <a:t>2</a:t>
            </a:r>
            <a:endParaRPr sz="1600">
              <a:latin typeface="Courier New"/>
              <a:cs typeface="Courier New"/>
            </a:endParaRPr>
          </a:p>
          <a:p>
            <a:pPr marL="91693">
              <a:lnSpc>
                <a:spcPct val="94401"/>
              </a:lnSpc>
              <a:spcBef>
                <a:spcPts val="827"/>
              </a:spcBef>
            </a:pPr>
            <a:r>
              <a:rPr dirty="0" smtClean="0" sz="1600" spc="0" b="1">
                <a:solidFill>
                  <a:srgbClr val="E9FFFF"/>
                </a:solidFill>
                <a:latin typeface="Courier New"/>
                <a:cs typeface="Courier New"/>
              </a:rPr>
              <a:t>u16</a:t>
            </a:r>
            <a:r>
              <a:rPr dirty="0" smtClean="0" sz="1600" spc="0" b="1">
                <a:solidFill>
                  <a:srgbClr val="E9FFFF"/>
                </a:solidFill>
                <a:latin typeface="Courier New"/>
                <a:cs typeface="Courier New"/>
              </a:rPr>
              <a:t>   </a:t>
            </a:r>
            <a:r>
              <a:rPr dirty="0" smtClean="0" sz="1600" spc="151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E9FFFF"/>
                </a:solidFill>
                <a:latin typeface="Courier New"/>
                <a:cs typeface="Courier New"/>
              </a:rPr>
              <a:t>m_flags;</a:t>
            </a:r>
            <a:r>
              <a:rPr dirty="0" smtClean="0" sz="1600" spc="0" b="1">
                <a:solidFill>
                  <a:srgbClr val="E9FFFF"/>
                </a:solidFill>
                <a:latin typeface="Courier New"/>
                <a:cs typeface="Courier New"/>
              </a:rPr>
              <a:t>    </a:t>
            </a:r>
            <a:r>
              <a:rPr dirty="0" smtClean="0" sz="1600" spc="908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E9FFFF"/>
                </a:solidFill>
                <a:latin typeface="Courier New"/>
                <a:cs typeface="Courier New"/>
              </a:rPr>
              <a:t>//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19200" y="4734941"/>
            <a:ext cx="5000625" cy="6705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93">
              <a:lnSpc>
                <a:spcPct val="94401"/>
              </a:lnSpc>
              <a:spcBef>
                <a:spcPts val="450"/>
              </a:spcBef>
            </a:pPr>
            <a:r>
              <a:rPr dirty="0" smtClean="0" sz="1600" spc="0" b="1">
                <a:solidFill>
                  <a:srgbClr val="E9FFFF"/>
                </a:solidFill>
                <a:latin typeface="Courier New"/>
                <a:cs typeface="Courier New"/>
              </a:rPr>
              <a:t>qword</a:t>
            </a:r>
            <a:r>
              <a:rPr dirty="0" smtClean="0" sz="1600" spc="0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600" spc="131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E9FFFF"/>
                </a:solidFill>
                <a:latin typeface="Courier New"/>
                <a:cs typeface="Courier New"/>
              </a:rPr>
              <a:t>m_params_a;</a:t>
            </a:r>
            <a:r>
              <a:rPr dirty="0" smtClean="0" sz="1600" spc="0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600" spc="879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E9FFFF"/>
                </a:solidFill>
                <a:latin typeface="Courier New"/>
                <a:cs typeface="Courier New"/>
              </a:rPr>
              <a:t>//</a:t>
            </a:r>
            <a:endParaRPr sz="1600">
              <a:latin typeface="Courier New"/>
              <a:cs typeface="Courier New"/>
            </a:endParaRPr>
          </a:p>
          <a:p>
            <a:pPr marL="91693">
              <a:lnSpc>
                <a:spcPct val="94401"/>
              </a:lnSpc>
              <a:spcBef>
                <a:spcPts val="830"/>
              </a:spcBef>
            </a:pPr>
            <a:r>
              <a:rPr dirty="0" smtClean="0" sz="1600" spc="0" b="1">
                <a:solidFill>
                  <a:srgbClr val="E9FFFF"/>
                </a:solidFill>
                <a:latin typeface="Courier New"/>
                <a:cs typeface="Courier New"/>
              </a:rPr>
              <a:t>qword</a:t>
            </a:r>
            <a:r>
              <a:rPr dirty="0" smtClean="0" sz="1600" spc="0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600" spc="131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E9FFFF"/>
                </a:solidFill>
                <a:latin typeface="Courier New"/>
                <a:cs typeface="Courier New"/>
              </a:rPr>
              <a:t>m_params_b;</a:t>
            </a:r>
            <a:r>
              <a:rPr dirty="0" smtClean="0" sz="1600" spc="0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600" spc="879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E9FFFF"/>
                </a:solidFill>
                <a:latin typeface="Courier New"/>
                <a:cs typeface="Courier New"/>
              </a:rPr>
              <a:t>//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1598676" y="1397000"/>
            <a:ext cx="965200" cy="304800"/>
          </a:xfrm>
          <a:custGeom>
            <a:avLst/>
            <a:gdLst/>
            <a:ahLst/>
            <a:cxnLst/>
            <a:rect l="l" t="t" r="r" b="b"/>
            <a:pathLst>
              <a:path w="965200" h="304800">
                <a:moveTo>
                  <a:pt x="0" y="304800"/>
                </a:moveTo>
                <a:lnTo>
                  <a:pt x="965200" y="304800"/>
                </a:lnTo>
                <a:lnTo>
                  <a:pt x="9652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1598676" y="1701800"/>
            <a:ext cx="965200" cy="304800"/>
          </a:xfrm>
          <a:custGeom>
            <a:avLst/>
            <a:gdLst/>
            <a:ahLst/>
            <a:cxnLst/>
            <a:rect l="l" t="t" r="r" b="b"/>
            <a:pathLst>
              <a:path w="965200" h="304800">
                <a:moveTo>
                  <a:pt x="0" y="304800"/>
                </a:moveTo>
                <a:lnTo>
                  <a:pt x="965200" y="304800"/>
                </a:lnTo>
                <a:lnTo>
                  <a:pt x="9652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1598676" y="2006600"/>
            <a:ext cx="965200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1598676" y="2311463"/>
            <a:ext cx="965200" cy="328612"/>
          </a:xfrm>
          <a:custGeom>
            <a:avLst/>
            <a:gdLst/>
            <a:ahLst/>
            <a:cxnLst/>
            <a:rect l="l" t="t" r="r" b="b"/>
            <a:pathLst>
              <a:path w="965200" h="328612">
                <a:moveTo>
                  <a:pt x="0" y="328612"/>
                </a:moveTo>
                <a:lnTo>
                  <a:pt x="965200" y="328612"/>
                </a:lnTo>
                <a:lnTo>
                  <a:pt x="965200" y="0"/>
                </a:lnTo>
                <a:lnTo>
                  <a:pt x="0" y="0"/>
                </a:lnTo>
                <a:lnTo>
                  <a:pt x="0" y="328612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1598676" y="2639949"/>
            <a:ext cx="965200" cy="304800"/>
          </a:xfrm>
          <a:custGeom>
            <a:avLst/>
            <a:gdLst/>
            <a:ahLst/>
            <a:cxnLst/>
            <a:rect l="l" t="t" r="r" b="b"/>
            <a:pathLst>
              <a:path w="965200" h="304800">
                <a:moveTo>
                  <a:pt x="0" y="304800"/>
                </a:moveTo>
                <a:lnTo>
                  <a:pt x="965200" y="304800"/>
                </a:lnTo>
                <a:lnTo>
                  <a:pt x="9652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1598676" y="2944749"/>
            <a:ext cx="965200" cy="330200"/>
          </a:xfrm>
          <a:custGeom>
            <a:avLst/>
            <a:gdLst/>
            <a:ahLst/>
            <a:cxnLst/>
            <a:rect l="l" t="t" r="r" b="b"/>
            <a:pathLst>
              <a:path w="965200" h="330200">
                <a:moveTo>
                  <a:pt x="0" y="330200"/>
                </a:moveTo>
                <a:lnTo>
                  <a:pt x="965200" y="330200"/>
                </a:lnTo>
                <a:lnTo>
                  <a:pt x="965200" y="0"/>
                </a:lnTo>
                <a:lnTo>
                  <a:pt x="0" y="0"/>
                </a:lnTo>
                <a:lnTo>
                  <a:pt x="0" y="33020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1598676" y="3275076"/>
            <a:ext cx="965200" cy="304800"/>
          </a:xfrm>
          <a:custGeom>
            <a:avLst/>
            <a:gdLst/>
            <a:ahLst/>
            <a:cxnLst/>
            <a:rect l="l" t="t" r="r" b="b"/>
            <a:pathLst>
              <a:path w="965200" h="304800">
                <a:moveTo>
                  <a:pt x="0" y="304800"/>
                </a:moveTo>
                <a:lnTo>
                  <a:pt x="965200" y="304800"/>
                </a:lnTo>
                <a:lnTo>
                  <a:pt x="9652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1598676" y="3579876"/>
            <a:ext cx="965200" cy="330200"/>
          </a:xfrm>
          <a:custGeom>
            <a:avLst/>
            <a:gdLst/>
            <a:ahLst/>
            <a:cxnLst/>
            <a:rect l="l" t="t" r="r" b="b"/>
            <a:pathLst>
              <a:path w="965200" h="330200">
                <a:moveTo>
                  <a:pt x="0" y="330200"/>
                </a:moveTo>
                <a:lnTo>
                  <a:pt x="965200" y="330200"/>
                </a:lnTo>
                <a:lnTo>
                  <a:pt x="965200" y="0"/>
                </a:lnTo>
                <a:lnTo>
                  <a:pt x="0" y="0"/>
                </a:lnTo>
                <a:lnTo>
                  <a:pt x="0" y="33020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1598676" y="3909949"/>
            <a:ext cx="965200" cy="330200"/>
          </a:xfrm>
          <a:custGeom>
            <a:avLst/>
            <a:gdLst/>
            <a:ahLst/>
            <a:cxnLst/>
            <a:rect l="l" t="t" r="r" b="b"/>
            <a:pathLst>
              <a:path w="965200" h="330200">
                <a:moveTo>
                  <a:pt x="0" y="330200"/>
                </a:moveTo>
                <a:lnTo>
                  <a:pt x="965200" y="330200"/>
                </a:lnTo>
                <a:lnTo>
                  <a:pt x="965200" y="0"/>
                </a:lnTo>
                <a:lnTo>
                  <a:pt x="0" y="0"/>
                </a:lnTo>
                <a:lnTo>
                  <a:pt x="0" y="33020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1598676" y="4240149"/>
            <a:ext cx="965200" cy="330200"/>
          </a:xfrm>
          <a:custGeom>
            <a:avLst/>
            <a:gdLst/>
            <a:ahLst/>
            <a:cxnLst/>
            <a:rect l="l" t="t" r="r" b="b"/>
            <a:pathLst>
              <a:path w="965200" h="330200">
                <a:moveTo>
                  <a:pt x="0" y="330200"/>
                </a:moveTo>
                <a:lnTo>
                  <a:pt x="965200" y="330200"/>
                </a:lnTo>
                <a:lnTo>
                  <a:pt x="965200" y="0"/>
                </a:lnTo>
                <a:lnTo>
                  <a:pt x="0" y="0"/>
                </a:lnTo>
                <a:lnTo>
                  <a:pt x="0" y="3302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1598676" y="4570349"/>
            <a:ext cx="965200" cy="1325626"/>
          </a:xfrm>
          <a:custGeom>
            <a:avLst/>
            <a:gdLst/>
            <a:ahLst/>
            <a:cxnLst/>
            <a:rect l="l" t="t" r="r" b="b"/>
            <a:pathLst>
              <a:path w="965200" h="1325626">
                <a:moveTo>
                  <a:pt x="0" y="1325626"/>
                </a:moveTo>
                <a:lnTo>
                  <a:pt x="965200" y="1325626"/>
                </a:lnTo>
                <a:lnTo>
                  <a:pt x="965200" y="0"/>
                </a:lnTo>
                <a:lnTo>
                  <a:pt x="0" y="0"/>
                </a:lnTo>
                <a:lnTo>
                  <a:pt x="0" y="1325626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1598676" y="5895975"/>
            <a:ext cx="965200" cy="330200"/>
          </a:xfrm>
          <a:custGeom>
            <a:avLst/>
            <a:gdLst/>
            <a:ahLst/>
            <a:cxnLst/>
            <a:rect l="l" t="t" r="r" b="b"/>
            <a:pathLst>
              <a:path w="965200" h="330200">
                <a:moveTo>
                  <a:pt x="0" y="330200"/>
                </a:moveTo>
                <a:lnTo>
                  <a:pt x="965200" y="330200"/>
                </a:lnTo>
                <a:lnTo>
                  <a:pt x="965200" y="0"/>
                </a:lnTo>
                <a:lnTo>
                  <a:pt x="0" y="0"/>
                </a:lnTo>
                <a:lnTo>
                  <a:pt x="0" y="3302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1598676" y="6226175"/>
            <a:ext cx="965200" cy="330200"/>
          </a:xfrm>
          <a:custGeom>
            <a:avLst/>
            <a:gdLst/>
            <a:ahLst/>
            <a:cxnLst/>
            <a:rect l="l" t="t" r="r" b="b"/>
            <a:pathLst>
              <a:path w="965200" h="330200">
                <a:moveTo>
                  <a:pt x="0" y="330200"/>
                </a:moveTo>
                <a:lnTo>
                  <a:pt x="965200" y="330200"/>
                </a:lnTo>
                <a:lnTo>
                  <a:pt x="965200" y="0"/>
                </a:lnTo>
                <a:lnTo>
                  <a:pt x="0" y="0"/>
                </a:lnTo>
                <a:lnTo>
                  <a:pt x="0" y="3302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1598676" y="1382776"/>
            <a:ext cx="0" cy="1257300"/>
          </a:xfrm>
          <a:custGeom>
            <a:avLst/>
            <a:gdLst/>
            <a:ahLst/>
            <a:cxnLst/>
            <a:rect l="l" t="t" r="r" b="b"/>
            <a:pathLst>
              <a:path w="0" h="1257300">
                <a:moveTo>
                  <a:pt x="0" y="0"/>
                </a:moveTo>
                <a:lnTo>
                  <a:pt x="0" y="125730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1598676" y="2640076"/>
            <a:ext cx="0" cy="304673"/>
          </a:xfrm>
          <a:custGeom>
            <a:avLst/>
            <a:gdLst/>
            <a:ahLst/>
            <a:cxnLst/>
            <a:rect l="l" t="t" r="r" b="b"/>
            <a:pathLst>
              <a:path w="0" h="304673">
                <a:moveTo>
                  <a:pt x="0" y="0"/>
                </a:moveTo>
                <a:lnTo>
                  <a:pt x="0" y="304673"/>
                </a:lnTo>
              </a:path>
            </a:pathLst>
          </a:custGeom>
          <a:ln w="28575">
            <a:solidFill>
              <a:srgbClr val="E9FFFF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1598676" y="2944749"/>
            <a:ext cx="0" cy="330326"/>
          </a:xfrm>
          <a:custGeom>
            <a:avLst/>
            <a:gdLst/>
            <a:ahLst/>
            <a:cxnLst/>
            <a:rect l="l" t="t" r="r" b="b"/>
            <a:pathLst>
              <a:path w="0" h="330326">
                <a:moveTo>
                  <a:pt x="0" y="0"/>
                </a:moveTo>
                <a:lnTo>
                  <a:pt x="0" y="330326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1598676" y="3275076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28575">
            <a:solidFill>
              <a:srgbClr val="E9FFFF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1598676" y="3579876"/>
            <a:ext cx="0" cy="330200"/>
          </a:xfrm>
          <a:custGeom>
            <a:avLst/>
            <a:gdLst/>
            <a:ahLst/>
            <a:cxnLst/>
            <a:rect l="l" t="t" r="r" b="b"/>
            <a:pathLst>
              <a:path w="0" h="330200">
                <a:moveTo>
                  <a:pt x="0" y="0"/>
                </a:moveTo>
                <a:lnTo>
                  <a:pt x="0" y="33020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1598676" y="3910076"/>
            <a:ext cx="0" cy="330073"/>
          </a:xfrm>
          <a:custGeom>
            <a:avLst/>
            <a:gdLst/>
            <a:ahLst/>
            <a:cxnLst/>
            <a:rect l="l" t="t" r="r" b="b"/>
            <a:pathLst>
              <a:path w="0" h="330073">
                <a:moveTo>
                  <a:pt x="0" y="0"/>
                </a:moveTo>
                <a:lnTo>
                  <a:pt x="0" y="330073"/>
                </a:lnTo>
              </a:path>
            </a:pathLst>
          </a:custGeom>
          <a:ln w="28575">
            <a:solidFill>
              <a:srgbClr val="E9FFFF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1598676" y="4240149"/>
            <a:ext cx="0" cy="330200"/>
          </a:xfrm>
          <a:custGeom>
            <a:avLst/>
            <a:gdLst/>
            <a:ahLst/>
            <a:cxnLst/>
            <a:rect l="l" t="t" r="r" b="b"/>
            <a:pathLst>
              <a:path w="0" h="330200">
                <a:moveTo>
                  <a:pt x="0" y="0"/>
                </a:moveTo>
                <a:lnTo>
                  <a:pt x="0" y="33020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1598676" y="4570349"/>
            <a:ext cx="0" cy="1325626"/>
          </a:xfrm>
          <a:custGeom>
            <a:avLst/>
            <a:gdLst/>
            <a:ahLst/>
            <a:cxnLst/>
            <a:rect l="l" t="t" r="r" b="b"/>
            <a:pathLst>
              <a:path w="0" h="1325626">
                <a:moveTo>
                  <a:pt x="0" y="0"/>
                </a:moveTo>
                <a:lnTo>
                  <a:pt x="0" y="1325626"/>
                </a:lnTo>
              </a:path>
            </a:pathLst>
          </a:custGeom>
          <a:ln w="28575">
            <a:solidFill>
              <a:srgbClr val="E9FFFF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1598676" y="5895975"/>
            <a:ext cx="0" cy="674687"/>
          </a:xfrm>
          <a:custGeom>
            <a:avLst/>
            <a:gdLst/>
            <a:ahLst/>
            <a:cxnLst/>
            <a:rect l="l" t="t" r="r" b="b"/>
            <a:pathLst>
              <a:path w="0" h="674687">
                <a:moveTo>
                  <a:pt x="0" y="0"/>
                </a:moveTo>
                <a:lnTo>
                  <a:pt x="0" y="674687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2563876" y="1382776"/>
            <a:ext cx="0" cy="1257300"/>
          </a:xfrm>
          <a:custGeom>
            <a:avLst/>
            <a:gdLst/>
            <a:ahLst/>
            <a:cxnLst/>
            <a:rect l="l" t="t" r="r" b="b"/>
            <a:pathLst>
              <a:path w="0" h="1257300">
                <a:moveTo>
                  <a:pt x="0" y="0"/>
                </a:moveTo>
                <a:lnTo>
                  <a:pt x="0" y="125730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2563876" y="2640076"/>
            <a:ext cx="0" cy="304673"/>
          </a:xfrm>
          <a:custGeom>
            <a:avLst/>
            <a:gdLst/>
            <a:ahLst/>
            <a:cxnLst/>
            <a:rect l="l" t="t" r="r" b="b"/>
            <a:pathLst>
              <a:path w="0" h="304673">
                <a:moveTo>
                  <a:pt x="0" y="0"/>
                </a:moveTo>
                <a:lnTo>
                  <a:pt x="0" y="304673"/>
                </a:lnTo>
              </a:path>
            </a:pathLst>
          </a:custGeom>
          <a:ln w="28575">
            <a:solidFill>
              <a:srgbClr val="E9FFFF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2563876" y="2944749"/>
            <a:ext cx="0" cy="330326"/>
          </a:xfrm>
          <a:custGeom>
            <a:avLst/>
            <a:gdLst/>
            <a:ahLst/>
            <a:cxnLst/>
            <a:rect l="l" t="t" r="r" b="b"/>
            <a:pathLst>
              <a:path w="0" h="330326">
                <a:moveTo>
                  <a:pt x="0" y="0"/>
                </a:moveTo>
                <a:lnTo>
                  <a:pt x="0" y="330326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2563876" y="3275076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28575">
            <a:solidFill>
              <a:srgbClr val="E9FFFF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2563876" y="3579876"/>
            <a:ext cx="0" cy="330200"/>
          </a:xfrm>
          <a:custGeom>
            <a:avLst/>
            <a:gdLst/>
            <a:ahLst/>
            <a:cxnLst/>
            <a:rect l="l" t="t" r="r" b="b"/>
            <a:pathLst>
              <a:path w="0" h="330200">
                <a:moveTo>
                  <a:pt x="0" y="0"/>
                </a:moveTo>
                <a:lnTo>
                  <a:pt x="0" y="33020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2563876" y="3910076"/>
            <a:ext cx="0" cy="330073"/>
          </a:xfrm>
          <a:custGeom>
            <a:avLst/>
            <a:gdLst/>
            <a:ahLst/>
            <a:cxnLst/>
            <a:rect l="l" t="t" r="r" b="b"/>
            <a:pathLst>
              <a:path w="0" h="330073">
                <a:moveTo>
                  <a:pt x="0" y="0"/>
                </a:moveTo>
                <a:lnTo>
                  <a:pt x="0" y="330073"/>
                </a:lnTo>
              </a:path>
            </a:pathLst>
          </a:custGeom>
          <a:ln w="28575">
            <a:solidFill>
              <a:srgbClr val="E9FFFF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2563876" y="4240149"/>
            <a:ext cx="0" cy="330200"/>
          </a:xfrm>
          <a:custGeom>
            <a:avLst/>
            <a:gdLst/>
            <a:ahLst/>
            <a:cxnLst/>
            <a:rect l="l" t="t" r="r" b="b"/>
            <a:pathLst>
              <a:path w="0" h="330200">
                <a:moveTo>
                  <a:pt x="0" y="0"/>
                </a:moveTo>
                <a:lnTo>
                  <a:pt x="0" y="33020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2563876" y="4570349"/>
            <a:ext cx="0" cy="1325626"/>
          </a:xfrm>
          <a:custGeom>
            <a:avLst/>
            <a:gdLst/>
            <a:ahLst/>
            <a:cxnLst/>
            <a:rect l="l" t="t" r="r" b="b"/>
            <a:pathLst>
              <a:path w="0" h="1325626">
                <a:moveTo>
                  <a:pt x="0" y="0"/>
                </a:moveTo>
                <a:lnTo>
                  <a:pt x="0" y="1325626"/>
                </a:lnTo>
              </a:path>
            </a:pathLst>
          </a:custGeom>
          <a:ln w="28575">
            <a:solidFill>
              <a:srgbClr val="E9FFFF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2563876" y="5895975"/>
            <a:ext cx="0" cy="674687"/>
          </a:xfrm>
          <a:custGeom>
            <a:avLst/>
            <a:gdLst/>
            <a:ahLst/>
            <a:cxnLst/>
            <a:rect l="l" t="t" r="r" b="b"/>
            <a:pathLst>
              <a:path w="0" h="674687">
                <a:moveTo>
                  <a:pt x="0" y="0"/>
                </a:moveTo>
                <a:lnTo>
                  <a:pt x="0" y="674687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1584325" y="1701800"/>
            <a:ext cx="993775" cy="0"/>
          </a:xfrm>
          <a:custGeom>
            <a:avLst/>
            <a:gdLst/>
            <a:ahLst/>
            <a:cxnLst/>
            <a:rect l="l" t="t" r="r" b="b"/>
            <a:pathLst>
              <a:path w="993775" h="0">
                <a:moveTo>
                  <a:pt x="0" y="0"/>
                </a:moveTo>
                <a:lnTo>
                  <a:pt x="9937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1584325" y="2006600"/>
            <a:ext cx="993775" cy="0"/>
          </a:xfrm>
          <a:custGeom>
            <a:avLst/>
            <a:gdLst/>
            <a:ahLst/>
            <a:cxnLst/>
            <a:rect l="l" t="t" r="r" b="b"/>
            <a:pathLst>
              <a:path w="993775" h="0">
                <a:moveTo>
                  <a:pt x="0" y="0"/>
                </a:moveTo>
                <a:lnTo>
                  <a:pt x="9937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1584325" y="2311400"/>
            <a:ext cx="993775" cy="0"/>
          </a:xfrm>
          <a:custGeom>
            <a:avLst/>
            <a:gdLst/>
            <a:ahLst/>
            <a:cxnLst/>
            <a:rect l="l" t="t" r="r" b="b"/>
            <a:pathLst>
              <a:path w="993775" h="0">
                <a:moveTo>
                  <a:pt x="0" y="0"/>
                </a:moveTo>
                <a:lnTo>
                  <a:pt x="9937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1584325" y="2944749"/>
            <a:ext cx="993775" cy="0"/>
          </a:xfrm>
          <a:custGeom>
            <a:avLst/>
            <a:gdLst/>
            <a:ahLst/>
            <a:cxnLst/>
            <a:rect l="l" t="t" r="r" b="b"/>
            <a:pathLst>
              <a:path w="993775" h="0">
                <a:moveTo>
                  <a:pt x="0" y="0"/>
                </a:moveTo>
                <a:lnTo>
                  <a:pt x="9937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1584325" y="3579876"/>
            <a:ext cx="993775" cy="0"/>
          </a:xfrm>
          <a:custGeom>
            <a:avLst/>
            <a:gdLst/>
            <a:ahLst/>
            <a:cxnLst/>
            <a:rect l="l" t="t" r="r" b="b"/>
            <a:pathLst>
              <a:path w="993775" h="0">
                <a:moveTo>
                  <a:pt x="0" y="0"/>
                </a:moveTo>
                <a:lnTo>
                  <a:pt x="9937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1584325" y="4240149"/>
            <a:ext cx="993775" cy="0"/>
          </a:xfrm>
          <a:custGeom>
            <a:avLst/>
            <a:gdLst/>
            <a:ahLst/>
            <a:cxnLst/>
            <a:rect l="l" t="t" r="r" b="b"/>
            <a:pathLst>
              <a:path w="993775" h="0">
                <a:moveTo>
                  <a:pt x="0" y="0"/>
                </a:moveTo>
                <a:lnTo>
                  <a:pt x="9937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1584325" y="4570349"/>
            <a:ext cx="993775" cy="0"/>
          </a:xfrm>
          <a:custGeom>
            <a:avLst/>
            <a:gdLst/>
            <a:ahLst/>
            <a:cxnLst/>
            <a:rect l="l" t="t" r="r" b="b"/>
            <a:pathLst>
              <a:path w="993775" h="0">
                <a:moveTo>
                  <a:pt x="0" y="0"/>
                </a:moveTo>
                <a:lnTo>
                  <a:pt x="9937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1584325" y="5895975"/>
            <a:ext cx="993775" cy="0"/>
          </a:xfrm>
          <a:custGeom>
            <a:avLst/>
            <a:gdLst/>
            <a:ahLst/>
            <a:cxnLst/>
            <a:rect l="l" t="t" r="r" b="b"/>
            <a:pathLst>
              <a:path w="993775" h="0">
                <a:moveTo>
                  <a:pt x="0" y="0"/>
                </a:moveTo>
                <a:lnTo>
                  <a:pt x="9937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1584325" y="6226175"/>
            <a:ext cx="993775" cy="0"/>
          </a:xfrm>
          <a:custGeom>
            <a:avLst/>
            <a:gdLst/>
            <a:ahLst/>
            <a:cxnLst/>
            <a:rect l="l" t="t" r="r" b="b"/>
            <a:pathLst>
              <a:path w="993775" h="0">
                <a:moveTo>
                  <a:pt x="0" y="0"/>
                </a:moveTo>
                <a:lnTo>
                  <a:pt x="9937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1584325" y="1397000"/>
            <a:ext cx="993775" cy="0"/>
          </a:xfrm>
          <a:custGeom>
            <a:avLst/>
            <a:gdLst/>
            <a:ahLst/>
            <a:cxnLst/>
            <a:rect l="l" t="t" r="r" b="b"/>
            <a:pathLst>
              <a:path w="993775" h="0">
                <a:moveTo>
                  <a:pt x="0" y="0"/>
                </a:moveTo>
                <a:lnTo>
                  <a:pt x="9937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1584325" y="6556375"/>
            <a:ext cx="993775" cy="0"/>
          </a:xfrm>
          <a:custGeom>
            <a:avLst/>
            <a:gdLst/>
            <a:ahLst/>
            <a:cxnLst/>
            <a:rect l="l" t="t" r="r" b="b"/>
            <a:pathLst>
              <a:path w="993775" h="0">
                <a:moveTo>
                  <a:pt x="0" y="0"/>
                </a:moveTo>
                <a:lnTo>
                  <a:pt x="9937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381000" y="1752600"/>
            <a:ext cx="3581400" cy="2514600"/>
          </a:xfrm>
          <a:custGeom>
            <a:avLst/>
            <a:gdLst/>
            <a:ahLst/>
            <a:cxnLst/>
            <a:rect l="l" t="t" r="r" b="b"/>
            <a:pathLst>
              <a:path w="3581400" h="2514600">
                <a:moveTo>
                  <a:pt x="0" y="2514600"/>
                </a:moveTo>
                <a:lnTo>
                  <a:pt x="3581400" y="2514600"/>
                </a:lnTo>
                <a:lnTo>
                  <a:pt x="3581400" y="0"/>
                </a:lnTo>
                <a:lnTo>
                  <a:pt x="0" y="0"/>
                </a:lnTo>
                <a:lnTo>
                  <a:pt x="0" y="2514600"/>
                </a:lnTo>
                <a:close/>
              </a:path>
            </a:pathLst>
          </a:custGeom>
          <a:ln w="381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512189" y="589080"/>
            <a:ext cx="3712961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job</a:t>
            </a:r>
            <a:r>
              <a:rPr dirty="0" smtClean="0" sz="4400" spc="-4">
                <a:solidFill>
                  <a:srgbClr val="4FFFFF"/>
                </a:solidFill>
                <a:latin typeface="Arial"/>
                <a:cs typeface="Arial"/>
              </a:rPr>
              <a:t>-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manager</a:t>
            </a:r>
            <a:r>
              <a:rPr dirty="0" smtClean="0" sz="4400" spc="-25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–</a:t>
            </a:r>
            <a:endParaRPr sz="4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72532" y="589080"/>
            <a:ext cx="793748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LS</a:t>
            </a:r>
            <a:endParaRPr sz="4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12510" y="589080"/>
            <a:ext cx="1604067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la</a:t>
            </a:r>
            <a:r>
              <a:rPr dirty="0" smtClean="0" sz="4400" spc="14">
                <a:solidFill>
                  <a:srgbClr val="4FFFFF"/>
                </a:solidFill>
                <a:latin typeface="Arial"/>
                <a:cs typeface="Arial"/>
              </a:rPr>
              <a:t>y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out</a:t>
            </a:r>
            <a:endParaRPr sz="4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1000" y="1382776"/>
            <a:ext cx="1217676" cy="3698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46"/>
              </a:spcBef>
            </a:pPr>
            <a:endParaRPr sz="500"/>
          </a:p>
          <a:p>
            <a:pPr marL="167640">
              <a:lnSpc>
                <a:spcPct val="94401"/>
              </a:lnSpc>
            </a:pPr>
            <a:r>
              <a:rPr dirty="0" smtClean="0" sz="1400" spc="0" b="1">
                <a:solidFill>
                  <a:srgbClr val="E9FFFF"/>
                </a:solidFill>
                <a:latin typeface="Courier New"/>
                <a:cs typeface="Courier New"/>
              </a:rPr>
              <a:t>0x00000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98676" y="1397000"/>
            <a:ext cx="965200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2563876" y="1382776"/>
            <a:ext cx="1398524" cy="3698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18"/>
              </a:spcBef>
            </a:pPr>
            <a:endParaRPr sz="500"/>
          </a:p>
          <a:p>
            <a:pPr marL="91821">
              <a:lnSpc>
                <a:spcPct val="95825"/>
              </a:lnSpc>
            </a:pP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in</a:t>
            </a: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errupt</a:t>
            </a:r>
            <a:r>
              <a:rPr dirty="0" smtClean="0" sz="1400" spc="-5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400" spc="-19">
                <a:solidFill>
                  <a:srgbClr val="E9FFFF"/>
                </a:solidFill>
                <a:latin typeface="Arial"/>
                <a:cs typeface="Arial"/>
              </a:rPr>
              <a:t>v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98676" y="1701800"/>
            <a:ext cx="965200" cy="50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81000" y="1752600"/>
            <a:ext cx="1217676" cy="2514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7640">
              <a:lnSpc>
                <a:spcPct val="94401"/>
              </a:lnSpc>
              <a:spcBef>
                <a:spcPts val="35"/>
              </a:spcBef>
            </a:pPr>
            <a:r>
              <a:rPr dirty="0" smtClean="0" sz="1400" spc="0" b="1">
                <a:solidFill>
                  <a:srgbClr val="E9FFFF"/>
                </a:solidFill>
                <a:latin typeface="Courier New"/>
                <a:cs typeface="Courier New"/>
              </a:rPr>
              <a:t>0x00020</a:t>
            </a:r>
            <a:endParaRPr sz="1400">
              <a:latin typeface="Courier New"/>
              <a:cs typeface="Courier New"/>
            </a:endParaRPr>
          </a:p>
          <a:p>
            <a:pPr marL="167640">
              <a:lnSpc>
                <a:spcPct val="94401"/>
              </a:lnSpc>
              <a:spcBef>
                <a:spcPts val="814"/>
              </a:spcBef>
            </a:pPr>
            <a:r>
              <a:rPr dirty="0" smtClean="0" sz="1400" spc="0" b="1">
                <a:solidFill>
                  <a:srgbClr val="E9FFFF"/>
                </a:solidFill>
                <a:latin typeface="Courier New"/>
                <a:cs typeface="Courier New"/>
              </a:rPr>
              <a:t>0x00100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98676" y="1752600"/>
            <a:ext cx="96520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93">
              <a:lnSpc>
                <a:spcPct val="95825"/>
              </a:lnSpc>
              <a:spcBef>
                <a:spcPts val="5"/>
              </a:spcBef>
            </a:pP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h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63876" y="1752600"/>
            <a:ext cx="1398524" cy="2514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91821" marR="939349">
              <a:lnSpc>
                <a:spcPts val="1609"/>
              </a:lnSpc>
              <a:spcBef>
                <a:spcPts val="1406"/>
              </a:spcBef>
            </a:pP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guid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endParaRPr sz="1400">
              <a:latin typeface="Arial"/>
              <a:cs typeface="Arial"/>
            </a:endParaRPr>
          </a:p>
          <a:p>
            <a:pPr marL="91821" marR="939349">
              <a:lnSpc>
                <a:spcPts val="1609"/>
              </a:lnSpc>
              <a:spcBef>
                <a:spcPts val="790"/>
              </a:spcBef>
            </a:pP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job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98676" y="2006600"/>
            <a:ext cx="965200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1598676" y="2311400"/>
            <a:ext cx="965200" cy="6333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93">
              <a:lnSpc>
                <a:spcPct val="95825"/>
              </a:lnSpc>
              <a:spcBef>
                <a:spcPts val="405"/>
              </a:spcBef>
            </a:pP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ode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98676" y="2944749"/>
            <a:ext cx="965200" cy="6351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93">
              <a:lnSpc>
                <a:spcPct val="95825"/>
              </a:lnSpc>
              <a:spcBef>
                <a:spcPts val="409"/>
              </a:spcBef>
            </a:pP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da</a:t>
            </a: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98676" y="3579876"/>
            <a:ext cx="965200" cy="687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93">
              <a:lnSpc>
                <a:spcPct val="95825"/>
              </a:lnSpc>
              <a:spcBef>
                <a:spcPts val="409"/>
              </a:spcBef>
            </a:pP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1000" y="4267200"/>
            <a:ext cx="1217676" cy="23034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167640">
              <a:lnSpc>
                <a:spcPct val="94401"/>
              </a:lnSpc>
              <a:spcBef>
                <a:spcPts val="12268"/>
              </a:spcBef>
            </a:pP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0x3f800</a:t>
            </a:r>
            <a:endParaRPr sz="1400">
              <a:latin typeface="Courier New"/>
              <a:cs typeface="Courier New"/>
            </a:endParaRPr>
          </a:p>
          <a:p>
            <a:pPr marL="167640">
              <a:lnSpc>
                <a:spcPct val="94401"/>
              </a:lnSpc>
              <a:spcBef>
                <a:spcPts val="1013"/>
              </a:spcBef>
            </a:pP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0x3fff0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98676" y="4267200"/>
            <a:ext cx="965200" cy="3031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2563876" y="4267200"/>
            <a:ext cx="1398524" cy="23034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821" marR="660694">
              <a:lnSpc>
                <a:spcPts val="1609"/>
              </a:lnSpc>
              <a:spcBef>
                <a:spcPts val="195"/>
              </a:spcBef>
            </a:pPr>
            <a:r>
              <a:rPr dirty="0" smtClean="0" sz="1400" spc="4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dirty="0" smtClean="0" sz="1400" spc="0">
                <a:solidFill>
                  <a:srgbClr val="808080"/>
                </a:solidFill>
                <a:latin typeface="Arial"/>
                <a:cs typeface="Arial"/>
              </a:rPr>
              <a:t>en</a:t>
            </a:r>
            <a:r>
              <a:rPr dirty="0" smtClean="0" sz="1400" spc="4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808080"/>
                </a:solidFill>
                <a:latin typeface="Arial"/>
                <a:cs typeface="Arial"/>
              </a:rPr>
              <a:t>inel</a:t>
            </a:r>
            <a:r>
              <a:rPr dirty="0" smtClean="0" sz="1400" spc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endParaRPr sz="1400">
              <a:latin typeface="Arial"/>
              <a:cs typeface="Arial"/>
            </a:endParaRPr>
          </a:p>
          <a:p>
            <a:pPr marL="91821" marR="660694">
              <a:lnSpc>
                <a:spcPts val="1609"/>
              </a:lnSpc>
              <a:spcBef>
                <a:spcPts val="991"/>
              </a:spcBef>
            </a:pPr>
            <a:r>
              <a:rPr dirty="0" smtClean="0" sz="1400" spc="4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dirty="0" smtClean="0" sz="1400" spc="4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dirty="0" smtClean="0" sz="1400" spc="4">
                <a:solidFill>
                  <a:srgbClr val="808080"/>
                </a:solidFill>
                <a:latin typeface="Arial"/>
                <a:cs typeface="Arial"/>
              </a:rPr>
              <a:t>c</a:t>
            </a:r>
            <a:r>
              <a:rPr dirty="0" smtClean="0" sz="1400" spc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endParaRPr sz="1400">
              <a:latin typeface="Arial"/>
              <a:cs typeface="Arial"/>
            </a:endParaRPr>
          </a:p>
          <a:p>
            <a:pPr marL="91821" marR="518582">
              <a:lnSpc>
                <a:spcPct val="154761"/>
              </a:lnSpc>
              <a:spcBef>
                <a:spcPts val="8250"/>
              </a:spcBef>
            </a:pPr>
            <a:r>
              <a:rPr dirty="0" smtClean="0" sz="1400" spc="0">
                <a:solidFill>
                  <a:srgbClr val="808080"/>
                </a:solidFill>
                <a:latin typeface="Arial"/>
                <a:cs typeface="Arial"/>
              </a:rPr>
              <a:t>loader</a:t>
            </a:r>
            <a:r>
              <a:rPr dirty="0" smtClean="0" sz="1400" spc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808080"/>
                </a:solidFill>
                <a:latin typeface="Arial"/>
                <a:cs typeface="Arial"/>
              </a:rPr>
              <a:t>end</a:t>
            </a:r>
            <a:r>
              <a:rPr dirty="0" smtClean="0" sz="1400" spc="-29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808080"/>
                </a:solidFill>
                <a:latin typeface="Arial"/>
                <a:cs typeface="Arial"/>
              </a:rPr>
              <a:t>of</a:t>
            </a:r>
            <a:r>
              <a:rPr dirty="0" smtClean="0" sz="1400" spc="-9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808080"/>
                </a:solidFill>
                <a:latin typeface="Arial"/>
                <a:cs typeface="Arial"/>
              </a:rPr>
              <a:t>LS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98676" y="4570349"/>
            <a:ext cx="965200" cy="13256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1598676" y="5895975"/>
            <a:ext cx="9652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1598676" y="6226175"/>
            <a:ext cx="9652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1598676" y="1397000"/>
            <a:ext cx="965200" cy="304800"/>
          </a:xfrm>
          <a:custGeom>
            <a:avLst/>
            <a:gdLst/>
            <a:ahLst/>
            <a:cxnLst/>
            <a:rect l="l" t="t" r="r" b="b"/>
            <a:pathLst>
              <a:path w="965200" h="304800">
                <a:moveTo>
                  <a:pt x="0" y="304800"/>
                </a:moveTo>
                <a:lnTo>
                  <a:pt x="965200" y="304800"/>
                </a:lnTo>
                <a:lnTo>
                  <a:pt x="9652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1598676" y="1701800"/>
            <a:ext cx="965200" cy="304800"/>
          </a:xfrm>
          <a:custGeom>
            <a:avLst/>
            <a:gdLst/>
            <a:ahLst/>
            <a:cxnLst/>
            <a:rect l="l" t="t" r="r" b="b"/>
            <a:pathLst>
              <a:path w="965200" h="304800">
                <a:moveTo>
                  <a:pt x="0" y="304800"/>
                </a:moveTo>
                <a:lnTo>
                  <a:pt x="965200" y="304800"/>
                </a:lnTo>
                <a:lnTo>
                  <a:pt x="9652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1598676" y="2006600"/>
            <a:ext cx="965200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1598676" y="2311463"/>
            <a:ext cx="965200" cy="328612"/>
          </a:xfrm>
          <a:custGeom>
            <a:avLst/>
            <a:gdLst/>
            <a:ahLst/>
            <a:cxnLst/>
            <a:rect l="l" t="t" r="r" b="b"/>
            <a:pathLst>
              <a:path w="965200" h="328612">
                <a:moveTo>
                  <a:pt x="0" y="328612"/>
                </a:moveTo>
                <a:lnTo>
                  <a:pt x="965200" y="328612"/>
                </a:lnTo>
                <a:lnTo>
                  <a:pt x="965200" y="0"/>
                </a:lnTo>
                <a:lnTo>
                  <a:pt x="0" y="0"/>
                </a:lnTo>
                <a:lnTo>
                  <a:pt x="0" y="328612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1598676" y="2639949"/>
            <a:ext cx="965200" cy="304800"/>
          </a:xfrm>
          <a:custGeom>
            <a:avLst/>
            <a:gdLst/>
            <a:ahLst/>
            <a:cxnLst/>
            <a:rect l="l" t="t" r="r" b="b"/>
            <a:pathLst>
              <a:path w="965200" h="304800">
                <a:moveTo>
                  <a:pt x="0" y="304800"/>
                </a:moveTo>
                <a:lnTo>
                  <a:pt x="965200" y="304800"/>
                </a:lnTo>
                <a:lnTo>
                  <a:pt x="9652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1598676" y="2944749"/>
            <a:ext cx="965200" cy="330200"/>
          </a:xfrm>
          <a:custGeom>
            <a:avLst/>
            <a:gdLst/>
            <a:ahLst/>
            <a:cxnLst/>
            <a:rect l="l" t="t" r="r" b="b"/>
            <a:pathLst>
              <a:path w="965200" h="330200">
                <a:moveTo>
                  <a:pt x="0" y="330200"/>
                </a:moveTo>
                <a:lnTo>
                  <a:pt x="965200" y="330200"/>
                </a:lnTo>
                <a:lnTo>
                  <a:pt x="965200" y="0"/>
                </a:lnTo>
                <a:lnTo>
                  <a:pt x="0" y="0"/>
                </a:lnTo>
                <a:lnTo>
                  <a:pt x="0" y="33020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1598676" y="3275076"/>
            <a:ext cx="965200" cy="304800"/>
          </a:xfrm>
          <a:custGeom>
            <a:avLst/>
            <a:gdLst/>
            <a:ahLst/>
            <a:cxnLst/>
            <a:rect l="l" t="t" r="r" b="b"/>
            <a:pathLst>
              <a:path w="965200" h="304800">
                <a:moveTo>
                  <a:pt x="0" y="304800"/>
                </a:moveTo>
                <a:lnTo>
                  <a:pt x="965200" y="304800"/>
                </a:lnTo>
                <a:lnTo>
                  <a:pt x="9652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1598676" y="3579876"/>
            <a:ext cx="965200" cy="330200"/>
          </a:xfrm>
          <a:custGeom>
            <a:avLst/>
            <a:gdLst/>
            <a:ahLst/>
            <a:cxnLst/>
            <a:rect l="l" t="t" r="r" b="b"/>
            <a:pathLst>
              <a:path w="965200" h="330200">
                <a:moveTo>
                  <a:pt x="0" y="330200"/>
                </a:moveTo>
                <a:lnTo>
                  <a:pt x="965200" y="330200"/>
                </a:lnTo>
                <a:lnTo>
                  <a:pt x="965200" y="0"/>
                </a:lnTo>
                <a:lnTo>
                  <a:pt x="0" y="0"/>
                </a:lnTo>
                <a:lnTo>
                  <a:pt x="0" y="33020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1598676" y="3909949"/>
            <a:ext cx="965200" cy="330200"/>
          </a:xfrm>
          <a:custGeom>
            <a:avLst/>
            <a:gdLst/>
            <a:ahLst/>
            <a:cxnLst/>
            <a:rect l="l" t="t" r="r" b="b"/>
            <a:pathLst>
              <a:path w="965200" h="330200">
                <a:moveTo>
                  <a:pt x="0" y="330200"/>
                </a:moveTo>
                <a:lnTo>
                  <a:pt x="965200" y="330200"/>
                </a:lnTo>
                <a:lnTo>
                  <a:pt x="965200" y="0"/>
                </a:lnTo>
                <a:lnTo>
                  <a:pt x="0" y="0"/>
                </a:lnTo>
                <a:lnTo>
                  <a:pt x="0" y="33020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1598676" y="4240149"/>
            <a:ext cx="965200" cy="330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1598676" y="4570349"/>
            <a:ext cx="965200" cy="1325626"/>
          </a:xfrm>
          <a:custGeom>
            <a:avLst/>
            <a:gdLst/>
            <a:ahLst/>
            <a:cxnLst/>
            <a:rect l="l" t="t" r="r" b="b"/>
            <a:pathLst>
              <a:path w="965200" h="1325626">
                <a:moveTo>
                  <a:pt x="0" y="1325626"/>
                </a:moveTo>
                <a:lnTo>
                  <a:pt x="965200" y="1325626"/>
                </a:lnTo>
                <a:lnTo>
                  <a:pt x="965200" y="0"/>
                </a:lnTo>
                <a:lnTo>
                  <a:pt x="0" y="0"/>
                </a:lnTo>
                <a:lnTo>
                  <a:pt x="0" y="1325626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1598676" y="5895975"/>
            <a:ext cx="965200" cy="330200"/>
          </a:xfrm>
          <a:custGeom>
            <a:avLst/>
            <a:gdLst/>
            <a:ahLst/>
            <a:cxnLst/>
            <a:rect l="l" t="t" r="r" b="b"/>
            <a:pathLst>
              <a:path w="965200" h="330200">
                <a:moveTo>
                  <a:pt x="0" y="330200"/>
                </a:moveTo>
                <a:lnTo>
                  <a:pt x="965200" y="330200"/>
                </a:lnTo>
                <a:lnTo>
                  <a:pt x="965200" y="0"/>
                </a:lnTo>
                <a:lnTo>
                  <a:pt x="0" y="0"/>
                </a:lnTo>
                <a:lnTo>
                  <a:pt x="0" y="3302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1598676" y="6226175"/>
            <a:ext cx="965200" cy="330200"/>
          </a:xfrm>
          <a:custGeom>
            <a:avLst/>
            <a:gdLst/>
            <a:ahLst/>
            <a:cxnLst/>
            <a:rect l="l" t="t" r="r" b="b"/>
            <a:pathLst>
              <a:path w="965200" h="330200">
                <a:moveTo>
                  <a:pt x="0" y="330200"/>
                </a:moveTo>
                <a:lnTo>
                  <a:pt x="965200" y="330200"/>
                </a:lnTo>
                <a:lnTo>
                  <a:pt x="965200" y="0"/>
                </a:lnTo>
                <a:lnTo>
                  <a:pt x="0" y="0"/>
                </a:lnTo>
                <a:lnTo>
                  <a:pt x="0" y="3302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1598676" y="1382776"/>
            <a:ext cx="0" cy="1257300"/>
          </a:xfrm>
          <a:custGeom>
            <a:avLst/>
            <a:gdLst/>
            <a:ahLst/>
            <a:cxnLst/>
            <a:rect l="l" t="t" r="r" b="b"/>
            <a:pathLst>
              <a:path w="0" h="1257300">
                <a:moveTo>
                  <a:pt x="0" y="0"/>
                </a:moveTo>
                <a:lnTo>
                  <a:pt x="0" y="125730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1598676" y="2640076"/>
            <a:ext cx="0" cy="304673"/>
          </a:xfrm>
          <a:custGeom>
            <a:avLst/>
            <a:gdLst/>
            <a:ahLst/>
            <a:cxnLst/>
            <a:rect l="l" t="t" r="r" b="b"/>
            <a:pathLst>
              <a:path w="0" h="304673">
                <a:moveTo>
                  <a:pt x="0" y="0"/>
                </a:moveTo>
                <a:lnTo>
                  <a:pt x="0" y="304673"/>
                </a:lnTo>
              </a:path>
            </a:pathLst>
          </a:custGeom>
          <a:ln w="28575">
            <a:solidFill>
              <a:srgbClr val="E9FFFF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1598676" y="2944749"/>
            <a:ext cx="0" cy="330326"/>
          </a:xfrm>
          <a:custGeom>
            <a:avLst/>
            <a:gdLst/>
            <a:ahLst/>
            <a:cxnLst/>
            <a:rect l="l" t="t" r="r" b="b"/>
            <a:pathLst>
              <a:path w="0" h="330326">
                <a:moveTo>
                  <a:pt x="0" y="0"/>
                </a:moveTo>
                <a:lnTo>
                  <a:pt x="0" y="330326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1598676" y="3275076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28575">
            <a:solidFill>
              <a:srgbClr val="E9FFFF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1598676" y="3579876"/>
            <a:ext cx="0" cy="330200"/>
          </a:xfrm>
          <a:custGeom>
            <a:avLst/>
            <a:gdLst/>
            <a:ahLst/>
            <a:cxnLst/>
            <a:rect l="l" t="t" r="r" b="b"/>
            <a:pathLst>
              <a:path w="0" h="330200">
                <a:moveTo>
                  <a:pt x="0" y="0"/>
                </a:moveTo>
                <a:lnTo>
                  <a:pt x="0" y="33020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1598676" y="3910076"/>
            <a:ext cx="0" cy="330073"/>
          </a:xfrm>
          <a:custGeom>
            <a:avLst/>
            <a:gdLst/>
            <a:ahLst/>
            <a:cxnLst/>
            <a:rect l="l" t="t" r="r" b="b"/>
            <a:pathLst>
              <a:path w="0" h="330073">
                <a:moveTo>
                  <a:pt x="0" y="0"/>
                </a:moveTo>
                <a:lnTo>
                  <a:pt x="0" y="330073"/>
                </a:lnTo>
              </a:path>
            </a:pathLst>
          </a:custGeom>
          <a:ln w="28575">
            <a:solidFill>
              <a:srgbClr val="E9FFFF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1598676" y="4240149"/>
            <a:ext cx="0" cy="330200"/>
          </a:xfrm>
          <a:custGeom>
            <a:avLst/>
            <a:gdLst/>
            <a:ahLst/>
            <a:cxnLst/>
            <a:rect l="l" t="t" r="r" b="b"/>
            <a:pathLst>
              <a:path w="0" h="330200">
                <a:moveTo>
                  <a:pt x="0" y="0"/>
                </a:moveTo>
                <a:lnTo>
                  <a:pt x="0" y="33020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1598676" y="4570349"/>
            <a:ext cx="0" cy="1325626"/>
          </a:xfrm>
          <a:custGeom>
            <a:avLst/>
            <a:gdLst/>
            <a:ahLst/>
            <a:cxnLst/>
            <a:rect l="l" t="t" r="r" b="b"/>
            <a:pathLst>
              <a:path w="0" h="1325626">
                <a:moveTo>
                  <a:pt x="0" y="0"/>
                </a:moveTo>
                <a:lnTo>
                  <a:pt x="0" y="1325626"/>
                </a:lnTo>
              </a:path>
            </a:pathLst>
          </a:custGeom>
          <a:ln w="28575">
            <a:solidFill>
              <a:srgbClr val="E9FFFF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1598676" y="5895975"/>
            <a:ext cx="0" cy="674687"/>
          </a:xfrm>
          <a:custGeom>
            <a:avLst/>
            <a:gdLst/>
            <a:ahLst/>
            <a:cxnLst/>
            <a:rect l="l" t="t" r="r" b="b"/>
            <a:pathLst>
              <a:path w="0" h="674687">
                <a:moveTo>
                  <a:pt x="0" y="0"/>
                </a:moveTo>
                <a:lnTo>
                  <a:pt x="0" y="674687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2563876" y="1382776"/>
            <a:ext cx="0" cy="1257300"/>
          </a:xfrm>
          <a:custGeom>
            <a:avLst/>
            <a:gdLst/>
            <a:ahLst/>
            <a:cxnLst/>
            <a:rect l="l" t="t" r="r" b="b"/>
            <a:pathLst>
              <a:path w="0" h="1257300">
                <a:moveTo>
                  <a:pt x="0" y="0"/>
                </a:moveTo>
                <a:lnTo>
                  <a:pt x="0" y="125730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2563876" y="2640076"/>
            <a:ext cx="0" cy="304673"/>
          </a:xfrm>
          <a:custGeom>
            <a:avLst/>
            <a:gdLst/>
            <a:ahLst/>
            <a:cxnLst/>
            <a:rect l="l" t="t" r="r" b="b"/>
            <a:pathLst>
              <a:path w="0" h="304673">
                <a:moveTo>
                  <a:pt x="0" y="0"/>
                </a:moveTo>
                <a:lnTo>
                  <a:pt x="0" y="304673"/>
                </a:lnTo>
              </a:path>
            </a:pathLst>
          </a:custGeom>
          <a:ln w="28575">
            <a:solidFill>
              <a:srgbClr val="E9FFFF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2563876" y="2944749"/>
            <a:ext cx="0" cy="330326"/>
          </a:xfrm>
          <a:custGeom>
            <a:avLst/>
            <a:gdLst/>
            <a:ahLst/>
            <a:cxnLst/>
            <a:rect l="l" t="t" r="r" b="b"/>
            <a:pathLst>
              <a:path w="0" h="330326">
                <a:moveTo>
                  <a:pt x="0" y="0"/>
                </a:moveTo>
                <a:lnTo>
                  <a:pt x="0" y="330326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2563876" y="3275076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28575">
            <a:solidFill>
              <a:srgbClr val="E9FFFF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2563876" y="3579876"/>
            <a:ext cx="0" cy="330200"/>
          </a:xfrm>
          <a:custGeom>
            <a:avLst/>
            <a:gdLst/>
            <a:ahLst/>
            <a:cxnLst/>
            <a:rect l="l" t="t" r="r" b="b"/>
            <a:pathLst>
              <a:path w="0" h="330200">
                <a:moveTo>
                  <a:pt x="0" y="0"/>
                </a:moveTo>
                <a:lnTo>
                  <a:pt x="0" y="33020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2563876" y="3910076"/>
            <a:ext cx="0" cy="330073"/>
          </a:xfrm>
          <a:custGeom>
            <a:avLst/>
            <a:gdLst/>
            <a:ahLst/>
            <a:cxnLst/>
            <a:rect l="l" t="t" r="r" b="b"/>
            <a:pathLst>
              <a:path w="0" h="330073">
                <a:moveTo>
                  <a:pt x="0" y="0"/>
                </a:moveTo>
                <a:lnTo>
                  <a:pt x="0" y="330073"/>
                </a:lnTo>
              </a:path>
            </a:pathLst>
          </a:custGeom>
          <a:ln w="28575">
            <a:solidFill>
              <a:srgbClr val="E9FFFF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2563876" y="4240149"/>
            <a:ext cx="0" cy="330200"/>
          </a:xfrm>
          <a:custGeom>
            <a:avLst/>
            <a:gdLst/>
            <a:ahLst/>
            <a:cxnLst/>
            <a:rect l="l" t="t" r="r" b="b"/>
            <a:pathLst>
              <a:path w="0" h="330200">
                <a:moveTo>
                  <a:pt x="0" y="0"/>
                </a:moveTo>
                <a:lnTo>
                  <a:pt x="0" y="33020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2563876" y="4570349"/>
            <a:ext cx="0" cy="1325626"/>
          </a:xfrm>
          <a:custGeom>
            <a:avLst/>
            <a:gdLst/>
            <a:ahLst/>
            <a:cxnLst/>
            <a:rect l="l" t="t" r="r" b="b"/>
            <a:pathLst>
              <a:path w="0" h="1325626">
                <a:moveTo>
                  <a:pt x="0" y="0"/>
                </a:moveTo>
                <a:lnTo>
                  <a:pt x="0" y="1325626"/>
                </a:lnTo>
              </a:path>
            </a:pathLst>
          </a:custGeom>
          <a:ln w="28575">
            <a:solidFill>
              <a:srgbClr val="E9FFFF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2563876" y="5895975"/>
            <a:ext cx="0" cy="674687"/>
          </a:xfrm>
          <a:custGeom>
            <a:avLst/>
            <a:gdLst/>
            <a:ahLst/>
            <a:cxnLst/>
            <a:rect l="l" t="t" r="r" b="b"/>
            <a:pathLst>
              <a:path w="0" h="674687">
                <a:moveTo>
                  <a:pt x="0" y="0"/>
                </a:moveTo>
                <a:lnTo>
                  <a:pt x="0" y="674687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1584325" y="1701800"/>
            <a:ext cx="993775" cy="0"/>
          </a:xfrm>
          <a:custGeom>
            <a:avLst/>
            <a:gdLst/>
            <a:ahLst/>
            <a:cxnLst/>
            <a:rect l="l" t="t" r="r" b="b"/>
            <a:pathLst>
              <a:path w="993775" h="0">
                <a:moveTo>
                  <a:pt x="0" y="0"/>
                </a:moveTo>
                <a:lnTo>
                  <a:pt x="9937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1584325" y="2006600"/>
            <a:ext cx="993775" cy="0"/>
          </a:xfrm>
          <a:custGeom>
            <a:avLst/>
            <a:gdLst/>
            <a:ahLst/>
            <a:cxnLst/>
            <a:rect l="l" t="t" r="r" b="b"/>
            <a:pathLst>
              <a:path w="993775" h="0">
                <a:moveTo>
                  <a:pt x="0" y="0"/>
                </a:moveTo>
                <a:lnTo>
                  <a:pt x="9937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1584325" y="2311400"/>
            <a:ext cx="993775" cy="0"/>
          </a:xfrm>
          <a:custGeom>
            <a:avLst/>
            <a:gdLst/>
            <a:ahLst/>
            <a:cxnLst/>
            <a:rect l="l" t="t" r="r" b="b"/>
            <a:pathLst>
              <a:path w="993775" h="0">
                <a:moveTo>
                  <a:pt x="0" y="0"/>
                </a:moveTo>
                <a:lnTo>
                  <a:pt x="9937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1584325" y="2944749"/>
            <a:ext cx="993775" cy="0"/>
          </a:xfrm>
          <a:custGeom>
            <a:avLst/>
            <a:gdLst/>
            <a:ahLst/>
            <a:cxnLst/>
            <a:rect l="l" t="t" r="r" b="b"/>
            <a:pathLst>
              <a:path w="993775" h="0">
                <a:moveTo>
                  <a:pt x="0" y="0"/>
                </a:moveTo>
                <a:lnTo>
                  <a:pt x="9937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1584325" y="3579876"/>
            <a:ext cx="993775" cy="0"/>
          </a:xfrm>
          <a:custGeom>
            <a:avLst/>
            <a:gdLst/>
            <a:ahLst/>
            <a:cxnLst/>
            <a:rect l="l" t="t" r="r" b="b"/>
            <a:pathLst>
              <a:path w="993775" h="0">
                <a:moveTo>
                  <a:pt x="0" y="0"/>
                </a:moveTo>
                <a:lnTo>
                  <a:pt x="9937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1584325" y="4240149"/>
            <a:ext cx="993775" cy="0"/>
          </a:xfrm>
          <a:custGeom>
            <a:avLst/>
            <a:gdLst/>
            <a:ahLst/>
            <a:cxnLst/>
            <a:rect l="l" t="t" r="r" b="b"/>
            <a:pathLst>
              <a:path w="993775" h="0">
                <a:moveTo>
                  <a:pt x="0" y="0"/>
                </a:moveTo>
                <a:lnTo>
                  <a:pt x="9937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1584325" y="4570349"/>
            <a:ext cx="993775" cy="0"/>
          </a:xfrm>
          <a:custGeom>
            <a:avLst/>
            <a:gdLst/>
            <a:ahLst/>
            <a:cxnLst/>
            <a:rect l="l" t="t" r="r" b="b"/>
            <a:pathLst>
              <a:path w="993775" h="0">
                <a:moveTo>
                  <a:pt x="0" y="0"/>
                </a:moveTo>
                <a:lnTo>
                  <a:pt x="9937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1584325" y="5895975"/>
            <a:ext cx="993775" cy="0"/>
          </a:xfrm>
          <a:custGeom>
            <a:avLst/>
            <a:gdLst/>
            <a:ahLst/>
            <a:cxnLst/>
            <a:rect l="l" t="t" r="r" b="b"/>
            <a:pathLst>
              <a:path w="993775" h="0">
                <a:moveTo>
                  <a:pt x="0" y="0"/>
                </a:moveTo>
                <a:lnTo>
                  <a:pt x="9937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1584325" y="6226175"/>
            <a:ext cx="993775" cy="0"/>
          </a:xfrm>
          <a:custGeom>
            <a:avLst/>
            <a:gdLst/>
            <a:ahLst/>
            <a:cxnLst/>
            <a:rect l="l" t="t" r="r" b="b"/>
            <a:pathLst>
              <a:path w="993775" h="0">
                <a:moveTo>
                  <a:pt x="0" y="0"/>
                </a:moveTo>
                <a:lnTo>
                  <a:pt x="9937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1584325" y="1397000"/>
            <a:ext cx="993775" cy="0"/>
          </a:xfrm>
          <a:custGeom>
            <a:avLst/>
            <a:gdLst/>
            <a:ahLst/>
            <a:cxnLst/>
            <a:rect l="l" t="t" r="r" b="b"/>
            <a:pathLst>
              <a:path w="993775" h="0">
                <a:moveTo>
                  <a:pt x="0" y="0"/>
                </a:moveTo>
                <a:lnTo>
                  <a:pt x="9937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1584325" y="6556375"/>
            <a:ext cx="993775" cy="0"/>
          </a:xfrm>
          <a:custGeom>
            <a:avLst/>
            <a:gdLst/>
            <a:ahLst/>
            <a:cxnLst/>
            <a:rect l="l" t="t" r="r" b="b"/>
            <a:pathLst>
              <a:path w="993775" h="0">
                <a:moveTo>
                  <a:pt x="0" y="0"/>
                </a:moveTo>
                <a:lnTo>
                  <a:pt x="9937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" name="object 66"/>
          <p:cNvSpPr/>
          <p:nvPr/>
        </p:nvSpPr>
        <p:spPr>
          <a:xfrm>
            <a:off x="381000" y="4191000"/>
            <a:ext cx="3581400" cy="1752600"/>
          </a:xfrm>
          <a:custGeom>
            <a:avLst/>
            <a:gdLst/>
            <a:ahLst/>
            <a:cxnLst/>
            <a:rect l="l" t="t" r="r" b="b"/>
            <a:pathLst>
              <a:path w="3581400" h="1752600">
                <a:moveTo>
                  <a:pt x="0" y="1752600"/>
                </a:moveTo>
                <a:lnTo>
                  <a:pt x="3581400" y="1752600"/>
                </a:lnTo>
                <a:lnTo>
                  <a:pt x="3581400" y="0"/>
                </a:lnTo>
                <a:lnTo>
                  <a:pt x="0" y="0"/>
                </a:lnTo>
                <a:lnTo>
                  <a:pt x="0" y="1752600"/>
                </a:lnTo>
                <a:close/>
              </a:path>
            </a:pathLst>
          </a:custGeom>
          <a:ln w="381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512189" y="589080"/>
            <a:ext cx="3712961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job</a:t>
            </a:r>
            <a:r>
              <a:rPr dirty="0" smtClean="0" sz="4400" spc="-4">
                <a:solidFill>
                  <a:srgbClr val="4FFFFF"/>
                </a:solidFill>
                <a:latin typeface="Arial"/>
                <a:cs typeface="Arial"/>
              </a:rPr>
              <a:t>-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manager</a:t>
            </a:r>
            <a:r>
              <a:rPr dirty="0" smtClean="0" sz="4400" spc="-25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–</a:t>
            </a:r>
            <a:endParaRPr sz="4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72532" y="589080"/>
            <a:ext cx="793748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LS</a:t>
            </a:r>
            <a:endParaRPr sz="4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12510" y="589080"/>
            <a:ext cx="1604067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la</a:t>
            </a:r>
            <a:r>
              <a:rPr dirty="0" smtClean="0" sz="4400" spc="14">
                <a:solidFill>
                  <a:srgbClr val="4FFFFF"/>
                </a:solidFill>
                <a:latin typeface="Arial"/>
                <a:cs typeface="Arial"/>
              </a:rPr>
              <a:t>y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out</a:t>
            </a:r>
            <a:endParaRPr sz="4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1000" y="1382776"/>
            <a:ext cx="1217676" cy="28082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46"/>
              </a:spcBef>
            </a:pPr>
            <a:endParaRPr sz="500"/>
          </a:p>
          <a:p>
            <a:pPr marL="167640">
              <a:lnSpc>
                <a:spcPct val="94401"/>
              </a:lnSpc>
            </a:pPr>
            <a:r>
              <a:rPr dirty="0" smtClean="0" sz="1400" spc="0" b="1">
                <a:solidFill>
                  <a:srgbClr val="E9FFFF"/>
                </a:solidFill>
                <a:latin typeface="Courier New"/>
                <a:cs typeface="Courier New"/>
              </a:rPr>
              <a:t>0x00000</a:t>
            </a:r>
            <a:endParaRPr sz="1400">
              <a:latin typeface="Courier New"/>
              <a:cs typeface="Courier New"/>
            </a:endParaRPr>
          </a:p>
          <a:p>
            <a:pPr marL="167640">
              <a:lnSpc>
                <a:spcPct val="94401"/>
              </a:lnSpc>
              <a:spcBef>
                <a:spcPts val="814"/>
              </a:spcBef>
            </a:pPr>
            <a:r>
              <a:rPr dirty="0" smtClean="0" sz="1400" spc="0" b="1">
                <a:solidFill>
                  <a:srgbClr val="E9FFFF"/>
                </a:solidFill>
                <a:latin typeface="Courier New"/>
                <a:cs typeface="Courier New"/>
              </a:rPr>
              <a:t>0x00020</a:t>
            </a:r>
            <a:endParaRPr sz="1400">
              <a:latin typeface="Courier New"/>
              <a:cs typeface="Courier New"/>
            </a:endParaRPr>
          </a:p>
          <a:p>
            <a:pPr marL="167640">
              <a:lnSpc>
                <a:spcPct val="94401"/>
              </a:lnSpc>
              <a:spcBef>
                <a:spcPts val="814"/>
              </a:spcBef>
            </a:pPr>
            <a:r>
              <a:rPr dirty="0" smtClean="0" sz="1400" spc="0" b="1">
                <a:solidFill>
                  <a:srgbClr val="E9FFFF"/>
                </a:solidFill>
                <a:latin typeface="Courier New"/>
                <a:cs typeface="Courier New"/>
              </a:rPr>
              <a:t>0x00100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98676" y="1397000"/>
            <a:ext cx="965200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2563876" y="1382776"/>
            <a:ext cx="1398524" cy="28082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18"/>
              </a:spcBef>
            </a:pPr>
            <a:endParaRPr sz="500"/>
          </a:p>
          <a:p>
            <a:pPr marL="91821">
              <a:lnSpc>
                <a:spcPct val="95825"/>
              </a:lnSpc>
            </a:pP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in</a:t>
            </a: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errupt</a:t>
            </a:r>
            <a:r>
              <a:rPr dirty="0" smtClean="0" sz="1400" spc="-5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400" spc="-19">
                <a:solidFill>
                  <a:srgbClr val="E9FFFF"/>
                </a:solidFill>
                <a:latin typeface="Arial"/>
                <a:cs typeface="Arial"/>
              </a:rPr>
              <a:t>v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or</a:t>
            </a:r>
            <a:endParaRPr sz="1400">
              <a:latin typeface="Arial"/>
              <a:cs typeface="Arial"/>
            </a:endParaRPr>
          </a:p>
          <a:p>
            <a:pPr marL="91821" marR="939349">
              <a:lnSpc>
                <a:spcPts val="1609"/>
              </a:lnSpc>
              <a:spcBef>
                <a:spcPts val="3190"/>
              </a:spcBef>
            </a:pP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guid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endParaRPr sz="1400">
              <a:latin typeface="Arial"/>
              <a:cs typeface="Arial"/>
            </a:endParaRPr>
          </a:p>
          <a:p>
            <a:pPr marL="91821" marR="939349">
              <a:lnSpc>
                <a:spcPts val="1609"/>
              </a:lnSpc>
              <a:spcBef>
                <a:spcPts val="790"/>
              </a:spcBef>
            </a:pP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job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98676" y="1701800"/>
            <a:ext cx="965200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93">
              <a:lnSpc>
                <a:spcPct val="95825"/>
              </a:lnSpc>
              <a:spcBef>
                <a:spcPts val="405"/>
              </a:spcBef>
            </a:pP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h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98676" y="2006600"/>
            <a:ext cx="965200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1598676" y="2311400"/>
            <a:ext cx="965200" cy="6333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93">
              <a:lnSpc>
                <a:spcPct val="95825"/>
              </a:lnSpc>
              <a:spcBef>
                <a:spcPts val="405"/>
              </a:spcBef>
            </a:pP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ode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98676" y="2944749"/>
            <a:ext cx="965200" cy="6351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93">
              <a:lnSpc>
                <a:spcPct val="95825"/>
              </a:lnSpc>
              <a:spcBef>
                <a:spcPts val="409"/>
              </a:spcBef>
            </a:pP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da</a:t>
            </a: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98676" y="3579876"/>
            <a:ext cx="965200" cy="6111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93">
              <a:lnSpc>
                <a:spcPct val="95825"/>
              </a:lnSpc>
              <a:spcBef>
                <a:spcPts val="409"/>
              </a:spcBef>
            </a:pP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1000" y="4191000"/>
            <a:ext cx="1217676" cy="175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1598676" y="4191000"/>
            <a:ext cx="965200" cy="491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563876" y="4191000"/>
            <a:ext cx="1398524" cy="175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50"/>
              </a:lnSpc>
              <a:spcBef>
                <a:spcPts val="48"/>
              </a:spcBef>
            </a:pPr>
            <a:endParaRPr sz="750"/>
          </a:p>
          <a:p>
            <a:pPr marL="91821" marR="660694">
              <a:lnSpc>
                <a:spcPts val="1609"/>
              </a:lnSpc>
            </a:pP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en</a:t>
            </a: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inel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endParaRPr sz="1400">
              <a:latin typeface="Arial"/>
              <a:cs typeface="Arial"/>
            </a:endParaRPr>
          </a:p>
          <a:p>
            <a:pPr marL="91821" marR="660694">
              <a:lnSpc>
                <a:spcPts val="1609"/>
              </a:lnSpc>
              <a:spcBef>
                <a:spcPts val="991"/>
              </a:spcBef>
            </a:pP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k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98676" y="4240149"/>
            <a:ext cx="9652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1598676" y="4570349"/>
            <a:ext cx="965200" cy="13256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1598676" y="5895975"/>
            <a:ext cx="965200" cy="476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81000" y="5943600"/>
            <a:ext cx="1217676" cy="6270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7640">
              <a:lnSpc>
                <a:spcPct val="94401"/>
              </a:lnSpc>
              <a:spcBef>
                <a:spcPts val="65"/>
              </a:spcBef>
            </a:pP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0x3f800</a:t>
            </a:r>
            <a:endParaRPr sz="1400">
              <a:latin typeface="Courier New"/>
              <a:cs typeface="Courier New"/>
            </a:endParaRPr>
          </a:p>
          <a:p>
            <a:pPr marL="167640">
              <a:lnSpc>
                <a:spcPct val="94401"/>
              </a:lnSpc>
              <a:spcBef>
                <a:spcPts val="1013"/>
              </a:spcBef>
            </a:pP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0x3fff0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98676" y="5943600"/>
            <a:ext cx="965200" cy="2825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2563876" y="5943600"/>
            <a:ext cx="1398524" cy="6270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821">
              <a:lnSpc>
                <a:spcPct val="95825"/>
              </a:lnSpc>
              <a:spcBef>
                <a:spcPts val="40"/>
              </a:spcBef>
            </a:pPr>
            <a:r>
              <a:rPr dirty="0" smtClean="0" sz="1400" spc="0">
                <a:solidFill>
                  <a:srgbClr val="808080"/>
                </a:solidFill>
                <a:latin typeface="Arial"/>
                <a:cs typeface="Arial"/>
              </a:rPr>
              <a:t>loader</a:t>
            </a:r>
            <a:endParaRPr sz="1400">
              <a:latin typeface="Arial"/>
              <a:cs typeface="Arial"/>
            </a:endParaRPr>
          </a:p>
          <a:p>
            <a:pPr marL="91821">
              <a:lnSpc>
                <a:spcPct val="95825"/>
              </a:lnSpc>
              <a:spcBef>
                <a:spcPts val="989"/>
              </a:spcBef>
            </a:pPr>
            <a:r>
              <a:rPr dirty="0" smtClean="0" sz="1400" spc="0">
                <a:solidFill>
                  <a:srgbClr val="808080"/>
                </a:solidFill>
                <a:latin typeface="Arial"/>
                <a:cs typeface="Arial"/>
              </a:rPr>
              <a:t>end</a:t>
            </a:r>
            <a:r>
              <a:rPr dirty="0" smtClean="0" sz="1400" spc="-29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808080"/>
                </a:solidFill>
                <a:latin typeface="Arial"/>
                <a:cs typeface="Arial"/>
              </a:rPr>
              <a:t>of</a:t>
            </a:r>
            <a:r>
              <a:rPr dirty="0" smtClean="0" sz="1400" spc="-9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808080"/>
                </a:solidFill>
                <a:latin typeface="Arial"/>
                <a:cs typeface="Arial"/>
              </a:rPr>
              <a:t>LS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598676" y="6226175"/>
            <a:ext cx="9652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1598676" y="1397000"/>
            <a:ext cx="965200" cy="304800"/>
          </a:xfrm>
          <a:custGeom>
            <a:avLst/>
            <a:gdLst/>
            <a:ahLst/>
            <a:cxnLst/>
            <a:rect l="l" t="t" r="r" b="b"/>
            <a:pathLst>
              <a:path w="965200" h="304800">
                <a:moveTo>
                  <a:pt x="0" y="304800"/>
                </a:moveTo>
                <a:lnTo>
                  <a:pt x="965200" y="304800"/>
                </a:lnTo>
                <a:lnTo>
                  <a:pt x="9652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1598676" y="1701800"/>
            <a:ext cx="965200" cy="304800"/>
          </a:xfrm>
          <a:custGeom>
            <a:avLst/>
            <a:gdLst/>
            <a:ahLst/>
            <a:cxnLst/>
            <a:rect l="l" t="t" r="r" b="b"/>
            <a:pathLst>
              <a:path w="965200" h="304800">
                <a:moveTo>
                  <a:pt x="0" y="304800"/>
                </a:moveTo>
                <a:lnTo>
                  <a:pt x="965200" y="304800"/>
                </a:lnTo>
                <a:lnTo>
                  <a:pt x="9652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1598676" y="2006600"/>
            <a:ext cx="965200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1598676" y="2311463"/>
            <a:ext cx="965200" cy="328612"/>
          </a:xfrm>
          <a:custGeom>
            <a:avLst/>
            <a:gdLst/>
            <a:ahLst/>
            <a:cxnLst/>
            <a:rect l="l" t="t" r="r" b="b"/>
            <a:pathLst>
              <a:path w="965200" h="328612">
                <a:moveTo>
                  <a:pt x="0" y="328612"/>
                </a:moveTo>
                <a:lnTo>
                  <a:pt x="965200" y="328612"/>
                </a:lnTo>
                <a:lnTo>
                  <a:pt x="965200" y="0"/>
                </a:lnTo>
                <a:lnTo>
                  <a:pt x="0" y="0"/>
                </a:lnTo>
                <a:lnTo>
                  <a:pt x="0" y="328612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1598676" y="2639949"/>
            <a:ext cx="965200" cy="304800"/>
          </a:xfrm>
          <a:custGeom>
            <a:avLst/>
            <a:gdLst/>
            <a:ahLst/>
            <a:cxnLst/>
            <a:rect l="l" t="t" r="r" b="b"/>
            <a:pathLst>
              <a:path w="965200" h="304800">
                <a:moveTo>
                  <a:pt x="0" y="304800"/>
                </a:moveTo>
                <a:lnTo>
                  <a:pt x="965200" y="304800"/>
                </a:lnTo>
                <a:lnTo>
                  <a:pt x="9652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1598676" y="2944749"/>
            <a:ext cx="965200" cy="330200"/>
          </a:xfrm>
          <a:custGeom>
            <a:avLst/>
            <a:gdLst/>
            <a:ahLst/>
            <a:cxnLst/>
            <a:rect l="l" t="t" r="r" b="b"/>
            <a:pathLst>
              <a:path w="965200" h="330200">
                <a:moveTo>
                  <a:pt x="0" y="330200"/>
                </a:moveTo>
                <a:lnTo>
                  <a:pt x="965200" y="330200"/>
                </a:lnTo>
                <a:lnTo>
                  <a:pt x="965200" y="0"/>
                </a:lnTo>
                <a:lnTo>
                  <a:pt x="0" y="0"/>
                </a:lnTo>
                <a:lnTo>
                  <a:pt x="0" y="33020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1598676" y="3275076"/>
            <a:ext cx="965200" cy="304800"/>
          </a:xfrm>
          <a:custGeom>
            <a:avLst/>
            <a:gdLst/>
            <a:ahLst/>
            <a:cxnLst/>
            <a:rect l="l" t="t" r="r" b="b"/>
            <a:pathLst>
              <a:path w="965200" h="304800">
                <a:moveTo>
                  <a:pt x="0" y="304800"/>
                </a:moveTo>
                <a:lnTo>
                  <a:pt x="965200" y="304800"/>
                </a:lnTo>
                <a:lnTo>
                  <a:pt x="9652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1598676" y="3579876"/>
            <a:ext cx="965200" cy="330200"/>
          </a:xfrm>
          <a:custGeom>
            <a:avLst/>
            <a:gdLst/>
            <a:ahLst/>
            <a:cxnLst/>
            <a:rect l="l" t="t" r="r" b="b"/>
            <a:pathLst>
              <a:path w="965200" h="330200">
                <a:moveTo>
                  <a:pt x="0" y="330200"/>
                </a:moveTo>
                <a:lnTo>
                  <a:pt x="965200" y="330200"/>
                </a:lnTo>
                <a:lnTo>
                  <a:pt x="965200" y="0"/>
                </a:lnTo>
                <a:lnTo>
                  <a:pt x="0" y="0"/>
                </a:lnTo>
                <a:lnTo>
                  <a:pt x="0" y="33020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1598676" y="3909949"/>
            <a:ext cx="965200" cy="330200"/>
          </a:xfrm>
          <a:custGeom>
            <a:avLst/>
            <a:gdLst/>
            <a:ahLst/>
            <a:cxnLst/>
            <a:rect l="l" t="t" r="r" b="b"/>
            <a:pathLst>
              <a:path w="965200" h="330200">
                <a:moveTo>
                  <a:pt x="0" y="330200"/>
                </a:moveTo>
                <a:lnTo>
                  <a:pt x="965200" y="330200"/>
                </a:lnTo>
                <a:lnTo>
                  <a:pt x="965200" y="0"/>
                </a:lnTo>
                <a:lnTo>
                  <a:pt x="0" y="0"/>
                </a:lnTo>
                <a:lnTo>
                  <a:pt x="0" y="33020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1598676" y="4240149"/>
            <a:ext cx="965200" cy="330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1598676" y="4570349"/>
            <a:ext cx="965200" cy="1325626"/>
          </a:xfrm>
          <a:custGeom>
            <a:avLst/>
            <a:gdLst/>
            <a:ahLst/>
            <a:cxnLst/>
            <a:rect l="l" t="t" r="r" b="b"/>
            <a:pathLst>
              <a:path w="965200" h="1325626">
                <a:moveTo>
                  <a:pt x="0" y="1325626"/>
                </a:moveTo>
                <a:lnTo>
                  <a:pt x="965200" y="1325626"/>
                </a:lnTo>
                <a:lnTo>
                  <a:pt x="965200" y="0"/>
                </a:lnTo>
                <a:lnTo>
                  <a:pt x="0" y="0"/>
                </a:lnTo>
                <a:lnTo>
                  <a:pt x="0" y="1325626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1598676" y="5895975"/>
            <a:ext cx="965200" cy="330200"/>
          </a:xfrm>
          <a:custGeom>
            <a:avLst/>
            <a:gdLst/>
            <a:ahLst/>
            <a:cxnLst/>
            <a:rect l="l" t="t" r="r" b="b"/>
            <a:pathLst>
              <a:path w="965200" h="330200">
                <a:moveTo>
                  <a:pt x="0" y="330200"/>
                </a:moveTo>
                <a:lnTo>
                  <a:pt x="965200" y="330200"/>
                </a:lnTo>
                <a:lnTo>
                  <a:pt x="965200" y="0"/>
                </a:lnTo>
                <a:lnTo>
                  <a:pt x="0" y="0"/>
                </a:lnTo>
                <a:lnTo>
                  <a:pt x="0" y="33020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1598676" y="6226175"/>
            <a:ext cx="965200" cy="330200"/>
          </a:xfrm>
          <a:custGeom>
            <a:avLst/>
            <a:gdLst/>
            <a:ahLst/>
            <a:cxnLst/>
            <a:rect l="l" t="t" r="r" b="b"/>
            <a:pathLst>
              <a:path w="965200" h="330200">
                <a:moveTo>
                  <a:pt x="0" y="330200"/>
                </a:moveTo>
                <a:lnTo>
                  <a:pt x="965200" y="330200"/>
                </a:lnTo>
                <a:lnTo>
                  <a:pt x="965200" y="0"/>
                </a:lnTo>
                <a:lnTo>
                  <a:pt x="0" y="0"/>
                </a:lnTo>
                <a:lnTo>
                  <a:pt x="0" y="33020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1598676" y="1382776"/>
            <a:ext cx="0" cy="1257300"/>
          </a:xfrm>
          <a:custGeom>
            <a:avLst/>
            <a:gdLst/>
            <a:ahLst/>
            <a:cxnLst/>
            <a:rect l="l" t="t" r="r" b="b"/>
            <a:pathLst>
              <a:path w="0" h="1257300">
                <a:moveTo>
                  <a:pt x="0" y="0"/>
                </a:moveTo>
                <a:lnTo>
                  <a:pt x="0" y="125730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1598676" y="2640076"/>
            <a:ext cx="0" cy="304673"/>
          </a:xfrm>
          <a:custGeom>
            <a:avLst/>
            <a:gdLst/>
            <a:ahLst/>
            <a:cxnLst/>
            <a:rect l="l" t="t" r="r" b="b"/>
            <a:pathLst>
              <a:path w="0" h="304673">
                <a:moveTo>
                  <a:pt x="0" y="0"/>
                </a:moveTo>
                <a:lnTo>
                  <a:pt x="0" y="304673"/>
                </a:lnTo>
              </a:path>
            </a:pathLst>
          </a:custGeom>
          <a:ln w="28575">
            <a:solidFill>
              <a:srgbClr val="E9FFFF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1598676" y="2944749"/>
            <a:ext cx="0" cy="330326"/>
          </a:xfrm>
          <a:custGeom>
            <a:avLst/>
            <a:gdLst/>
            <a:ahLst/>
            <a:cxnLst/>
            <a:rect l="l" t="t" r="r" b="b"/>
            <a:pathLst>
              <a:path w="0" h="330326">
                <a:moveTo>
                  <a:pt x="0" y="0"/>
                </a:moveTo>
                <a:lnTo>
                  <a:pt x="0" y="330326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1598676" y="3275076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28575">
            <a:solidFill>
              <a:srgbClr val="E9FFFF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1598676" y="3579876"/>
            <a:ext cx="0" cy="330200"/>
          </a:xfrm>
          <a:custGeom>
            <a:avLst/>
            <a:gdLst/>
            <a:ahLst/>
            <a:cxnLst/>
            <a:rect l="l" t="t" r="r" b="b"/>
            <a:pathLst>
              <a:path w="0" h="330200">
                <a:moveTo>
                  <a:pt x="0" y="0"/>
                </a:moveTo>
                <a:lnTo>
                  <a:pt x="0" y="33020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1598676" y="3910076"/>
            <a:ext cx="0" cy="330073"/>
          </a:xfrm>
          <a:custGeom>
            <a:avLst/>
            <a:gdLst/>
            <a:ahLst/>
            <a:cxnLst/>
            <a:rect l="l" t="t" r="r" b="b"/>
            <a:pathLst>
              <a:path w="0" h="330073">
                <a:moveTo>
                  <a:pt x="0" y="0"/>
                </a:moveTo>
                <a:lnTo>
                  <a:pt x="0" y="330073"/>
                </a:lnTo>
              </a:path>
            </a:pathLst>
          </a:custGeom>
          <a:ln w="28575">
            <a:solidFill>
              <a:srgbClr val="E9FFFF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1598676" y="4240149"/>
            <a:ext cx="0" cy="330200"/>
          </a:xfrm>
          <a:custGeom>
            <a:avLst/>
            <a:gdLst/>
            <a:ahLst/>
            <a:cxnLst/>
            <a:rect l="l" t="t" r="r" b="b"/>
            <a:pathLst>
              <a:path w="0" h="330200">
                <a:moveTo>
                  <a:pt x="0" y="0"/>
                </a:moveTo>
                <a:lnTo>
                  <a:pt x="0" y="33020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1598676" y="4570349"/>
            <a:ext cx="0" cy="1325626"/>
          </a:xfrm>
          <a:custGeom>
            <a:avLst/>
            <a:gdLst/>
            <a:ahLst/>
            <a:cxnLst/>
            <a:rect l="l" t="t" r="r" b="b"/>
            <a:pathLst>
              <a:path w="0" h="1325626">
                <a:moveTo>
                  <a:pt x="0" y="0"/>
                </a:moveTo>
                <a:lnTo>
                  <a:pt x="0" y="1325626"/>
                </a:lnTo>
              </a:path>
            </a:pathLst>
          </a:custGeom>
          <a:ln w="28575">
            <a:solidFill>
              <a:srgbClr val="E9FFFF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1598676" y="5895975"/>
            <a:ext cx="0" cy="674687"/>
          </a:xfrm>
          <a:custGeom>
            <a:avLst/>
            <a:gdLst/>
            <a:ahLst/>
            <a:cxnLst/>
            <a:rect l="l" t="t" r="r" b="b"/>
            <a:pathLst>
              <a:path w="0" h="674687">
                <a:moveTo>
                  <a:pt x="0" y="0"/>
                </a:moveTo>
                <a:lnTo>
                  <a:pt x="0" y="674687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2563876" y="1382776"/>
            <a:ext cx="0" cy="1257300"/>
          </a:xfrm>
          <a:custGeom>
            <a:avLst/>
            <a:gdLst/>
            <a:ahLst/>
            <a:cxnLst/>
            <a:rect l="l" t="t" r="r" b="b"/>
            <a:pathLst>
              <a:path w="0" h="1257300">
                <a:moveTo>
                  <a:pt x="0" y="0"/>
                </a:moveTo>
                <a:lnTo>
                  <a:pt x="0" y="125730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2563876" y="2640076"/>
            <a:ext cx="0" cy="304673"/>
          </a:xfrm>
          <a:custGeom>
            <a:avLst/>
            <a:gdLst/>
            <a:ahLst/>
            <a:cxnLst/>
            <a:rect l="l" t="t" r="r" b="b"/>
            <a:pathLst>
              <a:path w="0" h="304673">
                <a:moveTo>
                  <a:pt x="0" y="0"/>
                </a:moveTo>
                <a:lnTo>
                  <a:pt x="0" y="304673"/>
                </a:lnTo>
              </a:path>
            </a:pathLst>
          </a:custGeom>
          <a:ln w="28575">
            <a:solidFill>
              <a:srgbClr val="E9FFFF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2563876" y="2944749"/>
            <a:ext cx="0" cy="330326"/>
          </a:xfrm>
          <a:custGeom>
            <a:avLst/>
            <a:gdLst/>
            <a:ahLst/>
            <a:cxnLst/>
            <a:rect l="l" t="t" r="r" b="b"/>
            <a:pathLst>
              <a:path w="0" h="330326">
                <a:moveTo>
                  <a:pt x="0" y="0"/>
                </a:moveTo>
                <a:lnTo>
                  <a:pt x="0" y="330326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2563876" y="3275076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28575">
            <a:solidFill>
              <a:srgbClr val="E9FFFF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2563876" y="3579876"/>
            <a:ext cx="0" cy="330200"/>
          </a:xfrm>
          <a:custGeom>
            <a:avLst/>
            <a:gdLst/>
            <a:ahLst/>
            <a:cxnLst/>
            <a:rect l="l" t="t" r="r" b="b"/>
            <a:pathLst>
              <a:path w="0" h="330200">
                <a:moveTo>
                  <a:pt x="0" y="0"/>
                </a:moveTo>
                <a:lnTo>
                  <a:pt x="0" y="33020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2563876" y="3910076"/>
            <a:ext cx="0" cy="330073"/>
          </a:xfrm>
          <a:custGeom>
            <a:avLst/>
            <a:gdLst/>
            <a:ahLst/>
            <a:cxnLst/>
            <a:rect l="l" t="t" r="r" b="b"/>
            <a:pathLst>
              <a:path w="0" h="330073">
                <a:moveTo>
                  <a:pt x="0" y="0"/>
                </a:moveTo>
                <a:lnTo>
                  <a:pt x="0" y="330073"/>
                </a:lnTo>
              </a:path>
            </a:pathLst>
          </a:custGeom>
          <a:ln w="28575">
            <a:solidFill>
              <a:srgbClr val="E9FFFF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2563876" y="4240149"/>
            <a:ext cx="0" cy="330200"/>
          </a:xfrm>
          <a:custGeom>
            <a:avLst/>
            <a:gdLst/>
            <a:ahLst/>
            <a:cxnLst/>
            <a:rect l="l" t="t" r="r" b="b"/>
            <a:pathLst>
              <a:path w="0" h="330200">
                <a:moveTo>
                  <a:pt x="0" y="0"/>
                </a:moveTo>
                <a:lnTo>
                  <a:pt x="0" y="33020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2563876" y="4570349"/>
            <a:ext cx="0" cy="1325626"/>
          </a:xfrm>
          <a:custGeom>
            <a:avLst/>
            <a:gdLst/>
            <a:ahLst/>
            <a:cxnLst/>
            <a:rect l="l" t="t" r="r" b="b"/>
            <a:pathLst>
              <a:path w="0" h="1325626">
                <a:moveTo>
                  <a:pt x="0" y="0"/>
                </a:moveTo>
                <a:lnTo>
                  <a:pt x="0" y="1325626"/>
                </a:lnTo>
              </a:path>
            </a:pathLst>
          </a:custGeom>
          <a:ln w="28575">
            <a:solidFill>
              <a:srgbClr val="E9FFFF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2563876" y="5895975"/>
            <a:ext cx="0" cy="674687"/>
          </a:xfrm>
          <a:custGeom>
            <a:avLst/>
            <a:gdLst/>
            <a:ahLst/>
            <a:cxnLst/>
            <a:rect l="l" t="t" r="r" b="b"/>
            <a:pathLst>
              <a:path w="0" h="674687">
                <a:moveTo>
                  <a:pt x="0" y="0"/>
                </a:moveTo>
                <a:lnTo>
                  <a:pt x="0" y="674687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1584325" y="1701800"/>
            <a:ext cx="993775" cy="0"/>
          </a:xfrm>
          <a:custGeom>
            <a:avLst/>
            <a:gdLst/>
            <a:ahLst/>
            <a:cxnLst/>
            <a:rect l="l" t="t" r="r" b="b"/>
            <a:pathLst>
              <a:path w="993775" h="0">
                <a:moveTo>
                  <a:pt x="0" y="0"/>
                </a:moveTo>
                <a:lnTo>
                  <a:pt x="9937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1584325" y="2006600"/>
            <a:ext cx="993775" cy="0"/>
          </a:xfrm>
          <a:custGeom>
            <a:avLst/>
            <a:gdLst/>
            <a:ahLst/>
            <a:cxnLst/>
            <a:rect l="l" t="t" r="r" b="b"/>
            <a:pathLst>
              <a:path w="993775" h="0">
                <a:moveTo>
                  <a:pt x="0" y="0"/>
                </a:moveTo>
                <a:lnTo>
                  <a:pt x="9937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1584325" y="2311400"/>
            <a:ext cx="993775" cy="0"/>
          </a:xfrm>
          <a:custGeom>
            <a:avLst/>
            <a:gdLst/>
            <a:ahLst/>
            <a:cxnLst/>
            <a:rect l="l" t="t" r="r" b="b"/>
            <a:pathLst>
              <a:path w="993775" h="0">
                <a:moveTo>
                  <a:pt x="0" y="0"/>
                </a:moveTo>
                <a:lnTo>
                  <a:pt x="9937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1584325" y="2944749"/>
            <a:ext cx="993775" cy="0"/>
          </a:xfrm>
          <a:custGeom>
            <a:avLst/>
            <a:gdLst/>
            <a:ahLst/>
            <a:cxnLst/>
            <a:rect l="l" t="t" r="r" b="b"/>
            <a:pathLst>
              <a:path w="993775" h="0">
                <a:moveTo>
                  <a:pt x="0" y="0"/>
                </a:moveTo>
                <a:lnTo>
                  <a:pt x="9937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1584325" y="3579876"/>
            <a:ext cx="993775" cy="0"/>
          </a:xfrm>
          <a:custGeom>
            <a:avLst/>
            <a:gdLst/>
            <a:ahLst/>
            <a:cxnLst/>
            <a:rect l="l" t="t" r="r" b="b"/>
            <a:pathLst>
              <a:path w="993775" h="0">
                <a:moveTo>
                  <a:pt x="0" y="0"/>
                </a:moveTo>
                <a:lnTo>
                  <a:pt x="9937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1584325" y="4240149"/>
            <a:ext cx="993775" cy="0"/>
          </a:xfrm>
          <a:custGeom>
            <a:avLst/>
            <a:gdLst/>
            <a:ahLst/>
            <a:cxnLst/>
            <a:rect l="l" t="t" r="r" b="b"/>
            <a:pathLst>
              <a:path w="993775" h="0">
                <a:moveTo>
                  <a:pt x="0" y="0"/>
                </a:moveTo>
                <a:lnTo>
                  <a:pt x="9937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1584325" y="4570349"/>
            <a:ext cx="993775" cy="0"/>
          </a:xfrm>
          <a:custGeom>
            <a:avLst/>
            <a:gdLst/>
            <a:ahLst/>
            <a:cxnLst/>
            <a:rect l="l" t="t" r="r" b="b"/>
            <a:pathLst>
              <a:path w="993775" h="0">
                <a:moveTo>
                  <a:pt x="0" y="0"/>
                </a:moveTo>
                <a:lnTo>
                  <a:pt x="9937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1584325" y="5895975"/>
            <a:ext cx="993775" cy="0"/>
          </a:xfrm>
          <a:custGeom>
            <a:avLst/>
            <a:gdLst/>
            <a:ahLst/>
            <a:cxnLst/>
            <a:rect l="l" t="t" r="r" b="b"/>
            <a:pathLst>
              <a:path w="993775" h="0">
                <a:moveTo>
                  <a:pt x="0" y="0"/>
                </a:moveTo>
                <a:lnTo>
                  <a:pt x="9937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1584325" y="6226175"/>
            <a:ext cx="993775" cy="0"/>
          </a:xfrm>
          <a:custGeom>
            <a:avLst/>
            <a:gdLst/>
            <a:ahLst/>
            <a:cxnLst/>
            <a:rect l="l" t="t" r="r" b="b"/>
            <a:pathLst>
              <a:path w="993775" h="0">
                <a:moveTo>
                  <a:pt x="0" y="0"/>
                </a:moveTo>
                <a:lnTo>
                  <a:pt x="9937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1584325" y="1397000"/>
            <a:ext cx="993775" cy="0"/>
          </a:xfrm>
          <a:custGeom>
            <a:avLst/>
            <a:gdLst/>
            <a:ahLst/>
            <a:cxnLst/>
            <a:rect l="l" t="t" r="r" b="b"/>
            <a:pathLst>
              <a:path w="993775" h="0">
                <a:moveTo>
                  <a:pt x="0" y="0"/>
                </a:moveTo>
                <a:lnTo>
                  <a:pt x="9937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1584325" y="6556375"/>
            <a:ext cx="993775" cy="0"/>
          </a:xfrm>
          <a:custGeom>
            <a:avLst/>
            <a:gdLst/>
            <a:ahLst/>
            <a:cxnLst/>
            <a:rect l="l" t="t" r="r" b="b"/>
            <a:pathLst>
              <a:path w="993775" h="0">
                <a:moveTo>
                  <a:pt x="0" y="0"/>
                </a:moveTo>
                <a:lnTo>
                  <a:pt x="9937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381000" y="5791200"/>
            <a:ext cx="3581400" cy="838200"/>
          </a:xfrm>
          <a:custGeom>
            <a:avLst/>
            <a:gdLst/>
            <a:ahLst/>
            <a:cxnLst/>
            <a:rect l="l" t="t" r="r" b="b"/>
            <a:pathLst>
              <a:path w="3581400" h="838200">
                <a:moveTo>
                  <a:pt x="0" y="838200"/>
                </a:moveTo>
                <a:lnTo>
                  <a:pt x="3581400" y="838200"/>
                </a:lnTo>
                <a:lnTo>
                  <a:pt x="35814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ln w="381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512189" y="589080"/>
            <a:ext cx="3712961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job</a:t>
            </a:r>
            <a:r>
              <a:rPr dirty="0" smtClean="0" sz="4400" spc="-4">
                <a:solidFill>
                  <a:srgbClr val="4FFFFF"/>
                </a:solidFill>
                <a:latin typeface="Arial"/>
                <a:cs typeface="Arial"/>
              </a:rPr>
              <a:t>-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manager</a:t>
            </a:r>
            <a:r>
              <a:rPr dirty="0" smtClean="0" sz="4400" spc="-25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–</a:t>
            </a:r>
            <a:endParaRPr sz="4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72532" y="589080"/>
            <a:ext cx="793748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LS</a:t>
            </a:r>
            <a:endParaRPr sz="4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12510" y="589080"/>
            <a:ext cx="1604067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la</a:t>
            </a:r>
            <a:r>
              <a:rPr dirty="0" smtClean="0" sz="4400" spc="14">
                <a:solidFill>
                  <a:srgbClr val="4FFFFF"/>
                </a:solidFill>
                <a:latin typeface="Arial"/>
                <a:cs typeface="Arial"/>
              </a:rPr>
              <a:t>y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out</a:t>
            </a:r>
            <a:endParaRPr sz="4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1000" y="1382776"/>
            <a:ext cx="1217676" cy="44084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46"/>
              </a:spcBef>
            </a:pPr>
            <a:endParaRPr sz="500"/>
          </a:p>
          <a:p>
            <a:pPr marL="167640">
              <a:lnSpc>
                <a:spcPct val="94401"/>
              </a:lnSpc>
            </a:pPr>
            <a:r>
              <a:rPr dirty="0" smtClean="0" sz="1400" spc="0" b="1">
                <a:solidFill>
                  <a:srgbClr val="E9FFFF"/>
                </a:solidFill>
                <a:latin typeface="Courier New"/>
                <a:cs typeface="Courier New"/>
              </a:rPr>
              <a:t>0x00000</a:t>
            </a:r>
            <a:endParaRPr sz="1400">
              <a:latin typeface="Courier New"/>
              <a:cs typeface="Courier New"/>
            </a:endParaRPr>
          </a:p>
          <a:p>
            <a:pPr marL="167640">
              <a:lnSpc>
                <a:spcPct val="94401"/>
              </a:lnSpc>
              <a:spcBef>
                <a:spcPts val="814"/>
              </a:spcBef>
            </a:pPr>
            <a:r>
              <a:rPr dirty="0" smtClean="0" sz="1400" spc="0" b="1">
                <a:solidFill>
                  <a:srgbClr val="E9FFFF"/>
                </a:solidFill>
                <a:latin typeface="Courier New"/>
                <a:cs typeface="Courier New"/>
              </a:rPr>
              <a:t>0x00020</a:t>
            </a:r>
            <a:endParaRPr sz="1400">
              <a:latin typeface="Courier New"/>
              <a:cs typeface="Courier New"/>
            </a:endParaRPr>
          </a:p>
          <a:p>
            <a:pPr marL="167640">
              <a:lnSpc>
                <a:spcPct val="94401"/>
              </a:lnSpc>
              <a:spcBef>
                <a:spcPts val="814"/>
              </a:spcBef>
            </a:pPr>
            <a:r>
              <a:rPr dirty="0" smtClean="0" sz="1400" spc="0" b="1">
                <a:solidFill>
                  <a:srgbClr val="E9FFFF"/>
                </a:solidFill>
                <a:latin typeface="Courier New"/>
                <a:cs typeface="Courier New"/>
              </a:rPr>
              <a:t>0x00100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98676" y="1397000"/>
            <a:ext cx="965200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2563876" y="1382776"/>
            <a:ext cx="1398524" cy="44084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18"/>
              </a:spcBef>
            </a:pPr>
            <a:endParaRPr sz="500"/>
          </a:p>
          <a:p>
            <a:pPr marL="91821">
              <a:lnSpc>
                <a:spcPct val="95825"/>
              </a:lnSpc>
            </a:pP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in</a:t>
            </a: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errupt</a:t>
            </a:r>
            <a:r>
              <a:rPr dirty="0" smtClean="0" sz="1400" spc="-5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400" spc="-19">
                <a:solidFill>
                  <a:srgbClr val="E9FFFF"/>
                </a:solidFill>
                <a:latin typeface="Arial"/>
                <a:cs typeface="Arial"/>
              </a:rPr>
              <a:t>v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or</a:t>
            </a:r>
            <a:endParaRPr sz="1400">
              <a:latin typeface="Arial"/>
              <a:cs typeface="Arial"/>
            </a:endParaRPr>
          </a:p>
          <a:p>
            <a:pPr marL="91821" marR="939349">
              <a:lnSpc>
                <a:spcPts val="1609"/>
              </a:lnSpc>
              <a:spcBef>
                <a:spcPts val="3190"/>
              </a:spcBef>
            </a:pP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guid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endParaRPr sz="1400">
              <a:latin typeface="Arial"/>
              <a:cs typeface="Arial"/>
            </a:endParaRPr>
          </a:p>
          <a:p>
            <a:pPr marL="91821" marR="939349">
              <a:lnSpc>
                <a:spcPts val="1609"/>
              </a:lnSpc>
              <a:spcBef>
                <a:spcPts val="790"/>
              </a:spcBef>
            </a:pP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job</a:t>
            </a:r>
            <a:endParaRPr sz="1400">
              <a:latin typeface="Arial"/>
              <a:cs typeface="Arial"/>
            </a:endParaRPr>
          </a:p>
          <a:p>
            <a:pPr marL="91821" marR="660694">
              <a:lnSpc>
                <a:spcPts val="1609"/>
              </a:lnSpc>
              <a:spcBef>
                <a:spcPts val="13604"/>
              </a:spcBef>
            </a:pP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en</a:t>
            </a: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inel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endParaRPr sz="1400">
              <a:latin typeface="Arial"/>
              <a:cs typeface="Arial"/>
            </a:endParaRPr>
          </a:p>
          <a:p>
            <a:pPr marL="91821" marR="660694">
              <a:lnSpc>
                <a:spcPts val="1609"/>
              </a:lnSpc>
              <a:spcBef>
                <a:spcPts val="991"/>
              </a:spcBef>
            </a:pP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k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98676" y="1701800"/>
            <a:ext cx="965200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93">
              <a:lnSpc>
                <a:spcPct val="95825"/>
              </a:lnSpc>
              <a:spcBef>
                <a:spcPts val="405"/>
              </a:spcBef>
            </a:pP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h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98676" y="2006600"/>
            <a:ext cx="965200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1598676" y="2311400"/>
            <a:ext cx="965200" cy="6333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93">
              <a:lnSpc>
                <a:spcPct val="95825"/>
              </a:lnSpc>
              <a:spcBef>
                <a:spcPts val="405"/>
              </a:spcBef>
            </a:pP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ode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98676" y="2944749"/>
            <a:ext cx="965200" cy="6351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93">
              <a:lnSpc>
                <a:spcPct val="95825"/>
              </a:lnSpc>
              <a:spcBef>
                <a:spcPts val="409"/>
              </a:spcBef>
            </a:pP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da</a:t>
            </a: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98676" y="3579876"/>
            <a:ext cx="965200" cy="6602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93">
              <a:lnSpc>
                <a:spcPct val="95825"/>
              </a:lnSpc>
              <a:spcBef>
                <a:spcPts val="409"/>
              </a:spcBef>
            </a:pP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98676" y="4240149"/>
            <a:ext cx="9652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1598676" y="4570349"/>
            <a:ext cx="965200" cy="12208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381000" y="5791200"/>
            <a:ext cx="1217676" cy="7651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200"/>
              </a:lnSpc>
              <a:spcBef>
                <a:spcPts val="68"/>
              </a:spcBef>
            </a:pPr>
            <a:endParaRPr sz="1200"/>
          </a:p>
          <a:p>
            <a:pPr marL="167640">
              <a:lnSpc>
                <a:spcPct val="94401"/>
              </a:lnSpc>
            </a:pPr>
            <a:r>
              <a:rPr dirty="0" smtClean="0" sz="1400" spc="0" b="1">
                <a:solidFill>
                  <a:srgbClr val="E9FFFF"/>
                </a:solidFill>
                <a:latin typeface="Courier New"/>
                <a:cs typeface="Courier New"/>
              </a:rPr>
              <a:t>0x3f800</a:t>
            </a:r>
            <a:endParaRPr sz="1400">
              <a:latin typeface="Courier New"/>
              <a:cs typeface="Courier New"/>
            </a:endParaRPr>
          </a:p>
          <a:p>
            <a:pPr marL="167640">
              <a:lnSpc>
                <a:spcPct val="94401"/>
              </a:lnSpc>
              <a:spcBef>
                <a:spcPts val="1013"/>
              </a:spcBef>
            </a:pPr>
            <a:r>
              <a:rPr dirty="0" smtClean="0" sz="1400" spc="0" b="1">
                <a:solidFill>
                  <a:srgbClr val="E9FFFF"/>
                </a:solidFill>
                <a:latin typeface="Courier New"/>
                <a:cs typeface="Courier New"/>
              </a:rPr>
              <a:t>0x3fff0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98676" y="5791200"/>
            <a:ext cx="965200" cy="1047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00"/>
              </a:lnSpc>
              <a:spcBef>
                <a:spcPts val="25"/>
              </a:spcBef>
            </a:pPr>
            <a:endParaRPr sz="800"/>
          </a:p>
        </p:txBody>
      </p:sp>
      <p:sp>
        <p:nvSpPr>
          <p:cNvPr id="5" name="object 5"/>
          <p:cNvSpPr txBox="1"/>
          <p:nvPr/>
        </p:nvSpPr>
        <p:spPr>
          <a:xfrm>
            <a:off x="2563876" y="5791200"/>
            <a:ext cx="1398524" cy="7651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821" marR="518582">
              <a:lnSpc>
                <a:spcPct val="154761"/>
              </a:lnSpc>
              <a:spcBef>
                <a:spcPts val="632"/>
              </a:spcBef>
            </a:pP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loader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end</a:t>
            </a:r>
            <a:r>
              <a:rPr dirty="0" smtClean="0" sz="14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of</a:t>
            </a:r>
            <a:r>
              <a:rPr dirty="0" smtClean="0" sz="1400" spc="-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LS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98676" y="5895975"/>
            <a:ext cx="9652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1598676" y="6226175"/>
            <a:ext cx="9652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381000" y="6556375"/>
            <a:ext cx="3581400" cy="730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25"/>
              </a:spcBef>
            </a:pPr>
            <a:endParaRPr sz="55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bject 4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1598676" y="1397000"/>
            <a:ext cx="965200" cy="304800"/>
          </a:xfrm>
          <a:custGeom>
            <a:avLst/>
            <a:gdLst/>
            <a:ahLst/>
            <a:cxnLst/>
            <a:rect l="l" t="t" r="r" b="b"/>
            <a:pathLst>
              <a:path w="965200" h="304800">
                <a:moveTo>
                  <a:pt x="0" y="304800"/>
                </a:moveTo>
                <a:lnTo>
                  <a:pt x="965200" y="304800"/>
                </a:lnTo>
                <a:lnTo>
                  <a:pt x="9652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1598676" y="1701800"/>
            <a:ext cx="965200" cy="304800"/>
          </a:xfrm>
          <a:custGeom>
            <a:avLst/>
            <a:gdLst/>
            <a:ahLst/>
            <a:cxnLst/>
            <a:rect l="l" t="t" r="r" b="b"/>
            <a:pathLst>
              <a:path w="965200" h="304800">
                <a:moveTo>
                  <a:pt x="0" y="304800"/>
                </a:moveTo>
                <a:lnTo>
                  <a:pt x="965200" y="304800"/>
                </a:lnTo>
                <a:lnTo>
                  <a:pt x="9652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1598676" y="2006600"/>
            <a:ext cx="965200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1598676" y="2311463"/>
            <a:ext cx="965200" cy="328612"/>
          </a:xfrm>
          <a:custGeom>
            <a:avLst/>
            <a:gdLst/>
            <a:ahLst/>
            <a:cxnLst/>
            <a:rect l="l" t="t" r="r" b="b"/>
            <a:pathLst>
              <a:path w="965200" h="328612">
                <a:moveTo>
                  <a:pt x="0" y="328612"/>
                </a:moveTo>
                <a:lnTo>
                  <a:pt x="965200" y="328612"/>
                </a:lnTo>
                <a:lnTo>
                  <a:pt x="965200" y="0"/>
                </a:lnTo>
                <a:lnTo>
                  <a:pt x="0" y="0"/>
                </a:lnTo>
                <a:lnTo>
                  <a:pt x="0" y="328612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1598676" y="2639949"/>
            <a:ext cx="965200" cy="304800"/>
          </a:xfrm>
          <a:custGeom>
            <a:avLst/>
            <a:gdLst/>
            <a:ahLst/>
            <a:cxnLst/>
            <a:rect l="l" t="t" r="r" b="b"/>
            <a:pathLst>
              <a:path w="965200" h="304800">
                <a:moveTo>
                  <a:pt x="0" y="304800"/>
                </a:moveTo>
                <a:lnTo>
                  <a:pt x="965200" y="304800"/>
                </a:lnTo>
                <a:lnTo>
                  <a:pt x="9652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1598676" y="2944749"/>
            <a:ext cx="965200" cy="330200"/>
          </a:xfrm>
          <a:custGeom>
            <a:avLst/>
            <a:gdLst/>
            <a:ahLst/>
            <a:cxnLst/>
            <a:rect l="l" t="t" r="r" b="b"/>
            <a:pathLst>
              <a:path w="965200" h="330200">
                <a:moveTo>
                  <a:pt x="0" y="330200"/>
                </a:moveTo>
                <a:lnTo>
                  <a:pt x="965200" y="330200"/>
                </a:lnTo>
                <a:lnTo>
                  <a:pt x="965200" y="0"/>
                </a:lnTo>
                <a:lnTo>
                  <a:pt x="0" y="0"/>
                </a:lnTo>
                <a:lnTo>
                  <a:pt x="0" y="33020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1598676" y="3275076"/>
            <a:ext cx="965200" cy="304800"/>
          </a:xfrm>
          <a:custGeom>
            <a:avLst/>
            <a:gdLst/>
            <a:ahLst/>
            <a:cxnLst/>
            <a:rect l="l" t="t" r="r" b="b"/>
            <a:pathLst>
              <a:path w="965200" h="304800">
                <a:moveTo>
                  <a:pt x="0" y="304800"/>
                </a:moveTo>
                <a:lnTo>
                  <a:pt x="965200" y="304800"/>
                </a:lnTo>
                <a:lnTo>
                  <a:pt x="9652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1598676" y="3579876"/>
            <a:ext cx="965200" cy="330200"/>
          </a:xfrm>
          <a:custGeom>
            <a:avLst/>
            <a:gdLst/>
            <a:ahLst/>
            <a:cxnLst/>
            <a:rect l="l" t="t" r="r" b="b"/>
            <a:pathLst>
              <a:path w="965200" h="330200">
                <a:moveTo>
                  <a:pt x="0" y="330200"/>
                </a:moveTo>
                <a:lnTo>
                  <a:pt x="965200" y="330200"/>
                </a:lnTo>
                <a:lnTo>
                  <a:pt x="965200" y="0"/>
                </a:lnTo>
                <a:lnTo>
                  <a:pt x="0" y="0"/>
                </a:lnTo>
                <a:lnTo>
                  <a:pt x="0" y="33020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1598676" y="3909949"/>
            <a:ext cx="965200" cy="330200"/>
          </a:xfrm>
          <a:custGeom>
            <a:avLst/>
            <a:gdLst/>
            <a:ahLst/>
            <a:cxnLst/>
            <a:rect l="l" t="t" r="r" b="b"/>
            <a:pathLst>
              <a:path w="965200" h="330200">
                <a:moveTo>
                  <a:pt x="0" y="330200"/>
                </a:moveTo>
                <a:lnTo>
                  <a:pt x="965200" y="330200"/>
                </a:lnTo>
                <a:lnTo>
                  <a:pt x="965200" y="0"/>
                </a:lnTo>
                <a:lnTo>
                  <a:pt x="0" y="0"/>
                </a:lnTo>
                <a:lnTo>
                  <a:pt x="0" y="33020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1598676" y="4240149"/>
            <a:ext cx="965200" cy="330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1598676" y="4570349"/>
            <a:ext cx="965200" cy="1325626"/>
          </a:xfrm>
          <a:custGeom>
            <a:avLst/>
            <a:gdLst/>
            <a:ahLst/>
            <a:cxnLst/>
            <a:rect l="l" t="t" r="r" b="b"/>
            <a:pathLst>
              <a:path w="965200" h="1325626">
                <a:moveTo>
                  <a:pt x="0" y="1325626"/>
                </a:moveTo>
                <a:lnTo>
                  <a:pt x="965200" y="1325626"/>
                </a:lnTo>
                <a:lnTo>
                  <a:pt x="965200" y="0"/>
                </a:lnTo>
                <a:lnTo>
                  <a:pt x="0" y="0"/>
                </a:lnTo>
                <a:lnTo>
                  <a:pt x="0" y="1325626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1598676" y="5895975"/>
            <a:ext cx="965200" cy="330200"/>
          </a:xfrm>
          <a:custGeom>
            <a:avLst/>
            <a:gdLst/>
            <a:ahLst/>
            <a:cxnLst/>
            <a:rect l="l" t="t" r="r" b="b"/>
            <a:pathLst>
              <a:path w="965200" h="330200">
                <a:moveTo>
                  <a:pt x="0" y="330200"/>
                </a:moveTo>
                <a:lnTo>
                  <a:pt x="965200" y="330200"/>
                </a:lnTo>
                <a:lnTo>
                  <a:pt x="965200" y="0"/>
                </a:lnTo>
                <a:lnTo>
                  <a:pt x="0" y="0"/>
                </a:lnTo>
                <a:lnTo>
                  <a:pt x="0" y="33020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1598676" y="6226175"/>
            <a:ext cx="965200" cy="330200"/>
          </a:xfrm>
          <a:custGeom>
            <a:avLst/>
            <a:gdLst/>
            <a:ahLst/>
            <a:cxnLst/>
            <a:rect l="l" t="t" r="r" b="b"/>
            <a:pathLst>
              <a:path w="965200" h="330200">
                <a:moveTo>
                  <a:pt x="0" y="330200"/>
                </a:moveTo>
                <a:lnTo>
                  <a:pt x="965200" y="330200"/>
                </a:lnTo>
                <a:lnTo>
                  <a:pt x="965200" y="0"/>
                </a:lnTo>
                <a:lnTo>
                  <a:pt x="0" y="0"/>
                </a:lnTo>
                <a:lnTo>
                  <a:pt x="0" y="33020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1598676" y="1382776"/>
            <a:ext cx="0" cy="1257300"/>
          </a:xfrm>
          <a:custGeom>
            <a:avLst/>
            <a:gdLst/>
            <a:ahLst/>
            <a:cxnLst/>
            <a:rect l="l" t="t" r="r" b="b"/>
            <a:pathLst>
              <a:path w="0" h="1257300">
                <a:moveTo>
                  <a:pt x="0" y="0"/>
                </a:moveTo>
                <a:lnTo>
                  <a:pt x="0" y="125730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1598676" y="2640076"/>
            <a:ext cx="0" cy="304673"/>
          </a:xfrm>
          <a:custGeom>
            <a:avLst/>
            <a:gdLst/>
            <a:ahLst/>
            <a:cxnLst/>
            <a:rect l="l" t="t" r="r" b="b"/>
            <a:pathLst>
              <a:path w="0" h="304673">
                <a:moveTo>
                  <a:pt x="0" y="0"/>
                </a:moveTo>
                <a:lnTo>
                  <a:pt x="0" y="304673"/>
                </a:lnTo>
              </a:path>
            </a:pathLst>
          </a:custGeom>
          <a:ln w="28575">
            <a:solidFill>
              <a:srgbClr val="E9FFFF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1598676" y="2944749"/>
            <a:ext cx="0" cy="330326"/>
          </a:xfrm>
          <a:custGeom>
            <a:avLst/>
            <a:gdLst/>
            <a:ahLst/>
            <a:cxnLst/>
            <a:rect l="l" t="t" r="r" b="b"/>
            <a:pathLst>
              <a:path w="0" h="330326">
                <a:moveTo>
                  <a:pt x="0" y="0"/>
                </a:moveTo>
                <a:lnTo>
                  <a:pt x="0" y="330326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1598676" y="3275076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28575">
            <a:solidFill>
              <a:srgbClr val="E9FFFF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1598676" y="3579876"/>
            <a:ext cx="0" cy="330200"/>
          </a:xfrm>
          <a:custGeom>
            <a:avLst/>
            <a:gdLst/>
            <a:ahLst/>
            <a:cxnLst/>
            <a:rect l="l" t="t" r="r" b="b"/>
            <a:pathLst>
              <a:path w="0" h="330200">
                <a:moveTo>
                  <a:pt x="0" y="0"/>
                </a:moveTo>
                <a:lnTo>
                  <a:pt x="0" y="33020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1598676" y="3910076"/>
            <a:ext cx="0" cy="330073"/>
          </a:xfrm>
          <a:custGeom>
            <a:avLst/>
            <a:gdLst/>
            <a:ahLst/>
            <a:cxnLst/>
            <a:rect l="l" t="t" r="r" b="b"/>
            <a:pathLst>
              <a:path w="0" h="330073">
                <a:moveTo>
                  <a:pt x="0" y="0"/>
                </a:moveTo>
                <a:lnTo>
                  <a:pt x="0" y="330073"/>
                </a:lnTo>
              </a:path>
            </a:pathLst>
          </a:custGeom>
          <a:ln w="28575">
            <a:solidFill>
              <a:srgbClr val="E9FFFF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1598676" y="4240149"/>
            <a:ext cx="0" cy="330200"/>
          </a:xfrm>
          <a:custGeom>
            <a:avLst/>
            <a:gdLst/>
            <a:ahLst/>
            <a:cxnLst/>
            <a:rect l="l" t="t" r="r" b="b"/>
            <a:pathLst>
              <a:path w="0" h="330200">
                <a:moveTo>
                  <a:pt x="0" y="0"/>
                </a:moveTo>
                <a:lnTo>
                  <a:pt x="0" y="33020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1598676" y="4570349"/>
            <a:ext cx="0" cy="1325626"/>
          </a:xfrm>
          <a:custGeom>
            <a:avLst/>
            <a:gdLst/>
            <a:ahLst/>
            <a:cxnLst/>
            <a:rect l="l" t="t" r="r" b="b"/>
            <a:pathLst>
              <a:path w="0" h="1325626">
                <a:moveTo>
                  <a:pt x="0" y="0"/>
                </a:moveTo>
                <a:lnTo>
                  <a:pt x="0" y="1325626"/>
                </a:lnTo>
              </a:path>
            </a:pathLst>
          </a:custGeom>
          <a:ln w="28575">
            <a:solidFill>
              <a:srgbClr val="E9FFFF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1598676" y="5895975"/>
            <a:ext cx="0" cy="674687"/>
          </a:xfrm>
          <a:custGeom>
            <a:avLst/>
            <a:gdLst/>
            <a:ahLst/>
            <a:cxnLst/>
            <a:rect l="l" t="t" r="r" b="b"/>
            <a:pathLst>
              <a:path w="0" h="674687">
                <a:moveTo>
                  <a:pt x="0" y="0"/>
                </a:moveTo>
                <a:lnTo>
                  <a:pt x="0" y="674687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2563876" y="1382776"/>
            <a:ext cx="0" cy="1257300"/>
          </a:xfrm>
          <a:custGeom>
            <a:avLst/>
            <a:gdLst/>
            <a:ahLst/>
            <a:cxnLst/>
            <a:rect l="l" t="t" r="r" b="b"/>
            <a:pathLst>
              <a:path w="0" h="1257300">
                <a:moveTo>
                  <a:pt x="0" y="0"/>
                </a:moveTo>
                <a:lnTo>
                  <a:pt x="0" y="125730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2563876" y="2640076"/>
            <a:ext cx="0" cy="304673"/>
          </a:xfrm>
          <a:custGeom>
            <a:avLst/>
            <a:gdLst/>
            <a:ahLst/>
            <a:cxnLst/>
            <a:rect l="l" t="t" r="r" b="b"/>
            <a:pathLst>
              <a:path w="0" h="304673">
                <a:moveTo>
                  <a:pt x="0" y="0"/>
                </a:moveTo>
                <a:lnTo>
                  <a:pt x="0" y="304673"/>
                </a:lnTo>
              </a:path>
            </a:pathLst>
          </a:custGeom>
          <a:ln w="28575">
            <a:solidFill>
              <a:srgbClr val="E9FFFF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" name="object 66"/>
          <p:cNvSpPr/>
          <p:nvPr/>
        </p:nvSpPr>
        <p:spPr>
          <a:xfrm>
            <a:off x="2563876" y="2944749"/>
            <a:ext cx="0" cy="330326"/>
          </a:xfrm>
          <a:custGeom>
            <a:avLst/>
            <a:gdLst/>
            <a:ahLst/>
            <a:cxnLst/>
            <a:rect l="l" t="t" r="r" b="b"/>
            <a:pathLst>
              <a:path w="0" h="330326">
                <a:moveTo>
                  <a:pt x="0" y="0"/>
                </a:moveTo>
                <a:lnTo>
                  <a:pt x="0" y="330326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7" name="object 67"/>
          <p:cNvSpPr/>
          <p:nvPr/>
        </p:nvSpPr>
        <p:spPr>
          <a:xfrm>
            <a:off x="2563876" y="3275076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28575">
            <a:solidFill>
              <a:srgbClr val="E9FFFF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8" name="object 68"/>
          <p:cNvSpPr/>
          <p:nvPr/>
        </p:nvSpPr>
        <p:spPr>
          <a:xfrm>
            <a:off x="2563876" y="3579876"/>
            <a:ext cx="0" cy="330200"/>
          </a:xfrm>
          <a:custGeom>
            <a:avLst/>
            <a:gdLst/>
            <a:ahLst/>
            <a:cxnLst/>
            <a:rect l="l" t="t" r="r" b="b"/>
            <a:pathLst>
              <a:path w="0" h="330200">
                <a:moveTo>
                  <a:pt x="0" y="0"/>
                </a:moveTo>
                <a:lnTo>
                  <a:pt x="0" y="33020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9" name="object 69"/>
          <p:cNvSpPr/>
          <p:nvPr/>
        </p:nvSpPr>
        <p:spPr>
          <a:xfrm>
            <a:off x="2563876" y="3910076"/>
            <a:ext cx="0" cy="330073"/>
          </a:xfrm>
          <a:custGeom>
            <a:avLst/>
            <a:gdLst/>
            <a:ahLst/>
            <a:cxnLst/>
            <a:rect l="l" t="t" r="r" b="b"/>
            <a:pathLst>
              <a:path w="0" h="330073">
                <a:moveTo>
                  <a:pt x="0" y="0"/>
                </a:moveTo>
                <a:lnTo>
                  <a:pt x="0" y="330073"/>
                </a:lnTo>
              </a:path>
            </a:pathLst>
          </a:custGeom>
          <a:ln w="28575">
            <a:solidFill>
              <a:srgbClr val="E9FFFF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0" name="object 70"/>
          <p:cNvSpPr/>
          <p:nvPr/>
        </p:nvSpPr>
        <p:spPr>
          <a:xfrm>
            <a:off x="2563876" y="4240149"/>
            <a:ext cx="0" cy="330200"/>
          </a:xfrm>
          <a:custGeom>
            <a:avLst/>
            <a:gdLst/>
            <a:ahLst/>
            <a:cxnLst/>
            <a:rect l="l" t="t" r="r" b="b"/>
            <a:pathLst>
              <a:path w="0" h="330200">
                <a:moveTo>
                  <a:pt x="0" y="0"/>
                </a:moveTo>
                <a:lnTo>
                  <a:pt x="0" y="33020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1" name="object 71"/>
          <p:cNvSpPr/>
          <p:nvPr/>
        </p:nvSpPr>
        <p:spPr>
          <a:xfrm>
            <a:off x="2563876" y="4570349"/>
            <a:ext cx="0" cy="1325626"/>
          </a:xfrm>
          <a:custGeom>
            <a:avLst/>
            <a:gdLst/>
            <a:ahLst/>
            <a:cxnLst/>
            <a:rect l="l" t="t" r="r" b="b"/>
            <a:pathLst>
              <a:path w="0" h="1325626">
                <a:moveTo>
                  <a:pt x="0" y="0"/>
                </a:moveTo>
                <a:lnTo>
                  <a:pt x="0" y="1325626"/>
                </a:lnTo>
              </a:path>
            </a:pathLst>
          </a:custGeom>
          <a:ln w="28575">
            <a:solidFill>
              <a:srgbClr val="E9FFFF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2" name="object 72"/>
          <p:cNvSpPr/>
          <p:nvPr/>
        </p:nvSpPr>
        <p:spPr>
          <a:xfrm>
            <a:off x="2563876" y="5895975"/>
            <a:ext cx="0" cy="674687"/>
          </a:xfrm>
          <a:custGeom>
            <a:avLst/>
            <a:gdLst/>
            <a:ahLst/>
            <a:cxnLst/>
            <a:rect l="l" t="t" r="r" b="b"/>
            <a:pathLst>
              <a:path w="0" h="674687">
                <a:moveTo>
                  <a:pt x="0" y="0"/>
                </a:moveTo>
                <a:lnTo>
                  <a:pt x="0" y="674687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3" name="object 73"/>
          <p:cNvSpPr/>
          <p:nvPr/>
        </p:nvSpPr>
        <p:spPr>
          <a:xfrm>
            <a:off x="1584325" y="1701800"/>
            <a:ext cx="993775" cy="0"/>
          </a:xfrm>
          <a:custGeom>
            <a:avLst/>
            <a:gdLst/>
            <a:ahLst/>
            <a:cxnLst/>
            <a:rect l="l" t="t" r="r" b="b"/>
            <a:pathLst>
              <a:path w="993775" h="0">
                <a:moveTo>
                  <a:pt x="0" y="0"/>
                </a:moveTo>
                <a:lnTo>
                  <a:pt x="9937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4" name="object 74"/>
          <p:cNvSpPr/>
          <p:nvPr/>
        </p:nvSpPr>
        <p:spPr>
          <a:xfrm>
            <a:off x="1584325" y="2006600"/>
            <a:ext cx="993775" cy="0"/>
          </a:xfrm>
          <a:custGeom>
            <a:avLst/>
            <a:gdLst/>
            <a:ahLst/>
            <a:cxnLst/>
            <a:rect l="l" t="t" r="r" b="b"/>
            <a:pathLst>
              <a:path w="993775" h="0">
                <a:moveTo>
                  <a:pt x="0" y="0"/>
                </a:moveTo>
                <a:lnTo>
                  <a:pt x="9937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5" name="object 75"/>
          <p:cNvSpPr/>
          <p:nvPr/>
        </p:nvSpPr>
        <p:spPr>
          <a:xfrm>
            <a:off x="1584325" y="2311400"/>
            <a:ext cx="993775" cy="0"/>
          </a:xfrm>
          <a:custGeom>
            <a:avLst/>
            <a:gdLst/>
            <a:ahLst/>
            <a:cxnLst/>
            <a:rect l="l" t="t" r="r" b="b"/>
            <a:pathLst>
              <a:path w="993775" h="0">
                <a:moveTo>
                  <a:pt x="0" y="0"/>
                </a:moveTo>
                <a:lnTo>
                  <a:pt x="9937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6" name="object 76"/>
          <p:cNvSpPr/>
          <p:nvPr/>
        </p:nvSpPr>
        <p:spPr>
          <a:xfrm>
            <a:off x="1584325" y="2944749"/>
            <a:ext cx="993775" cy="0"/>
          </a:xfrm>
          <a:custGeom>
            <a:avLst/>
            <a:gdLst/>
            <a:ahLst/>
            <a:cxnLst/>
            <a:rect l="l" t="t" r="r" b="b"/>
            <a:pathLst>
              <a:path w="993775" h="0">
                <a:moveTo>
                  <a:pt x="0" y="0"/>
                </a:moveTo>
                <a:lnTo>
                  <a:pt x="9937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7" name="object 77"/>
          <p:cNvSpPr/>
          <p:nvPr/>
        </p:nvSpPr>
        <p:spPr>
          <a:xfrm>
            <a:off x="1584325" y="3579876"/>
            <a:ext cx="993775" cy="0"/>
          </a:xfrm>
          <a:custGeom>
            <a:avLst/>
            <a:gdLst/>
            <a:ahLst/>
            <a:cxnLst/>
            <a:rect l="l" t="t" r="r" b="b"/>
            <a:pathLst>
              <a:path w="993775" h="0">
                <a:moveTo>
                  <a:pt x="0" y="0"/>
                </a:moveTo>
                <a:lnTo>
                  <a:pt x="9937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8" name="object 78"/>
          <p:cNvSpPr/>
          <p:nvPr/>
        </p:nvSpPr>
        <p:spPr>
          <a:xfrm>
            <a:off x="1584325" y="4240149"/>
            <a:ext cx="993775" cy="0"/>
          </a:xfrm>
          <a:custGeom>
            <a:avLst/>
            <a:gdLst/>
            <a:ahLst/>
            <a:cxnLst/>
            <a:rect l="l" t="t" r="r" b="b"/>
            <a:pathLst>
              <a:path w="993775" h="0">
                <a:moveTo>
                  <a:pt x="0" y="0"/>
                </a:moveTo>
                <a:lnTo>
                  <a:pt x="9937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9" name="object 79"/>
          <p:cNvSpPr/>
          <p:nvPr/>
        </p:nvSpPr>
        <p:spPr>
          <a:xfrm>
            <a:off x="1584325" y="4570349"/>
            <a:ext cx="993775" cy="0"/>
          </a:xfrm>
          <a:custGeom>
            <a:avLst/>
            <a:gdLst/>
            <a:ahLst/>
            <a:cxnLst/>
            <a:rect l="l" t="t" r="r" b="b"/>
            <a:pathLst>
              <a:path w="993775" h="0">
                <a:moveTo>
                  <a:pt x="0" y="0"/>
                </a:moveTo>
                <a:lnTo>
                  <a:pt x="9937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0" name="object 80"/>
          <p:cNvSpPr/>
          <p:nvPr/>
        </p:nvSpPr>
        <p:spPr>
          <a:xfrm>
            <a:off x="1584325" y="5895975"/>
            <a:ext cx="993775" cy="0"/>
          </a:xfrm>
          <a:custGeom>
            <a:avLst/>
            <a:gdLst/>
            <a:ahLst/>
            <a:cxnLst/>
            <a:rect l="l" t="t" r="r" b="b"/>
            <a:pathLst>
              <a:path w="993775" h="0">
                <a:moveTo>
                  <a:pt x="0" y="0"/>
                </a:moveTo>
                <a:lnTo>
                  <a:pt x="9937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1" name="object 81"/>
          <p:cNvSpPr/>
          <p:nvPr/>
        </p:nvSpPr>
        <p:spPr>
          <a:xfrm>
            <a:off x="1584325" y="6226175"/>
            <a:ext cx="993775" cy="0"/>
          </a:xfrm>
          <a:custGeom>
            <a:avLst/>
            <a:gdLst/>
            <a:ahLst/>
            <a:cxnLst/>
            <a:rect l="l" t="t" r="r" b="b"/>
            <a:pathLst>
              <a:path w="993775" h="0">
                <a:moveTo>
                  <a:pt x="0" y="0"/>
                </a:moveTo>
                <a:lnTo>
                  <a:pt x="9937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2" name="object 82"/>
          <p:cNvSpPr/>
          <p:nvPr/>
        </p:nvSpPr>
        <p:spPr>
          <a:xfrm>
            <a:off x="1584325" y="1397000"/>
            <a:ext cx="993775" cy="0"/>
          </a:xfrm>
          <a:custGeom>
            <a:avLst/>
            <a:gdLst/>
            <a:ahLst/>
            <a:cxnLst/>
            <a:rect l="l" t="t" r="r" b="b"/>
            <a:pathLst>
              <a:path w="993775" h="0">
                <a:moveTo>
                  <a:pt x="0" y="0"/>
                </a:moveTo>
                <a:lnTo>
                  <a:pt x="9937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3" name="object 83"/>
          <p:cNvSpPr/>
          <p:nvPr/>
        </p:nvSpPr>
        <p:spPr>
          <a:xfrm>
            <a:off x="1584325" y="6556375"/>
            <a:ext cx="993775" cy="0"/>
          </a:xfrm>
          <a:custGeom>
            <a:avLst/>
            <a:gdLst/>
            <a:ahLst/>
            <a:cxnLst/>
            <a:rect l="l" t="t" r="r" b="b"/>
            <a:pathLst>
              <a:path w="993775" h="0">
                <a:moveTo>
                  <a:pt x="0" y="0"/>
                </a:moveTo>
                <a:lnTo>
                  <a:pt x="9937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4" name="object 84"/>
          <p:cNvSpPr/>
          <p:nvPr/>
        </p:nvSpPr>
        <p:spPr>
          <a:xfrm>
            <a:off x="5854700" y="1397000"/>
            <a:ext cx="1019175" cy="304800"/>
          </a:xfrm>
          <a:custGeom>
            <a:avLst/>
            <a:gdLst/>
            <a:ahLst/>
            <a:cxnLst/>
            <a:rect l="l" t="t" r="r" b="b"/>
            <a:pathLst>
              <a:path w="1019175" h="304800">
                <a:moveTo>
                  <a:pt x="0" y="304800"/>
                </a:moveTo>
                <a:lnTo>
                  <a:pt x="1019175" y="304800"/>
                </a:lnTo>
                <a:lnTo>
                  <a:pt x="1019175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5" name="object 85"/>
          <p:cNvSpPr/>
          <p:nvPr/>
        </p:nvSpPr>
        <p:spPr>
          <a:xfrm>
            <a:off x="5854700" y="1701800"/>
            <a:ext cx="1019175" cy="304800"/>
          </a:xfrm>
          <a:custGeom>
            <a:avLst/>
            <a:gdLst/>
            <a:ahLst/>
            <a:cxnLst/>
            <a:rect l="l" t="t" r="r" b="b"/>
            <a:pathLst>
              <a:path w="1019175" h="304800">
                <a:moveTo>
                  <a:pt x="0" y="304800"/>
                </a:moveTo>
                <a:lnTo>
                  <a:pt x="1019175" y="304800"/>
                </a:lnTo>
                <a:lnTo>
                  <a:pt x="1019175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6" name="object 86"/>
          <p:cNvSpPr/>
          <p:nvPr/>
        </p:nvSpPr>
        <p:spPr>
          <a:xfrm>
            <a:off x="5854700" y="2006600"/>
            <a:ext cx="1019175" cy="304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7" name="object 87"/>
          <p:cNvSpPr/>
          <p:nvPr/>
        </p:nvSpPr>
        <p:spPr>
          <a:xfrm>
            <a:off x="5854700" y="2311400"/>
            <a:ext cx="1019175" cy="304800"/>
          </a:xfrm>
          <a:custGeom>
            <a:avLst/>
            <a:gdLst/>
            <a:ahLst/>
            <a:cxnLst/>
            <a:rect l="l" t="t" r="r" b="b"/>
            <a:pathLst>
              <a:path w="1019175" h="304800">
                <a:moveTo>
                  <a:pt x="0" y="304800"/>
                </a:moveTo>
                <a:lnTo>
                  <a:pt x="1019175" y="304800"/>
                </a:lnTo>
                <a:lnTo>
                  <a:pt x="1019175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8" name="object 88"/>
          <p:cNvSpPr/>
          <p:nvPr/>
        </p:nvSpPr>
        <p:spPr>
          <a:xfrm>
            <a:off x="5854700" y="2616200"/>
            <a:ext cx="1019175" cy="311150"/>
          </a:xfrm>
          <a:custGeom>
            <a:avLst/>
            <a:gdLst/>
            <a:ahLst/>
            <a:cxnLst/>
            <a:rect l="l" t="t" r="r" b="b"/>
            <a:pathLst>
              <a:path w="1019175" h="311150">
                <a:moveTo>
                  <a:pt x="0" y="311150"/>
                </a:moveTo>
                <a:lnTo>
                  <a:pt x="1019175" y="311150"/>
                </a:lnTo>
                <a:lnTo>
                  <a:pt x="1019175" y="0"/>
                </a:lnTo>
                <a:lnTo>
                  <a:pt x="0" y="0"/>
                </a:lnTo>
                <a:lnTo>
                  <a:pt x="0" y="31115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9" name="object 89"/>
          <p:cNvSpPr/>
          <p:nvPr/>
        </p:nvSpPr>
        <p:spPr>
          <a:xfrm>
            <a:off x="5854700" y="2927350"/>
            <a:ext cx="1019175" cy="304800"/>
          </a:xfrm>
          <a:custGeom>
            <a:avLst/>
            <a:gdLst/>
            <a:ahLst/>
            <a:cxnLst/>
            <a:rect l="l" t="t" r="r" b="b"/>
            <a:pathLst>
              <a:path w="1019175" h="304800">
                <a:moveTo>
                  <a:pt x="0" y="304800"/>
                </a:moveTo>
                <a:lnTo>
                  <a:pt x="1019175" y="304800"/>
                </a:lnTo>
                <a:lnTo>
                  <a:pt x="1019175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0" name="object 90"/>
          <p:cNvSpPr/>
          <p:nvPr/>
        </p:nvSpPr>
        <p:spPr>
          <a:xfrm>
            <a:off x="5854700" y="3232213"/>
            <a:ext cx="1019175" cy="306387"/>
          </a:xfrm>
          <a:custGeom>
            <a:avLst/>
            <a:gdLst/>
            <a:ahLst/>
            <a:cxnLst/>
            <a:rect l="l" t="t" r="r" b="b"/>
            <a:pathLst>
              <a:path w="1019175" h="306387">
                <a:moveTo>
                  <a:pt x="0" y="306387"/>
                </a:moveTo>
                <a:lnTo>
                  <a:pt x="1019175" y="306387"/>
                </a:lnTo>
                <a:lnTo>
                  <a:pt x="1019175" y="0"/>
                </a:lnTo>
                <a:lnTo>
                  <a:pt x="0" y="0"/>
                </a:lnTo>
                <a:lnTo>
                  <a:pt x="0" y="306387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1" name="object 91"/>
          <p:cNvSpPr/>
          <p:nvPr/>
        </p:nvSpPr>
        <p:spPr>
          <a:xfrm>
            <a:off x="5854700" y="3538601"/>
            <a:ext cx="1019175" cy="304800"/>
          </a:xfrm>
          <a:custGeom>
            <a:avLst/>
            <a:gdLst/>
            <a:ahLst/>
            <a:cxnLst/>
            <a:rect l="l" t="t" r="r" b="b"/>
            <a:pathLst>
              <a:path w="1019175" h="304800">
                <a:moveTo>
                  <a:pt x="0" y="304800"/>
                </a:moveTo>
                <a:lnTo>
                  <a:pt x="1019175" y="304800"/>
                </a:lnTo>
                <a:lnTo>
                  <a:pt x="1019175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2" name="object 92"/>
          <p:cNvSpPr/>
          <p:nvPr/>
        </p:nvSpPr>
        <p:spPr>
          <a:xfrm>
            <a:off x="5854700" y="3843337"/>
            <a:ext cx="1019175" cy="382587"/>
          </a:xfrm>
          <a:custGeom>
            <a:avLst/>
            <a:gdLst/>
            <a:ahLst/>
            <a:cxnLst/>
            <a:rect l="l" t="t" r="r" b="b"/>
            <a:pathLst>
              <a:path w="1019175" h="382587">
                <a:moveTo>
                  <a:pt x="0" y="382587"/>
                </a:moveTo>
                <a:lnTo>
                  <a:pt x="1019175" y="382587"/>
                </a:lnTo>
                <a:lnTo>
                  <a:pt x="1019175" y="0"/>
                </a:lnTo>
                <a:lnTo>
                  <a:pt x="0" y="0"/>
                </a:lnTo>
                <a:lnTo>
                  <a:pt x="0" y="382587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3" name="object 93"/>
          <p:cNvSpPr/>
          <p:nvPr/>
        </p:nvSpPr>
        <p:spPr>
          <a:xfrm>
            <a:off x="5854700" y="4225925"/>
            <a:ext cx="1019175" cy="736600"/>
          </a:xfrm>
          <a:custGeom>
            <a:avLst/>
            <a:gdLst/>
            <a:ahLst/>
            <a:cxnLst/>
            <a:rect l="l" t="t" r="r" b="b"/>
            <a:pathLst>
              <a:path w="1019175" h="736600">
                <a:moveTo>
                  <a:pt x="0" y="736600"/>
                </a:moveTo>
                <a:lnTo>
                  <a:pt x="1019175" y="736600"/>
                </a:lnTo>
                <a:lnTo>
                  <a:pt x="1019175" y="0"/>
                </a:lnTo>
                <a:lnTo>
                  <a:pt x="0" y="0"/>
                </a:lnTo>
                <a:lnTo>
                  <a:pt x="0" y="7366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4" name="object 94"/>
          <p:cNvSpPr/>
          <p:nvPr/>
        </p:nvSpPr>
        <p:spPr>
          <a:xfrm>
            <a:off x="5854700" y="4962525"/>
            <a:ext cx="1019175" cy="304800"/>
          </a:xfrm>
          <a:custGeom>
            <a:avLst/>
            <a:gdLst/>
            <a:ahLst/>
            <a:cxnLst/>
            <a:rect l="l" t="t" r="r" b="b"/>
            <a:pathLst>
              <a:path w="1019175" h="304800">
                <a:moveTo>
                  <a:pt x="0" y="304800"/>
                </a:moveTo>
                <a:lnTo>
                  <a:pt x="1019175" y="304800"/>
                </a:lnTo>
                <a:lnTo>
                  <a:pt x="1019175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5" name="object 95"/>
          <p:cNvSpPr/>
          <p:nvPr/>
        </p:nvSpPr>
        <p:spPr>
          <a:xfrm>
            <a:off x="5854700" y="5267325"/>
            <a:ext cx="1019175" cy="611187"/>
          </a:xfrm>
          <a:custGeom>
            <a:avLst/>
            <a:gdLst/>
            <a:ahLst/>
            <a:cxnLst/>
            <a:rect l="l" t="t" r="r" b="b"/>
            <a:pathLst>
              <a:path w="1019175" h="611187">
                <a:moveTo>
                  <a:pt x="0" y="611187"/>
                </a:moveTo>
                <a:lnTo>
                  <a:pt x="1019175" y="611187"/>
                </a:lnTo>
                <a:lnTo>
                  <a:pt x="1019175" y="0"/>
                </a:lnTo>
                <a:lnTo>
                  <a:pt x="0" y="0"/>
                </a:lnTo>
                <a:lnTo>
                  <a:pt x="0" y="61118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6" name="object 96"/>
          <p:cNvSpPr/>
          <p:nvPr/>
        </p:nvSpPr>
        <p:spPr>
          <a:xfrm>
            <a:off x="5854700" y="5878512"/>
            <a:ext cx="1019175" cy="304800"/>
          </a:xfrm>
          <a:custGeom>
            <a:avLst/>
            <a:gdLst/>
            <a:ahLst/>
            <a:cxnLst/>
            <a:rect l="l" t="t" r="r" b="b"/>
            <a:pathLst>
              <a:path w="1019175" h="304800">
                <a:moveTo>
                  <a:pt x="0" y="304800"/>
                </a:moveTo>
                <a:lnTo>
                  <a:pt x="1019175" y="304800"/>
                </a:lnTo>
                <a:lnTo>
                  <a:pt x="1019175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7" name="object 97"/>
          <p:cNvSpPr/>
          <p:nvPr/>
        </p:nvSpPr>
        <p:spPr>
          <a:xfrm>
            <a:off x="5854700" y="6183312"/>
            <a:ext cx="1019175" cy="357187"/>
          </a:xfrm>
          <a:custGeom>
            <a:avLst/>
            <a:gdLst/>
            <a:ahLst/>
            <a:cxnLst/>
            <a:rect l="l" t="t" r="r" b="b"/>
            <a:pathLst>
              <a:path w="1019175" h="357187">
                <a:moveTo>
                  <a:pt x="0" y="357187"/>
                </a:moveTo>
                <a:lnTo>
                  <a:pt x="1019175" y="357187"/>
                </a:lnTo>
                <a:lnTo>
                  <a:pt x="1019175" y="0"/>
                </a:lnTo>
                <a:lnTo>
                  <a:pt x="0" y="0"/>
                </a:lnTo>
                <a:lnTo>
                  <a:pt x="0" y="35718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8" name="object 98"/>
          <p:cNvSpPr/>
          <p:nvPr/>
        </p:nvSpPr>
        <p:spPr>
          <a:xfrm>
            <a:off x="5854700" y="1382776"/>
            <a:ext cx="0" cy="1233424"/>
          </a:xfrm>
          <a:custGeom>
            <a:avLst/>
            <a:gdLst/>
            <a:ahLst/>
            <a:cxnLst/>
            <a:rect l="l" t="t" r="r" b="b"/>
            <a:pathLst>
              <a:path w="0" h="1233424">
                <a:moveTo>
                  <a:pt x="0" y="0"/>
                </a:moveTo>
                <a:lnTo>
                  <a:pt x="0" y="1233424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9" name="object 99"/>
          <p:cNvSpPr/>
          <p:nvPr/>
        </p:nvSpPr>
        <p:spPr>
          <a:xfrm>
            <a:off x="5854700" y="2616200"/>
            <a:ext cx="0" cy="311150"/>
          </a:xfrm>
          <a:custGeom>
            <a:avLst/>
            <a:gdLst/>
            <a:ahLst/>
            <a:cxnLst/>
            <a:rect l="l" t="t" r="r" b="b"/>
            <a:pathLst>
              <a:path w="0" h="311150">
                <a:moveTo>
                  <a:pt x="0" y="0"/>
                </a:moveTo>
                <a:lnTo>
                  <a:pt x="0" y="311150"/>
                </a:lnTo>
              </a:path>
            </a:pathLst>
          </a:custGeom>
          <a:ln w="28575">
            <a:solidFill>
              <a:srgbClr val="E9FFFF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0" name="object 100"/>
          <p:cNvSpPr/>
          <p:nvPr/>
        </p:nvSpPr>
        <p:spPr>
          <a:xfrm>
            <a:off x="5854700" y="2927350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1" name="object 101"/>
          <p:cNvSpPr/>
          <p:nvPr/>
        </p:nvSpPr>
        <p:spPr>
          <a:xfrm>
            <a:off x="5854700" y="3232150"/>
            <a:ext cx="0" cy="306450"/>
          </a:xfrm>
          <a:custGeom>
            <a:avLst/>
            <a:gdLst/>
            <a:ahLst/>
            <a:cxnLst/>
            <a:rect l="l" t="t" r="r" b="b"/>
            <a:pathLst>
              <a:path w="0" h="306450">
                <a:moveTo>
                  <a:pt x="0" y="0"/>
                </a:moveTo>
                <a:lnTo>
                  <a:pt x="0" y="306450"/>
                </a:lnTo>
              </a:path>
            </a:pathLst>
          </a:custGeom>
          <a:ln w="28575">
            <a:solidFill>
              <a:srgbClr val="E9FFFF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2" name="object 102"/>
          <p:cNvSpPr/>
          <p:nvPr/>
        </p:nvSpPr>
        <p:spPr>
          <a:xfrm>
            <a:off x="5854700" y="3538601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3" name="object 103"/>
          <p:cNvSpPr/>
          <p:nvPr/>
        </p:nvSpPr>
        <p:spPr>
          <a:xfrm>
            <a:off x="5854700" y="3843401"/>
            <a:ext cx="0" cy="1119124"/>
          </a:xfrm>
          <a:custGeom>
            <a:avLst/>
            <a:gdLst/>
            <a:ahLst/>
            <a:cxnLst/>
            <a:rect l="l" t="t" r="r" b="b"/>
            <a:pathLst>
              <a:path w="0" h="1119124">
                <a:moveTo>
                  <a:pt x="0" y="0"/>
                </a:moveTo>
                <a:lnTo>
                  <a:pt x="0" y="1119124"/>
                </a:lnTo>
              </a:path>
            </a:pathLst>
          </a:custGeom>
          <a:ln w="28575">
            <a:solidFill>
              <a:srgbClr val="E9FFFF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4" name="object 104"/>
          <p:cNvSpPr/>
          <p:nvPr/>
        </p:nvSpPr>
        <p:spPr>
          <a:xfrm>
            <a:off x="5854700" y="4962525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5" name="object 105"/>
          <p:cNvSpPr/>
          <p:nvPr/>
        </p:nvSpPr>
        <p:spPr>
          <a:xfrm>
            <a:off x="5854700" y="5267325"/>
            <a:ext cx="0" cy="611187"/>
          </a:xfrm>
          <a:custGeom>
            <a:avLst/>
            <a:gdLst/>
            <a:ahLst/>
            <a:cxnLst/>
            <a:rect l="l" t="t" r="r" b="b"/>
            <a:pathLst>
              <a:path w="0" h="611187">
                <a:moveTo>
                  <a:pt x="0" y="0"/>
                </a:moveTo>
                <a:lnTo>
                  <a:pt x="0" y="611187"/>
                </a:lnTo>
              </a:path>
            </a:pathLst>
          </a:custGeom>
          <a:ln w="28575">
            <a:solidFill>
              <a:srgbClr val="E9FFFF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6" name="object 106"/>
          <p:cNvSpPr/>
          <p:nvPr/>
        </p:nvSpPr>
        <p:spPr>
          <a:xfrm>
            <a:off x="5854700" y="5878512"/>
            <a:ext cx="0" cy="676275"/>
          </a:xfrm>
          <a:custGeom>
            <a:avLst/>
            <a:gdLst/>
            <a:ahLst/>
            <a:cxnLst/>
            <a:rect l="l" t="t" r="r" b="b"/>
            <a:pathLst>
              <a:path w="0" h="676275">
                <a:moveTo>
                  <a:pt x="0" y="0"/>
                </a:moveTo>
                <a:lnTo>
                  <a:pt x="0" y="676275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7" name="object 107"/>
          <p:cNvSpPr/>
          <p:nvPr/>
        </p:nvSpPr>
        <p:spPr>
          <a:xfrm>
            <a:off x="6873875" y="1382776"/>
            <a:ext cx="0" cy="1233424"/>
          </a:xfrm>
          <a:custGeom>
            <a:avLst/>
            <a:gdLst/>
            <a:ahLst/>
            <a:cxnLst/>
            <a:rect l="l" t="t" r="r" b="b"/>
            <a:pathLst>
              <a:path w="0" h="1233424">
                <a:moveTo>
                  <a:pt x="0" y="0"/>
                </a:moveTo>
                <a:lnTo>
                  <a:pt x="0" y="1233424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8" name="object 108"/>
          <p:cNvSpPr/>
          <p:nvPr/>
        </p:nvSpPr>
        <p:spPr>
          <a:xfrm>
            <a:off x="6873875" y="2616200"/>
            <a:ext cx="0" cy="311150"/>
          </a:xfrm>
          <a:custGeom>
            <a:avLst/>
            <a:gdLst/>
            <a:ahLst/>
            <a:cxnLst/>
            <a:rect l="l" t="t" r="r" b="b"/>
            <a:pathLst>
              <a:path w="0" h="311150">
                <a:moveTo>
                  <a:pt x="0" y="0"/>
                </a:moveTo>
                <a:lnTo>
                  <a:pt x="0" y="311150"/>
                </a:lnTo>
              </a:path>
            </a:pathLst>
          </a:custGeom>
          <a:ln w="28575">
            <a:solidFill>
              <a:srgbClr val="E9FFFF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9" name="object 109"/>
          <p:cNvSpPr/>
          <p:nvPr/>
        </p:nvSpPr>
        <p:spPr>
          <a:xfrm>
            <a:off x="6873875" y="2927350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0" name="object 110"/>
          <p:cNvSpPr/>
          <p:nvPr/>
        </p:nvSpPr>
        <p:spPr>
          <a:xfrm>
            <a:off x="6873875" y="3232150"/>
            <a:ext cx="0" cy="306450"/>
          </a:xfrm>
          <a:custGeom>
            <a:avLst/>
            <a:gdLst/>
            <a:ahLst/>
            <a:cxnLst/>
            <a:rect l="l" t="t" r="r" b="b"/>
            <a:pathLst>
              <a:path w="0" h="306450">
                <a:moveTo>
                  <a:pt x="0" y="0"/>
                </a:moveTo>
                <a:lnTo>
                  <a:pt x="0" y="306450"/>
                </a:lnTo>
              </a:path>
            </a:pathLst>
          </a:custGeom>
          <a:ln w="28575">
            <a:solidFill>
              <a:srgbClr val="E9FFFF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1" name="object 111"/>
          <p:cNvSpPr/>
          <p:nvPr/>
        </p:nvSpPr>
        <p:spPr>
          <a:xfrm>
            <a:off x="6873875" y="3538601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2" name="object 112"/>
          <p:cNvSpPr/>
          <p:nvPr/>
        </p:nvSpPr>
        <p:spPr>
          <a:xfrm>
            <a:off x="6873875" y="3843401"/>
            <a:ext cx="0" cy="1119124"/>
          </a:xfrm>
          <a:custGeom>
            <a:avLst/>
            <a:gdLst/>
            <a:ahLst/>
            <a:cxnLst/>
            <a:rect l="l" t="t" r="r" b="b"/>
            <a:pathLst>
              <a:path w="0" h="1119124">
                <a:moveTo>
                  <a:pt x="0" y="0"/>
                </a:moveTo>
                <a:lnTo>
                  <a:pt x="0" y="1119124"/>
                </a:lnTo>
              </a:path>
            </a:pathLst>
          </a:custGeom>
          <a:ln w="28575">
            <a:solidFill>
              <a:srgbClr val="E9FFFF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3" name="object 113"/>
          <p:cNvSpPr/>
          <p:nvPr/>
        </p:nvSpPr>
        <p:spPr>
          <a:xfrm>
            <a:off x="6873875" y="4962525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4" name="object 114"/>
          <p:cNvSpPr/>
          <p:nvPr/>
        </p:nvSpPr>
        <p:spPr>
          <a:xfrm>
            <a:off x="6873875" y="5267325"/>
            <a:ext cx="0" cy="611187"/>
          </a:xfrm>
          <a:custGeom>
            <a:avLst/>
            <a:gdLst/>
            <a:ahLst/>
            <a:cxnLst/>
            <a:rect l="l" t="t" r="r" b="b"/>
            <a:pathLst>
              <a:path w="0" h="611187">
                <a:moveTo>
                  <a:pt x="0" y="0"/>
                </a:moveTo>
                <a:lnTo>
                  <a:pt x="0" y="611187"/>
                </a:lnTo>
              </a:path>
            </a:pathLst>
          </a:custGeom>
          <a:ln w="28575">
            <a:solidFill>
              <a:srgbClr val="E9FFFF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5" name="object 115"/>
          <p:cNvSpPr/>
          <p:nvPr/>
        </p:nvSpPr>
        <p:spPr>
          <a:xfrm>
            <a:off x="6873875" y="5878512"/>
            <a:ext cx="0" cy="676275"/>
          </a:xfrm>
          <a:custGeom>
            <a:avLst/>
            <a:gdLst/>
            <a:ahLst/>
            <a:cxnLst/>
            <a:rect l="l" t="t" r="r" b="b"/>
            <a:pathLst>
              <a:path w="0" h="676275">
                <a:moveTo>
                  <a:pt x="0" y="0"/>
                </a:moveTo>
                <a:lnTo>
                  <a:pt x="0" y="676275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6" name="object 116"/>
          <p:cNvSpPr/>
          <p:nvPr/>
        </p:nvSpPr>
        <p:spPr>
          <a:xfrm>
            <a:off x="5840476" y="1701800"/>
            <a:ext cx="1047623" cy="0"/>
          </a:xfrm>
          <a:custGeom>
            <a:avLst/>
            <a:gdLst/>
            <a:ahLst/>
            <a:cxnLst/>
            <a:rect l="l" t="t" r="r" b="b"/>
            <a:pathLst>
              <a:path w="1047623" h="0">
                <a:moveTo>
                  <a:pt x="0" y="0"/>
                </a:moveTo>
                <a:lnTo>
                  <a:pt x="1047623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7" name="object 117"/>
          <p:cNvSpPr/>
          <p:nvPr/>
        </p:nvSpPr>
        <p:spPr>
          <a:xfrm>
            <a:off x="5840476" y="2006600"/>
            <a:ext cx="1047623" cy="0"/>
          </a:xfrm>
          <a:custGeom>
            <a:avLst/>
            <a:gdLst/>
            <a:ahLst/>
            <a:cxnLst/>
            <a:rect l="l" t="t" r="r" b="b"/>
            <a:pathLst>
              <a:path w="1047623" h="0">
                <a:moveTo>
                  <a:pt x="0" y="0"/>
                </a:moveTo>
                <a:lnTo>
                  <a:pt x="1047623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8" name="object 118"/>
          <p:cNvSpPr/>
          <p:nvPr/>
        </p:nvSpPr>
        <p:spPr>
          <a:xfrm>
            <a:off x="5840476" y="2311400"/>
            <a:ext cx="1047623" cy="0"/>
          </a:xfrm>
          <a:custGeom>
            <a:avLst/>
            <a:gdLst/>
            <a:ahLst/>
            <a:cxnLst/>
            <a:rect l="l" t="t" r="r" b="b"/>
            <a:pathLst>
              <a:path w="1047623" h="0">
                <a:moveTo>
                  <a:pt x="0" y="0"/>
                </a:moveTo>
                <a:lnTo>
                  <a:pt x="1047623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9" name="object 119"/>
          <p:cNvSpPr/>
          <p:nvPr/>
        </p:nvSpPr>
        <p:spPr>
          <a:xfrm>
            <a:off x="5840476" y="2927350"/>
            <a:ext cx="1047623" cy="0"/>
          </a:xfrm>
          <a:custGeom>
            <a:avLst/>
            <a:gdLst/>
            <a:ahLst/>
            <a:cxnLst/>
            <a:rect l="l" t="t" r="r" b="b"/>
            <a:pathLst>
              <a:path w="1047623" h="0">
                <a:moveTo>
                  <a:pt x="0" y="0"/>
                </a:moveTo>
                <a:lnTo>
                  <a:pt x="1047623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0" name="object 120"/>
          <p:cNvSpPr/>
          <p:nvPr/>
        </p:nvSpPr>
        <p:spPr>
          <a:xfrm>
            <a:off x="5840476" y="3538601"/>
            <a:ext cx="1047623" cy="0"/>
          </a:xfrm>
          <a:custGeom>
            <a:avLst/>
            <a:gdLst/>
            <a:ahLst/>
            <a:cxnLst/>
            <a:rect l="l" t="t" r="r" b="b"/>
            <a:pathLst>
              <a:path w="1047623" h="0">
                <a:moveTo>
                  <a:pt x="0" y="0"/>
                </a:moveTo>
                <a:lnTo>
                  <a:pt x="1047623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1" name="object 121"/>
          <p:cNvSpPr/>
          <p:nvPr/>
        </p:nvSpPr>
        <p:spPr>
          <a:xfrm>
            <a:off x="5840476" y="4225925"/>
            <a:ext cx="1047623" cy="0"/>
          </a:xfrm>
          <a:custGeom>
            <a:avLst/>
            <a:gdLst/>
            <a:ahLst/>
            <a:cxnLst/>
            <a:rect l="l" t="t" r="r" b="b"/>
            <a:pathLst>
              <a:path w="1047623" h="0">
                <a:moveTo>
                  <a:pt x="0" y="0"/>
                </a:moveTo>
                <a:lnTo>
                  <a:pt x="1047623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2" name="object 122"/>
          <p:cNvSpPr/>
          <p:nvPr/>
        </p:nvSpPr>
        <p:spPr>
          <a:xfrm>
            <a:off x="5840476" y="4962525"/>
            <a:ext cx="1047623" cy="0"/>
          </a:xfrm>
          <a:custGeom>
            <a:avLst/>
            <a:gdLst/>
            <a:ahLst/>
            <a:cxnLst/>
            <a:rect l="l" t="t" r="r" b="b"/>
            <a:pathLst>
              <a:path w="1047623" h="0">
                <a:moveTo>
                  <a:pt x="0" y="0"/>
                </a:moveTo>
                <a:lnTo>
                  <a:pt x="1047623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3" name="object 123"/>
          <p:cNvSpPr/>
          <p:nvPr/>
        </p:nvSpPr>
        <p:spPr>
          <a:xfrm>
            <a:off x="5840476" y="5267325"/>
            <a:ext cx="1047623" cy="0"/>
          </a:xfrm>
          <a:custGeom>
            <a:avLst/>
            <a:gdLst/>
            <a:ahLst/>
            <a:cxnLst/>
            <a:rect l="l" t="t" r="r" b="b"/>
            <a:pathLst>
              <a:path w="1047623" h="0">
                <a:moveTo>
                  <a:pt x="0" y="0"/>
                </a:moveTo>
                <a:lnTo>
                  <a:pt x="1047623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4" name="object 124"/>
          <p:cNvSpPr/>
          <p:nvPr/>
        </p:nvSpPr>
        <p:spPr>
          <a:xfrm>
            <a:off x="5840476" y="5878512"/>
            <a:ext cx="1047623" cy="0"/>
          </a:xfrm>
          <a:custGeom>
            <a:avLst/>
            <a:gdLst/>
            <a:ahLst/>
            <a:cxnLst/>
            <a:rect l="l" t="t" r="r" b="b"/>
            <a:pathLst>
              <a:path w="1047623" h="0">
                <a:moveTo>
                  <a:pt x="0" y="0"/>
                </a:moveTo>
                <a:lnTo>
                  <a:pt x="1047623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5" name="object 125"/>
          <p:cNvSpPr/>
          <p:nvPr/>
        </p:nvSpPr>
        <p:spPr>
          <a:xfrm>
            <a:off x="5840476" y="6183312"/>
            <a:ext cx="1047623" cy="0"/>
          </a:xfrm>
          <a:custGeom>
            <a:avLst/>
            <a:gdLst/>
            <a:ahLst/>
            <a:cxnLst/>
            <a:rect l="l" t="t" r="r" b="b"/>
            <a:pathLst>
              <a:path w="1047623" h="0">
                <a:moveTo>
                  <a:pt x="0" y="0"/>
                </a:moveTo>
                <a:lnTo>
                  <a:pt x="1047623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6" name="object 126"/>
          <p:cNvSpPr/>
          <p:nvPr/>
        </p:nvSpPr>
        <p:spPr>
          <a:xfrm>
            <a:off x="5840476" y="1397000"/>
            <a:ext cx="1047623" cy="0"/>
          </a:xfrm>
          <a:custGeom>
            <a:avLst/>
            <a:gdLst/>
            <a:ahLst/>
            <a:cxnLst/>
            <a:rect l="l" t="t" r="r" b="b"/>
            <a:pathLst>
              <a:path w="1047623" h="0">
                <a:moveTo>
                  <a:pt x="0" y="0"/>
                </a:moveTo>
                <a:lnTo>
                  <a:pt x="1047623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7" name="object 127"/>
          <p:cNvSpPr/>
          <p:nvPr/>
        </p:nvSpPr>
        <p:spPr>
          <a:xfrm>
            <a:off x="5840476" y="6540500"/>
            <a:ext cx="1047623" cy="0"/>
          </a:xfrm>
          <a:custGeom>
            <a:avLst/>
            <a:gdLst/>
            <a:ahLst/>
            <a:cxnLst/>
            <a:rect l="l" t="t" r="r" b="b"/>
            <a:pathLst>
              <a:path w="1047623" h="0">
                <a:moveTo>
                  <a:pt x="0" y="0"/>
                </a:moveTo>
                <a:lnTo>
                  <a:pt x="1047623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8" name="object 128"/>
          <p:cNvSpPr/>
          <p:nvPr/>
        </p:nvSpPr>
        <p:spPr>
          <a:xfrm>
            <a:off x="4572000" y="1752600"/>
            <a:ext cx="4267200" cy="2514600"/>
          </a:xfrm>
          <a:custGeom>
            <a:avLst/>
            <a:gdLst/>
            <a:ahLst/>
            <a:cxnLst/>
            <a:rect l="l" t="t" r="r" b="b"/>
            <a:pathLst>
              <a:path w="4267200" h="2514600">
                <a:moveTo>
                  <a:pt x="0" y="2514600"/>
                </a:moveTo>
                <a:lnTo>
                  <a:pt x="4267200" y="2514600"/>
                </a:lnTo>
                <a:lnTo>
                  <a:pt x="4267200" y="0"/>
                </a:lnTo>
                <a:lnTo>
                  <a:pt x="0" y="0"/>
                </a:lnTo>
                <a:lnTo>
                  <a:pt x="0" y="2514600"/>
                </a:lnTo>
                <a:close/>
              </a:path>
            </a:pathLst>
          </a:custGeom>
          <a:ln w="381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1512189" y="589080"/>
            <a:ext cx="3250262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job</a:t>
            </a:r>
            <a:r>
              <a:rPr dirty="0" smtClean="0" sz="4400" spc="-4">
                <a:solidFill>
                  <a:srgbClr val="4FFFFF"/>
                </a:solidFill>
                <a:latin typeface="Arial"/>
                <a:cs typeface="Arial"/>
              </a:rPr>
              <a:t>-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manager</a:t>
            </a:r>
            <a:endParaRPr sz="44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804664" y="589080"/>
            <a:ext cx="420486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–</a:t>
            </a:r>
            <a:endParaRPr sz="44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272532" y="589080"/>
            <a:ext cx="793748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LS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112510" y="589080"/>
            <a:ext cx="1604067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la</a:t>
            </a:r>
            <a:r>
              <a:rPr dirty="0" smtClean="0" sz="4400" spc="14">
                <a:solidFill>
                  <a:srgbClr val="4FFFFF"/>
                </a:solidFill>
                <a:latin typeface="Arial"/>
                <a:cs typeface="Arial"/>
              </a:rPr>
              <a:t>y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out</a:t>
            </a:r>
            <a:endParaRPr sz="44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35940" y="1456458"/>
            <a:ext cx="799028" cy="813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dirty="0" smtClean="0" baseline="4203" sz="2100" spc="0" b="1">
                <a:solidFill>
                  <a:srgbClr val="E9FFFF"/>
                </a:solidFill>
                <a:latin typeface="Courier New"/>
                <a:cs typeface="Courier New"/>
              </a:rPr>
              <a:t>0x00000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736"/>
              </a:spcBef>
            </a:pPr>
            <a:r>
              <a:rPr dirty="0" smtClean="0" sz="1400" spc="0" b="1">
                <a:solidFill>
                  <a:srgbClr val="E9FFFF"/>
                </a:solidFill>
                <a:latin typeface="Courier New"/>
                <a:cs typeface="Courier New"/>
              </a:rPr>
              <a:t>0x00020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814"/>
              </a:spcBef>
            </a:pPr>
            <a:r>
              <a:rPr dirty="0" smtClean="0" sz="1400" spc="0" b="1">
                <a:solidFill>
                  <a:srgbClr val="E9FFFF"/>
                </a:solidFill>
                <a:latin typeface="Courier New"/>
                <a:cs typeface="Courier New"/>
              </a:rPr>
              <a:t>0x00100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642997" y="1458254"/>
            <a:ext cx="1232723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in</a:t>
            </a: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errupt</a:t>
            </a:r>
            <a:r>
              <a:rPr dirty="0" smtClean="0" sz="1400" spc="-5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400" spc="-19">
                <a:solidFill>
                  <a:srgbClr val="E9FFFF"/>
                </a:solidFill>
                <a:latin typeface="Arial"/>
                <a:cs typeface="Arial"/>
              </a:rPr>
              <a:t>v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642997" y="2067854"/>
            <a:ext cx="388831" cy="5085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guid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ct val="95825"/>
              </a:lnSpc>
              <a:spcBef>
                <a:spcPts val="713"/>
              </a:spcBef>
            </a:pP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job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642997" y="4302038"/>
            <a:ext cx="667487" cy="5341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en</a:t>
            </a: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inel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ct val="95825"/>
              </a:lnSpc>
              <a:spcBef>
                <a:spcPts val="915"/>
              </a:spcBef>
            </a:pP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k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35940" y="5956526"/>
            <a:ext cx="799028" cy="5338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dirty="0" smtClean="0" baseline="4203" sz="2100" spc="0" b="1">
                <a:solidFill>
                  <a:srgbClr val="E9FFFF"/>
                </a:solidFill>
                <a:latin typeface="Courier New"/>
                <a:cs typeface="Courier New"/>
              </a:rPr>
              <a:t>0x3f800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935"/>
              </a:spcBef>
            </a:pPr>
            <a:r>
              <a:rPr dirty="0" smtClean="0" sz="1400" spc="0" b="1">
                <a:solidFill>
                  <a:srgbClr val="E9FFFF"/>
                </a:solidFill>
                <a:latin typeface="Courier New"/>
                <a:cs typeface="Courier New"/>
              </a:rPr>
              <a:t>0x3fff0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642997" y="5958321"/>
            <a:ext cx="809598" cy="5338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46">
              <a:lnSpc>
                <a:spcPts val="1535"/>
              </a:lnSpc>
              <a:spcBef>
                <a:spcPts val="76"/>
              </a:spcBef>
            </a:pP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loader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912"/>
              </a:spcBef>
            </a:pP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end</a:t>
            </a:r>
            <a:r>
              <a:rPr dirty="0" smtClean="0" sz="14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of</a:t>
            </a:r>
            <a:r>
              <a:rPr dirty="0" smtClean="0" sz="1400" spc="-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LS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572000" y="1397000"/>
            <a:ext cx="1282700" cy="355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8275">
              <a:lnSpc>
                <a:spcPct val="94401"/>
              </a:lnSpc>
              <a:spcBef>
                <a:spcPts val="434"/>
              </a:spcBef>
            </a:pPr>
            <a:r>
              <a:rPr dirty="0" smtClean="0" sz="1400" spc="0" b="1">
                <a:solidFill>
                  <a:srgbClr val="E9FFFF"/>
                </a:solidFill>
                <a:latin typeface="Courier New"/>
                <a:cs typeface="Courier New"/>
              </a:rPr>
              <a:t>0x00000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854700" y="1397000"/>
            <a:ext cx="1019175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8" name="object 28"/>
          <p:cNvSpPr txBox="1"/>
          <p:nvPr/>
        </p:nvSpPr>
        <p:spPr>
          <a:xfrm>
            <a:off x="6873875" y="1397000"/>
            <a:ext cx="1965325" cy="355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582">
              <a:lnSpc>
                <a:spcPct val="95825"/>
              </a:lnSpc>
              <a:spcBef>
                <a:spcPts val="405"/>
              </a:spcBef>
            </a:pP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in</a:t>
            </a: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errupt</a:t>
            </a:r>
            <a:r>
              <a:rPr dirty="0" smtClean="0" sz="1400" spc="-5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400" spc="-19">
                <a:solidFill>
                  <a:srgbClr val="E9FFFF"/>
                </a:solidFill>
                <a:latin typeface="Arial"/>
                <a:cs typeface="Arial"/>
              </a:rPr>
              <a:t>v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854700" y="1701800"/>
            <a:ext cx="1019175" cy="50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4572000" y="1752600"/>
            <a:ext cx="1282700" cy="2514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8275">
              <a:lnSpc>
                <a:spcPct val="94401"/>
              </a:lnSpc>
              <a:spcBef>
                <a:spcPts val="35"/>
              </a:spcBef>
            </a:pPr>
            <a:r>
              <a:rPr dirty="0" smtClean="0" sz="1400" spc="0" b="1">
                <a:solidFill>
                  <a:srgbClr val="E9FFFF"/>
                </a:solidFill>
                <a:latin typeface="Courier New"/>
                <a:cs typeface="Courier New"/>
              </a:rPr>
              <a:t>0x00020</a:t>
            </a:r>
            <a:endParaRPr sz="1400">
              <a:latin typeface="Courier New"/>
              <a:cs typeface="Courier New"/>
            </a:endParaRPr>
          </a:p>
          <a:p>
            <a:pPr marL="168275">
              <a:lnSpc>
                <a:spcPct val="94401"/>
              </a:lnSpc>
              <a:spcBef>
                <a:spcPts val="814"/>
              </a:spcBef>
            </a:pPr>
            <a:r>
              <a:rPr dirty="0" smtClean="0" sz="1400" spc="0" b="1">
                <a:solidFill>
                  <a:srgbClr val="E9FFFF"/>
                </a:solidFill>
                <a:latin typeface="Courier New"/>
                <a:cs typeface="Courier New"/>
              </a:rPr>
              <a:t>0x00100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854700" y="1752600"/>
            <a:ext cx="101917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1">
              <a:lnSpc>
                <a:spcPct val="95825"/>
              </a:lnSpc>
              <a:spcBef>
                <a:spcPts val="5"/>
              </a:spcBef>
            </a:pP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h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873875" y="1752600"/>
            <a:ext cx="1965325" cy="2514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92582" marR="1505388">
              <a:lnSpc>
                <a:spcPts val="1609"/>
              </a:lnSpc>
              <a:spcBef>
                <a:spcPts val="1406"/>
              </a:spcBef>
            </a:pP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guid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endParaRPr sz="1400">
              <a:latin typeface="Arial"/>
              <a:cs typeface="Arial"/>
            </a:endParaRPr>
          </a:p>
          <a:p>
            <a:pPr marL="92582" marR="1505388">
              <a:lnSpc>
                <a:spcPts val="1609"/>
              </a:lnSpc>
              <a:spcBef>
                <a:spcPts val="790"/>
              </a:spcBef>
            </a:pP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job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854700" y="2006600"/>
            <a:ext cx="1019175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2" name="object 22"/>
          <p:cNvSpPr txBox="1"/>
          <p:nvPr/>
        </p:nvSpPr>
        <p:spPr>
          <a:xfrm>
            <a:off x="5854700" y="2311400"/>
            <a:ext cx="1019175" cy="6159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1">
              <a:lnSpc>
                <a:spcPct val="95825"/>
              </a:lnSpc>
              <a:spcBef>
                <a:spcPts val="405"/>
              </a:spcBef>
            </a:pP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ode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854700" y="2927350"/>
            <a:ext cx="1019175" cy="6112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1">
              <a:lnSpc>
                <a:spcPct val="95825"/>
              </a:lnSpc>
              <a:spcBef>
                <a:spcPts val="409"/>
              </a:spcBef>
            </a:pP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da</a:t>
            </a: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54700" y="3538601"/>
            <a:ext cx="1019175" cy="687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1">
              <a:lnSpc>
                <a:spcPct val="95825"/>
              </a:lnSpc>
              <a:spcBef>
                <a:spcPts val="405"/>
              </a:spcBef>
            </a:pP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54700" y="4225925"/>
            <a:ext cx="1019175" cy="41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4572000" y="4267200"/>
            <a:ext cx="1282700" cy="22875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168275">
              <a:lnSpc>
                <a:spcPct val="94401"/>
              </a:lnSpc>
              <a:spcBef>
                <a:spcPts val="12128"/>
              </a:spcBef>
            </a:pP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0x3f800</a:t>
            </a:r>
            <a:endParaRPr sz="1400">
              <a:latin typeface="Courier New"/>
              <a:cs typeface="Courier New"/>
            </a:endParaRPr>
          </a:p>
          <a:p>
            <a:pPr marL="168275">
              <a:lnSpc>
                <a:spcPct val="94401"/>
              </a:lnSpc>
              <a:spcBef>
                <a:spcPts val="816"/>
              </a:spcBef>
            </a:pP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0x3fff0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54700" y="4267200"/>
            <a:ext cx="1019175" cy="6953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6873875" y="4267200"/>
            <a:ext cx="1965325" cy="22875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582">
              <a:lnSpc>
                <a:spcPct val="95825"/>
              </a:lnSpc>
              <a:spcBef>
                <a:spcPts val="85"/>
              </a:spcBef>
            </a:pPr>
            <a:r>
              <a:rPr dirty="0" smtClean="0" sz="1400" spc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dirty="0" smtClean="0" sz="1400" spc="4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dirty="0" smtClean="0" sz="1400" spc="0">
                <a:solidFill>
                  <a:srgbClr val="808080"/>
                </a:solidFill>
                <a:latin typeface="Arial"/>
                <a:cs typeface="Arial"/>
              </a:rPr>
              <a:t>er-</a:t>
            </a:r>
            <a:r>
              <a:rPr dirty="0" smtClean="0" sz="1400" spc="4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dirty="0" smtClean="0" sz="1400" spc="0">
                <a:solidFill>
                  <a:srgbClr val="808080"/>
                </a:solidFill>
                <a:latin typeface="Arial"/>
                <a:cs typeface="Arial"/>
              </a:rPr>
              <a:t>i</a:t>
            </a:r>
            <a:r>
              <a:rPr dirty="0" smtClean="0" sz="1400" spc="-4">
                <a:solidFill>
                  <a:srgbClr val="808080"/>
                </a:solidFill>
                <a:latin typeface="Arial"/>
                <a:cs typeface="Arial"/>
              </a:rPr>
              <a:t>z</a:t>
            </a:r>
            <a:r>
              <a:rPr dirty="0" smtClean="0" sz="1400" spc="0">
                <a:solidFill>
                  <a:srgbClr val="808080"/>
                </a:solidFill>
                <a:latin typeface="Arial"/>
                <a:cs typeface="Arial"/>
              </a:rPr>
              <a:t>ed</a:t>
            </a:r>
            <a:r>
              <a:rPr dirty="0" smtClean="0" sz="1400" spc="-5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mtClean="0" sz="1400" spc="-19">
                <a:solidFill>
                  <a:srgbClr val="808080"/>
                </a:solidFill>
                <a:latin typeface="Arial"/>
                <a:cs typeface="Arial"/>
              </a:rPr>
              <a:t>w</a:t>
            </a:r>
            <a:r>
              <a:rPr dirty="0" smtClean="0" sz="1400" spc="0">
                <a:solidFill>
                  <a:srgbClr val="808080"/>
                </a:solidFill>
                <a:latin typeface="Arial"/>
                <a:cs typeface="Arial"/>
              </a:rPr>
              <a:t>or</a:t>
            </a:r>
            <a:r>
              <a:rPr dirty="0" smtClean="0" sz="1400" spc="4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dirty="0" smtClean="0" sz="1400" spc="0">
                <a:solidFill>
                  <a:srgbClr val="808080"/>
                </a:solidFill>
                <a:latin typeface="Arial"/>
                <a:cs typeface="Arial"/>
              </a:rPr>
              <a:t>-bu</a:t>
            </a:r>
            <a:r>
              <a:rPr dirty="0" smtClean="0" sz="1400" spc="-19">
                <a:solidFill>
                  <a:srgbClr val="808080"/>
                </a:solidFill>
                <a:latin typeface="Arial"/>
                <a:cs typeface="Arial"/>
              </a:rPr>
              <a:t>f</a:t>
            </a:r>
            <a:r>
              <a:rPr dirty="0" smtClean="0" sz="1400" spc="4">
                <a:solidFill>
                  <a:srgbClr val="808080"/>
                </a:solidFill>
                <a:latin typeface="Arial"/>
                <a:cs typeface="Arial"/>
              </a:rPr>
              <a:t>f</a:t>
            </a:r>
            <a:r>
              <a:rPr dirty="0" smtClean="0" sz="1400" spc="0">
                <a:solidFill>
                  <a:srgbClr val="808080"/>
                </a:solidFill>
                <a:latin typeface="Arial"/>
                <a:cs typeface="Arial"/>
              </a:rPr>
              <a:t>er</a:t>
            </a:r>
            <a:endParaRPr sz="1400">
              <a:latin typeface="Arial"/>
              <a:cs typeface="Arial"/>
            </a:endParaRPr>
          </a:p>
          <a:p>
            <a:pPr marL="92582">
              <a:lnSpc>
                <a:spcPct val="95825"/>
              </a:lnSpc>
              <a:spcBef>
                <a:spcPts val="4191"/>
              </a:spcBef>
            </a:pPr>
            <a:r>
              <a:rPr dirty="0" smtClean="0" sz="1400" spc="4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dirty="0" smtClean="0" sz="1400" spc="0">
                <a:solidFill>
                  <a:srgbClr val="808080"/>
                </a:solidFill>
                <a:latin typeface="Arial"/>
                <a:cs typeface="Arial"/>
              </a:rPr>
              <a:t>en</a:t>
            </a:r>
            <a:r>
              <a:rPr dirty="0" smtClean="0" sz="1400" spc="4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808080"/>
                </a:solidFill>
                <a:latin typeface="Arial"/>
                <a:cs typeface="Arial"/>
              </a:rPr>
              <a:t>inel</a:t>
            </a:r>
            <a:endParaRPr sz="1400">
              <a:latin typeface="Arial"/>
              <a:cs typeface="Arial"/>
            </a:endParaRPr>
          </a:p>
          <a:p>
            <a:pPr marL="92582">
              <a:lnSpc>
                <a:spcPct val="95825"/>
              </a:lnSpc>
              <a:spcBef>
                <a:spcPts val="792"/>
              </a:spcBef>
            </a:pPr>
            <a:r>
              <a:rPr dirty="0" smtClean="0" sz="1400" spc="0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dirty="0" smtClean="0" sz="1400" spc="4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dirty="0" smtClean="0" sz="1400" spc="0">
                <a:solidFill>
                  <a:srgbClr val="808080"/>
                </a:solidFill>
                <a:latin typeface="Arial"/>
                <a:cs typeface="Arial"/>
              </a:rPr>
              <a:t>er-</a:t>
            </a:r>
            <a:r>
              <a:rPr dirty="0" smtClean="0" sz="1400" spc="4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dirty="0" smtClean="0" sz="1400" spc="0">
                <a:solidFill>
                  <a:srgbClr val="808080"/>
                </a:solidFill>
                <a:latin typeface="Arial"/>
                <a:cs typeface="Arial"/>
              </a:rPr>
              <a:t>i</a:t>
            </a:r>
            <a:r>
              <a:rPr dirty="0" smtClean="0" sz="1400" spc="-4">
                <a:solidFill>
                  <a:srgbClr val="808080"/>
                </a:solidFill>
                <a:latin typeface="Arial"/>
                <a:cs typeface="Arial"/>
              </a:rPr>
              <a:t>z</a:t>
            </a:r>
            <a:r>
              <a:rPr dirty="0" smtClean="0" sz="1400" spc="0">
                <a:solidFill>
                  <a:srgbClr val="808080"/>
                </a:solidFill>
                <a:latin typeface="Arial"/>
                <a:cs typeface="Arial"/>
              </a:rPr>
              <a:t>ed</a:t>
            </a:r>
            <a:r>
              <a:rPr dirty="0" smtClean="0" sz="1400" spc="-5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mtClean="0" sz="1400" spc="4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dirty="0" smtClean="0" sz="1400" spc="4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dirty="0" smtClean="0" sz="1400" spc="4">
                <a:solidFill>
                  <a:srgbClr val="808080"/>
                </a:solidFill>
                <a:latin typeface="Arial"/>
                <a:cs typeface="Arial"/>
              </a:rPr>
              <a:t>c</a:t>
            </a:r>
            <a:r>
              <a:rPr dirty="0" smtClean="0" sz="1400" spc="0">
                <a:solidFill>
                  <a:srgbClr val="808080"/>
                </a:solidFill>
                <a:latin typeface="Arial"/>
                <a:cs typeface="Arial"/>
              </a:rPr>
              <a:t>k</a:t>
            </a:r>
            <a:endParaRPr sz="1400">
              <a:latin typeface="Arial"/>
              <a:cs typeface="Arial"/>
            </a:endParaRPr>
          </a:p>
          <a:p>
            <a:pPr marL="92582" marR="1084621">
              <a:lnSpc>
                <a:spcPts val="1609"/>
              </a:lnSpc>
              <a:spcBef>
                <a:spcPts val="3202"/>
              </a:spcBef>
            </a:pPr>
            <a:r>
              <a:rPr dirty="0" smtClean="0" sz="1400" spc="0">
                <a:solidFill>
                  <a:srgbClr val="808080"/>
                </a:solidFill>
                <a:latin typeface="Arial"/>
                <a:cs typeface="Arial"/>
              </a:rPr>
              <a:t>loader</a:t>
            </a:r>
            <a:r>
              <a:rPr dirty="0" smtClean="0" sz="1400" spc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endParaRPr sz="1400">
              <a:latin typeface="Arial"/>
              <a:cs typeface="Arial"/>
            </a:endParaRPr>
          </a:p>
          <a:p>
            <a:pPr marL="92582" marR="1084621">
              <a:lnSpc>
                <a:spcPts val="1609"/>
              </a:lnSpc>
              <a:spcBef>
                <a:spcPts val="792"/>
              </a:spcBef>
            </a:pPr>
            <a:r>
              <a:rPr dirty="0" smtClean="0" sz="1400" spc="0">
                <a:solidFill>
                  <a:srgbClr val="808080"/>
                </a:solidFill>
                <a:latin typeface="Arial"/>
                <a:cs typeface="Arial"/>
              </a:rPr>
              <a:t>end</a:t>
            </a:r>
            <a:r>
              <a:rPr dirty="0" smtClean="0" sz="1400" spc="-29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808080"/>
                </a:solidFill>
                <a:latin typeface="Arial"/>
                <a:cs typeface="Arial"/>
              </a:rPr>
              <a:t>of</a:t>
            </a:r>
            <a:r>
              <a:rPr dirty="0" smtClean="0" sz="1400" spc="-9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808080"/>
                </a:solidFill>
                <a:latin typeface="Arial"/>
                <a:cs typeface="Arial"/>
              </a:rPr>
              <a:t>LS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54700" y="4962525"/>
            <a:ext cx="1019175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5854700" y="5267325"/>
            <a:ext cx="1019175" cy="6111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5854700" y="5878512"/>
            <a:ext cx="1019175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5854700" y="6183312"/>
            <a:ext cx="1019175" cy="3571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1598676" y="1397000"/>
            <a:ext cx="965200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1598676" y="1701800"/>
            <a:ext cx="965200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93">
              <a:lnSpc>
                <a:spcPct val="95825"/>
              </a:lnSpc>
              <a:spcBef>
                <a:spcPts val="405"/>
              </a:spcBef>
            </a:pP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h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98676" y="2006600"/>
            <a:ext cx="965200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1598676" y="2311400"/>
            <a:ext cx="965200" cy="6333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93">
              <a:lnSpc>
                <a:spcPct val="95825"/>
              </a:lnSpc>
              <a:spcBef>
                <a:spcPts val="405"/>
              </a:spcBef>
            </a:pP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ode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8676" y="2944749"/>
            <a:ext cx="965200" cy="6351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93">
              <a:lnSpc>
                <a:spcPct val="95825"/>
              </a:lnSpc>
              <a:spcBef>
                <a:spcPts val="409"/>
              </a:spcBef>
            </a:pP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da</a:t>
            </a: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98676" y="3579876"/>
            <a:ext cx="965200" cy="6602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93">
              <a:lnSpc>
                <a:spcPct val="95825"/>
              </a:lnSpc>
              <a:spcBef>
                <a:spcPts val="409"/>
              </a:spcBef>
            </a:pP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98676" y="4240149"/>
            <a:ext cx="9652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1598676" y="4570349"/>
            <a:ext cx="965200" cy="13256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1598676" y="5895975"/>
            <a:ext cx="9652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1598676" y="6226175"/>
            <a:ext cx="9652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bject 4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1598676" y="1397000"/>
            <a:ext cx="965200" cy="304800"/>
          </a:xfrm>
          <a:custGeom>
            <a:avLst/>
            <a:gdLst/>
            <a:ahLst/>
            <a:cxnLst/>
            <a:rect l="l" t="t" r="r" b="b"/>
            <a:pathLst>
              <a:path w="965200" h="304800">
                <a:moveTo>
                  <a:pt x="0" y="304800"/>
                </a:moveTo>
                <a:lnTo>
                  <a:pt x="965200" y="304800"/>
                </a:lnTo>
                <a:lnTo>
                  <a:pt x="9652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1598676" y="1701800"/>
            <a:ext cx="965200" cy="304800"/>
          </a:xfrm>
          <a:custGeom>
            <a:avLst/>
            <a:gdLst/>
            <a:ahLst/>
            <a:cxnLst/>
            <a:rect l="l" t="t" r="r" b="b"/>
            <a:pathLst>
              <a:path w="965200" h="304800">
                <a:moveTo>
                  <a:pt x="0" y="304800"/>
                </a:moveTo>
                <a:lnTo>
                  <a:pt x="965200" y="304800"/>
                </a:lnTo>
                <a:lnTo>
                  <a:pt x="9652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1598676" y="2006600"/>
            <a:ext cx="965200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1598676" y="2311463"/>
            <a:ext cx="965200" cy="328612"/>
          </a:xfrm>
          <a:custGeom>
            <a:avLst/>
            <a:gdLst/>
            <a:ahLst/>
            <a:cxnLst/>
            <a:rect l="l" t="t" r="r" b="b"/>
            <a:pathLst>
              <a:path w="965200" h="328612">
                <a:moveTo>
                  <a:pt x="0" y="328612"/>
                </a:moveTo>
                <a:lnTo>
                  <a:pt x="965200" y="328612"/>
                </a:lnTo>
                <a:lnTo>
                  <a:pt x="965200" y="0"/>
                </a:lnTo>
                <a:lnTo>
                  <a:pt x="0" y="0"/>
                </a:lnTo>
                <a:lnTo>
                  <a:pt x="0" y="328612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1598676" y="2639949"/>
            <a:ext cx="965200" cy="304800"/>
          </a:xfrm>
          <a:custGeom>
            <a:avLst/>
            <a:gdLst/>
            <a:ahLst/>
            <a:cxnLst/>
            <a:rect l="l" t="t" r="r" b="b"/>
            <a:pathLst>
              <a:path w="965200" h="304800">
                <a:moveTo>
                  <a:pt x="0" y="304800"/>
                </a:moveTo>
                <a:lnTo>
                  <a:pt x="965200" y="304800"/>
                </a:lnTo>
                <a:lnTo>
                  <a:pt x="9652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1598676" y="2944749"/>
            <a:ext cx="965200" cy="330200"/>
          </a:xfrm>
          <a:custGeom>
            <a:avLst/>
            <a:gdLst/>
            <a:ahLst/>
            <a:cxnLst/>
            <a:rect l="l" t="t" r="r" b="b"/>
            <a:pathLst>
              <a:path w="965200" h="330200">
                <a:moveTo>
                  <a:pt x="0" y="330200"/>
                </a:moveTo>
                <a:lnTo>
                  <a:pt x="965200" y="330200"/>
                </a:lnTo>
                <a:lnTo>
                  <a:pt x="965200" y="0"/>
                </a:lnTo>
                <a:lnTo>
                  <a:pt x="0" y="0"/>
                </a:lnTo>
                <a:lnTo>
                  <a:pt x="0" y="33020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1598676" y="3275076"/>
            <a:ext cx="965200" cy="304800"/>
          </a:xfrm>
          <a:custGeom>
            <a:avLst/>
            <a:gdLst/>
            <a:ahLst/>
            <a:cxnLst/>
            <a:rect l="l" t="t" r="r" b="b"/>
            <a:pathLst>
              <a:path w="965200" h="304800">
                <a:moveTo>
                  <a:pt x="0" y="304800"/>
                </a:moveTo>
                <a:lnTo>
                  <a:pt x="965200" y="304800"/>
                </a:lnTo>
                <a:lnTo>
                  <a:pt x="9652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1598676" y="3579876"/>
            <a:ext cx="965200" cy="330200"/>
          </a:xfrm>
          <a:custGeom>
            <a:avLst/>
            <a:gdLst/>
            <a:ahLst/>
            <a:cxnLst/>
            <a:rect l="l" t="t" r="r" b="b"/>
            <a:pathLst>
              <a:path w="965200" h="330200">
                <a:moveTo>
                  <a:pt x="0" y="330200"/>
                </a:moveTo>
                <a:lnTo>
                  <a:pt x="965200" y="330200"/>
                </a:lnTo>
                <a:lnTo>
                  <a:pt x="965200" y="0"/>
                </a:lnTo>
                <a:lnTo>
                  <a:pt x="0" y="0"/>
                </a:lnTo>
                <a:lnTo>
                  <a:pt x="0" y="33020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1598676" y="3909949"/>
            <a:ext cx="965200" cy="330200"/>
          </a:xfrm>
          <a:custGeom>
            <a:avLst/>
            <a:gdLst/>
            <a:ahLst/>
            <a:cxnLst/>
            <a:rect l="l" t="t" r="r" b="b"/>
            <a:pathLst>
              <a:path w="965200" h="330200">
                <a:moveTo>
                  <a:pt x="0" y="330200"/>
                </a:moveTo>
                <a:lnTo>
                  <a:pt x="965200" y="330200"/>
                </a:lnTo>
                <a:lnTo>
                  <a:pt x="965200" y="0"/>
                </a:lnTo>
                <a:lnTo>
                  <a:pt x="0" y="0"/>
                </a:lnTo>
                <a:lnTo>
                  <a:pt x="0" y="33020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1598676" y="4240149"/>
            <a:ext cx="965200" cy="330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1598676" y="4570349"/>
            <a:ext cx="965200" cy="1325626"/>
          </a:xfrm>
          <a:custGeom>
            <a:avLst/>
            <a:gdLst/>
            <a:ahLst/>
            <a:cxnLst/>
            <a:rect l="l" t="t" r="r" b="b"/>
            <a:pathLst>
              <a:path w="965200" h="1325626">
                <a:moveTo>
                  <a:pt x="0" y="1325626"/>
                </a:moveTo>
                <a:lnTo>
                  <a:pt x="965200" y="1325626"/>
                </a:lnTo>
                <a:lnTo>
                  <a:pt x="965200" y="0"/>
                </a:lnTo>
                <a:lnTo>
                  <a:pt x="0" y="0"/>
                </a:lnTo>
                <a:lnTo>
                  <a:pt x="0" y="1325626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1598676" y="5895975"/>
            <a:ext cx="965200" cy="330200"/>
          </a:xfrm>
          <a:custGeom>
            <a:avLst/>
            <a:gdLst/>
            <a:ahLst/>
            <a:cxnLst/>
            <a:rect l="l" t="t" r="r" b="b"/>
            <a:pathLst>
              <a:path w="965200" h="330200">
                <a:moveTo>
                  <a:pt x="0" y="330200"/>
                </a:moveTo>
                <a:lnTo>
                  <a:pt x="965200" y="330200"/>
                </a:lnTo>
                <a:lnTo>
                  <a:pt x="965200" y="0"/>
                </a:lnTo>
                <a:lnTo>
                  <a:pt x="0" y="0"/>
                </a:lnTo>
                <a:lnTo>
                  <a:pt x="0" y="33020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1598676" y="6226175"/>
            <a:ext cx="965200" cy="330200"/>
          </a:xfrm>
          <a:custGeom>
            <a:avLst/>
            <a:gdLst/>
            <a:ahLst/>
            <a:cxnLst/>
            <a:rect l="l" t="t" r="r" b="b"/>
            <a:pathLst>
              <a:path w="965200" h="330200">
                <a:moveTo>
                  <a:pt x="0" y="330200"/>
                </a:moveTo>
                <a:lnTo>
                  <a:pt x="965200" y="330200"/>
                </a:lnTo>
                <a:lnTo>
                  <a:pt x="965200" y="0"/>
                </a:lnTo>
                <a:lnTo>
                  <a:pt x="0" y="0"/>
                </a:lnTo>
                <a:lnTo>
                  <a:pt x="0" y="33020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1598676" y="1382776"/>
            <a:ext cx="0" cy="1257300"/>
          </a:xfrm>
          <a:custGeom>
            <a:avLst/>
            <a:gdLst/>
            <a:ahLst/>
            <a:cxnLst/>
            <a:rect l="l" t="t" r="r" b="b"/>
            <a:pathLst>
              <a:path w="0" h="1257300">
                <a:moveTo>
                  <a:pt x="0" y="0"/>
                </a:moveTo>
                <a:lnTo>
                  <a:pt x="0" y="125730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1598676" y="2640076"/>
            <a:ext cx="0" cy="304673"/>
          </a:xfrm>
          <a:custGeom>
            <a:avLst/>
            <a:gdLst/>
            <a:ahLst/>
            <a:cxnLst/>
            <a:rect l="l" t="t" r="r" b="b"/>
            <a:pathLst>
              <a:path w="0" h="304673">
                <a:moveTo>
                  <a:pt x="0" y="0"/>
                </a:moveTo>
                <a:lnTo>
                  <a:pt x="0" y="304673"/>
                </a:lnTo>
              </a:path>
            </a:pathLst>
          </a:custGeom>
          <a:ln w="28575">
            <a:solidFill>
              <a:srgbClr val="E9FFFF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1598676" y="2944749"/>
            <a:ext cx="0" cy="330326"/>
          </a:xfrm>
          <a:custGeom>
            <a:avLst/>
            <a:gdLst/>
            <a:ahLst/>
            <a:cxnLst/>
            <a:rect l="l" t="t" r="r" b="b"/>
            <a:pathLst>
              <a:path w="0" h="330326">
                <a:moveTo>
                  <a:pt x="0" y="0"/>
                </a:moveTo>
                <a:lnTo>
                  <a:pt x="0" y="330326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1598676" y="3275076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28575">
            <a:solidFill>
              <a:srgbClr val="E9FFFF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1598676" y="3579876"/>
            <a:ext cx="0" cy="330200"/>
          </a:xfrm>
          <a:custGeom>
            <a:avLst/>
            <a:gdLst/>
            <a:ahLst/>
            <a:cxnLst/>
            <a:rect l="l" t="t" r="r" b="b"/>
            <a:pathLst>
              <a:path w="0" h="330200">
                <a:moveTo>
                  <a:pt x="0" y="0"/>
                </a:moveTo>
                <a:lnTo>
                  <a:pt x="0" y="33020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1598676" y="3910076"/>
            <a:ext cx="0" cy="330073"/>
          </a:xfrm>
          <a:custGeom>
            <a:avLst/>
            <a:gdLst/>
            <a:ahLst/>
            <a:cxnLst/>
            <a:rect l="l" t="t" r="r" b="b"/>
            <a:pathLst>
              <a:path w="0" h="330073">
                <a:moveTo>
                  <a:pt x="0" y="0"/>
                </a:moveTo>
                <a:lnTo>
                  <a:pt x="0" y="330073"/>
                </a:lnTo>
              </a:path>
            </a:pathLst>
          </a:custGeom>
          <a:ln w="28575">
            <a:solidFill>
              <a:srgbClr val="E9FFFF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1598676" y="4240149"/>
            <a:ext cx="0" cy="330200"/>
          </a:xfrm>
          <a:custGeom>
            <a:avLst/>
            <a:gdLst/>
            <a:ahLst/>
            <a:cxnLst/>
            <a:rect l="l" t="t" r="r" b="b"/>
            <a:pathLst>
              <a:path w="0" h="330200">
                <a:moveTo>
                  <a:pt x="0" y="0"/>
                </a:moveTo>
                <a:lnTo>
                  <a:pt x="0" y="33020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1598676" y="4570349"/>
            <a:ext cx="0" cy="1325626"/>
          </a:xfrm>
          <a:custGeom>
            <a:avLst/>
            <a:gdLst/>
            <a:ahLst/>
            <a:cxnLst/>
            <a:rect l="l" t="t" r="r" b="b"/>
            <a:pathLst>
              <a:path w="0" h="1325626">
                <a:moveTo>
                  <a:pt x="0" y="0"/>
                </a:moveTo>
                <a:lnTo>
                  <a:pt x="0" y="1325626"/>
                </a:lnTo>
              </a:path>
            </a:pathLst>
          </a:custGeom>
          <a:ln w="28575">
            <a:solidFill>
              <a:srgbClr val="E9FFFF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1598676" y="5895975"/>
            <a:ext cx="0" cy="674687"/>
          </a:xfrm>
          <a:custGeom>
            <a:avLst/>
            <a:gdLst/>
            <a:ahLst/>
            <a:cxnLst/>
            <a:rect l="l" t="t" r="r" b="b"/>
            <a:pathLst>
              <a:path w="0" h="674687">
                <a:moveTo>
                  <a:pt x="0" y="0"/>
                </a:moveTo>
                <a:lnTo>
                  <a:pt x="0" y="674687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2563876" y="1382776"/>
            <a:ext cx="0" cy="1257300"/>
          </a:xfrm>
          <a:custGeom>
            <a:avLst/>
            <a:gdLst/>
            <a:ahLst/>
            <a:cxnLst/>
            <a:rect l="l" t="t" r="r" b="b"/>
            <a:pathLst>
              <a:path w="0" h="1257300">
                <a:moveTo>
                  <a:pt x="0" y="0"/>
                </a:moveTo>
                <a:lnTo>
                  <a:pt x="0" y="125730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2563876" y="2640076"/>
            <a:ext cx="0" cy="304673"/>
          </a:xfrm>
          <a:custGeom>
            <a:avLst/>
            <a:gdLst/>
            <a:ahLst/>
            <a:cxnLst/>
            <a:rect l="l" t="t" r="r" b="b"/>
            <a:pathLst>
              <a:path w="0" h="304673">
                <a:moveTo>
                  <a:pt x="0" y="0"/>
                </a:moveTo>
                <a:lnTo>
                  <a:pt x="0" y="304673"/>
                </a:lnTo>
              </a:path>
            </a:pathLst>
          </a:custGeom>
          <a:ln w="28575">
            <a:solidFill>
              <a:srgbClr val="E9FFFF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" name="object 66"/>
          <p:cNvSpPr/>
          <p:nvPr/>
        </p:nvSpPr>
        <p:spPr>
          <a:xfrm>
            <a:off x="2563876" y="2944749"/>
            <a:ext cx="0" cy="330326"/>
          </a:xfrm>
          <a:custGeom>
            <a:avLst/>
            <a:gdLst/>
            <a:ahLst/>
            <a:cxnLst/>
            <a:rect l="l" t="t" r="r" b="b"/>
            <a:pathLst>
              <a:path w="0" h="330326">
                <a:moveTo>
                  <a:pt x="0" y="0"/>
                </a:moveTo>
                <a:lnTo>
                  <a:pt x="0" y="330326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7" name="object 67"/>
          <p:cNvSpPr/>
          <p:nvPr/>
        </p:nvSpPr>
        <p:spPr>
          <a:xfrm>
            <a:off x="2563876" y="3275076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28575">
            <a:solidFill>
              <a:srgbClr val="E9FFFF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8" name="object 68"/>
          <p:cNvSpPr/>
          <p:nvPr/>
        </p:nvSpPr>
        <p:spPr>
          <a:xfrm>
            <a:off x="2563876" y="3579876"/>
            <a:ext cx="0" cy="330200"/>
          </a:xfrm>
          <a:custGeom>
            <a:avLst/>
            <a:gdLst/>
            <a:ahLst/>
            <a:cxnLst/>
            <a:rect l="l" t="t" r="r" b="b"/>
            <a:pathLst>
              <a:path w="0" h="330200">
                <a:moveTo>
                  <a:pt x="0" y="0"/>
                </a:moveTo>
                <a:lnTo>
                  <a:pt x="0" y="33020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9" name="object 69"/>
          <p:cNvSpPr/>
          <p:nvPr/>
        </p:nvSpPr>
        <p:spPr>
          <a:xfrm>
            <a:off x="2563876" y="3910076"/>
            <a:ext cx="0" cy="330073"/>
          </a:xfrm>
          <a:custGeom>
            <a:avLst/>
            <a:gdLst/>
            <a:ahLst/>
            <a:cxnLst/>
            <a:rect l="l" t="t" r="r" b="b"/>
            <a:pathLst>
              <a:path w="0" h="330073">
                <a:moveTo>
                  <a:pt x="0" y="0"/>
                </a:moveTo>
                <a:lnTo>
                  <a:pt x="0" y="330073"/>
                </a:lnTo>
              </a:path>
            </a:pathLst>
          </a:custGeom>
          <a:ln w="28575">
            <a:solidFill>
              <a:srgbClr val="E9FFFF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0" name="object 70"/>
          <p:cNvSpPr/>
          <p:nvPr/>
        </p:nvSpPr>
        <p:spPr>
          <a:xfrm>
            <a:off x="2563876" y="4240149"/>
            <a:ext cx="0" cy="330200"/>
          </a:xfrm>
          <a:custGeom>
            <a:avLst/>
            <a:gdLst/>
            <a:ahLst/>
            <a:cxnLst/>
            <a:rect l="l" t="t" r="r" b="b"/>
            <a:pathLst>
              <a:path w="0" h="330200">
                <a:moveTo>
                  <a:pt x="0" y="0"/>
                </a:moveTo>
                <a:lnTo>
                  <a:pt x="0" y="33020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1" name="object 71"/>
          <p:cNvSpPr/>
          <p:nvPr/>
        </p:nvSpPr>
        <p:spPr>
          <a:xfrm>
            <a:off x="2563876" y="4570349"/>
            <a:ext cx="0" cy="1325626"/>
          </a:xfrm>
          <a:custGeom>
            <a:avLst/>
            <a:gdLst/>
            <a:ahLst/>
            <a:cxnLst/>
            <a:rect l="l" t="t" r="r" b="b"/>
            <a:pathLst>
              <a:path w="0" h="1325626">
                <a:moveTo>
                  <a:pt x="0" y="0"/>
                </a:moveTo>
                <a:lnTo>
                  <a:pt x="0" y="1325626"/>
                </a:lnTo>
              </a:path>
            </a:pathLst>
          </a:custGeom>
          <a:ln w="28575">
            <a:solidFill>
              <a:srgbClr val="E9FFFF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2" name="object 72"/>
          <p:cNvSpPr/>
          <p:nvPr/>
        </p:nvSpPr>
        <p:spPr>
          <a:xfrm>
            <a:off x="2563876" y="5895975"/>
            <a:ext cx="0" cy="674687"/>
          </a:xfrm>
          <a:custGeom>
            <a:avLst/>
            <a:gdLst/>
            <a:ahLst/>
            <a:cxnLst/>
            <a:rect l="l" t="t" r="r" b="b"/>
            <a:pathLst>
              <a:path w="0" h="674687">
                <a:moveTo>
                  <a:pt x="0" y="0"/>
                </a:moveTo>
                <a:lnTo>
                  <a:pt x="0" y="674687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3" name="object 73"/>
          <p:cNvSpPr/>
          <p:nvPr/>
        </p:nvSpPr>
        <p:spPr>
          <a:xfrm>
            <a:off x="1584325" y="1701800"/>
            <a:ext cx="993775" cy="0"/>
          </a:xfrm>
          <a:custGeom>
            <a:avLst/>
            <a:gdLst/>
            <a:ahLst/>
            <a:cxnLst/>
            <a:rect l="l" t="t" r="r" b="b"/>
            <a:pathLst>
              <a:path w="993775" h="0">
                <a:moveTo>
                  <a:pt x="0" y="0"/>
                </a:moveTo>
                <a:lnTo>
                  <a:pt x="9937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4" name="object 74"/>
          <p:cNvSpPr/>
          <p:nvPr/>
        </p:nvSpPr>
        <p:spPr>
          <a:xfrm>
            <a:off x="1584325" y="2006600"/>
            <a:ext cx="993775" cy="0"/>
          </a:xfrm>
          <a:custGeom>
            <a:avLst/>
            <a:gdLst/>
            <a:ahLst/>
            <a:cxnLst/>
            <a:rect l="l" t="t" r="r" b="b"/>
            <a:pathLst>
              <a:path w="993775" h="0">
                <a:moveTo>
                  <a:pt x="0" y="0"/>
                </a:moveTo>
                <a:lnTo>
                  <a:pt x="9937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5" name="object 75"/>
          <p:cNvSpPr/>
          <p:nvPr/>
        </p:nvSpPr>
        <p:spPr>
          <a:xfrm>
            <a:off x="1584325" y="2311400"/>
            <a:ext cx="993775" cy="0"/>
          </a:xfrm>
          <a:custGeom>
            <a:avLst/>
            <a:gdLst/>
            <a:ahLst/>
            <a:cxnLst/>
            <a:rect l="l" t="t" r="r" b="b"/>
            <a:pathLst>
              <a:path w="993775" h="0">
                <a:moveTo>
                  <a:pt x="0" y="0"/>
                </a:moveTo>
                <a:lnTo>
                  <a:pt x="9937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6" name="object 76"/>
          <p:cNvSpPr/>
          <p:nvPr/>
        </p:nvSpPr>
        <p:spPr>
          <a:xfrm>
            <a:off x="1584325" y="2944749"/>
            <a:ext cx="993775" cy="0"/>
          </a:xfrm>
          <a:custGeom>
            <a:avLst/>
            <a:gdLst/>
            <a:ahLst/>
            <a:cxnLst/>
            <a:rect l="l" t="t" r="r" b="b"/>
            <a:pathLst>
              <a:path w="993775" h="0">
                <a:moveTo>
                  <a:pt x="0" y="0"/>
                </a:moveTo>
                <a:lnTo>
                  <a:pt x="9937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7" name="object 77"/>
          <p:cNvSpPr/>
          <p:nvPr/>
        </p:nvSpPr>
        <p:spPr>
          <a:xfrm>
            <a:off x="1584325" y="3579876"/>
            <a:ext cx="993775" cy="0"/>
          </a:xfrm>
          <a:custGeom>
            <a:avLst/>
            <a:gdLst/>
            <a:ahLst/>
            <a:cxnLst/>
            <a:rect l="l" t="t" r="r" b="b"/>
            <a:pathLst>
              <a:path w="993775" h="0">
                <a:moveTo>
                  <a:pt x="0" y="0"/>
                </a:moveTo>
                <a:lnTo>
                  <a:pt x="9937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8" name="object 78"/>
          <p:cNvSpPr/>
          <p:nvPr/>
        </p:nvSpPr>
        <p:spPr>
          <a:xfrm>
            <a:off x="1584325" y="4240149"/>
            <a:ext cx="993775" cy="0"/>
          </a:xfrm>
          <a:custGeom>
            <a:avLst/>
            <a:gdLst/>
            <a:ahLst/>
            <a:cxnLst/>
            <a:rect l="l" t="t" r="r" b="b"/>
            <a:pathLst>
              <a:path w="993775" h="0">
                <a:moveTo>
                  <a:pt x="0" y="0"/>
                </a:moveTo>
                <a:lnTo>
                  <a:pt x="9937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9" name="object 79"/>
          <p:cNvSpPr/>
          <p:nvPr/>
        </p:nvSpPr>
        <p:spPr>
          <a:xfrm>
            <a:off x="1584325" y="4570349"/>
            <a:ext cx="993775" cy="0"/>
          </a:xfrm>
          <a:custGeom>
            <a:avLst/>
            <a:gdLst/>
            <a:ahLst/>
            <a:cxnLst/>
            <a:rect l="l" t="t" r="r" b="b"/>
            <a:pathLst>
              <a:path w="993775" h="0">
                <a:moveTo>
                  <a:pt x="0" y="0"/>
                </a:moveTo>
                <a:lnTo>
                  <a:pt x="9937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0" name="object 80"/>
          <p:cNvSpPr/>
          <p:nvPr/>
        </p:nvSpPr>
        <p:spPr>
          <a:xfrm>
            <a:off x="1584325" y="5895975"/>
            <a:ext cx="993775" cy="0"/>
          </a:xfrm>
          <a:custGeom>
            <a:avLst/>
            <a:gdLst/>
            <a:ahLst/>
            <a:cxnLst/>
            <a:rect l="l" t="t" r="r" b="b"/>
            <a:pathLst>
              <a:path w="993775" h="0">
                <a:moveTo>
                  <a:pt x="0" y="0"/>
                </a:moveTo>
                <a:lnTo>
                  <a:pt x="9937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1" name="object 81"/>
          <p:cNvSpPr/>
          <p:nvPr/>
        </p:nvSpPr>
        <p:spPr>
          <a:xfrm>
            <a:off x="1584325" y="6226175"/>
            <a:ext cx="993775" cy="0"/>
          </a:xfrm>
          <a:custGeom>
            <a:avLst/>
            <a:gdLst/>
            <a:ahLst/>
            <a:cxnLst/>
            <a:rect l="l" t="t" r="r" b="b"/>
            <a:pathLst>
              <a:path w="993775" h="0">
                <a:moveTo>
                  <a:pt x="0" y="0"/>
                </a:moveTo>
                <a:lnTo>
                  <a:pt x="9937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2" name="object 82"/>
          <p:cNvSpPr/>
          <p:nvPr/>
        </p:nvSpPr>
        <p:spPr>
          <a:xfrm>
            <a:off x="1584325" y="1397000"/>
            <a:ext cx="993775" cy="0"/>
          </a:xfrm>
          <a:custGeom>
            <a:avLst/>
            <a:gdLst/>
            <a:ahLst/>
            <a:cxnLst/>
            <a:rect l="l" t="t" r="r" b="b"/>
            <a:pathLst>
              <a:path w="993775" h="0">
                <a:moveTo>
                  <a:pt x="0" y="0"/>
                </a:moveTo>
                <a:lnTo>
                  <a:pt x="9937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3" name="object 83"/>
          <p:cNvSpPr/>
          <p:nvPr/>
        </p:nvSpPr>
        <p:spPr>
          <a:xfrm>
            <a:off x="1584325" y="6556375"/>
            <a:ext cx="993775" cy="0"/>
          </a:xfrm>
          <a:custGeom>
            <a:avLst/>
            <a:gdLst/>
            <a:ahLst/>
            <a:cxnLst/>
            <a:rect l="l" t="t" r="r" b="b"/>
            <a:pathLst>
              <a:path w="993775" h="0">
                <a:moveTo>
                  <a:pt x="0" y="0"/>
                </a:moveTo>
                <a:lnTo>
                  <a:pt x="9937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4" name="object 84"/>
          <p:cNvSpPr/>
          <p:nvPr/>
        </p:nvSpPr>
        <p:spPr>
          <a:xfrm>
            <a:off x="5854700" y="1397000"/>
            <a:ext cx="1019175" cy="304800"/>
          </a:xfrm>
          <a:custGeom>
            <a:avLst/>
            <a:gdLst/>
            <a:ahLst/>
            <a:cxnLst/>
            <a:rect l="l" t="t" r="r" b="b"/>
            <a:pathLst>
              <a:path w="1019175" h="304800">
                <a:moveTo>
                  <a:pt x="0" y="304800"/>
                </a:moveTo>
                <a:lnTo>
                  <a:pt x="1019175" y="304800"/>
                </a:lnTo>
                <a:lnTo>
                  <a:pt x="1019175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5" name="object 85"/>
          <p:cNvSpPr/>
          <p:nvPr/>
        </p:nvSpPr>
        <p:spPr>
          <a:xfrm>
            <a:off x="5854700" y="1701800"/>
            <a:ext cx="1019175" cy="304800"/>
          </a:xfrm>
          <a:custGeom>
            <a:avLst/>
            <a:gdLst/>
            <a:ahLst/>
            <a:cxnLst/>
            <a:rect l="l" t="t" r="r" b="b"/>
            <a:pathLst>
              <a:path w="1019175" h="304800">
                <a:moveTo>
                  <a:pt x="0" y="304800"/>
                </a:moveTo>
                <a:lnTo>
                  <a:pt x="1019175" y="304800"/>
                </a:lnTo>
                <a:lnTo>
                  <a:pt x="1019175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6" name="object 86"/>
          <p:cNvSpPr/>
          <p:nvPr/>
        </p:nvSpPr>
        <p:spPr>
          <a:xfrm>
            <a:off x="5854700" y="2006600"/>
            <a:ext cx="1019175" cy="304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7" name="object 87"/>
          <p:cNvSpPr/>
          <p:nvPr/>
        </p:nvSpPr>
        <p:spPr>
          <a:xfrm>
            <a:off x="5854700" y="2311400"/>
            <a:ext cx="1019175" cy="304800"/>
          </a:xfrm>
          <a:custGeom>
            <a:avLst/>
            <a:gdLst/>
            <a:ahLst/>
            <a:cxnLst/>
            <a:rect l="l" t="t" r="r" b="b"/>
            <a:pathLst>
              <a:path w="1019175" h="304800">
                <a:moveTo>
                  <a:pt x="0" y="304800"/>
                </a:moveTo>
                <a:lnTo>
                  <a:pt x="1019175" y="304800"/>
                </a:lnTo>
                <a:lnTo>
                  <a:pt x="1019175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8" name="object 88"/>
          <p:cNvSpPr/>
          <p:nvPr/>
        </p:nvSpPr>
        <p:spPr>
          <a:xfrm>
            <a:off x="5854700" y="2616200"/>
            <a:ext cx="1019175" cy="311150"/>
          </a:xfrm>
          <a:custGeom>
            <a:avLst/>
            <a:gdLst/>
            <a:ahLst/>
            <a:cxnLst/>
            <a:rect l="l" t="t" r="r" b="b"/>
            <a:pathLst>
              <a:path w="1019175" h="311150">
                <a:moveTo>
                  <a:pt x="0" y="311150"/>
                </a:moveTo>
                <a:lnTo>
                  <a:pt x="1019175" y="311150"/>
                </a:lnTo>
                <a:lnTo>
                  <a:pt x="1019175" y="0"/>
                </a:lnTo>
                <a:lnTo>
                  <a:pt x="0" y="0"/>
                </a:lnTo>
                <a:lnTo>
                  <a:pt x="0" y="31115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9" name="object 89"/>
          <p:cNvSpPr/>
          <p:nvPr/>
        </p:nvSpPr>
        <p:spPr>
          <a:xfrm>
            <a:off x="5854700" y="2927350"/>
            <a:ext cx="1019175" cy="304800"/>
          </a:xfrm>
          <a:custGeom>
            <a:avLst/>
            <a:gdLst/>
            <a:ahLst/>
            <a:cxnLst/>
            <a:rect l="l" t="t" r="r" b="b"/>
            <a:pathLst>
              <a:path w="1019175" h="304800">
                <a:moveTo>
                  <a:pt x="0" y="304800"/>
                </a:moveTo>
                <a:lnTo>
                  <a:pt x="1019175" y="304800"/>
                </a:lnTo>
                <a:lnTo>
                  <a:pt x="1019175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0" name="object 90"/>
          <p:cNvSpPr/>
          <p:nvPr/>
        </p:nvSpPr>
        <p:spPr>
          <a:xfrm>
            <a:off x="5854700" y="3232213"/>
            <a:ext cx="1019175" cy="306387"/>
          </a:xfrm>
          <a:custGeom>
            <a:avLst/>
            <a:gdLst/>
            <a:ahLst/>
            <a:cxnLst/>
            <a:rect l="l" t="t" r="r" b="b"/>
            <a:pathLst>
              <a:path w="1019175" h="306387">
                <a:moveTo>
                  <a:pt x="0" y="306387"/>
                </a:moveTo>
                <a:lnTo>
                  <a:pt x="1019175" y="306387"/>
                </a:lnTo>
                <a:lnTo>
                  <a:pt x="1019175" y="0"/>
                </a:lnTo>
                <a:lnTo>
                  <a:pt x="0" y="0"/>
                </a:lnTo>
                <a:lnTo>
                  <a:pt x="0" y="306387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1" name="object 91"/>
          <p:cNvSpPr/>
          <p:nvPr/>
        </p:nvSpPr>
        <p:spPr>
          <a:xfrm>
            <a:off x="5854700" y="3538601"/>
            <a:ext cx="1019175" cy="304800"/>
          </a:xfrm>
          <a:custGeom>
            <a:avLst/>
            <a:gdLst/>
            <a:ahLst/>
            <a:cxnLst/>
            <a:rect l="l" t="t" r="r" b="b"/>
            <a:pathLst>
              <a:path w="1019175" h="304800">
                <a:moveTo>
                  <a:pt x="0" y="304800"/>
                </a:moveTo>
                <a:lnTo>
                  <a:pt x="1019175" y="304800"/>
                </a:lnTo>
                <a:lnTo>
                  <a:pt x="1019175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2" name="object 92"/>
          <p:cNvSpPr/>
          <p:nvPr/>
        </p:nvSpPr>
        <p:spPr>
          <a:xfrm>
            <a:off x="5854700" y="3843337"/>
            <a:ext cx="1019175" cy="382587"/>
          </a:xfrm>
          <a:custGeom>
            <a:avLst/>
            <a:gdLst/>
            <a:ahLst/>
            <a:cxnLst/>
            <a:rect l="l" t="t" r="r" b="b"/>
            <a:pathLst>
              <a:path w="1019175" h="382587">
                <a:moveTo>
                  <a:pt x="0" y="382587"/>
                </a:moveTo>
                <a:lnTo>
                  <a:pt x="1019175" y="382587"/>
                </a:lnTo>
                <a:lnTo>
                  <a:pt x="1019175" y="0"/>
                </a:lnTo>
                <a:lnTo>
                  <a:pt x="0" y="0"/>
                </a:lnTo>
                <a:lnTo>
                  <a:pt x="0" y="382587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3" name="object 93"/>
          <p:cNvSpPr/>
          <p:nvPr/>
        </p:nvSpPr>
        <p:spPr>
          <a:xfrm>
            <a:off x="5854700" y="4225925"/>
            <a:ext cx="1019175" cy="736600"/>
          </a:xfrm>
          <a:custGeom>
            <a:avLst/>
            <a:gdLst/>
            <a:ahLst/>
            <a:cxnLst/>
            <a:rect l="l" t="t" r="r" b="b"/>
            <a:pathLst>
              <a:path w="1019175" h="736600">
                <a:moveTo>
                  <a:pt x="0" y="736600"/>
                </a:moveTo>
                <a:lnTo>
                  <a:pt x="1019175" y="736600"/>
                </a:lnTo>
                <a:lnTo>
                  <a:pt x="1019175" y="0"/>
                </a:lnTo>
                <a:lnTo>
                  <a:pt x="0" y="0"/>
                </a:lnTo>
                <a:lnTo>
                  <a:pt x="0" y="73660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4" name="object 94"/>
          <p:cNvSpPr/>
          <p:nvPr/>
        </p:nvSpPr>
        <p:spPr>
          <a:xfrm>
            <a:off x="5854700" y="4962525"/>
            <a:ext cx="1019175" cy="304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5" name="object 95"/>
          <p:cNvSpPr/>
          <p:nvPr/>
        </p:nvSpPr>
        <p:spPr>
          <a:xfrm>
            <a:off x="5854700" y="5267325"/>
            <a:ext cx="1019175" cy="611187"/>
          </a:xfrm>
          <a:custGeom>
            <a:avLst/>
            <a:gdLst/>
            <a:ahLst/>
            <a:cxnLst/>
            <a:rect l="l" t="t" r="r" b="b"/>
            <a:pathLst>
              <a:path w="1019175" h="611187">
                <a:moveTo>
                  <a:pt x="0" y="611187"/>
                </a:moveTo>
                <a:lnTo>
                  <a:pt x="1019175" y="611187"/>
                </a:lnTo>
                <a:lnTo>
                  <a:pt x="1019175" y="0"/>
                </a:lnTo>
                <a:lnTo>
                  <a:pt x="0" y="0"/>
                </a:lnTo>
                <a:lnTo>
                  <a:pt x="0" y="611187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6" name="object 96"/>
          <p:cNvSpPr/>
          <p:nvPr/>
        </p:nvSpPr>
        <p:spPr>
          <a:xfrm>
            <a:off x="5854700" y="5878512"/>
            <a:ext cx="1019175" cy="304800"/>
          </a:xfrm>
          <a:custGeom>
            <a:avLst/>
            <a:gdLst/>
            <a:ahLst/>
            <a:cxnLst/>
            <a:rect l="l" t="t" r="r" b="b"/>
            <a:pathLst>
              <a:path w="1019175" h="304800">
                <a:moveTo>
                  <a:pt x="0" y="304800"/>
                </a:moveTo>
                <a:lnTo>
                  <a:pt x="1019175" y="304800"/>
                </a:lnTo>
                <a:lnTo>
                  <a:pt x="1019175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7" name="object 97"/>
          <p:cNvSpPr/>
          <p:nvPr/>
        </p:nvSpPr>
        <p:spPr>
          <a:xfrm>
            <a:off x="5854700" y="6183312"/>
            <a:ext cx="1019175" cy="357187"/>
          </a:xfrm>
          <a:custGeom>
            <a:avLst/>
            <a:gdLst/>
            <a:ahLst/>
            <a:cxnLst/>
            <a:rect l="l" t="t" r="r" b="b"/>
            <a:pathLst>
              <a:path w="1019175" h="357187">
                <a:moveTo>
                  <a:pt x="0" y="357187"/>
                </a:moveTo>
                <a:lnTo>
                  <a:pt x="1019175" y="357187"/>
                </a:lnTo>
                <a:lnTo>
                  <a:pt x="1019175" y="0"/>
                </a:lnTo>
                <a:lnTo>
                  <a:pt x="0" y="0"/>
                </a:lnTo>
                <a:lnTo>
                  <a:pt x="0" y="35718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8" name="object 98"/>
          <p:cNvSpPr/>
          <p:nvPr/>
        </p:nvSpPr>
        <p:spPr>
          <a:xfrm>
            <a:off x="5854700" y="1382776"/>
            <a:ext cx="0" cy="1233424"/>
          </a:xfrm>
          <a:custGeom>
            <a:avLst/>
            <a:gdLst/>
            <a:ahLst/>
            <a:cxnLst/>
            <a:rect l="l" t="t" r="r" b="b"/>
            <a:pathLst>
              <a:path w="0" h="1233424">
                <a:moveTo>
                  <a:pt x="0" y="0"/>
                </a:moveTo>
                <a:lnTo>
                  <a:pt x="0" y="1233424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9" name="object 99"/>
          <p:cNvSpPr/>
          <p:nvPr/>
        </p:nvSpPr>
        <p:spPr>
          <a:xfrm>
            <a:off x="5854700" y="2616200"/>
            <a:ext cx="0" cy="311150"/>
          </a:xfrm>
          <a:custGeom>
            <a:avLst/>
            <a:gdLst/>
            <a:ahLst/>
            <a:cxnLst/>
            <a:rect l="l" t="t" r="r" b="b"/>
            <a:pathLst>
              <a:path w="0" h="311150">
                <a:moveTo>
                  <a:pt x="0" y="0"/>
                </a:moveTo>
                <a:lnTo>
                  <a:pt x="0" y="311150"/>
                </a:lnTo>
              </a:path>
            </a:pathLst>
          </a:custGeom>
          <a:ln w="28575">
            <a:solidFill>
              <a:srgbClr val="E9FFFF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0" name="object 100"/>
          <p:cNvSpPr/>
          <p:nvPr/>
        </p:nvSpPr>
        <p:spPr>
          <a:xfrm>
            <a:off x="5854700" y="2927350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1" name="object 101"/>
          <p:cNvSpPr/>
          <p:nvPr/>
        </p:nvSpPr>
        <p:spPr>
          <a:xfrm>
            <a:off x="5854700" y="3232150"/>
            <a:ext cx="0" cy="306450"/>
          </a:xfrm>
          <a:custGeom>
            <a:avLst/>
            <a:gdLst/>
            <a:ahLst/>
            <a:cxnLst/>
            <a:rect l="l" t="t" r="r" b="b"/>
            <a:pathLst>
              <a:path w="0" h="306450">
                <a:moveTo>
                  <a:pt x="0" y="0"/>
                </a:moveTo>
                <a:lnTo>
                  <a:pt x="0" y="306450"/>
                </a:lnTo>
              </a:path>
            </a:pathLst>
          </a:custGeom>
          <a:ln w="28575">
            <a:solidFill>
              <a:srgbClr val="E9FFFF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2" name="object 102"/>
          <p:cNvSpPr/>
          <p:nvPr/>
        </p:nvSpPr>
        <p:spPr>
          <a:xfrm>
            <a:off x="5854700" y="3538601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3" name="object 103"/>
          <p:cNvSpPr/>
          <p:nvPr/>
        </p:nvSpPr>
        <p:spPr>
          <a:xfrm>
            <a:off x="5854700" y="3843401"/>
            <a:ext cx="0" cy="1119124"/>
          </a:xfrm>
          <a:custGeom>
            <a:avLst/>
            <a:gdLst/>
            <a:ahLst/>
            <a:cxnLst/>
            <a:rect l="l" t="t" r="r" b="b"/>
            <a:pathLst>
              <a:path w="0" h="1119124">
                <a:moveTo>
                  <a:pt x="0" y="0"/>
                </a:moveTo>
                <a:lnTo>
                  <a:pt x="0" y="1119124"/>
                </a:lnTo>
              </a:path>
            </a:pathLst>
          </a:custGeom>
          <a:ln w="28575">
            <a:solidFill>
              <a:srgbClr val="E9FFFF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4" name="object 104"/>
          <p:cNvSpPr/>
          <p:nvPr/>
        </p:nvSpPr>
        <p:spPr>
          <a:xfrm>
            <a:off x="5854700" y="4962525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5" name="object 105"/>
          <p:cNvSpPr/>
          <p:nvPr/>
        </p:nvSpPr>
        <p:spPr>
          <a:xfrm>
            <a:off x="5854700" y="5267325"/>
            <a:ext cx="0" cy="611187"/>
          </a:xfrm>
          <a:custGeom>
            <a:avLst/>
            <a:gdLst/>
            <a:ahLst/>
            <a:cxnLst/>
            <a:rect l="l" t="t" r="r" b="b"/>
            <a:pathLst>
              <a:path w="0" h="611187">
                <a:moveTo>
                  <a:pt x="0" y="0"/>
                </a:moveTo>
                <a:lnTo>
                  <a:pt x="0" y="611187"/>
                </a:lnTo>
              </a:path>
            </a:pathLst>
          </a:custGeom>
          <a:ln w="28575">
            <a:solidFill>
              <a:srgbClr val="E9FFFF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6" name="object 106"/>
          <p:cNvSpPr/>
          <p:nvPr/>
        </p:nvSpPr>
        <p:spPr>
          <a:xfrm>
            <a:off x="5854700" y="5878512"/>
            <a:ext cx="0" cy="676275"/>
          </a:xfrm>
          <a:custGeom>
            <a:avLst/>
            <a:gdLst/>
            <a:ahLst/>
            <a:cxnLst/>
            <a:rect l="l" t="t" r="r" b="b"/>
            <a:pathLst>
              <a:path w="0" h="676275">
                <a:moveTo>
                  <a:pt x="0" y="0"/>
                </a:moveTo>
                <a:lnTo>
                  <a:pt x="0" y="676275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7" name="object 107"/>
          <p:cNvSpPr/>
          <p:nvPr/>
        </p:nvSpPr>
        <p:spPr>
          <a:xfrm>
            <a:off x="6873875" y="1382776"/>
            <a:ext cx="0" cy="1233424"/>
          </a:xfrm>
          <a:custGeom>
            <a:avLst/>
            <a:gdLst/>
            <a:ahLst/>
            <a:cxnLst/>
            <a:rect l="l" t="t" r="r" b="b"/>
            <a:pathLst>
              <a:path w="0" h="1233424">
                <a:moveTo>
                  <a:pt x="0" y="0"/>
                </a:moveTo>
                <a:lnTo>
                  <a:pt x="0" y="1233424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8" name="object 108"/>
          <p:cNvSpPr/>
          <p:nvPr/>
        </p:nvSpPr>
        <p:spPr>
          <a:xfrm>
            <a:off x="6873875" y="2616200"/>
            <a:ext cx="0" cy="311150"/>
          </a:xfrm>
          <a:custGeom>
            <a:avLst/>
            <a:gdLst/>
            <a:ahLst/>
            <a:cxnLst/>
            <a:rect l="l" t="t" r="r" b="b"/>
            <a:pathLst>
              <a:path w="0" h="311150">
                <a:moveTo>
                  <a:pt x="0" y="0"/>
                </a:moveTo>
                <a:lnTo>
                  <a:pt x="0" y="311150"/>
                </a:lnTo>
              </a:path>
            </a:pathLst>
          </a:custGeom>
          <a:ln w="28575">
            <a:solidFill>
              <a:srgbClr val="E9FFFF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9" name="object 109"/>
          <p:cNvSpPr/>
          <p:nvPr/>
        </p:nvSpPr>
        <p:spPr>
          <a:xfrm>
            <a:off x="6873875" y="2927350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0" name="object 110"/>
          <p:cNvSpPr/>
          <p:nvPr/>
        </p:nvSpPr>
        <p:spPr>
          <a:xfrm>
            <a:off x="6873875" y="3232150"/>
            <a:ext cx="0" cy="306450"/>
          </a:xfrm>
          <a:custGeom>
            <a:avLst/>
            <a:gdLst/>
            <a:ahLst/>
            <a:cxnLst/>
            <a:rect l="l" t="t" r="r" b="b"/>
            <a:pathLst>
              <a:path w="0" h="306450">
                <a:moveTo>
                  <a:pt x="0" y="0"/>
                </a:moveTo>
                <a:lnTo>
                  <a:pt x="0" y="306450"/>
                </a:lnTo>
              </a:path>
            </a:pathLst>
          </a:custGeom>
          <a:ln w="28575">
            <a:solidFill>
              <a:srgbClr val="E9FFFF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1" name="object 111"/>
          <p:cNvSpPr/>
          <p:nvPr/>
        </p:nvSpPr>
        <p:spPr>
          <a:xfrm>
            <a:off x="6873875" y="3538601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2" name="object 112"/>
          <p:cNvSpPr/>
          <p:nvPr/>
        </p:nvSpPr>
        <p:spPr>
          <a:xfrm>
            <a:off x="6873875" y="3843401"/>
            <a:ext cx="0" cy="1119124"/>
          </a:xfrm>
          <a:custGeom>
            <a:avLst/>
            <a:gdLst/>
            <a:ahLst/>
            <a:cxnLst/>
            <a:rect l="l" t="t" r="r" b="b"/>
            <a:pathLst>
              <a:path w="0" h="1119124">
                <a:moveTo>
                  <a:pt x="0" y="0"/>
                </a:moveTo>
                <a:lnTo>
                  <a:pt x="0" y="1119124"/>
                </a:lnTo>
              </a:path>
            </a:pathLst>
          </a:custGeom>
          <a:ln w="28575">
            <a:solidFill>
              <a:srgbClr val="E9FFFF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3" name="object 113"/>
          <p:cNvSpPr/>
          <p:nvPr/>
        </p:nvSpPr>
        <p:spPr>
          <a:xfrm>
            <a:off x="6873875" y="4962525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4" name="object 114"/>
          <p:cNvSpPr/>
          <p:nvPr/>
        </p:nvSpPr>
        <p:spPr>
          <a:xfrm>
            <a:off x="6873875" y="5267325"/>
            <a:ext cx="0" cy="611187"/>
          </a:xfrm>
          <a:custGeom>
            <a:avLst/>
            <a:gdLst/>
            <a:ahLst/>
            <a:cxnLst/>
            <a:rect l="l" t="t" r="r" b="b"/>
            <a:pathLst>
              <a:path w="0" h="611187">
                <a:moveTo>
                  <a:pt x="0" y="0"/>
                </a:moveTo>
                <a:lnTo>
                  <a:pt x="0" y="611187"/>
                </a:lnTo>
              </a:path>
            </a:pathLst>
          </a:custGeom>
          <a:ln w="28575">
            <a:solidFill>
              <a:srgbClr val="E9FFFF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5" name="object 115"/>
          <p:cNvSpPr/>
          <p:nvPr/>
        </p:nvSpPr>
        <p:spPr>
          <a:xfrm>
            <a:off x="6873875" y="5878512"/>
            <a:ext cx="0" cy="676275"/>
          </a:xfrm>
          <a:custGeom>
            <a:avLst/>
            <a:gdLst/>
            <a:ahLst/>
            <a:cxnLst/>
            <a:rect l="l" t="t" r="r" b="b"/>
            <a:pathLst>
              <a:path w="0" h="676275">
                <a:moveTo>
                  <a:pt x="0" y="0"/>
                </a:moveTo>
                <a:lnTo>
                  <a:pt x="0" y="676275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6" name="object 116"/>
          <p:cNvSpPr/>
          <p:nvPr/>
        </p:nvSpPr>
        <p:spPr>
          <a:xfrm>
            <a:off x="5840476" y="1701800"/>
            <a:ext cx="1047623" cy="0"/>
          </a:xfrm>
          <a:custGeom>
            <a:avLst/>
            <a:gdLst/>
            <a:ahLst/>
            <a:cxnLst/>
            <a:rect l="l" t="t" r="r" b="b"/>
            <a:pathLst>
              <a:path w="1047623" h="0">
                <a:moveTo>
                  <a:pt x="0" y="0"/>
                </a:moveTo>
                <a:lnTo>
                  <a:pt x="1047623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7" name="object 117"/>
          <p:cNvSpPr/>
          <p:nvPr/>
        </p:nvSpPr>
        <p:spPr>
          <a:xfrm>
            <a:off x="5840476" y="2006600"/>
            <a:ext cx="1047623" cy="0"/>
          </a:xfrm>
          <a:custGeom>
            <a:avLst/>
            <a:gdLst/>
            <a:ahLst/>
            <a:cxnLst/>
            <a:rect l="l" t="t" r="r" b="b"/>
            <a:pathLst>
              <a:path w="1047623" h="0">
                <a:moveTo>
                  <a:pt x="0" y="0"/>
                </a:moveTo>
                <a:lnTo>
                  <a:pt x="1047623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8" name="object 118"/>
          <p:cNvSpPr/>
          <p:nvPr/>
        </p:nvSpPr>
        <p:spPr>
          <a:xfrm>
            <a:off x="5840476" y="2311400"/>
            <a:ext cx="1047623" cy="0"/>
          </a:xfrm>
          <a:custGeom>
            <a:avLst/>
            <a:gdLst/>
            <a:ahLst/>
            <a:cxnLst/>
            <a:rect l="l" t="t" r="r" b="b"/>
            <a:pathLst>
              <a:path w="1047623" h="0">
                <a:moveTo>
                  <a:pt x="0" y="0"/>
                </a:moveTo>
                <a:lnTo>
                  <a:pt x="1047623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9" name="object 119"/>
          <p:cNvSpPr/>
          <p:nvPr/>
        </p:nvSpPr>
        <p:spPr>
          <a:xfrm>
            <a:off x="5840476" y="2927350"/>
            <a:ext cx="1047623" cy="0"/>
          </a:xfrm>
          <a:custGeom>
            <a:avLst/>
            <a:gdLst/>
            <a:ahLst/>
            <a:cxnLst/>
            <a:rect l="l" t="t" r="r" b="b"/>
            <a:pathLst>
              <a:path w="1047623" h="0">
                <a:moveTo>
                  <a:pt x="0" y="0"/>
                </a:moveTo>
                <a:lnTo>
                  <a:pt x="1047623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0" name="object 120"/>
          <p:cNvSpPr/>
          <p:nvPr/>
        </p:nvSpPr>
        <p:spPr>
          <a:xfrm>
            <a:off x="5840476" y="3538601"/>
            <a:ext cx="1047623" cy="0"/>
          </a:xfrm>
          <a:custGeom>
            <a:avLst/>
            <a:gdLst/>
            <a:ahLst/>
            <a:cxnLst/>
            <a:rect l="l" t="t" r="r" b="b"/>
            <a:pathLst>
              <a:path w="1047623" h="0">
                <a:moveTo>
                  <a:pt x="0" y="0"/>
                </a:moveTo>
                <a:lnTo>
                  <a:pt x="1047623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1" name="object 121"/>
          <p:cNvSpPr/>
          <p:nvPr/>
        </p:nvSpPr>
        <p:spPr>
          <a:xfrm>
            <a:off x="5840476" y="4225925"/>
            <a:ext cx="1047623" cy="0"/>
          </a:xfrm>
          <a:custGeom>
            <a:avLst/>
            <a:gdLst/>
            <a:ahLst/>
            <a:cxnLst/>
            <a:rect l="l" t="t" r="r" b="b"/>
            <a:pathLst>
              <a:path w="1047623" h="0">
                <a:moveTo>
                  <a:pt x="0" y="0"/>
                </a:moveTo>
                <a:lnTo>
                  <a:pt x="1047623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2" name="object 122"/>
          <p:cNvSpPr/>
          <p:nvPr/>
        </p:nvSpPr>
        <p:spPr>
          <a:xfrm>
            <a:off x="5840476" y="4962525"/>
            <a:ext cx="1047623" cy="0"/>
          </a:xfrm>
          <a:custGeom>
            <a:avLst/>
            <a:gdLst/>
            <a:ahLst/>
            <a:cxnLst/>
            <a:rect l="l" t="t" r="r" b="b"/>
            <a:pathLst>
              <a:path w="1047623" h="0">
                <a:moveTo>
                  <a:pt x="0" y="0"/>
                </a:moveTo>
                <a:lnTo>
                  <a:pt x="1047623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3" name="object 123"/>
          <p:cNvSpPr/>
          <p:nvPr/>
        </p:nvSpPr>
        <p:spPr>
          <a:xfrm>
            <a:off x="5840476" y="5267325"/>
            <a:ext cx="1047623" cy="0"/>
          </a:xfrm>
          <a:custGeom>
            <a:avLst/>
            <a:gdLst/>
            <a:ahLst/>
            <a:cxnLst/>
            <a:rect l="l" t="t" r="r" b="b"/>
            <a:pathLst>
              <a:path w="1047623" h="0">
                <a:moveTo>
                  <a:pt x="0" y="0"/>
                </a:moveTo>
                <a:lnTo>
                  <a:pt x="1047623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4" name="object 124"/>
          <p:cNvSpPr/>
          <p:nvPr/>
        </p:nvSpPr>
        <p:spPr>
          <a:xfrm>
            <a:off x="5840476" y="5878512"/>
            <a:ext cx="1047623" cy="0"/>
          </a:xfrm>
          <a:custGeom>
            <a:avLst/>
            <a:gdLst/>
            <a:ahLst/>
            <a:cxnLst/>
            <a:rect l="l" t="t" r="r" b="b"/>
            <a:pathLst>
              <a:path w="1047623" h="0">
                <a:moveTo>
                  <a:pt x="0" y="0"/>
                </a:moveTo>
                <a:lnTo>
                  <a:pt x="1047623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5" name="object 125"/>
          <p:cNvSpPr/>
          <p:nvPr/>
        </p:nvSpPr>
        <p:spPr>
          <a:xfrm>
            <a:off x="5840476" y="6183312"/>
            <a:ext cx="1047623" cy="0"/>
          </a:xfrm>
          <a:custGeom>
            <a:avLst/>
            <a:gdLst/>
            <a:ahLst/>
            <a:cxnLst/>
            <a:rect l="l" t="t" r="r" b="b"/>
            <a:pathLst>
              <a:path w="1047623" h="0">
                <a:moveTo>
                  <a:pt x="0" y="0"/>
                </a:moveTo>
                <a:lnTo>
                  <a:pt x="1047623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6" name="object 126"/>
          <p:cNvSpPr/>
          <p:nvPr/>
        </p:nvSpPr>
        <p:spPr>
          <a:xfrm>
            <a:off x="5840476" y="1397000"/>
            <a:ext cx="1047623" cy="0"/>
          </a:xfrm>
          <a:custGeom>
            <a:avLst/>
            <a:gdLst/>
            <a:ahLst/>
            <a:cxnLst/>
            <a:rect l="l" t="t" r="r" b="b"/>
            <a:pathLst>
              <a:path w="1047623" h="0">
                <a:moveTo>
                  <a:pt x="0" y="0"/>
                </a:moveTo>
                <a:lnTo>
                  <a:pt x="1047623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7" name="object 127"/>
          <p:cNvSpPr/>
          <p:nvPr/>
        </p:nvSpPr>
        <p:spPr>
          <a:xfrm>
            <a:off x="5840476" y="6540500"/>
            <a:ext cx="1047623" cy="0"/>
          </a:xfrm>
          <a:custGeom>
            <a:avLst/>
            <a:gdLst/>
            <a:ahLst/>
            <a:cxnLst/>
            <a:rect l="l" t="t" r="r" b="b"/>
            <a:pathLst>
              <a:path w="1047623" h="0">
                <a:moveTo>
                  <a:pt x="0" y="0"/>
                </a:moveTo>
                <a:lnTo>
                  <a:pt x="1047623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8" name="object 128"/>
          <p:cNvSpPr/>
          <p:nvPr/>
        </p:nvSpPr>
        <p:spPr>
          <a:xfrm>
            <a:off x="4572000" y="4114800"/>
            <a:ext cx="4267200" cy="1828800"/>
          </a:xfrm>
          <a:custGeom>
            <a:avLst/>
            <a:gdLst/>
            <a:ahLst/>
            <a:cxnLst/>
            <a:rect l="l" t="t" r="r" b="b"/>
            <a:pathLst>
              <a:path w="4267200" h="1828800">
                <a:moveTo>
                  <a:pt x="0" y="1828800"/>
                </a:moveTo>
                <a:lnTo>
                  <a:pt x="4267200" y="1828800"/>
                </a:lnTo>
                <a:lnTo>
                  <a:pt x="4267200" y="0"/>
                </a:lnTo>
                <a:lnTo>
                  <a:pt x="0" y="0"/>
                </a:lnTo>
                <a:lnTo>
                  <a:pt x="0" y="1828800"/>
                </a:lnTo>
                <a:close/>
              </a:path>
            </a:pathLst>
          </a:custGeom>
          <a:ln w="381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1512189" y="589080"/>
            <a:ext cx="3250262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job</a:t>
            </a:r>
            <a:r>
              <a:rPr dirty="0" smtClean="0" sz="4400" spc="-4">
                <a:solidFill>
                  <a:srgbClr val="4FFFFF"/>
                </a:solidFill>
                <a:latin typeface="Arial"/>
                <a:cs typeface="Arial"/>
              </a:rPr>
              <a:t>-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manager</a:t>
            </a:r>
            <a:endParaRPr sz="44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804664" y="589080"/>
            <a:ext cx="420486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–</a:t>
            </a:r>
            <a:endParaRPr sz="44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272532" y="589080"/>
            <a:ext cx="793748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LS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112510" y="589080"/>
            <a:ext cx="1604067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la</a:t>
            </a:r>
            <a:r>
              <a:rPr dirty="0" smtClean="0" sz="4400" spc="14">
                <a:solidFill>
                  <a:srgbClr val="4FFFFF"/>
                </a:solidFill>
                <a:latin typeface="Arial"/>
                <a:cs typeface="Arial"/>
              </a:rPr>
              <a:t>y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out</a:t>
            </a:r>
            <a:endParaRPr sz="44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35940" y="1456458"/>
            <a:ext cx="799028" cy="813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dirty="0" smtClean="0" baseline="4203" sz="2100" spc="0" b="1">
                <a:solidFill>
                  <a:srgbClr val="E9FFFF"/>
                </a:solidFill>
                <a:latin typeface="Courier New"/>
                <a:cs typeface="Courier New"/>
              </a:rPr>
              <a:t>0x00000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736"/>
              </a:spcBef>
            </a:pPr>
            <a:r>
              <a:rPr dirty="0" smtClean="0" sz="1400" spc="0" b="1">
                <a:solidFill>
                  <a:srgbClr val="E9FFFF"/>
                </a:solidFill>
                <a:latin typeface="Courier New"/>
                <a:cs typeface="Courier New"/>
              </a:rPr>
              <a:t>0x00020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814"/>
              </a:spcBef>
            </a:pPr>
            <a:r>
              <a:rPr dirty="0" smtClean="0" sz="1400" spc="0" b="1">
                <a:solidFill>
                  <a:srgbClr val="E9FFFF"/>
                </a:solidFill>
                <a:latin typeface="Courier New"/>
                <a:cs typeface="Courier New"/>
              </a:rPr>
              <a:t>0x00100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642997" y="1458254"/>
            <a:ext cx="1232723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in</a:t>
            </a: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errupt</a:t>
            </a:r>
            <a:r>
              <a:rPr dirty="0" smtClean="0" sz="1400" spc="-5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400" spc="-19">
                <a:solidFill>
                  <a:srgbClr val="E9FFFF"/>
                </a:solidFill>
                <a:latin typeface="Arial"/>
                <a:cs typeface="Arial"/>
              </a:rPr>
              <a:t>v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642997" y="2067854"/>
            <a:ext cx="388831" cy="5085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guid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ct val="95825"/>
              </a:lnSpc>
              <a:spcBef>
                <a:spcPts val="713"/>
              </a:spcBef>
            </a:pP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job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642997" y="4302038"/>
            <a:ext cx="667487" cy="5341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en</a:t>
            </a: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inel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ct val="95825"/>
              </a:lnSpc>
              <a:spcBef>
                <a:spcPts val="915"/>
              </a:spcBef>
            </a:pP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k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35940" y="5956526"/>
            <a:ext cx="799028" cy="5338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dirty="0" smtClean="0" baseline="4203" sz="2100" spc="0" b="1">
                <a:solidFill>
                  <a:srgbClr val="E9FFFF"/>
                </a:solidFill>
                <a:latin typeface="Courier New"/>
                <a:cs typeface="Courier New"/>
              </a:rPr>
              <a:t>0x3f800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935"/>
              </a:spcBef>
            </a:pPr>
            <a:r>
              <a:rPr dirty="0" smtClean="0" sz="1400" spc="0" b="1">
                <a:solidFill>
                  <a:srgbClr val="E9FFFF"/>
                </a:solidFill>
                <a:latin typeface="Courier New"/>
                <a:cs typeface="Courier New"/>
              </a:rPr>
              <a:t>0x3fff0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642997" y="5958321"/>
            <a:ext cx="809598" cy="5338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46">
              <a:lnSpc>
                <a:spcPts val="1535"/>
              </a:lnSpc>
              <a:spcBef>
                <a:spcPts val="76"/>
              </a:spcBef>
            </a:pP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loader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912"/>
              </a:spcBef>
            </a:pP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end</a:t>
            </a:r>
            <a:r>
              <a:rPr dirty="0" smtClean="0" sz="14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of</a:t>
            </a:r>
            <a:r>
              <a:rPr dirty="0" smtClean="0" sz="1400" spc="-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LS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572000" y="1397000"/>
            <a:ext cx="1282700" cy="271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8275">
              <a:lnSpc>
                <a:spcPct val="94401"/>
              </a:lnSpc>
              <a:spcBef>
                <a:spcPts val="434"/>
              </a:spcBef>
            </a:pPr>
            <a:r>
              <a:rPr dirty="0" smtClean="0" sz="1400" spc="0" b="1">
                <a:solidFill>
                  <a:srgbClr val="E9FFFF"/>
                </a:solidFill>
                <a:latin typeface="Courier New"/>
                <a:cs typeface="Courier New"/>
              </a:rPr>
              <a:t>0x00000</a:t>
            </a:r>
            <a:endParaRPr sz="1400">
              <a:latin typeface="Courier New"/>
              <a:cs typeface="Courier New"/>
            </a:endParaRPr>
          </a:p>
          <a:p>
            <a:pPr marL="168275">
              <a:lnSpc>
                <a:spcPct val="94401"/>
              </a:lnSpc>
              <a:spcBef>
                <a:spcPts val="814"/>
              </a:spcBef>
            </a:pPr>
            <a:r>
              <a:rPr dirty="0" smtClean="0" sz="1400" spc="0" b="1">
                <a:solidFill>
                  <a:srgbClr val="E9FFFF"/>
                </a:solidFill>
                <a:latin typeface="Courier New"/>
                <a:cs typeface="Courier New"/>
              </a:rPr>
              <a:t>0x00020</a:t>
            </a:r>
            <a:endParaRPr sz="1400">
              <a:latin typeface="Courier New"/>
              <a:cs typeface="Courier New"/>
            </a:endParaRPr>
          </a:p>
          <a:p>
            <a:pPr marL="168275">
              <a:lnSpc>
                <a:spcPct val="94401"/>
              </a:lnSpc>
              <a:spcBef>
                <a:spcPts val="814"/>
              </a:spcBef>
            </a:pPr>
            <a:r>
              <a:rPr dirty="0" smtClean="0" sz="1400" spc="0" b="1">
                <a:solidFill>
                  <a:srgbClr val="E9FFFF"/>
                </a:solidFill>
                <a:latin typeface="Courier New"/>
                <a:cs typeface="Courier New"/>
              </a:rPr>
              <a:t>0x00100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854700" y="1397000"/>
            <a:ext cx="1019175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8" name="object 28"/>
          <p:cNvSpPr txBox="1"/>
          <p:nvPr/>
        </p:nvSpPr>
        <p:spPr>
          <a:xfrm>
            <a:off x="6873875" y="1397000"/>
            <a:ext cx="1965325" cy="271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582">
              <a:lnSpc>
                <a:spcPct val="95825"/>
              </a:lnSpc>
              <a:spcBef>
                <a:spcPts val="405"/>
              </a:spcBef>
            </a:pP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in</a:t>
            </a: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errupt</a:t>
            </a:r>
            <a:r>
              <a:rPr dirty="0" smtClean="0" sz="1400" spc="-5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400" spc="-19">
                <a:solidFill>
                  <a:srgbClr val="E9FFFF"/>
                </a:solidFill>
                <a:latin typeface="Arial"/>
                <a:cs typeface="Arial"/>
              </a:rPr>
              <a:t>v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or</a:t>
            </a:r>
            <a:endParaRPr sz="1400">
              <a:latin typeface="Arial"/>
              <a:cs typeface="Arial"/>
            </a:endParaRPr>
          </a:p>
          <a:p>
            <a:pPr marL="92582" marR="1505388">
              <a:lnSpc>
                <a:spcPts val="1609"/>
              </a:lnSpc>
              <a:spcBef>
                <a:spcPts val="3190"/>
              </a:spcBef>
            </a:pP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guid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endParaRPr sz="1400">
              <a:latin typeface="Arial"/>
              <a:cs typeface="Arial"/>
            </a:endParaRPr>
          </a:p>
          <a:p>
            <a:pPr marL="92582" marR="1505388">
              <a:lnSpc>
                <a:spcPts val="1609"/>
              </a:lnSpc>
              <a:spcBef>
                <a:spcPts val="790"/>
              </a:spcBef>
            </a:pP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job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854700" y="1701800"/>
            <a:ext cx="1019175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1">
              <a:lnSpc>
                <a:spcPct val="95825"/>
              </a:lnSpc>
              <a:spcBef>
                <a:spcPts val="405"/>
              </a:spcBef>
            </a:pP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h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854700" y="2006600"/>
            <a:ext cx="1019175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5" name="object 25"/>
          <p:cNvSpPr txBox="1"/>
          <p:nvPr/>
        </p:nvSpPr>
        <p:spPr>
          <a:xfrm>
            <a:off x="5854700" y="2311400"/>
            <a:ext cx="1019175" cy="6159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1">
              <a:lnSpc>
                <a:spcPct val="95825"/>
              </a:lnSpc>
              <a:spcBef>
                <a:spcPts val="405"/>
              </a:spcBef>
            </a:pP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ode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854700" y="2927350"/>
            <a:ext cx="1019175" cy="6112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1">
              <a:lnSpc>
                <a:spcPct val="95825"/>
              </a:lnSpc>
              <a:spcBef>
                <a:spcPts val="409"/>
              </a:spcBef>
            </a:pP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da</a:t>
            </a: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854700" y="3538601"/>
            <a:ext cx="1019175" cy="576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1">
              <a:lnSpc>
                <a:spcPct val="95825"/>
              </a:lnSpc>
              <a:spcBef>
                <a:spcPts val="405"/>
              </a:spcBef>
            </a:pP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72000" y="4114800"/>
            <a:ext cx="1282700" cy="1828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1" name="object 21"/>
          <p:cNvSpPr txBox="1"/>
          <p:nvPr/>
        </p:nvSpPr>
        <p:spPr>
          <a:xfrm>
            <a:off x="5854700" y="4114800"/>
            <a:ext cx="1019175" cy="1111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50"/>
              </a:lnSpc>
              <a:spcBef>
                <a:spcPts val="25"/>
              </a:spcBef>
            </a:pPr>
            <a:endParaRPr sz="850"/>
          </a:p>
        </p:txBody>
      </p:sp>
      <p:sp>
        <p:nvSpPr>
          <p:cNvPr id="20" name="object 20"/>
          <p:cNvSpPr txBox="1"/>
          <p:nvPr/>
        </p:nvSpPr>
        <p:spPr>
          <a:xfrm>
            <a:off x="6873875" y="4114800"/>
            <a:ext cx="1965325" cy="1828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200"/>
              </a:lnSpc>
              <a:spcBef>
                <a:spcPts val="85"/>
              </a:spcBef>
            </a:pPr>
            <a:endParaRPr sz="1200"/>
          </a:p>
          <a:p>
            <a:pPr marL="92582">
              <a:lnSpc>
                <a:spcPct val="95825"/>
              </a:lnSpc>
            </a:pP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er-</a:t>
            </a: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1400" spc="-4">
                <a:solidFill>
                  <a:srgbClr val="E9FFFF"/>
                </a:solidFill>
                <a:latin typeface="Arial"/>
                <a:cs typeface="Arial"/>
              </a:rPr>
              <a:t>z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ed</a:t>
            </a:r>
            <a:r>
              <a:rPr dirty="0" smtClean="0" sz="1400" spc="-5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400" spc="-19">
                <a:solidFill>
                  <a:srgbClr val="E9FFFF"/>
                </a:solidFill>
                <a:latin typeface="Arial"/>
                <a:cs typeface="Arial"/>
              </a:rPr>
              <a:t>w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or</a:t>
            </a: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k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-bu</a:t>
            </a:r>
            <a:r>
              <a:rPr dirty="0" smtClean="0" sz="1400" spc="-19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er</a:t>
            </a:r>
            <a:endParaRPr sz="1400">
              <a:latin typeface="Arial"/>
              <a:cs typeface="Arial"/>
            </a:endParaRPr>
          </a:p>
          <a:p>
            <a:pPr marL="92582">
              <a:lnSpc>
                <a:spcPct val="95825"/>
              </a:lnSpc>
              <a:spcBef>
                <a:spcPts val="4191"/>
              </a:spcBef>
            </a:pP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en</a:t>
            </a: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inel</a:t>
            </a:r>
            <a:endParaRPr sz="1400">
              <a:latin typeface="Arial"/>
              <a:cs typeface="Arial"/>
            </a:endParaRPr>
          </a:p>
          <a:p>
            <a:pPr marL="92582">
              <a:lnSpc>
                <a:spcPct val="95825"/>
              </a:lnSpc>
              <a:spcBef>
                <a:spcPts val="792"/>
              </a:spcBef>
            </a:pP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er-</a:t>
            </a: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1400" spc="-4">
                <a:solidFill>
                  <a:srgbClr val="E9FFFF"/>
                </a:solidFill>
                <a:latin typeface="Arial"/>
                <a:cs typeface="Arial"/>
              </a:rPr>
              <a:t>z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ed</a:t>
            </a:r>
            <a:r>
              <a:rPr dirty="0" smtClean="0" sz="1400" spc="-5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k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54700" y="4225925"/>
            <a:ext cx="1019175" cy="736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" name="object 18"/>
          <p:cNvSpPr txBox="1"/>
          <p:nvPr/>
        </p:nvSpPr>
        <p:spPr>
          <a:xfrm>
            <a:off x="5854700" y="4962525"/>
            <a:ext cx="1019175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5854700" y="5267325"/>
            <a:ext cx="1019175" cy="6111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5854700" y="5878512"/>
            <a:ext cx="1019175" cy="650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12"/>
              </a:spcBef>
            </a:pPr>
            <a:endParaRPr sz="500"/>
          </a:p>
        </p:txBody>
      </p:sp>
      <p:sp>
        <p:nvSpPr>
          <p:cNvPr id="15" name="object 15"/>
          <p:cNvSpPr txBox="1"/>
          <p:nvPr/>
        </p:nvSpPr>
        <p:spPr>
          <a:xfrm>
            <a:off x="4572000" y="5943600"/>
            <a:ext cx="1282700" cy="6111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8275">
              <a:lnSpc>
                <a:spcPts val="1515"/>
              </a:lnSpc>
              <a:spcBef>
                <a:spcPts val="75"/>
              </a:spcBef>
            </a:pP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0x3f800</a:t>
            </a:r>
            <a:endParaRPr sz="1400">
              <a:latin typeface="Courier New"/>
              <a:cs typeface="Courier New"/>
            </a:endParaRPr>
          </a:p>
          <a:p>
            <a:pPr marL="168275">
              <a:lnSpc>
                <a:spcPct val="94401"/>
              </a:lnSpc>
              <a:spcBef>
                <a:spcPts val="740"/>
              </a:spcBef>
            </a:pP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0x3fff0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54700" y="5943600"/>
            <a:ext cx="1019175" cy="2397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6873875" y="5943600"/>
            <a:ext cx="1965325" cy="6111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582">
              <a:lnSpc>
                <a:spcPts val="1510"/>
              </a:lnSpc>
              <a:spcBef>
                <a:spcPts val="75"/>
              </a:spcBef>
            </a:pPr>
            <a:r>
              <a:rPr dirty="0" smtClean="0" sz="1400" spc="0">
                <a:solidFill>
                  <a:srgbClr val="808080"/>
                </a:solidFill>
                <a:latin typeface="Arial"/>
                <a:cs typeface="Arial"/>
              </a:rPr>
              <a:t>loader</a:t>
            </a:r>
            <a:endParaRPr sz="1400">
              <a:latin typeface="Arial"/>
              <a:cs typeface="Arial"/>
            </a:endParaRPr>
          </a:p>
          <a:p>
            <a:pPr marL="92582">
              <a:lnSpc>
                <a:spcPct val="95825"/>
              </a:lnSpc>
              <a:spcBef>
                <a:spcPts val="717"/>
              </a:spcBef>
            </a:pPr>
            <a:r>
              <a:rPr dirty="0" smtClean="0" sz="1400" spc="0">
                <a:solidFill>
                  <a:srgbClr val="808080"/>
                </a:solidFill>
                <a:latin typeface="Arial"/>
                <a:cs typeface="Arial"/>
              </a:rPr>
              <a:t>end</a:t>
            </a:r>
            <a:r>
              <a:rPr dirty="0" smtClean="0" sz="1400" spc="-29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808080"/>
                </a:solidFill>
                <a:latin typeface="Arial"/>
                <a:cs typeface="Arial"/>
              </a:rPr>
              <a:t>of</a:t>
            </a:r>
            <a:r>
              <a:rPr dirty="0" smtClean="0" sz="1400" spc="-9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808080"/>
                </a:solidFill>
                <a:latin typeface="Arial"/>
                <a:cs typeface="Arial"/>
              </a:rPr>
              <a:t>LS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54700" y="6183312"/>
            <a:ext cx="1019175" cy="3571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1598676" y="1397000"/>
            <a:ext cx="965200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1598676" y="1701800"/>
            <a:ext cx="965200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93">
              <a:lnSpc>
                <a:spcPct val="95825"/>
              </a:lnSpc>
              <a:spcBef>
                <a:spcPts val="405"/>
              </a:spcBef>
            </a:pP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h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98676" y="2006600"/>
            <a:ext cx="965200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1598676" y="2311400"/>
            <a:ext cx="965200" cy="6333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93">
              <a:lnSpc>
                <a:spcPct val="95825"/>
              </a:lnSpc>
              <a:spcBef>
                <a:spcPts val="405"/>
              </a:spcBef>
            </a:pP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ode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8676" y="2944749"/>
            <a:ext cx="965200" cy="6351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93">
              <a:lnSpc>
                <a:spcPct val="95825"/>
              </a:lnSpc>
              <a:spcBef>
                <a:spcPts val="409"/>
              </a:spcBef>
            </a:pP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da</a:t>
            </a: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98676" y="3579876"/>
            <a:ext cx="965200" cy="6602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93">
              <a:lnSpc>
                <a:spcPct val="95825"/>
              </a:lnSpc>
              <a:spcBef>
                <a:spcPts val="409"/>
              </a:spcBef>
            </a:pP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98676" y="4240149"/>
            <a:ext cx="9652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1598676" y="4570349"/>
            <a:ext cx="965200" cy="13256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1598676" y="5895975"/>
            <a:ext cx="9652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1598676" y="6226175"/>
            <a:ext cx="9652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bject 4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1598676" y="1397000"/>
            <a:ext cx="965200" cy="304800"/>
          </a:xfrm>
          <a:custGeom>
            <a:avLst/>
            <a:gdLst/>
            <a:ahLst/>
            <a:cxnLst/>
            <a:rect l="l" t="t" r="r" b="b"/>
            <a:pathLst>
              <a:path w="965200" h="304800">
                <a:moveTo>
                  <a:pt x="0" y="304800"/>
                </a:moveTo>
                <a:lnTo>
                  <a:pt x="965200" y="304800"/>
                </a:lnTo>
                <a:lnTo>
                  <a:pt x="9652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1598676" y="1701800"/>
            <a:ext cx="965200" cy="304800"/>
          </a:xfrm>
          <a:custGeom>
            <a:avLst/>
            <a:gdLst/>
            <a:ahLst/>
            <a:cxnLst/>
            <a:rect l="l" t="t" r="r" b="b"/>
            <a:pathLst>
              <a:path w="965200" h="304800">
                <a:moveTo>
                  <a:pt x="0" y="304800"/>
                </a:moveTo>
                <a:lnTo>
                  <a:pt x="965200" y="304800"/>
                </a:lnTo>
                <a:lnTo>
                  <a:pt x="9652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1598676" y="2006600"/>
            <a:ext cx="965200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1598676" y="2311463"/>
            <a:ext cx="965200" cy="328612"/>
          </a:xfrm>
          <a:custGeom>
            <a:avLst/>
            <a:gdLst/>
            <a:ahLst/>
            <a:cxnLst/>
            <a:rect l="l" t="t" r="r" b="b"/>
            <a:pathLst>
              <a:path w="965200" h="328612">
                <a:moveTo>
                  <a:pt x="0" y="328612"/>
                </a:moveTo>
                <a:lnTo>
                  <a:pt x="965200" y="328612"/>
                </a:lnTo>
                <a:lnTo>
                  <a:pt x="965200" y="0"/>
                </a:lnTo>
                <a:lnTo>
                  <a:pt x="0" y="0"/>
                </a:lnTo>
                <a:lnTo>
                  <a:pt x="0" y="328612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1598676" y="2639949"/>
            <a:ext cx="965200" cy="304800"/>
          </a:xfrm>
          <a:custGeom>
            <a:avLst/>
            <a:gdLst/>
            <a:ahLst/>
            <a:cxnLst/>
            <a:rect l="l" t="t" r="r" b="b"/>
            <a:pathLst>
              <a:path w="965200" h="304800">
                <a:moveTo>
                  <a:pt x="0" y="304800"/>
                </a:moveTo>
                <a:lnTo>
                  <a:pt x="965200" y="304800"/>
                </a:lnTo>
                <a:lnTo>
                  <a:pt x="9652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1598676" y="2944749"/>
            <a:ext cx="965200" cy="330200"/>
          </a:xfrm>
          <a:custGeom>
            <a:avLst/>
            <a:gdLst/>
            <a:ahLst/>
            <a:cxnLst/>
            <a:rect l="l" t="t" r="r" b="b"/>
            <a:pathLst>
              <a:path w="965200" h="330200">
                <a:moveTo>
                  <a:pt x="0" y="330200"/>
                </a:moveTo>
                <a:lnTo>
                  <a:pt x="965200" y="330200"/>
                </a:lnTo>
                <a:lnTo>
                  <a:pt x="965200" y="0"/>
                </a:lnTo>
                <a:lnTo>
                  <a:pt x="0" y="0"/>
                </a:lnTo>
                <a:lnTo>
                  <a:pt x="0" y="33020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1598676" y="3275076"/>
            <a:ext cx="965200" cy="304800"/>
          </a:xfrm>
          <a:custGeom>
            <a:avLst/>
            <a:gdLst/>
            <a:ahLst/>
            <a:cxnLst/>
            <a:rect l="l" t="t" r="r" b="b"/>
            <a:pathLst>
              <a:path w="965200" h="304800">
                <a:moveTo>
                  <a:pt x="0" y="304800"/>
                </a:moveTo>
                <a:lnTo>
                  <a:pt x="965200" y="304800"/>
                </a:lnTo>
                <a:lnTo>
                  <a:pt x="9652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1598676" y="3579876"/>
            <a:ext cx="965200" cy="330200"/>
          </a:xfrm>
          <a:custGeom>
            <a:avLst/>
            <a:gdLst/>
            <a:ahLst/>
            <a:cxnLst/>
            <a:rect l="l" t="t" r="r" b="b"/>
            <a:pathLst>
              <a:path w="965200" h="330200">
                <a:moveTo>
                  <a:pt x="0" y="330200"/>
                </a:moveTo>
                <a:lnTo>
                  <a:pt x="965200" y="330200"/>
                </a:lnTo>
                <a:lnTo>
                  <a:pt x="965200" y="0"/>
                </a:lnTo>
                <a:lnTo>
                  <a:pt x="0" y="0"/>
                </a:lnTo>
                <a:lnTo>
                  <a:pt x="0" y="33020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1598676" y="3909949"/>
            <a:ext cx="965200" cy="330200"/>
          </a:xfrm>
          <a:custGeom>
            <a:avLst/>
            <a:gdLst/>
            <a:ahLst/>
            <a:cxnLst/>
            <a:rect l="l" t="t" r="r" b="b"/>
            <a:pathLst>
              <a:path w="965200" h="330200">
                <a:moveTo>
                  <a:pt x="0" y="330200"/>
                </a:moveTo>
                <a:lnTo>
                  <a:pt x="965200" y="330200"/>
                </a:lnTo>
                <a:lnTo>
                  <a:pt x="965200" y="0"/>
                </a:lnTo>
                <a:lnTo>
                  <a:pt x="0" y="0"/>
                </a:lnTo>
                <a:lnTo>
                  <a:pt x="0" y="33020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1598676" y="4240149"/>
            <a:ext cx="965200" cy="330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1598676" y="4570349"/>
            <a:ext cx="965200" cy="1325626"/>
          </a:xfrm>
          <a:custGeom>
            <a:avLst/>
            <a:gdLst/>
            <a:ahLst/>
            <a:cxnLst/>
            <a:rect l="l" t="t" r="r" b="b"/>
            <a:pathLst>
              <a:path w="965200" h="1325626">
                <a:moveTo>
                  <a:pt x="0" y="1325626"/>
                </a:moveTo>
                <a:lnTo>
                  <a:pt x="965200" y="1325626"/>
                </a:lnTo>
                <a:lnTo>
                  <a:pt x="965200" y="0"/>
                </a:lnTo>
                <a:lnTo>
                  <a:pt x="0" y="0"/>
                </a:lnTo>
                <a:lnTo>
                  <a:pt x="0" y="1325626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1598676" y="5895975"/>
            <a:ext cx="965200" cy="330200"/>
          </a:xfrm>
          <a:custGeom>
            <a:avLst/>
            <a:gdLst/>
            <a:ahLst/>
            <a:cxnLst/>
            <a:rect l="l" t="t" r="r" b="b"/>
            <a:pathLst>
              <a:path w="965200" h="330200">
                <a:moveTo>
                  <a:pt x="0" y="330200"/>
                </a:moveTo>
                <a:lnTo>
                  <a:pt x="965200" y="330200"/>
                </a:lnTo>
                <a:lnTo>
                  <a:pt x="965200" y="0"/>
                </a:lnTo>
                <a:lnTo>
                  <a:pt x="0" y="0"/>
                </a:lnTo>
                <a:lnTo>
                  <a:pt x="0" y="33020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1598676" y="6226175"/>
            <a:ext cx="965200" cy="330200"/>
          </a:xfrm>
          <a:custGeom>
            <a:avLst/>
            <a:gdLst/>
            <a:ahLst/>
            <a:cxnLst/>
            <a:rect l="l" t="t" r="r" b="b"/>
            <a:pathLst>
              <a:path w="965200" h="330200">
                <a:moveTo>
                  <a:pt x="0" y="330200"/>
                </a:moveTo>
                <a:lnTo>
                  <a:pt x="965200" y="330200"/>
                </a:lnTo>
                <a:lnTo>
                  <a:pt x="965200" y="0"/>
                </a:lnTo>
                <a:lnTo>
                  <a:pt x="0" y="0"/>
                </a:lnTo>
                <a:lnTo>
                  <a:pt x="0" y="33020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1598676" y="1382776"/>
            <a:ext cx="0" cy="1257300"/>
          </a:xfrm>
          <a:custGeom>
            <a:avLst/>
            <a:gdLst/>
            <a:ahLst/>
            <a:cxnLst/>
            <a:rect l="l" t="t" r="r" b="b"/>
            <a:pathLst>
              <a:path w="0" h="1257300">
                <a:moveTo>
                  <a:pt x="0" y="0"/>
                </a:moveTo>
                <a:lnTo>
                  <a:pt x="0" y="125730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1598676" y="2640076"/>
            <a:ext cx="0" cy="304673"/>
          </a:xfrm>
          <a:custGeom>
            <a:avLst/>
            <a:gdLst/>
            <a:ahLst/>
            <a:cxnLst/>
            <a:rect l="l" t="t" r="r" b="b"/>
            <a:pathLst>
              <a:path w="0" h="304673">
                <a:moveTo>
                  <a:pt x="0" y="0"/>
                </a:moveTo>
                <a:lnTo>
                  <a:pt x="0" y="304673"/>
                </a:lnTo>
              </a:path>
            </a:pathLst>
          </a:custGeom>
          <a:ln w="28575">
            <a:solidFill>
              <a:srgbClr val="E9FFFF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1598676" y="2944749"/>
            <a:ext cx="0" cy="330326"/>
          </a:xfrm>
          <a:custGeom>
            <a:avLst/>
            <a:gdLst/>
            <a:ahLst/>
            <a:cxnLst/>
            <a:rect l="l" t="t" r="r" b="b"/>
            <a:pathLst>
              <a:path w="0" h="330326">
                <a:moveTo>
                  <a:pt x="0" y="0"/>
                </a:moveTo>
                <a:lnTo>
                  <a:pt x="0" y="330326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1598676" y="3275076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28575">
            <a:solidFill>
              <a:srgbClr val="E9FFFF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1598676" y="3579876"/>
            <a:ext cx="0" cy="330200"/>
          </a:xfrm>
          <a:custGeom>
            <a:avLst/>
            <a:gdLst/>
            <a:ahLst/>
            <a:cxnLst/>
            <a:rect l="l" t="t" r="r" b="b"/>
            <a:pathLst>
              <a:path w="0" h="330200">
                <a:moveTo>
                  <a:pt x="0" y="0"/>
                </a:moveTo>
                <a:lnTo>
                  <a:pt x="0" y="33020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1598676" y="3910076"/>
            <a:ext cx="0" cy="330073"/>
          </a:xfrm>
          <a:custGeom>
            <a:avLst/>
            <a:gdLst/>
            <a:ahLst/>
            <a:cxnLst/>
            <a:rect l="l" t="t" r="r" b="b"/>
            <a:pathLst>
              <a:path w="0" h="330073">
                <a:moveTo>
                  <a:pt x="0" y="0"/>
                </a:moveTo>
                <a:lnTo>
                  <a:pt x="0" y="330073"/>
                </a:lnTo>
              </a:path>
            </a:pathLst>
          </a:custGeom>
          <a:ln w="28575">
            <a:solidFill>
              <a:srgbClr val="E9FFFF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1598676" y="4240149"/>
            <a:ext cx="0" cy="330200"/>
          </a:xfrm>
          <a:custGeom>
            <a:avLst/>
            <a:gdLst/>
            <a:ahLst/>
            <a:cxnLst/>
            <a:rect l="l" t="t" r="r" b="b"/>
            <a:pathLst>
              <a:path w="0" h="330200">
                <a:moveTo>
                  <a:pt x="0" y="0"/>
                </a:moveTo>
                <a:lnTo>
                  <a:pt x="0" y="33020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1598676" y="4570349"/>
            <a:ext cx="0" cy="1325626"/>
          </a:xfrm>
          <a:custGeom>
            <a:avLst/>
            <a:gdLst/>
            <a:ahLst/>
            <a:cxnLst/>
            <a:rect l="l" t="t" r="r" b="b"/>
            <a:pathLst>
              <a:path w="0" h="1325626">
                <a:moveTo>
                  <a:pt x="0" y="0"/>
                </a:moveTo>
                <a:lnTo>
                  <a:pt x="0" y="1325626"/>
                </a:lnTo>
              </a:path>
            </a:pathLst>
          </a:custGeom>
          <a:ln w="28575">
            <a:solidFill>
              <a:srgbClr val="E9FFFF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1598676" y="5895975"/>
            <a:ext cx="0" cy="674687"/>
          </a:xfrm>
          <a:custGeom>
            <a:avLst/>
            <a:gdLst/>
            <a:ahLst/>
            <a:cxnLst/>
            <a:rect l="l" t="t" r="r" b="b"/>
            <a:pathLst>
              <a:path w="0" h="674687">
                <a:moveTo>
                  <a:pt x="0" y="0"/>
                </a:moveTo>
                <a:lnTo>
                  <a:pt x="0" y="674687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2563876" y="1382776"/>
            <a:ext cx="0" cy="1257300"/>
          </a:xfrm>
          <a:custGeom>
            <a:avLst/>
            <a:gdLst/>
            <a:ahLst/>
            <a:cxnLst/>
            <a:rect l="l" t="t" r="r" b="b"/>
            <a:pathLst>
              <a:path w="0" h="1257300">
                <a:moveTo>
                  <a:pt x="0" y="0"/>
                </a:moveTo>
                <a:lnTo>
                  <a:pt x="0" y="125730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2563876" y="2640076"/>
            <a:ext cx="0" cy="304673"/>
          </a:xfrm>
          <a:custGeom>
            <a:avLst/>
            <a:gdLst/>
            <a:ahLst/>
            <a:cxnLst/>
            <a:rect l="l" t="t" r="r" b="b"/>
            <a:pathLst>
              <a:path w="0" h="304673">
                <a:moveTo>
                  <a:pt x="0" y="0"/>
                </a:moveTo>
                <a:lnTo>
                  <a:pt x="0" y="304673"/>
                </a:lnTo>
              </a:path>
            </a:pathLst>
          </a:custGeom>
          <a:ln w="28575">
            <a:solidFill>
              <a:srgbClr val="E9FFFF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2563876" y="2944749"/>
            <a:ext cx="0" cy="330326"/>
          </a:xfrm>
          <a:custGeom>
            <a:avLst/>
            <a:gdLst/>
            <a:ahLst/>
            <a:cxnLst/>
            <a:rect l="l" t="t" r="r" b="b"/>
            <a:pathLst>
              <a:path w="0" h="330326">
                <a:moveTo>
                  <a:pt x="0" y="0"/>
                </a:moveTo>
                <a:lnTo>
                  <a:pt x="0" y="330326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" name="object 66"/>
          <p:cNvSpPr/>
          <p:nvPr/>
        </p:nvSpPr>
        <p:spPr>
          <a:xfrm>
            <a:off x="2563876" y="3275076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28575">
            <a:solidFill>
              <a:srgbClr val="E9FFFF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7" name="object 67"/>
          <p:cNvSpPr/>
          <p:nvPr/>
        </p:nvSpPr>
        <p:spPr>
          <a:xfrm>
            <a:off x="2563876" y="3579876"/>
            <a:ext cx="0" cy="330200"/>
          </a:xfrm>
          <a:custGeom>
            <a:avLst/>
            <a:gdLst/>
            <a:ahLst/>
            <a:cxnLst/>
            <a:rect l="l" t="t" r="r" b="b"/>
            <a:pathLst>
              <a:path w="0" h="330200">
                <a:moveTo>
                  <a:pt x="0" y="0"/>
                </a:moveTo>
                <a:lnTo>
                  <a:pt x="0" y="33020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8" name="object 68"/>
          <p:cNvSpPr/>
          <p:nvPr/>
        </p:nvSpPr>
        <p:spPr>
          <a:xfrm>
            <a:off x="2563876" y="3910076"/>
            <a:ext cx="0" cy="330073"/>
          </a:xfrm>
          <a:custGeom>
            <a:avLst/>
            <a:gdLst/>
            <a:ahLst/>
            <a:cxnLst/>
            <a:rect l="l" t="t" r="r" b="b"/>
            <a:pathLst>
              <a:path w="0" h="330073">
                <a:moveTo>
                  <a:pt x="0" y="0"/>
                </a:moveTo>
                <a:lnTo>
                  <a:pt x="0" y="330073"/>
                </a:lnTo>
              </a:path>
            </a:pathLst>
          </a:custGeom>
          <a:ln w="28575">
            <a:solidFill>
              <a:srgbClr val="E9FFFF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9" name="object 69"/>
          <p:cNvSpPr/>
          <p:nvPr/>
        </p:nvSpPr>
        <p:spPr>
          <a:xfrm>
            <a:off x="2563876" y="4240149"/>
            <a:ext cx="0" cy="330200"/>
          </a:xfrm>
          <a:custGeom>
            <a:avLst/>
            <a:gdLst/>
            <a:ahLst/>
            <a:cxnLst/>
            <a:rect l="l" t="t" r="r" b="b"/>
            <a:pathLst>
              <a:path w="0" h="330200">
                <a:moveTo>
                  <a:pt x="0" y="0"/>
                </a:moveTo>
                <a:lnTo>
                  <a:pt x="0" y="33020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0" name="object 70"/>
          <p:cNvSpPr/>
          <p:nvPr/>
        </p:nvSpPr>
        <p:spPr>
          <a:xfrm>
            <a:off x="2563876" y="4570349"/>
            <a:ext cx="0" cy="1325626"/>
          </a:xfrm>
          <a:custGeom>
            <a:avLst/>
            <a:gdLst/>
            <a:ahLst/>
            <a:cxnLst/>
            <a:rect l="l" t="t" r="r" b="b"/>
            <a:pathLst>
              <a:path w="0" h="1325626">
                <a:moveTo>
                  <a:pt x="0" y="0"/>
                </a:moveTo>
                <a:lnTo>
                  <a:pt x="0" y="1325626"/>
                </a:lnTo>
              </a:path>
            </a:pathLst>
          </a:custGeom>
          <a:ln w="28575">
            <a:solidFill>
              <a:srgbClr val="E9FFFF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1" name="object 71"/>
          <p:cNvSpPr/>
          <p:nvPr/>
        </p:nvSpPr>
        <p:spPr>
          <a:xfrm>
            <a:off x="2563876" y="5895975"/>
            <a:ext cx="0" cy="674687"/>
          </a:xfrm>
          <a:custGeom>
            <a:avLst/>
            <a:gdLst/>
            <a:ahLst/>
            <a:cxnLst/>
            <a:rect l="l" t="t" r="r" b="b"/>
            <a:pathLst>
              <a:path w="0" h="674687">
                <a:moveTo>
                  <a:pt x="0" y="0"/>
                </a:moveTo>
                <a:lnTo>
                  <a:pt x="0" y="674687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2" name="object 72"/>
          <p:cNvSpPr/>
          <p:nvPr/>
        </p:nvSpPr>
        <p:spPr>
          <a:xfrm>
            <a:off x="1584325" y="1701800"/>
            <a:ext cx="993775" cy="0"/>
          </a:xfrm>
          <a:custGeom>
            <a:avLst/>
            <a:gdLst/>
            <a:ahLst/>
            <a:cxnLst/>
            <a:rect l="l" t="t" r="r" b="b"/>
            <a:pathLst>
              <a:path w="993775" h="0">
                <a:moveTo>
                  <a:pt x="0" y="0"/>
                </a:moveTo>
                <a:lnTo>
                  <a:pt x="9937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3" name="object 73"/>
          <p:cNvSpPr/>
          <p:nvPr/>
        </p:nvSpPr>
        <p:spPr>
          <a:xfrm>
            <a:off x="1584325" y="2006600"/>
            <a:ext cx="993775" cy="0"/>
          </a:xfrm>
          <a:custGeom>
            <a:avLst/>
            <a:gdLst/>
            <a:ahLst/>
            <a:cxnLst/>
            <a:rect l="l" t="t" r="r" b="b"/>
            <a:pathLst>
              <a:path w="993775" h="0">
                <a:moveTo>
                  <a:pt x="0" y="0"/>
                </a:moveTo>
                <a:lnTo>
                  <a:pt x="9937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4" name="object 74"/>
          <p:cNvSpPr/>
          <p:nvPr/>
        </p:nvSpPr>
        <p:spPr>
          <a:xfrm>
            <a:off x="1584325" y="2311400"/>
            <a:ext cx="993775" cy="0"/>
          </a:xfrm>
          <a:custGeom>
            <a:avLst/>
            <a:gdLst/>
            <a:ahLst/>
            <a:cxnLst/>
            <a:rect l="l" t="t" r="r" b="b"/>
            <a:pathLst>
              <a:path w="993775" h="0">
                <a:moveTo>
                  <a:pt x="0" y="0"/>
                </a:moveTo>
                <a:lnTo>
                  <a:pt x="9937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5" name="object 75"/>
          <p:cNvSpPr/>
          <p:nvPr/>
        </p:nvSpPr>
        <p:spPr>
          <a:xfrm>
            <a:off x="1584325" y="2944749"/>
            <a:ext cx="993775" cy="0"/>
          </a:xfrm>
          <a:custGeom>
            <a:avLst/>
            <a:gdLst/>
            <a:ahLst/>
            <a:cxnLst/>
            <a:rect l="l" t="t" r="r" b="b"/>
            <a:pathLst>
              <a:path w="993775" h="0">
                <a:moveTo>
                  <a:pt x="0" y="0"/>
                </a:moveTo>
                <a:lnTo>
                  <a:pt x="9937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6" name="object 76"/>
          <p:cNvSpPr/>
          <p:nvPr/>
        </p:nvSpPr>
        <p:spPr>
          <a:xfrm>
            <a:off x="1584325" y="3579876"/>
            <a:ext cx="993775" cy="0"/>
          </a:xfrm>
          <a:custGeom>
            <a:avLst/>
            <a:gdLst/>
            <a:ahLst/>
            <a:cxnLst/>
            <a:rect l="l" t="t" r="r" b="b"/>
            <a:pathLst>
              <a:path w="993775" h="0">
                <a:moveTo>
                  <a:pt x="0" y="0"/>
                </a:moveTo>
                <a:lnTo>
                  <a:pt x="9937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7" name="object 77"/>
          <p:cNvSpPr/>
          <p:nvPr/>
        </p:nvSpPr>
        <p:spPr>
          <a:xfrm>
            <a:off x="1584325" y="4240149"/>
            <a:ext cx="993775" cy="0"/>
          </a:xfrm>
          <a:custGeom>
            <a:avLst/>
            <a:gdLst/>
            <a:ahLst/>
            <a:cxnLst/>
            <a:rect l="l" t="t" r="r" b="b"/>
            <a:pathLst>
              <a:path w="993775" h="0">
                <a:moveTo>
                  <a:pt x="0" y="0"/>
                </a:moveTo>
                <a:lnTo>
                  <a:pt x="9937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8" name="object 78"/>
          <p:cNvSpPr/>
          <p:nvPr/>
        </p:nvSpPr>
        <p:spPr>
          <a:xfrm>
            <a:off x="1584325" y="4570349"/>
            <a:ext cx="993775" cy="0"/>
          </a:xfrm>
          <a:custGeom>
            <a:avLst/>
            <a:gdLst/>
            <a:ahLst/>
            <a:cxnLst/>
            <a:rect l="l" t="t" r="r" b="b"/>
            <a:pathLst>
              <a:path w="993775" h="0">
                <a:moveTo>
                  <a:pt x="0" y="0"/>
                </a:moveTo>
                <a:lnTo>
                  <a:pt x="9937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9" name="object 79"/>
          <p:cNvSpPr/>
          <p:nvPr/>
        </p:nvSpPr>
        <p:spPr>
          <a:xfrm>
            <a:off x="1584325" y="5895975"/>
            <a:ext cx="993775" cy="0"/>
          </a:xfrm>
          <a:custGeom>
            <a:avLst/>
            <a:gdLst/>
            <a:ahLst/>
            <a:cxnLst/>
            <a:rect l="l" t="t" r="r" b="b"/>
            <a:pathLst>
              <a:path w="993775" h="0">
                <a:moveTo>
                  <a:pt x="0" y="0"/>
                </a:moveTo>
                <a:lnTo>
                  <a:pt x="9937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0" name="object 80"/>
          <p:cNvSpPr/>
          <p:nvPr/>
        </p:nvSpPr>
        <p:spPr>
          <a:xfrm>
            <a:off x="1584325" y="6226175"/>
            <a:ext cx="993775" cy="0"/>
          </a:xfrm>
          <a:custGeom>
            <a:avLst/>
            <a:gdLst/>
            <a:ahLst/>
            <a:cxnLst/>
            <a:rect l="l" t="t" r="r" b="b"/>
            <a:pathLst>
              <a:path w="993775" h="0">
                <a:moveTo>
                  <a:pt x="0" y="0"/>
                </a:moveTo>
                <a:lnTo>
                  <a:pt x="9937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1" name="object 81"/>
          <p:cNvSpPr/>
          <p:nvPr/>
        </p:nvSpPr>
        <p:spPr>
          <a:xfrm>
            <a:off x="1584325" y="1397000"/>
            <a:ext cx="993775" cy="0"/>
          </a:xfrm>
          <a:custGeom>
            <a:avLst/>
            <a:gdLst/>
            <a:ahLst/>
            <a:cxnLst/>
            <a:rect l="l" t="t" r="r" b="b"/>
            <a:pathLst>
              <a:path w="993775" h="0">
                <a:moveTo>
                  <a:pt x="0" y="0"/>
                </a:moveTo>
                <a:lnTo>
                  <a:pt x="9937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2" name="object 82"/>
          <p:cNvSpPr/>
          <p:nvPr/>
        </p:nvSpPr>
        <p:spPr>
          <a:xfrm>
            <a:off x="1584325" y="6556375"/>
            <a:ext cx="993775" cy="0"/>
          </a:xfrm>
          <a:custGeom>
            <a:avLst/>
            <a:gdLst/>
            <a:ahLst/>
            <a:cxnLst/>
            <a:rect l="l" t="t" r="r" b="b"/>
            <a:pathLst>
              <a:path w="993775" h="0">
                <a:moveTo>
                  <a:pt x="0" y="0"/>
                </a:moveTo>
                <a:lnTo>
                  <a:pt x="9937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3" name="object 83"/>
          <p:cNvSpPr/>
          <p:nvPr/>
        </p:nvSpPr>
        <p:spPr>
          <a:xfrm>
            <a:off x="5854700" y="1397000"/>
            <a:ext cx="1019175" cy="304800"/>
          </a:xfrm>
          <a:custGeom>
            <a:avLst/>
            <a:gdLst/>
            <a:ahLst/>
            <a:cxnLst/>
            <a:rect l="l" t="t" r="r" b="b"/>
            <a:pathLst>
              <a:path w="1019175" h="304800">
                <a:moveTo>
                  <a:pt x="0" y="304800"/>
                </a:moveTo>
                <a:lnTo>
                  <a:pt x="1019175" y="304800"/>
                </a:lnTo>
                <a:lnTo>
                  <a:pt x="1019175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4" name="object 84"/>
          <p:cNvSpPr/>
          <p:nvPr/>
        </p:nvSpPr>
        <p:spPr>
          <a:xfrm>
            <a:off x="5854700" y="1701800"/>
            <a:ext cx="1019175" cy="304800"/>
          </a:xfrm>
          <a:custGeom>
            <a:avLst/>
            <a:gdLst/>
            <a:ahLst/>
            <a:cxnLst/>
            <a:rect l="l" t="t" r="r" b="b"/>
            <a:pathLst>
              <a:path w="1019175" h="304800">
                <a:moveTo>
                  <a:pt x="0" y="304800"/>
                </a:moveTo>
                <a:lnTo>
                  <a:pt x="1019175" y="304800"/>
                </a:lnTo>
                <a:lnTo>
                  <a:pt x="1019175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5" name="object 85"/>
          <p:cNvSpPr/>
          <p:nvPr/>
        </p:nvSpPr>
        <p:spPr>
          <a:xfrm>
            <a:off x="5854700" y="2006600"/>
            <a:ext cx="1019175" cy="304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6" name="object 86"/>
          <p:cNvSpPr/>
          <p:nvPr/>
        </p:nvSpPr>
        <p:spPr>
          <a:xfrm>
            <a:off x="5854700" y="2311400"/>
            <a:ext cx="1019175" cy="304800"/>
          </a:xfrm>
          <a:custGeom>
            <a:avLst/>
            <a:gdLst/>
            <a:ahLst/>
            <a:cxnLst/>
            <a:rect l="l" t="t" r="r" b="b"/>
            <a:pathLst>
              <a:path w="1019175" h="304800">
                <a:moveTo>
                  <a:pt x="0" y="304800"/>
                </a:moveTo>
                <a:lnTo>
                  <a:pt x="1019175" y="304800"/>
                </a:lnTo>
                <a:lnTo>
                  <a:pt x="1019175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7" name="object 87"/>
          <p:cNvSpPr/>
          <p:nvPr/>
        </p:nvSpPr>
        <p:spPr>
          <a:xfrm>
            <a:off x="5854700" y="2616200"/>
            <a:ext cx="1019175" cy="311150"/>
          </a:xfrm>
          <a:custGeom>
            <a:avLst/>
            <a:gdLst/>
            <a:ahLst/>
            <a:cxnLst/>
            <a:rect l="l" t="t" r="r" b="b"/>
            <a:pathLst>
              <a:path w="1019175" h="311150">
                <a:moveTo>
                  <a:pt x="0" y="311150"/>
                </a:moveTo>
                <a:lnTo>
                  <a:pt x="1019175" y="311150"/>
                </a:lnTo>
                <a:lnTo>
                  <a:pt x="1019175" y="0"/>
                </a:lnTo>
                <a:lnTo>
                  <a:pt x="0" y="0"/>
                </a:lnTo>
                <a:lnTo>
                  <a:pt x="0" y="31115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8" name="object 88"/>
          <p:cNvSpPr/>
          <p:nvPr/>
        </p:nvSpPr>
        <p:spPr>
          <a:xfrm>
            <a:off x="5854700" y="2927350"/>
            <a:ext cx="1019175" cy="304800"/>
          </a:xfrm>
          <a:custGeom>
            <a:avLst/>
            <a:gdLst/>
            <a:ahLst/>
            <a:cxnLst/>
            <a:rect l="l" t="t" r="r" b="b"/>
            <a:pathLst>
              <a:path w="1019175" h="304800">
                <a:moveTo>
                  <a:pt x="0" y="304800"/>
                </a:moveTo>
                <a:lnTo>
                  <a:pt x="1019175" y="304800"/>
                </a:lnTo>
                <a:lnTo>
                  <a:pt x="1019175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9" name="object 89"/>
          <p:cNvSpPr/>
          <p:nvPr/>
        </p:nvSpPr>
        <p:spPr>
          <a:xfrm>
            <a:off x="5854700" y="3232213"/>
            <a:ext cx="1019175" cy="306387"/>
          </a:xfrm>
          <a:custGeom>
            <a:avLst/>
            <a:gdLst/>
            <a:ahLst/>
            <a:cxnLst/>
            <a:rect l="l" t="t" r="r" b="b"/>
            <a:pathLst>
              <a:path w="1019175" h="306387">
                <a:moveTo>
                  <a:pt x="0" y="306387"/>
                </a:moveTo>
                <a:lnTo>
                  <a:pt x="1019175" y="306387"/>
                </a:lnTo>
                <a:lnTo>
                  <a:pt x="1019175" y="0"/>
                </a:lnTo>
                <a:lnTo>
                  <a:pt x="0" y="0"/>
                </a:lnTo>
                <a:lnTo>
                  <a:pt x="0" y="306387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0" name="object 90"/>
          <p:cNvSpPr/>
          <p:nvPr/>
        </p:nvSpPr>
        <p:spPr>
          <a:xfrm>
            <a:off x="5854700" y="3538601"/>
            <a:ext cx="1019175" cy="304800"/>
          </a:xfrm>
          <a:custGeom>
            <a:avLst/>
            <a:gdLst/>
            <a:ahLst/>
            <a:cxnLst/>
            <a:rect l="l" t="t" r="r" b="b"/>
            <a:pathLst>
              <a:path w="1019175" h="304800">
                <a:moveTo>
                  <a:pt x="0" y="304800"/>
                </a:moveTo>
                <a:lnTo>
                  <a:pt x="1019175" y="304800"/>
                </a:lnTo>
                <a:lnTo>
                  <a:pt x="1019175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1" name="object 91"/>
          <p:cNvSpPr/>
          <p:nvPr/>
        </p:nvSpPr>
        <p:spPr>
          <a:xfrm>
            <a:off x="5854700" y="3843337"/>
            <a:ext cx="1019175" cy="382587"/>
          </a:xfrm>
          <a:custGeom>
            <a:avLst/>
            <a:gdLst/>
            <a:ahLst/>
            <a:cxnLst/>
            <a:rect l="l" t="t" r="r" b="b"/>
            <a:pathLst>
              <a:path w="1019175" h="382587">
                <a:moveTo>
                  <a:pt x="0" y="382587"/>
                </a:moveTo>
                <a:lnTo>
                  <a:pt x="1019175" y="382587"/>
                </a:lnTo>
                <a:lnTo>
                  <a:pt x="1019175" y="0"/>
                </a:lnTo>
                <a:lnTo>
                  <a:pt x="0" y="0"/>
                </a:lnTo>
                <a:lnTo>
                  <a:pt x="0" y="382587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2" name="object 92"/>
          <p:cNvSpPr/>
          <p:nvPr/>
        </p:nvSpPr>
        <p:spPr>
          <a:xfrm>
            <a:off x="5854700" y="4225925"/>
            <a:ext cx="1019175" cy="736600"/>
          </a:xfrm>
          <a:custGeom>
            <a:avLst/>
            <a:gdLst/>
            <a:ahLst/>
            <a:cxnLst/>
            <a:rect l="l" t="t" r="r" b="b"/>
            <a:pathLst>
              <a:path w="1019175" h="736600">
                <a:moveTo>
                  <a:pt x="0" y="736600"/>
                </a:moveTo>
                <a:lnTo>
                  <a:pt x="1019175" y="736600"/>
                </a:lnTo>
                <a:lnTo>
                  <a:pt x="1019175" y="0"/>
                </a:lnTo>
                <a:lnTo>
                  <a:pt x="0" y="0"/>
                </a:lnTo>
                <a:lnTo>
                  <a:pt x="0" y="73660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3" name="object 93"/>
          <p:cNvSpPr/>
          <p:nvPr/>
        </p:nvSpPr>
        <p:spPr>
          <a:xfrm>
            <a:off x="5854700" y="4962525"/>
            <a:ext cx="1019175" cy="304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4" name="object 94"/>
          <p:cNvSpPr/>
          <p:nvPr/>
        </p:nvSpPr>
        <p:spPr>
          <a:xfrm>
            <a:off x="5854700" y="5267325"/>
            <a:ext cx="1019175" cy="611187"/>
          </a:xfrm>
          <a:custGeom>
            <a:avLst/>
            <a:gdLst/>
            <a:ahLst/>
            <a:cxnLst/>
            <a:rect l="l" t="t" r="r" b="b"/>
            <a:pathLst>
              <a:path w="1019175" h="611187">
                <a:moveTo>
                  <a:pt x="0" y="611187"/>
                </a:moveTo>
                <a:lnTo>
                  <a:pt x="1019175" y="611187"/>
                </a:lnTo>
                <a:lnTo>
                  <a:pt x="1019175" y="0"/>
                </a:lnTo>
                <a:lnTo>
                  <a:pt x="0" y="0"/>
                </a:lnTo>
                <a:lnTo>
                  <a:pt x="0" y="611187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5" name="object 95"/>
          <p:cNvSpPr/>
          <p:nvPr/>
        </p:nvSpPr>
        <p:spPr>
          <a:xfrm>
            <a:off x="5854700" y="5878512"/>
            <a:ext cx="1019175" cy="304800"/>
          </a:xfrm>
          <a:custGeom>
            <a:avLst/>
            <a:gdLst/>
            <a:ahLst/>
            <a:cxnLst/>
            <a:rect l="l" t="t" r="r" b="b"/>
            <a:pathLst>
              <a:path w="1019175" h="304800">
                <a:moveTo>
                  <a:pt x="0" y="304800"/>
                </a:moveTo>
                <a:lnTo>
                  <a:pt x="1019175" y="304800"/>
                </a:lnTo>
                <a:lnTo>
                  <a:pt x="1019175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6" name="object 96"/>
          <p:cNvSpPr/>
          <p:nvPr/>
        </p:nvSpPr>
        <p:spPr>
          <a:xfrm>
            <a:off x="5854700" y="6183312"/>
            <a:ext cx="1019175" cy="357187"/>
          </a:xfrm>
          <a:custGeom>
            <a:avLst/>
            <a:gdLst/>
            <a:ahLst/>
            <a:cxnLst/>
            <a:rect l="l" t="t" r="r" b="b"/>
            <a:pathLst>
              <a:path w="1019175" h="357187">
                <a:moveTo>
                  <a:pt x="0" y="357187"/>
                </a:moveTo>
                <a:lnTo>
                  <a:pt x="1019175" y="357187"/>
                </a:lnTo>
                <a:lnTo>
                  <a:pt x="1019175" y="0"/>
                </a:lnTo>
                <a:lnTo>
                  <a:pt x="0" y="0"/>
                </a:lnTo>
                <a:lnTo>
                  <a:pt x="0" y="357187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7" name="object 97"/>
          <p:cNvSpPr/>
          <p:nvPr/>
        </p:nvSpPr>
        <p:spPr>
          <a:xfrm>
            <a:off x="5854700" y="1382776"/>
            <a:ext cx="0" cy="1233424"/>
          </a:xfrm>
          <a:custGeom>
            <a:avLst/>
            <a:gdLst/>
            <a:ahLst/>
            <a:cxnLst/>
            <a:rect l="l" t="t" r="r" b="b"/>
            <a:pathLst>
              <a:path w="0" h="1233424">
                <a:moveTo>
                  <a:pt x="0" y="0"/>
                </a:moveTo>
                <a:lnTo>
                  <a:pt x="0" y="1233424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8" name="object 98"/>
          <p:cNvSpPr/>
          <p:nvPr/>
        </p:nvSpPr>
        <p:spPr>
          <a:xfrm>
            <a:off x="5854700" y="2616200"/>
            <a:ext cx="0" cy="311150"/>
          </a:xfrm>
          <a:custGeom>
            <a:avLst/>
            <a:gdLst/>
            <a:ahLst/>
            <a:cxnLst/>
            <a:rect l="l" t="t" r="r" b="b"/>
            <a:pathLst>
              <a:path w="0" h="311150">
                <a:moveTo>
                  <a:pt x="0" y="0"/>
                </a:moveTo>
                <a:lnTo>
                  <a:pt x="0" y="311150"/>
                </a:lnTo>
              </a:path>
            </a:pathLst>
          </a:custGeom>
          <a:ln w="28575">
            <a:solidFill>
              <a:srgbClr val="E9FFFF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9" name="object 99"/>
          <p:cNvSpPr/>
          <p:nvPr/>
        </p:nvSpPr>
        <p:spPr>
          <a:xfrm>
            <a:off x="5854700" y="2927350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0" name="object 100"/>
          <p:cNvSpPr/>
          <p:nvPr/>
        </p:nvSpPr>
        <p:spPr>
          <a:xfrm>
            <a:off x="5854700" y="3232150"/>
            <a:ext cx="0" cy="306450"/>
          </a:xfrm>
          <a:custGeom>
            <a:avLst/>
            <a:gdLst/>
            <a:ahLst/>
            <a:cxnLst/>
            <a:rect l="l" t="t" r="r" b="b"/>
            <a:pathLst>
              <a:path w="0" h="306450">
                <a:moveTo>
                  <a:pt x="0" y="0"/>
                </a:moveTo>
                <a:lnTo>
                  <a:pt x="0" y="306450"/>
                </a:lnTo>
              </a:path>
            </a:pathLst>
          </a:custGeom>
          <a:ln w="28575">
            <a:solidFill>
              <a:srgbClr val="E9FFFF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1" name="object 101"/>
          <p:cNvSpPr/>
          <p:nvPr/>
        </p:nvSpPr>
        <p:spPr>
          <a:xfrm>
            <a:off x="5854700" y="3538601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2" name="object 102"/>
          <p:cNvSpPr/>
          <p:nvPr/>
        </p:nvSpPr>
        <p:spPr>
          <a:xfrm>
            <a:off x="5854700" y="3843401"/>
            <a:ext cx="0" cy="1119124"/>
          </a:xfrm>
          <a:custGeom>
            <a:avLst/>
            <a:gdLst/>
            <a:ahLst/>
            <a:cxnLst/>
            <a:rect l="l" t="t" r="r" b="b"/>
            <a:pathLst>
              <a:path w="0" h="1119124">
                <a:moveTo>
                  <a:pt x="0" y="0"/>
                </a:moveTo>
                <a:lnTo>
                  <a:pt x="0" y="1119124"/>
                </a:lnTo>
              </a:path>
            </a:pathLst>
          </a:custGeom>
          <a:ln w="28575">
            <a:solidFill>
              <a:srgbClr val="E9FFFF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3" name="object 103"/>
          <p:cNvSpPr/>
          <p:nvPr/>
        </p:nvSpPr>
        <p:spPr>
          <a:xfrm>
            <a:off x="5854700" y="4962525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4" name="object 104"/>
          <p:cNvSpPr/>
          <p:nvPr/>
        </p:nvSpPr>
        <p:spPr>
          <a:xfrm>
            <a:off x="5854700" y="5267325"/>
            <a:ext cx="0" cy="611187"/>
          </a:xfrm>
          <a:custGeom>
            <a:avLst/>
            <a:gdLst/>
            <a:ahLst/>
            <a:cxnLst/>
            <a:rect l="l" t="t" r="r" b="b"/>
            <a:pathLst>
              <a:path w="0" h="611187">
                <a:moveTo>
                  <a:pt x="0" y="0"/>
                </a:moveTo>
                <a:lnTo>
                  <a:pt x="0" y="611187"/>
                </a:lnTo>
              </a:path>
            </a:pathLst>
          </a:custGeom>
          <a:ln w="28575">
            <a:solidFill>
              <a:srgbClr val="E9FFFF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5" name="object 105"/>
          <p:cNvSpPr/>
          <p:nvPr/>
        </p:nvSpPr>
        <p:spPr>
          <a:xfrm>
            <a:off x="5854700" y="5878512"/>
            <a:ext cx="0" cy="676275"/>
          </a:xfrm>
          <a:custGeom>
            <a:avLst/>
            <a:gdLst/>
            <a:ahLst/>
            <a:cxnLst/>
            <a:rect l="l" t="t" r="r" b="b"/>
            <a:pathLst>
              <a:path w="0" h="676275">
                <a:moveTo>
                  <a:pt x="0" y="0"/>
                </a:moveTo>
                <a:lnTo>
                  <a:pt x="0" y="676275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6" name="object 106"/>
          <p:cNvSpPr/>
          <p:nvPr/>
        </p:nvSpPr>
        <p:spPr>
          <a:xfrm>
            <a:off x="6873875" y="1382776"/>
            <a:ext cx="0" cy="1233424"/>
          </a:xfrm>
          <a:custGeom>
            <a:avLst/>
            <a:gdLst/>
            <a:ahLst/>
            <a:cxnLst/>
            <a:rect l="l" t="t" r="r" b="b"/>
            <a:pathLst>
              <a:path w="0" h="1233424">
                <a:moveTo>
                  <a:pt x="0" y="0"/>
                </a:moveTo>
                <a:lnTo>
                  <a:pt x="0" y="1233424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7" name="object 107"/>
          <p:cNvSpPr/>
          <p:nvPr/>
        </p:nvSpPr>
        <p:spPr>
          <a:xfrm>
            <a:off x="6873875" y="2616200"/>
            <a:ext cx="0" cy="311150"/>
          </a:xfrm>
          <a:custGeom>
            <a:avLst/>
            <a:gdLst/>
            <a:ahLst/>
            <a:cxnLst/>
            <a:rect l="l" t="t" r="r" b="b"/>
            <a:pathLst>
              <a:path w="0" h="311150">
                <a:moveTo>
                  <a:pt x="0" y="0"/>
                </a:moveTo>
                <a:lnTo>
                  <a:pt x="0" y="311150"/>
                </a:lnTo>
              </a:path>
            </a:pathLst>
          </a:custGeom>
          <a:ln w="28575">
            <a:solidFill>
              <a:srgbClr val="E9FFFF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8" name="object 108"/>
          <p:cNvSpPr/>
          <p:nvPr/>
        </p:nvSpPr>
        <p:spPr>
          <a:xfrm>
            <a:off x="6873875" y="2927350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9" name="object 109"/>
          <p:cNvSpPr/>
          <p:nvPr/>
        </p:nvSpPr>
        <p:spPr>
          <a:xfrm>
            <a:off x="6873875" y="3232150"/>
            <a:ext cx="0" cy="306450"/>
          </a:xfrm>
          <a:custGeom>
            <a:avLst/>
            <a:gdLst/>
            <a:ahLst/>
            <a:cxnLst/>
            <a:rect l="l" t="t" r="r" b="b"/>
            <a:pathLst>
              <a:path w="0" h="306450">
                <a:moveTo>
                  <a:pt x="0" y="0"/>
                </a:moveTo>
                <a:lnTo>
                  <a:pt x="0" y="306450"/>
                </a:lnTo>
              </a:path>
            </a:pathLst>
          </a:custGeom>
          <a:ln w="28575">
            <a:solidFill>
              <a:srgbClr val="E9FFFF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0" name="object 110"/>
          <p:cNvSpPr/>
          <p:nvPr/>
        </p:nvSpPr>
        <p:spPr>
          <a:xfrm>
            <a:off x="6873875" y="3538601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1" name="object 111"/>
          <p:cNvSpPr/>
          <p:nvPr/>
        </p:nvSpPr>
        <p:spPr>
          <a:xfrm>
            <a:off x="6873875" y="3843401"/>
            <a:ext cx="0" cy="1119124"/>
          </a:xfrm>
          <a:custGeom>
            <a:avLst/>
            <a:gdLst/>
            <a:ahLst/>
            <a:cxnLst/>
            <a:rect l="l" t="t" r="r" b="b"/>
            <a:pathLst>
              <a:path w="0" h="1119124">
                <a:moveTo>
                  <a:pt x="0" y="0"/>
                </a:moveTo>
                <a:lnTo>
                  <a:pt x="0" y="1119124"/>
                </a:lnTo>
              </a:path>
            </a:pathLst>
          </a:custGeom>
          <a:ln w="28575">
            <a:solidFill>
              <a:srgbClr val="E9FFFF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2" name="object 112"/>
          <p:cNvSpPr/>
          <p:nvPr/>
        </p:nvSpPr>
        <p:spPr>
          <a:xfrm>
            <a:off x="6873875" y="4962525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3" name="object 113"/>
          <p:cNvSpPr/>
          <p:nvPr/>
        </p:nvSpPr>
        <p:spPr>
          <a:xfrm>
            <a:off x="6873875" y="5267325"/>
            <a:ext cx="0" cy="611187"/>
          </a:xfrm>
          <a:custGeom>
            <a:avLst/>
            <a:gdLst/>
            <a:ahLst/>
            <a:cxnLst/>
            <a:rect l="l" t="t" r="r" b="b"/>
            <a:pathLst>
              <a:path w="0" h="611187">
                <a:moveTo>
                  <a:pt x="0" y="0"/>
                </a:moveTo>
                <a:lnTo>
                  <a:pt x="0" y="611187"/>
                </a:lnTo>
              </a:path>
            </a:pathLst>
          </a:custGeom>
          <a:ln w="28575">
            <a:solidFill>
              <a:srgbClr val="E9FFFF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4" name="object 114"/>
          <p:cNvSpPr/>
          <p:nvPr/>
        </p:nvSpPr>
        <p:spPr>
          <a:xfrm>
            <a:off x="6873875" y="5878512"/>
            <a:ext cx="0" cy="676275"/>
          </a:xfrm>
          <a:custGeom>
            <a:avLst/>
            <a:gdLst/>
            <a:ahLst/>
            <a:cxnLst/>
            <a:rect l="l" t="t" r="r" b="b"/>
            <a:pathLst>
              <a:path w="0" h="676275">
                <a:moveTo>
                  <a:pt x="0" y="0"/>
                </a:moveTo>
                <a:lnTo>
                  <a:pt x="0" y="676275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5" name="object 115"/>
          <p:cNvSpPr/>
          <p:nvPr/>
        </p:nvSpPr>
        <p:spPr>
          <a:xfrm>
            <a:off x="5840476" y="1701800"/>
            <a:ext cx="1047623" cy="0"/>
          </a:xfrm>
          <a:custGeom>
            <a:avLst/>
            <a:gdLst/>
            <a:ahLst/>
            <a:cxnLst/>
            <a:rect l="l" t="t" r="r" b="b"/>
            <a:pathLst>
              <a:path w="1047623" h="0">
                <a:moveTo>
                  <a:pt x="0" y="0"/>
                </a:moveTo>
                <a:lnTo>
                  <a:pt x="1047623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6" name="object 116"/>
          <p:cNvSpPr/>
          <p:nvPr/>
        </p:nvSpPr>
        <p:spPr>
          <a:xfrm>
            <a:off x="5840476" y="2006600"/>
            <a:ext cx="1047623" cy="0"/>
          </a:xfrm>
          <a:custGeom>
            <a:avLst/>
            <a:gdLst/>
            <a:ahLst/>
            <a:cxnLst/>
            <a:rect l="l" t="t" r="r" b="b"/>
            <a:pathLst>
              <a:path w="1047623" h="0">
                <a:moveTo>
                  <a:pt x="0" y="0"/>
                </a:moveTo>
                <a:lnTo>
                  <a:pt x="1047623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7" name="object 117"/>
          <p:cNvSpPr/>
          <p:nvPr/>
        </p:nvSpPr>
        <p:spPr>
          <a:xfrm>
            <a:off x="5840476" y="2311400"/>
            <a:ext cx="1047623" cy="0"/>
          </a:xfrm>
          <a:custGeom>
            <a:avLst/>
            <a:gdLst/>
            <a:ahLst/>
            <a:cxnLst/>
            <a:rect l="l" t="t" r="r" b="b"/>
            <a:pathLst>
              <a:path w="1047623" h="0">
                <a:moveTo>
                  <a:pt x="0" y="0"/>
                </a:moveTo>
                <a:lnTo>
                  <a:pt x="1047623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8" name="object 118"/>
          <p:cNvSpPr/>
          <p:nvPr/>
        </p:nvSpPr>
        <p:spPr>
          <a:xfrm>
            <a:off x="5840476" y="2927350"/>
            <a:ext cx="1047623" cy="0"/>
          </a:xfrm>
          <a:custGeom>
            <a:avLst/>
            <a:gdLst/>
            <a:ahLst/>
            <a:cxnLst/>
            <a:rect l="l" t="t" r="r" b="b"/>
            <a:pathLst>
              <a:path w="1047623" h="0">
                <a:moveTo>
                  <a:pt x="0" y="0"/>
                </a:moveTo>
                <a:lnTo>
                  <a:pt x="1047623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9" name="object 119"/>
          <p:cNvSpPr/>
          <p:nvPr/>
        </p:nvSpPr>
        <p:spPr>
          <a:xfrm>
            <a:off x="5840476" y="3538601"/>
            <a:ext cx="1047623" cy="0"/>
          </a:xfrm>
          <a:custGeom>
            <a:avLst/>
            <a:gdLst/>
            <a:ahLst/>
            <a:cxnLst/>
            <a:rect l="l" t="t" r="r" b="b"/>
            <a:pathLst>
              <a:path w="1047623" h="0">
                <a:moveTo>
                  <a:pt x="0" y="0"/>
                </a:moveTo>
                <a:lnTo>
                  <a:pt x="1047623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0" name="object 120"/>
          <p:cNvSpPr/>
          <p:nvPr/>
        </p:nvSpPr>
        <p:spPr>
          <a:xfrm>
            <a:off x="5840476" y="4225925"/>
            <a:ext cx="1047623" cy="0"/>
          </a:xfrm>
          <a:custGeom>
            <a:avLst/>
            <a:gdLst/>
            <a:ahLst/>
            <a:cxnLst/>
            <a:rect l="l" t="t" r="r" b="b"/>
            <a:pathLst>
              <a:path w="1047623" h="0">
                <a:moveTo>
                  <a:pt x="0" y="0"/>
                </a:moveTo>
                <a:lnTo>
                  <a:pt x="1047623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1" name="object 121"/>
          <p:cNvSpPr/>
          <p:nvPr/>
        </p:nvSpPr>
        <p:spPr>
          <a:xfrm>
            <a:off x="5840476" y="4962525"/>
            <a:ext cx="1047623" cy="0"/>
          </a:xfrm>
          <a:custGeom>
            <a:avLst/>
            <a:gdLst/>
            <a:ahLst/>
            <a:cxnLst/>
            <a:rect l="l" t="t" r="r" b="b"/>
            <a:pathLst>
              <a:path w="1047623" h="0">
                <a:moveTo>
                  <a:pt x="0" y="0"/>
                </a:moveTo>
                <a:lnTo>
                  <a:pt x="1047623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2" name="object 122"/>
          <p:cNvSpPr/>
          <p:nvPr/>
        </p:nvSpPr>
        <p:spPr>
          <a:xfrm>
            <a:off x="5840476" y="5267325"/>
            <a:ext cx="1047623" cy="0"/>
          </a:xfrm>
          <a:custGeom>
            <a:avLst/>
            <a:gdLst/>
            <a:ahLst/>
            <a:cxnLst/>
            <a:rect l="l" t="t" r="r" b="b"/>
            <a:pathLst>
              <a:path w="1047623" h="0">
                <a:moveTo>
                  <a:pt x="0" y="0"/>
                </a:moveTo>
                <a:lnTo>
                  <a:pt x="1047623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3" name="object 123"/>
          <p:cNvSpPr/>
          <p:nvPr/>
        </p:nvSpPr>
        <p:spPr>
          <a:xfrm>
            <a:off x="5840476" y="5878512"/>
            <a:ext cx="1047623" cy="0"/>
          </a:xfrm>
          <a:custGeom>
            <a:avLst/>
            <a:gdLst/>
            <a:ahLst/>
            <a:cxnLst/>
            <a:rect l="l" t="t" r="r" b="b"/>
            <a:pathLst>
              <a:path w="1047623" h="0">
                <a:moveTo>
                  <a:pt x="0" y="0"/>
                </a:moveTo>
                <a:lnTo>
                  <a:pt x="1047623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4" name="object 124"/>
          <p:cNvSpPr/>
          <p:nvPr/>
        </p:nvSpPr>
        <p:spPr>
          <a:xfrm>
            <a:off x="5840476" y="6183312"/>
            <a:ext cx="1047623" cy="0"/>
          </a:xfrm>
          <a:custGeom>
            <a:avLst/>
            <a:gdLst/>
            <a:ahLst/>
            <a:cxnLst/>
            <a:rect l="l" t="t" r="r" b="b"/>
            <a:pathLst>
              <a:path w="1047623" h="0">
                <a:moveTo>
                  <a:pt x="0" y="0"/>
                </a:moveTo>
                <a:lnTo>
                  <a:pt x="1047623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5" name="object 125"/>
          <p:cNvSpPr/>
          <p:nvPr/>
        </p:nvSpPr>
        <p:spPr>
          <a:xfrm>
            <a:off x="5840476" y="1397000"/>
            <a:ext cx="1047623" cy="0"/>
          </a:xfrm>
          <a:custGeom>
            <a:avLst/>
            <a:gdLst/>
            <a:ahLst/>
            <a:cxnLst/>
            <a:rect l="l" t="t" r="r" b="b"/>
            <a:pathLst>
              <a:path w="1047623" h="0">
                <a:moveTo>
                  <a:pt x="0" y="0"/>
                </a:moveTo>
                <a:lnTo>
                  <a:pt x="1047623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6" name="object 126"/>
          <p:cNvSpPr/>
          <p:nvPr/>
        </p:nvSpPr>
        <p:spPr>
          <a:xfrm>
            <a:off x="5840476" y="6540500"/>
            <a:ext cx="1047623" cy="0"/>
          </a:xfrm>
          <a:custGeom>
            <a:avLst/>
            <a:gdLst/>
            <a:ahLst/>
            <a:cxnLst/>
            <a:rect l="l" t="t" r="r" b="b"/>
            <a:pathLst>
              <a:path w="1047623" h="0">
                <a:moveTo>
                  <a:pt x="0" y="0"/>
                </a:moveTo>
                <a:lnTo>
                  <a:pt x="1047623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1512189" y="589080"/>
            <a:ext cx="3250262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job</a:t>
            </a:r>
            <a:r>
              <a:rPr dirty="0" smtClean="0" sz="4400" spc="-4">
                <a:solidFill>
                  <a:srgbClr val="4FFFFF"/>
                </a:solidFill>
                <a:latin typeface="Arial"/>
                <a:cs typeface="Arial"/>
              </a:rPr>
              <a:t>-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manager</a:t>
            </a:r>
            <a:endParaRPr sz="44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804664" y="589080"/>
            <a:ext cx="420486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–</a:t>
            </a:r>
            <a:endParaRPr sz="44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272532" y="589080"/>
            <a:ext cx="793748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LS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112510" y="589080"/>
            <a:ext cx="1604067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la</a:t>
            </a:r>
            <a:r>
              <a:rPr dirty="0" smtClean="0" sz="4400" spc="14">
                <a:solidFill>
                  <a:srgbClr val="4FFFFF"/>
                </a:solidFill>
                <a:latin typeface="Arial"/>
                <a:cs typeface="Arial"/>
              </a:rPr>
              <a:t>y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out</a:t>
            </a:r>
            <a:endParaRPr sz="44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35940" y="1456458"/>
            <a:ext cx="799028" cy="813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dirty="0" smtClean="0" baseline="4203" sz="2100" spc="0" b="1">
                <a:solidFill>
                  <a:srgbClr val="E9FFFF"/>
                </a:solidFill>
                <a:latin typeface="Courier New"/>
                <a:cs typeface="Courier New"/>
              </a:rPr>
              <a:t>0x00000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736"/>
              </a:spcBef>
            </a:pPr>
            <a:r>
              <a:rPr dirty="0" smtClean="0" sz="1400" spc="0" b="1">
                <a:solidFill>
                  <a:srgbClr val="E9FFFF"/>
                </a:solidFill>
                <a:latin typeface="Courier New"/>
                <a:cs typeface="Courier New"/>
              </a:rPr>
              <a:t>0x00020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814"/>
              </a:spcBef>
            </a:pPr>
            <a:r>
              <a:rPr dirty="0" smtClean="0" sz="1400" spc="0" b="1">
                <a:solidFill>
                  <a:srgbClr val="E9FFFF"/>
                </a:solidFill>
                <a:latin typeface="Courier New"/>
                <a:cs typeface="Courier New"/>
              </a:rPr>
              <a:t>0x00100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642997" y="1458254"/>
            <a:ext cx="1232723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in</a:t>
            </a: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errupt</a:t>
            </a:r>
            <a:r>
              <a:rPr dirty="0" smtClean="0" sz="1400" spc="-5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400" spc="-19">
                <a:solidFill>
                  <a:srgbClr val="E9FFFF"/>
                </a:solidFill>
                <a:latin typeface="Arial"/>
                <a:cs typeface="Arial"/>
              </a:rPr>
              <a:t>v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727575" y="1456458"/>
            <a:ext cx="799028" cy="813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dirty="0" smtClean="0" baseline="4203" sz="2100" spc="0" b="1">
                <a:solidFill>
                  <a:srgbClr val="E9FFFF"/>
                </a:solidFill>
                <a:latin typeface="Courier New"/>
                <a:cs typeface="Courier New"/>
              </a:rPr>
              <a:t>0x00000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736"/>
              </a:spcBef>
            </a:pPr>
            <a:r>
              <a:rPr dirty="0" smtClean="0" sz="1400" spc="0" b="1">
                <a:solidFill>
                  <a:srgbClr val="E9FFFF"/>
                </a:solidFill>
                <a:latin typeface="Courier New"/>
                <a:cs typeface="Courier New"/>
              </a:rPr>
              <a:t>0x00020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814"/>
              </a:spcBef>
            </a:pPr>
            <a:r>
              <a:rPr dirty="0" smtClean="0" sz="1400" spc="0" b="1">
                <a:solidFill>
                  <a:srgbClr val="E9FFFF"/>
                </a:solidFill>
                <a:latin typeface="Courier New"/>
                <a:cs typeface="Courier New"/>
              </a:rPr>
              <a:t>0x00100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953758" y="1458254"/>
            <a:ext cx="1232723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in</a:t>
            </a: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errupt</a:t>
            </a:r>
            <a:r>
              <a:rPr dirty="0" smtClean="0" sz="1400" spc="-5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400" spc="-19">
                <a:solidFill>
                  <a:srgbClr val="E9FFFF"/>
                </a:solidFill>
                <a:latin typeface="Arial"/>
                <a:cs typeface="Arial"/>
              </a:rPr>
              <a:t>v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642997" y="2067854"/>
            <a:ext cx="388831" cy="5085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guid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ct val="95825"/>
              </a:lnSpc>
              <a:spcBef>
                <a:spcPts val="713"/>
              </a:spcBef>
            </a:pP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job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953758" y="2067854"/>
            <a:ext cx="388831" cy="5085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guid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ct val="95825"/>
              </a:lnSpc>
              <a:spcBef>
                <a:spcPts val="713"/>
              </a:spcBef>
            </a:pP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job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953758" y="4287687"/>
            <a:ext cx="1806090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er-</a:t>
            </a: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1400" spc="-4">
                <a:solidFill>
                  <a:srgbClr val="E9FFFF"/>
                </a:solidFill>
                <a:latin typeface="Arial"/>
                <a:cs typeface="Arial"/>
              </a:rPr>
              <a:t>z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ed</a:t>
            </a:r>
            <a:r>
              <a:rPr dirty="0" smtClean="0" sz="1400" spc="-5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400" spc="-19">
                <a:solidFill>
                  <a:srgbClr val="E9FFFF"/>
                </a:solidFill>
                <a:latin typeface="Arial"/>
                <a:cs typeface="Arial"/>
              </a:rPr>
              <a:t>w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or</a:t>
            </a: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k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-bu</a:t>
            </a:r>
            <a:r>
              <a:rPr dirty="0" smtClean="0" sz="1400" spc="-19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642997" y="4302038"/>
            <a:ext cx="667487" cy="5341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en</a:t>
            </a: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inel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ct val="95825"/>
              </a:lnSpc>
              <a:spcBef>
                <a:spcPts val="915"/>
              </a:spcBef>
            </a:pP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k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953758" y="5024414"/>
            <a:ext cx="1335438" cy="5087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46">
              <a:lnSpc>
                <a:spcPts val="1535"/>
              </a:lnSpc>
              <a:spcBef>
                <a:spcPts val="76"/>
              </a:spcBef>
            </a:pP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en</a:t>
            </a: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inel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715"/>
              </a:spcBef>
            </a:pP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er-</a:t>
            </a: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1400" spc="-4">
                <a:solidFill>
                  <a:srgbClr val="E9FFFF"/>
                </a:solidFill>
                <a:latin typeface="Arial"/>
                <a:cs typeface="Arial"/>
              </a:rPr>
              <a:t>z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ed</a:t>
            </a:r>
            <a:r>
              <a:rPr dirty="0" smtClean="0" sz="1400" spc="-5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k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727575" y="5938847"/>
            <a:ext cx="799028" cy="5088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dirty="0" smtClean="0" baseline="4203" sz="2100" spc="0" b="1">
                <a:solidFill>
                  <a:srgbClr val="E9FFFF"/>
                </a:solidFill>
                <a:latin typeface="Courier New"/>
                <a:cs typeface="Courier New"/>
              </a:rPr>
              <a:t>0x3f800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738"/>
              </a:spcBef>
            </a:pPr>
            <a:r>
              <a:rPr dirty="0" smtClean="0" sz="1400" spc="0" b="1">
                <a:solidFill>
                  <a:srgbClr val="E9FFFF"/>
                </a:solidFill>
                <a:latin typeface="Courier New"/>
                <a:cs typeface="Courier New"/>
              </a:rPr>
              <a:t>0x3fff0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953758" y="5940643"/>
            <a:ext cx="809598" cy="5088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46">
              <a:lnSpc>
                <a:spcPts val="1535"/>
              </a:lnSpc>
              <a:spcBef>
                <a:spcPts val="76"/>
              </a:spcBef>
            </a:pP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loader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715"/>
              </a:spcBef>
            </a:pP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end</a:t>
            </a:r>
            <a:r>
              <a:rPr dirty="0" smtClean="0" sz="14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of</a:t>
            </a:r>
            <a:r>
              <a:rPr dirty="0" smtClean="0" sz="1400" spc="-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LS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35940" y="5956526"/>
            <a:ext cx="799028" cy="5338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dirty="0" smtClean="0" baseline="4203" sz="2100" spc="0" b="1">
                <a:solidFill>
                  <a:srgbClr val="E9FFFF"/>
                </a:solidFill>
                <a:latin typeface="Courier New"/>
                <a:cs typeface="Courier New"/>
              </a:rPr>
              <a:t>0x3f800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935"/>
              </a:spcBef>
            </a:pPr>
            <a:r>
              <a:rPr dirty="0" smtClean="0" sz="1400" spc="0" b="1">
                <a:solidFill>
                  <a:srgbClr val="E9FFFF"/>
                </a:solidFill>
                <a:latin typeface="Courier New"/>
                <a:cs typeface="Courier New"/>
              </a:rPr>
              <a:t>0x3fff0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642997" y="5958321"/>
            <a:ext cx="809598" cy="5338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46">
              <a:lnSpc>
                <a:spcPts val="1535"/>
              </a:lnSpc>
              <a:spcBef>
                <a:spcPts val="76"/>
              </a:spcBef>
            </a:pP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loader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912"/>
              </a:spcBef>
            </a:pP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end</a:t>
            </a:r>
            <a:r>
              <a:rPr dirty="0" smtClean="0" sz="14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of</a:t>
            </a:r>
            <a:r>
              <a:rPr dirty="0" smtClean="0" sz="1400" spc="-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LS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854700" y="1397000"/>
            <a:ext cx="1019175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1" name="object 21"/>
          <p:cNvSpPr txBox="1"/>
          <p:nvPr/>
        </p:nvSpPr>
        <p:spPr>
          <a:xfrm>
            <a:off x="5854700" y="1701800"/>
            <a:ext cx="1019175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1">
              <a:lnSpc>
                <a:spcPct val="95825"/>
              </a:lnSpc>
              <a:spcBef>
                <a:spcPts val="405"/>
              </a:spcBef>
            </a:pP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h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54700" y="2006600"/>
            <a:ext cx="1019175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" name="object 19"/>
          <p:cNvSpPr txBox="1"/>
          <p:nvPr/>
        </p:nvSpPr>
        <p:spPr>
          <a:xfrm>
            <a:off x="5854700" y="2311400"/>
            <a:ext cx="1019175" cy="6159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1">
              <a:lnSpc>
                <a:spcPct val="95825"/>
              </a:lnSpc>
              <a:spcBef>
                <a:spcPts val="405"/>
              </a:spcBef>
            </a:pP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ode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854700" y="2927350"/>
            <a:ext cx="1019175" cy="6112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1">
              <a:lnSpc>
                <a:spcPct val="95825"/>
              </a:lnSpc>
              <a:spcBef>
                <a:spcPts val="409"/>
              </a:spcBef>
            </a:pP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da</a:t>
            </a: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54700" y="3538601"/>
            <a:ext cx="1019175" cy="687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1">
              <a:lnSpc>
                <a:spcPct val="95825"/>
              </a:lnSpc>
              <a:spcBef>
                <a:spcPts val="405"/>
              </a:spcBef>
            </a:pP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54700" y="4225925"/>
            <a:ext cx="1019175" cy="736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5854700" y="4962525"/>
            <a:ext cx="1019175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5854700" y="5267325"/>
            <a:ext cx="1019175" cy="6111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5854700" y="5878512"/>
            <a:ext cx="1019175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5854700" y="6183312"/>
            <a:ext cx="1019175" cy="3571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1598676" y="1397000"/>
            <a:ext cx="965200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1598676" y="1701800"/>
            <a:ext cx="965200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93">
              <a:lnSpc>
                <a:spcPct val="95825"/>
              </a:lnSpc>
              <a:spcBef>
                <a:spcPts val="405"/>
              </a:spcBef>
            </a:pP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h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98676" y="2006600"/>
            <a:ext cx="965200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1598676" y="2311400"/>
            <a:ext cx="965200" cy="6333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93">
              <a:lnSpc>
                <a:spcPct val="95825"/>
              </a:lnSpc>
              <a:spcBef>
                <a:spcPts val="405"/>
              </a:spcBef>
            </a:pP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ode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8676" y="2944749"/>
            <a:ext cx="965200" cy="6351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93">
              <a:lnSpc>
                <a:spcPct val="95825"/>
              </a:lnSpc>
              <a:spcBef>
                <a:spcPts val="409"/>
              </a:spcBef>
            </a:pP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da</a:t>
            </a: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98676" y="3579876"/>
            <a:ext cx="965200" cy="6602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93">
              <a:lnSpc>
                <a:spcPct val="95825"/>
              </a:lnSpc>
              <a:spcBef>
                <a:spcPts val="409"/>
              </a:spcBef>
            </a:pP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98676" y="4240149"/>
            <a:ext cx="9652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1598676" y="4570349"/>
            <a:ext cx="965200" cy="13256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1598676" y="5895975"/>
            <a:ext cx="9652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1598676" y="6226175"/>
            <a:ext cx="9652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242185" y="589080"/>
            <a:ext cx="2722733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debugging</a:t>
            </a:r>
            <a:endParaRPr sz="4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11149" y="589080"/>
            <a:ext cx="1973971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supp</a:t>
            </a:r>
            <a:r>
              <a:rPr dirty="0" smtClean="0" sz="4400" spc="-14">
                <a:solidFill>
                  <a:srgbClr val="4FFFFF"/>
                </a:solidFill>
                <a:latin typeface="Arial"/>
                <a:cs typeface="Arial"/>
              </a:rPr>
              <a:t>o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rt</a:t>
            </a:r>
            <a:endParaRPr sz="4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5940" y="1653276"/>
            <a:ext cx="254152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8840" y="1653276"/>
            <a:ext cx="4283854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0">
                <a:solidFill>
                  <a:srgbClr val="E9FFFF"/>
                </a:solidFill>
                <a:latin typeface="Arial"/>
                <a:cs typeface="Arial"/>
              </a:rPr>
              <a:t>low</a:t>
            </a:r>
            <a:r>
              <a:rPr dirty="0" smtClean="0" sz="36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"/>
                <a:cs typeface="Arial"/>
              </a:rPr>
              <a:t>memory</a:t>
            </a:r>
            <a:r>
              <a:rPr dirty="0" smtClean="0" sz="36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"/>
                <a:cs typeface="Arial"/>
              </a:rPr>
              <a:t>used</a:t>
            </a:r>
            <a:r>
              <a:rPr dirty="0" smtClean="0" sz="36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"/>
                <a:cs typeface="Arial"/>
              </a:rPr>
              <a:t>as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95855" y="1653276"/>
            <a:ext cx="2226913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6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600" spc="-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3600" spc="0">
                <a:solidFill>
                  <a:srgbClr val="E9FFFF"/>
                </a:solidFill>
                <a:latin typeface="Arial"/>
                <a:cs typeface="Arial"/>
              </a:rPr>
              <a:t>tash</a:t>
            </a:r>
            <a:r>
              <a:rPr dirty="0" smtClean="0" sz="36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600" spc="-14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sz="3600" spc="0">
                <a:solidFill>
                  <a:srgbClr val="E9FFFF"/>
                </a:solidFill>
                <a:latin typeface="Arial"/>
                <a:cs typeface="Arial"/>
              </a:rPr>
              <a:t>or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55929" y="1653276"/>
            <a:ext cx="859263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4">
                <a:solidFill>
                  <a:srgbClr val="E9FFFF"/>
                </a:solidFill>
                <a:latin typeface="Arial"/>
                <a:cs typeface="Arial"/>
              </a:rPr>
              <a:t>j</a:t>
            </a:r>
            <a:r>
              <a:rPr dirty="0" smtClean="0" sz="36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600" spc="14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3600" spc="0">
                <a:solidFill>
                  <a:srgbClr val="E9FFFF"/>
                </a:solidFill>
                <a:latin typeface="Arial"/>
                <a:cs typeface="Arial"/>
              </a:rPr>
              <a:t>-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8840" y="2147299"/>
            <a:ext cx="1708810" cy="38392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3779"/>
              </a:lnSpc>
              <a:spcBef>
                <a:spcPts val="189"/>
              </a:spcBef>
            </a:pPr>
            <a:r>
              <a:rPr dirty="0" smtClean="0" sz="3600" spc="0">
                <a:solidFill>
                  <a:srgbClr val="E9FFFF"/>
                </a:solidFill>
                <a:latin typeface="Arial"/>
                <a:cs typeface="Arial"/>
              </a:rPr>
              <a:t>rel</a:t>
            </a:r>
            <a:r>
              <a:rPr dirty="0" smtClean="0" sz="3600" spc="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600" spc="0">
                <a:solidFill>
                  <a:srgbClr val="E9FFFF"/>
                </a:solidFill>
                <a:latin typeface="Arial"/>
                <a:cs typeface="Arial"/>
              </a:rPr>
              <a:t>ted</a:t>
            </a:r>
            <a:r>
              <a:rPr dirty="0" smtClean="0" sz="3600" spc="-2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"/>
                <a:cs typeface="Arial"/>
              </a:rPr>
              <a:t>/</a:t>
            </a:r>
            <a:endParaRPr sz="3600">
              <a:latin typeface="Arial"/>
              <a:cs typeface="Arial"/>
            </a:endParaRPr>
          </a:p>
          <a:p>
            <a:pPr marL="87972" marR="48410" algn="ctr">
              <a:lnSpc>
                <a:spcPct val="94401"/>
              </a:lnSpc>
              <a:spcBef>
                <a:spcPts val="473"/>
              </a:spcBef>
            </a:pPr>
            <a:r>
              <a:rPr dirty="0" smtClean="0" sz="2800" spc="0" b="1">
                <a:solidFill>
                  <a:srgbClr val="99CC00"/>
                </a:solidFill>
                <a:latin typeface="Courier New"/>
                <a:cs typeface="Courier New"/>
              </a:rPr>
              <a:t>0x00020</a:t>
            </a:r>
            <a:endParaRPr sz="2800">
              <a:latin typeface="Courier New"/>
              <a:cs typeface="Courier New"/>
            </a:endParaRPr>
          </a:p>
          <a:p>
            <a:pPr marL="87972" marR="48410" algn="ctr">
              <a:lnSpc>
                <a:spcPct val="94401"/>
              </a:lnSpc>
              <a:spcBef>
                <a:spcPts val="526"/>
              </a:spcBef>
            </a:pPr>
            <a:r>
              <a:rPr dirty="0" smtClean="0" sz="2800" spc="0" b="1">
                <a:solidFill>
                  <a:srgbClr val="99CC00"/>
                </a:solidFill>
                <a:latin typeface="Courier New"/>
                <a:cs typeface="Courier New"/>
              </a:rPr>
              <a:t>0x00030</a:t>
            </a:r>
            <a:endParaRPr sz="2800">
              <a:latin typeface="Courier New"/>
              <a:cs typeface="Courier New"/>
            </a:endParaRPr>
          </a:p>
          <a:p>
            <a:pPr marL="87972" marR="48410" algn="ctr">
              <a:lnSpc>
                <a:spcPct val="94401"/>
              </a:lnSpc>
              <a:spcBef>
                <a:spcPts val="524"/>
              </a:spcBef>
            </a:pPr>
            <a:r>
              <a:rPr dirty="0" smtClean="0" sz="2800" spc="0" b="1">
                <a:solidFill>
                  <a:srgbClr val="99CC00"/>
                </a:solidFill>
                <a:latin typeface="Courier New"/>
                <a:cs typeface="Courier New"/>
              </a:rPr>
              <a:t>0x00040</a:t>
            </a:r>
            <a:endParaRPr sz="2800">
              <a:latin typeface="Courier New"/>
              <a:cs typeface="Courier New"/>
            </a:endParaRPr>
          </a:p>
          <a:p>
            <a:pPr marL="87950" marR="48387" algn="ctr">
              <a:lnSpc>
                <a:spcPct val="94401"/>
              </a:lnSpc>
              <a:spcBef>
                <a:spcPts val="527"/>
              </a:spcBef>
            </a:pPr>
            <a:r>
              <a:rPr dirty="0" smtClean="0" sz="2800" spc="0" b="1">
                <a:solidFill>
                  <a:srgbClr val="99CC00"/>
                </a:solidFill>
                <a:latin typeface="Courier New"/>
                <a:cs typeface="Courier New"/>
              </a:rPr>
              <a:t>0x00050</a:t>
            </a:r>
            <a:endParaRPr sz="2800">
              <a:latin typeface="Courier New"/>
              <a:cs typeface="Courier New"/>
            </a:endParaRPr>
          </a:p>
          <a:p>
            <a:pPr marL="87972" marR="48410" algn="ctr">
              <a:lnSpc>
                <a:spcPct val="94401"/>
              </a:lnSpc>
              <a:spcBef>
                <a:spcPts val="524"/>
              </a:spcBef>
            </a:pPr>
            <a:r>
              <a:rPr dirty="0" smtClean="0" sz="2800" spc="0" b="1">
                <a:solidFill>
                  <a:srgbClr val="99CC00"/>
                </a:solidFill>
                <a:latin typeface="Courier New"/>
                <a:cs typeface="Courier New"/>
              </a:rPr>
              <a:t>0x00060</a:t>
            </a:r>
            <a:endParaRPr sz="2800">
              <a:latin typeface="Courier New"/>
              <a:cs typeface="Courier New"/>
            </a:endParaRPr>
          </a:p>
          <a:p>
            <a:pPr marL="87972" marR="48410" algn="ctr">
              <a:lnSpc>
                <a:spcPct val="94401"/>
              </a:lnSpc>
              <a:spcBef>
                <a:spcPts val="524"/>
              </a:spcBef>
            </a:pPr>
            <a:r>
              <a:rPr dirty="0" smtClean="0" sz="2800" spc="0" b="1">
                <a:solidFill>
                  <a:srgbClr val="99CC00"/>
                </a:solidFill>
                <a:latin typeface="Courier New"/>
                <a:cs typeface="Courier New"/>
              </a:rPr>
              <a:t>0x00070</a:t>
            </a:r>
            <a:endParaRPr sz="2800">
              <a:latin typeface="Courier New"/>
              <a:cs typeface="Courier New"/>
            </a:endParaRPr>
          </a:p>
          <a:p>
            <a:pPr marL="87950" marR="48387" algn="ctr">
              <a:lnSpc>
                <a:spcPct val="94401"/>
              </a:lnSpc>
              <a:spcBef>
                <a:spcPts val="958"/>
              </a:spcBef>
            </a:pPr>
            <a:r>
              <a:rPr dirty="0" smtClean="0" sz="2800" spc="0" b="1">
                <a:solidFill>
                  <a:srgbClr val="99CC00"/>
                </a:solidFill>
                <a:latin typeface="Courier New"/>
                <a:cs typeface="Courier New"/>
              </a:rPr>
              <a:t>0x00080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55062" y="2147299"/>
            <a:ext cx="1365910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0">
                <a:solidFill>
                  <a:srgbClr val="E9FFFF"/>
                </a:solidFill>
                <a:latin typeface="Arial"/>
                <a:cs typeface="Arial"/>
              </a:rPr>
              <a:t>deb</a:t>
            </a:r>
            <a:r>
              <a:rPr dirty="0" smtClean="0" sz="3600" spc="4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3600" spc="0">
                <a:solidFill>
                  <a:srgbClr val="E9FFFF"/>
                </a:solidFill>
                <a:latin typeface="Arial"/>
                <a:cs typeface="Arial"/>
              </a:rPr>
              <a:t>g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50893" y="2147299"/>
            <a:ext cx="1010096" cy="3314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0">
                <a:solidFill>
                  <a:srgbClr val="E9FFFF"/>
                </a:solidFill>
                <a:latin typeface="Arial"/>
                <a:cs typeface="Arial"/>
              </a:rPr>
              <a:t>data</a:t>
            </a:r>
            <a:endParaRPr sz="3600">
              <a:latin typeface="Arial"/>
              <a:cs typeface="Arial"/>
            </a:endParaRPr>
          </a:p>
          <a:p>
            <a:pPr marR="12882" algn="r">
              <a:lnSpc>
                <a:spcPct val="94401"/>
              </a:lnSpc>
              <a:spcBef>
                <a:spcPts val="473"/>
              </a:spcBef>
            </a:pPr>
            <a:r>
              <a:rPr dirty="0" smtClean="0" sz="2800" spc="0">
                <a:solidFill>
                  <a:srgbClr val="E9FFFF"/>
                </a:solidFill>
                <a:latin typeface="Courier New"/>
                <a:cs typeface="Courier New"/>
              </a:rPr>
              <a:t>-</a:t>
            </a:r>
            <a:endParaRPr sz="2800">
              <a:latin typeface="Courier New"/>
              <a:cs typeface="Courier New"/>
            </a:endParaRPr>
          </a:p>
          <a:p>
            <a:pPr marR="12882" algn="r">
              <a:lnSpc>
                <a:spcPct val="94401"/>
              </a:lnSpc>
              <a:spcBef>
                <a:spcPts val="526"/>
              </a:spcBef>
            </a:pPr>
            <a:r>
              <a:rPr dirty="0" smtClean="0" sz="2800" spc="0">
                <a:solidFill>
                  <a:srgbClr val="E9FFFF"/>
                </a:solidFill>
                <a:latin typeface="Courier New"/>
                <a:cs typeface="Courier New"/>
              </a:rPr>
              <a:t>-</a:t>
            </a:r>
            <a:endParaRPr sz="2800">
              <a:latin typeface="Courier New"/>
              <a:cs typeface="Courier New"/>
            </a:endParaRPr>
          </a:p>
          <a:p>
            <a:pPr marR="12882" algn="r">
              <a:lnSpc>
                <a:spcPct val="94401"/>
              </a:lnSpc>
              <a:spcBef>
                <a:spcPts val="524"/>
              </a:spcBef>
            </a:pPr>
            <a:r>
              <a:rPr dirty="0" smtClean="0" sz="2800" spc="0">
                <a:solidFill>
                  <a:srgbClr val="E9FFFF"/>
                </a:solidFill>
                <a:latin typeface="Courier New"/>
                <a:cs typeface="Courier New"/>
              </a:rPr>
              <a:t>-</a:t>
            </a:r>
            <a:endParaRPr sz="2800">
              <a:latin typeface="Courier New"/>
              <a:cs typeface="Courier New"/>
            </a:endParaRPr>
          </a:p>
          <a:p>
            <a:pPr marR="12700" algn="r">
              <a:lnSpc>
                <a:spcPct val="94401"/>
              </a:lnSpc>
              <a:spcBef>
                <a:spcPts val="527"/>
              </a:spcBef>
            </a:pPr>
            <a:r>
              <a:rPr dirty="0" smtClean="0" sz="2800" spc="0">
                <a:solidFill>
                  <a:srgbClr val="E9FFFF"/>
                </a:solidFill>
                <a:latin typeface="Courier New"/>
                <a:cs typeface="Courier New"/>
              </a:rPr>
              <a:t>-</a:t>
            </a:r>
            <a:endParaRPr sz="2800">
              <a:latin typeface="Courier New"/>
              <a:cs typeface="Courier New"/>
            </a:endParaRPr>
          </a:p>
          <a:p>
            <a:pPr marR="12882" algn="r">
              <a:lnSpc>
                <a:spcPct val="94401"/>
              </a:lnSpc>
              <a:spcBef>
                <a:spcPts val="524"/>
              </a:spcBef>
            </a:pPr>
            <a:r>
              <a:rPr dirty="0" smtClean="0" sz="2800" spc="0">
                <a:solidFill>
                  <a:srgbClr val="E9FFFF"/>
                </a:solidFill>
                <a:latin typeface="Courier New"/>
                <a:cs typeface="Courier New"/>
              </a:rPr>
              <a:t>-</a:t>
            </a:r>
            <a:endParaRPr sz="2800">
              <a:latin typeface="Courier New"/>
              <a:cs typeface="Courier New"/>
            </a:endParaRPr>
          </a:p>
          <a:p>
            <a:pPr marR="12882" algn="r">
              <a:lnSpc>
                <a:spcPct val="94401"/>
              </a:lnSpc>
              <a:spcBef>
                <a:spcPts val="524"/>
              </a:spcBef>
            </a:pPr>
            <a:r>
              <a:rPr dirty="0" smtClean="0" sz="2800" spc="0">
                <a:solidFill>
                  <a:srgbClr val="E9FFFF"/>
                </a:solidFill>
                <a:latin typeface="Courier New"/>
                <a:cs typeface="Courier New"/>
              </a:rPr>
              <a:t>-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47513" y="2707050"/>
            <a:ext cx="2831823" cy="3252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3309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58B4BA"/>
                </a:solidFill>
                <a:latin typeface="Arial"/>
                <a:cs typeface="Arial"/>
              </a:rPr>
              <a:t>j</a:t>
            </a:r>
            <a:r>
              <a:rPr dirty="0" smtClean="0" sz="2800" spc="4">
                <a:solidFill>
                  <a:srgbClr val="58B4BA"/>
                </a:solidFill>
                <a:latin typeface="Arial"/>
                <a:cs typeface="Arial"/>
              </a:rPr>
              <a:t>o</a:t>
            </a:r>
            <a:r>
              <a:rPr dirty="0" smtClean="0" sz="2800" spc="9">
                <a:solidFill>
                  <a:srgbClr val="58B4BA"/>
                </a:solidFill>
                <a:latin typeface="Arial"/>
                <a:cs typeface="Arial"/>
              </a:rPr>
              <a:t>b</a:t>
            </a:r>
            <a:r>
              <a:rPr dirty="0" smtClean="0" sz="2800" spc="4">
                <a:solidFill>
                  <a:srgbClr val="58B4BA"/>
                </a:solidFill>
                <a:latin typeface="Arial"/>
                <a:cs typeface="Arial"/>
              </a:rPr>
              <a:t>-def</a:t>
            </a:r>
            <a:endParaRPr sz="2800">
              <a:latin typeface="Arial"/>
              <a:cs typeface="Arial"/>
            </a:endParaRPr>
          </a:p>
          <a:p>
            <a:pPr marL="12700" marR="679359">
              <a:lnSpc>
                <a:spcPts val="3219"/>
              </a:lnSpc>
              <a:spcBef>
                <a:spcPts val="326"/>
              </a:spcBef>
            </a:pPr>
            <a:r>
              <a:rPr dirty="0" smtClean="0" sz="2800" spc="0">
                <a:solidFill>
                  <a:srgbClr val="58B4BA"/>
                </a:solidFill>
                <a:latin typeface="Arial"/>
                <a:cs typeface="Arial"/>
              </a:rPr>
              <a:t>j</a:t>
            </a:r>
            <a:r>
              <a:rPr dirty="0" smtClean="0" sz="2800" spc="4">
                <a:solidFill>
                  <a:srgbClr val="58B4BA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58B4BA"/>
                </a:solidFill>
                <a:latin typeface="Arial"/>
                <a:cs typeface="Arial"/>
              </a:rPr>
              <a:t>b</a:t>
            </a:r>
            <a:r>
              <a:rPr dirty="0" smtClean="0" sz="2800" spc="-37">
                <a:solidFill>
                  <a:srgbClr val="58B4BA"/>
                </a:solidFill>
                <a:latin typeface="Arial"/>
                <a:cs typeface="Arial"/>
              </a:rPr>
              <a:t> </a:t>
            </a:r>
            <a:r>
              <a:rPr dirty="0" smtClean="0" sz="2800" spc="9">
                <a:solidFill>
                  <a:srgbClr val="58B4BA"/>
                </a:solidFill>
                <a:latin typeface="Arial"/>
                <a:cs typeface="Arial"/>
              </a:rPr>
              <a:t>p</a:t>
            </a:r>
            <a:r>
              <a:rPr dirty="0" smtClean="0" sz="2800" spc="0">
                <a:solidFill>
                  <a:srgbClr val="58B4BA"/>
                </a:solidFill>
                <a:latin typeface="Arial"/>
                <a:cs typeface="Arial"/>
              </a:rPr>
              <a:t>a</a:t>
            </a:r>
            <a:r>
              <a:rPr dirty="0" smtClean="0" sz="2800" spc="9">
                <a:solidFill>
                  <a:srgbClr val="58B4BA"/>
                </a:solidFill>
                <a:latin typeface="Arial"/>
                <a:cs typeface="Arial"/>
              </a:rPr>
              <a:t>r</a:t>
            </a:r>
            <a:r>
              <a:rPr dirty="0" smtClean="0" sz="2800" spc="0">
                <a:solidFill>
                  <a:srgbClr val="58B4BA"/>
                </a:solidFill>
                <a:latin typeface="Arial"/>
                <a:cs typeface="Arial"/>
              </a:rPr>
              <a:t>am</a:t>
            </a:r>
            <a:r>
              <a:rPr dirty="0" smtClean="0" sz="2800" spc="19">
                <a:solidFill>
                  <a:srgbClr val="58B4BA"/>
                </a:solidFill>
                <a:latin typeface="Arial"/>
                <a:cs typeface="Arial"/>
              </a:rPr>
              <a:t>s</a:t>
            </a:r>
            <a:r>
              <a:rPr dirty="0" smtClean="0" sz="2800" spc="4">
                <a:solidFill>
                  <a:srgbClr val="58B4BA"/>
                </a:solidFill>
                <a:latin typeface="Arial"/>
                <a:cs typeface="Arial"/>
              </a:rPr>
              <a:t>-</a:t>
            </a:r>
            <a:r>
              <a:rPr dirty="0" smtClean="0" sz="2800" spc="0">
                <a:solidFill>
                  <a:srgbClr val="58B4BA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58B4BA"/>
                </a:solidFill>
                <a:latin typeface="Arial"/>
                <a:cs typeface="Arial"/>
              </a:rPr>
              <a:t> </a:t>
            </a:r>
            <a:endParaRPr sz="2800">
              <a:latin typeface="Arial"/>
              <a:cs typeface="Arial"/>
            </a:endParaRPr>
          </a:p>
          <a:p>
            <a:pPr marL="12700" marR="679359">
              <a:lnSpc>
                <a:spcPts val="3219"/>
              </a:lnSpc>
              <a:spcBef>
                <a:spcPts val="476"/>
              </a:spcBef>
            </a:pPr>
            <a:r>
              <a:rPr dirty="0" smtClean="0" sz="2800" spc="0">
                <a:solidFill>
                  <a:srgbClr val="58B4BA"/>
                </a:solidFill>
                <a:latin typeface="Arial"/>
                <a:cs typeface="Arial"/>
              </a:rPr>
              <a:t>j</a:t>
            </a:r>
            <a:r>
              <a:rPr dirty="0" smtClean="0" sz="2800" spc="4">
                <a:solidFill>
                  <a:srgbClr val="58B4BA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58B4BA"/>
                </a:solidFill>
                <a:latin typeface="Arial"/>
                <a:cs typeface="Arial"/>
              </a:rPr>
              <a:t>b</a:t>
            </a:r>
            <a:r>
              <a:rPr dirty="0" smtClean="0" sz="2800" spc="-37">
                <a:solidFill>
                  <a:srgbClr val="58B4BA"/>
                </a:solidFill>
                <a:latin typeface="Arial"/>
                <a:cs typeface="Arial"/>
              </a:rPr>
              <a:t> </a:t>
            </a:r>
            <a:r>
              <a:rPr dirty="0" smtClean="0" sz="2800" spc="9">
                <a:solidFill>
                  <a:srgbClr val="58B4BA"/>
                </a:solidFill>
                <a:latin typeface="Arial"/>
                <a:cs typeface="Arial"/>
              </a:rPr>
              <a:t>p</a:t>
            </a:r>
            <a:r>
              <a:rPr dirty="0" smtClean="0" sz="2800" spc="0">
                <a:solidFill>
                  <a:srgbClr val="58B4BA"/>
                </a:solidFill>
                <a:latin typeface="Arial"/>
                <a:cs typeface="Arial"/>
              </a:rPr>
              <a:t>a</a:t>
            </a:r>
            <a:r>
              <a:rPr dirty="0" smtClean="0" sz="2800" spc="9">
                <a:solidFill>
                  <a:srgbClr val="58B4BA"/>
                </a:solidFill>
                <a:latin typeface="Arial"/>
                <a:cs typeface="Arial"/>
              </a:rPr>
              <a:t>r</a:t>
            </a:r>
            <a:r>
              <a:rPr dirty="0" smtClean="0" sz="2800" spc="0">
                <a:solidFill>
                  <a:srgbClr val="58B4BA"/>
                </a:solidFill>
                <a:latin typeface="Arial"/>
                <a:cs typeface="Arial"/>
              </a:rPr>
              <a:t>am</a:t>
            </a:r>
            <a:r>
              <a:rPr dirty="0" smtClean="0" sz="2800" spc="19">
                <a:solidFill>
                  <a:srgbClr val="58B4BA"/>
                </a:solidFill>
                <a:latin typeface="Arial"/>
                <a:cs typeface="Arial"/>
              </a:rPr>
              <a:t>s</a:t>
            </a:r>
            <a:r>
              <a:rPr dirty="0" smtClean="0" sz="2800" spc="4">
                <a:solidFill>
                  <a:srgbClr val="58B4BA"/>
                </a:solidFill>
                <a:latin typeface="Arial"/>
                <a:cs typeface="Arial"/>
              </a:rPr>
              <a:t>-</a:t>
            </a:r>
            <a:r>
              <a:rPr dirty="0" smtClean="0" sz="2800" spc="0">
                <a:solidFill>
                  <a:srgbClr val="58B4BA"/>
                </a:solidFill>
                <a:latin typeface="Arial"/>
                <a:cs typeface="Arial"/>
              </a:rPr>
              <a:t>b</a:t>
            </a:r>
            <a:r>
              <a:rPr dirty="0" smtClean="0" sz="2800" spc="0">
                <a:solidFill>
                  <a:srgbClr val="58B4BA"/>
                </a:solidFill>
                <a:latin typeface="Arial"/>
                <a:cs typeface="Arial"/>
              </a:rPr>
              <a:t> </a:t>
            </a:r>
            <a:endParaRPr sz="2800">
              <a:latin typeface="Arial"/>
              <a:cs typeface="Arial"/>
            </a:endParaRPr>
          </a:p>
          <a:p>
            <a:pPr marL="12700" marR="679359">
              <a:lnSpc>
                <a:spcPts val="3219"/>
              </a:lnSpc>
              <a:spcBef>
                <a:spcPts val="476"/>
              </a:spcBef>
            </a:pPr>
            <a:r>
              <a:rPr dirty="0" smtClean="0" sz="2800" spc="0">
                <a:solidFill>
                  <a:srgbClr val="58B4BA"/>
                </a:solidFill>
                <a:latin typeface="Arial"/>
                <a:cs typeface="Arial"/>
              </a:rPr>
              <a:t>st</a:t>
            </a:r>
            <a:r>
              <a:rPr dirty="0" smtClean="0" sz="2800" spc="9">
                <a:solidFill>
                  <a:srgbClr val="58B4BA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58B4BA"/>
                </a:solidFill>
                <a:latin typeface="Arial"/>
                <a:cs typeface="Arial"/>
              </a:rPr>
              <a:t>c</a:t>
            </a:r>
            <a:r>
              <a:rPr dirty="0" smtClean="0" sz="2800" spc="9">
                <a:solidFill>
                  <a:srgbClr val="58B4BA"/>
                </a:solidFill>
                <a:latin typeface="Arial"/>
                <a:cs typeface="Arial"/>
              </a:rPr>
              <a:t>k</a:t>
            </a:r>
            <a:r>
              <a:rPr dirty="0" smtClean="0" sz="2800" spc="4">
                <a:solidFill>
                  <a:srgbClr val="58B4BA"/>
                </a:solidFill>
                <a:latin typeface="Arial"/>
                <a:cs typeface="Arial"/>
              </a:rPr>
              <a:t>-</a:t>
            </a:r>
            <a:r>
              <a:rPr dirty="0" smtClean="0" sz="2800" spc="0">
                <a:solidFill>
                  <a:srgbClr val="58B4BA"/>
                </a:solidFill>
                <a:latin typeface="Arial"/>
                <a:cs typeface="Arial"/>
              </a:rPr>
              <a:t>top</a:t>
            </a:r>
            <a:r>
              <a:rPr dirty="0" smtClean="0" sz="2800" spc="0">
                <a:solidFill>
                  <a:srgbClr val="58B4BA"/>
                </a:solidFill>
                <a:latin typeface="Arial"/>
                <a:cs typeface="Arial"/>
              </a:rPr>
              <a:t> </a:t>
            </a:r>
            <a:endParaRPr sz="2800">
              <a:latin typeface="Arial"/>
              <a:cs typeface="Arial"/>
            </a:endParaRPr>
          </a:p>
          <a:p>
            <a:pPr marL="12700" marR="679359">
              <a:lnSpc>
                <a:spcPts val="3219"/>
              </a:lnSpc>
              <a:spcBef>
                <a:spcPts val="476"/>
              </a:spcBef>
            </a:pPr>
            <a:r>
              <a:rPr dirty="0" smtClean="0" sz="2800" spc="0">
                <a:solidFill>
                  <a:srgbClr val="58B4BA"/>
                </a:solidFill>
                <a:latin typeface="Arial"/>
                <a:cs typeface="Arial"/>
              </a:rPr>
              <a:t>s</a:t>
            </a:r>
            <a:r>
              <a:rPr dirty="0" smtClean="0" sz="2800" spc="4">
                <a:solidFill>
                  <a:srgbClr val="58B4BA"/>
                </a:solidFill>
                <a:latin typeface="Arial"/>
                <a:cs typeface="Arial"/>
              </a:rPr>
              <a:t>t</a:t>
            </a:r>
            <a:r>
              <a:rPr dirty="0" smtClean="0" sz="2800" spc="0">
                <a:solidFill>
                  <a:srgbClr val="58B4BA"/>
                </a:solidFill>
                <a:latin typeface="Arial"/>
                <a:cs typeface="Arial"/>
              </a:rPr>
              <a:t>a</a:t>
            </a:r>
            <a:r>
              <a:rPr dirty="0" smtClean="0" sz="2800" spc="9">
                <a:solidFill>
                  <a:srgbClr val="58B4BA"/>
                </a:solidFill>
                <a:latin typeface="Arial"/>
                <a:cs typeface="Arial"/>
              </a:rPr>
              <a:t>c</a:t>
            </a:r>
            <a:r>
              <a:rPr dirty="0" smtClean="0" sz="2800" spc="9">
                <a:solidFill>
                  <a:srgbClr val="58B4BA"/>
                </a:solidFill>
                <a:latin typeface="Arial"/>
                <a:cs typeface="Arial"/>
              </a:rPr>
              <a:t>k</a:t>
            </a:r>
            <a:r>
              <a:rPr dirty="0" smtClean="0" sz="2800" spc="4">
                <a:solidFill>
                  <a:srgbClr val="58B4BA"/>
                </a:solidFill>
                <a:latin typeface="Arial"/>
                <a:cs typeface="Arial"/>
              </a:rPr>
              <a:t>-</a:t>
            </a:r>
            <a:r>
              <a:rPr dirty="0" smtClean="0" sz="2800" spc="0">
                <a:solidFill>
                  <a:srgbClr val="58B4BA"/>
                </a:solidFill>
                <a:latin typeface="Arial"/>
                <a:cs typeface="Arial"/>
              </a:rPr>
              <a:t>b</a:t>
            </a:r>
            <a:r>
              <a:rPr dirty="0" smtClean="0" sz="2800" spc="9">
                <a:solidFill>
                  <a:srgbClr val="58B4BA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58B4BA"/>
                </a:solidFill>
                <a:latin typeface="Arial"/>
                <a:cs typeface="Arial"/>
              </a:rPr>
              <a:t>tt</a:t>
            </a:r>
            <a:r>
              <a:rPr dirty="0" smtClean="0" sz="2800" spc="9">
                <a:solidFill>
                  <a:srgbClr val="58B4BA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58B4BA"/>
                </a:solidFill>
                <a:latin typeface="Arial"/>
                <a:cs typeface="Arial"/>
              </a:rPr>
              <a:t>m</a:t>
            </a:r>
            <a:endParaRPr sz="2800">
              <a:latin typeface="Arial"/>
              <a:cs typeface="Arial"/>
            </a:endParaRPr>
          </a:p>
          <a:p>
            <a:pPr marL="12700" marR="53309">
              <a:lnSpc>
                <a:spcPct val="95825"/>
              </a:lnSpc>
              <a:spcBef>
                <a:spcPts val="486"/>
              </a:spcBef>
            </a:pPr>
            <a:r>
              <a:rPr dirty="0" smtClean="0" sz="2800" spc="4">
                <a:solidFill>
                  <a:srgbClr val="58B4BA"/>
                </a:solidFill>
                <a:latin typeface="Arial"/>
                <a:cs typeface="Arial"/>
              </a:rPr>
              <a:t>L</a:t>
            </a:r>
            <a:r>
              <a:rPr dirty="0" smtClean="0" sz="2800" spc="-4">
                <a:solidFill>
                  <a:srgbClr val="58B4BA"/>
                </a:solidFill>
                <a:latin typeface="Arial"/>
                <a:cs typeface="Arial"/>
              </a:rPr>
              <a:t>S</a:t>
            </a:r>
            <a:r>
              <a:rPr dirty="0" smtClean="0" sz="2800" spc="4">
                <a:solidFill>
                  <a:srgbClr val="58B4BA"/>
                </a:solidFill>
                <a:latin typeface="Arial"/>
                <a:cs typeface="Arial"/>
              </a:rPr>
              <a:t>-</a:t>
            </a:r>
            <a:r>
              <a:rPr dirty="0" smtClean="0" sz="2800" spc="0">
                <a:solidFill>
                  <a:srgbClr val="58B4BA"/>
                </a:solidFill>
                <a:latin typeface="Arial"/>
                <a:cs typeface="Arial"/>
              </a:rPr>
              <a:t>b</a:t>
            </a:r>
            <a:r>
              <a:rPr dirty="0" smtClean="0" sz="2800" spc="9">
                <a:solidFill>
                  <a:srgbClr val="58B4BA"/>
                </a:solidFill>
                <a:latin typeface="Arial"/>
                <a:cs typeface="Arial"/>
              </a:rPr>
              <a:t>u</a:t>
            </a:r>
            <a:r>
              <a:rPr dirty="0" smtClean="0" sz="2800" spc="0">
                <a:solidFill>
                  <a:srgbClr val="58B4BA"/>
                </a:solidFill>
                <a:latin typeface="Arial"/>
                <a:cs typeface="Arial"/>
              </a:rPr>
              <a:t>ff</a:t>
            </a:r>
            <a:r>
              <a:rPr dirty="0" smtClean="0" sz="2800" spc="9">
                <a:solidFill>
                  <a:srgbClr val="58B4BA"/>
                </a:solidFill>
                <a:latin typeface="Arial"/>
                <a:cs typeface="Arial"/>
              </a:rPr>
              <a:t>e</a:t>
            </a:r>
            <a:r>
              <a:rPr dirty="0" smtClean="0" sz="2800" spc="14">
                <a:solidFill>
                  <a:srgbClr val="58B4BA"/>
                </a:solidFill>
                <a:latin typeface="Arial"/>
                <a:cs typeface="Arial"/>
              </a:rPr>
              <a:t>r</a:t>
            </a:r>
            <a:r>
              <a:rPr dirty="0" smtClean="0" sz="2800" spc="4">
                <a:solidFill>
                  <a:srgbClr val="58B4BA"/>
                </a:solidFill>
                <a:latin typeface="Arial"/>
                <a:cs typeface="Arial"/>
              </a:rPr>
              <a:t>-</a:t>
            </a:r>
            <a:r>
              <a:rPr dirty="0" smtClean="0" sz="2800" spc="0">
                <a:solidFill>
                  <a:srgbClr val="58B4BA"/>
                </a:solidFill>
                <a:latin typeface="Arial"/>
                <a:cs typeface="Arial"/>
              </a:rPr>
              <a:t>s</a:t>
            </a:r>
            <a:r>
              <a:rPr dirty="0" smtClean="0" sz="2800" spc="4">
                <a:solidFill>
                  <a:srgbClr val="58B4BA"/>
                </a:solidFill>
                <a:latin typeface="Arial"/>
                <a:cs typeface="Arial"/>
              </a:rPr>
              <a:t>i</a:t>
            </a:r>
            <a:r>
              <a:rPr dirty="0" smtClean="0" sz="2800" spc="0">
                <a:solidFill>
                  <a:srgbClr val="58B4BA"/>
                </a:solidFill>
                <a:latin typeface="Arial"/>
                <a:cs typeface="Arial"/>
              </a:rPr>
              <a:t>ze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910"/>
              </a:spcBef>
            </a:pPr>
            <a:r>
              <a:rPr dirty="0" smtClean="0" sz="2800" spc="4">
                <a:solidFill>
                  <a:srgbClr val="58B4BA"/>
                </a:solidFill>
                <a:latin typeface="Arial"/>
                <a:cs typeface="Arial"/>
              </a:rPr>
              <a:t>user</a:t>
            </a:r>
            <a:r>
              <a:rPr dirty="0" smtClean="0" sz="2800" spc="4">
                <a:solidFill>
                  <a:srgbClr val="58B4BA"/>
                </a:solidFill>
                <a:latin typeface="Arial"/>
                <a:cs typeface="Arial"/>
              </a:rPr>
              <a:t>-</a:t>
            </a:r>
            <a:r>
              <a:rPr dirty="0" smtClean="0" sz="2800" spc="0">
                <a:solidFill>
                  <a:srgbClr val="58B4BA"/>
                </a:solidFill>
                <a:latin typeface="Arial"/>
                <a:cs typeface="Arial"/>
              </a:rPr>
              <a:t>de</a:t>
            </a:r>
            <a:r>
              <a:rPr dirty="0" smtClean="0" sz="2800" spc="9">
                <a:solidFill>
                  <a:srgbClr val="58B4BA"/>
                </a:solidFill>
                <a:latin typeface="Arial"/>
                <a:cs typeface="Arial"/>
              </a:rPr>
              <a:t>b</a:t>
            </a:r>
            <a:r>
              <a:rPr dirty="0" smtClean="0" sz="2800" spc="0">
                <a:solidFill>
                  <a:srgbClr val="58B4BA"/>
                </a:solidFill>
                <a:latin typeface="Arial"/>
                <a:cs typeface="Arial"/>
              </a:rPr>
              <a:t>ug</a:t>
            </a:r>
            <a:r>
              <a:rPr dirty="0" smtClean="0" sz="2800" spc="-121">
                <a:solidFill>
                  <a:srgbClr val="58B4BA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58B4BA"/>
                </a:solidFill>
                <a:latin typeface="Arial"/>
                <a:cs typeface="Arial"/>
              </a:rPr>
              <a:t>st</a:t>
            </a:r>
            <a:r>
              <a:rPr dirty="0" smtClean="0" sz="2800" spc="9">
                <a:solidFill>
                  <a:srgbClr val="58B4BA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58B4BA"/>
                </a:solidFill>
                <a:latin typeface="Arial"/>
                <a:cs typeface="Arial"/>
              </a:rPr>
              <a:t>sh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94178" y="5605705"/>
            <a:ext cx="291982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5"/>
              </a:lnSpc>
              <a:spcBef>
                <a:spcPts val="149"/>
              </a:spcBef>
            </a:pPr>
            <a:r>
              <a:rPr dirty="0" smtClean="0" baseline="5254" sz="4200" spc="0" b="1">
                <a:solidFill>
                  <a:srgbClr val="99CC00"/>
                </a:solidFill>
                <a:latin typeface="Courier New"/>
                <a:cs typeface="Courier New"/>
              </a:rPr>
              <a:t>-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19755" y="5605705"/>
            <a:ext cx="1572472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5"/>
              </a:lnSpc>
              <a:spcBef>
                <a:spcPts val="149"/>
              </a:spcBef>
            </a:pPr>
            <a:r>
              <a:rPr dirty="0" smtClean="0" baseline="5254" sz="4200" spc="0" b="1">
                <a:solidFill>
                  <a:srgbClr val="99CC00"/>
                </a:solidFill>
                <a:latin typeface="Courier New"/>
                <a:cs typeface="Courier New"/>
              </a:rPr>
              <a:t>0x000f0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22317" y="5605705"/>
            <a:ext cx="291982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5"/>
              </a:lnSpc>
              <a:spcBef>
                <a:spcPts val="149"/>
              </a:spcBef>
            </a:pPr>
            <a:r>
              <a:rPr dirty="0" smtClean="0" baseline="5254" sz="4200" spc="0">
                <a:solidFill>
                  <a:srgbClr val="E9FFFF"/>
                </a:solidFill>
                <a:latin typeface="Courier New"/>
                <a:cs typeface="Courier New"/>
              </a:rPr>
              <a:t>-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242185" y="589080"/>
            <a:ext cx="2722733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debugging</a:t>
            </a:r>
            <a:endParaRPr sz="4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11149" y="589080"/>
            <a:ext cx="1973971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supp</a:t>
            </a:r>
            <a:r>
              <a:rPr dirty="0" smtClean="0" sz="4400" spc="-14">
                <a:solidFill>
                  <a:srgbClr val="4FFFFF"/>
                </a:solidFill>
                <a:latin typeface="Arial"/>
                <a:cs typeface="Arial"/>
              </a:rPr>
              <a:t>o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rt</a:t>
            </a:r>
            <a:endParaRPr sz="4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2140" y="1671168"/>
            <a:ext cx="229006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5040" y="1671168"/>
            <a:ext cx="6335540" cy="25352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4256">
              <a:lnSpc>
                <a:spcPts val="3660"/>
              </a:lnSpc>
              <a:spcBef>
                <a:spcPts val="183"/>
              </a:spcBef>
            </a:pPr>
            <a:r>
              <a:rPr dirty="0" smtClean="0" baseline="4597" sz="4800" spc="-4" b="1">
                <a:solidFill>
                  <a:srgbClr val="99CC00"/>
                </a:solidFill>
                <a:latin typeface="Courier New"/>
                <a:cs typeface="Courier New"/>
              </a:rPr>
              <a:t>job</a:t>
            </a:r>
            <a:r>
              <a:rPr dirty="0" smtClean="0" baseline="4597" sz="4800" spc="-4" b="1">
                <a:solidFill>
                  <a:srgbClr val="99CC00"/>
                </a:solidFill>
                <a:latin typeface="Courier New"/>
                <a:cs typeface="Courier New"/>
              </a:rPr>
              <a:t>-de</a:t>
            </a:r>
            <a:r>
              <a:rPr dirty="0" smtClean="0" baseline="4597" sz="4800" spc="0" b="1">
                <a:solidFill>
                  <a:srgbClr val="99CC00"/>
                </a:solidFill>
                <a:latin typeface="Courier New"/>
                <a:cs typeface="Courier New"/>
              </a:rPr>
              <a:t>f</a:t>
            </a:r>
            <a:r>
              <a:rPr dirty="0" smtClean="0" baseline="4597" sz="4800" spc="-100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baseline="4529" sz="4800" spc="0">
                <a:solidFill>
                  <a:srgbClr val="E9FFFF"/>
                </a:solidFill>
                <a:latin typeface="Arial"/>
                <a:cs typeface="Arial"/>
              </a:rPr>
              <a:t>fl</a:t>
            </a:r>
            <a:r>
              <a:rPr dirty="0" smtClean="0" baseline="4529" sz="4800" spc="-1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baseline="4529" sz="4800" spc="0">
                <a:solidFill>
                  <a:srgbClr val="E9FFFF"/>
                </a:solidFill>
                <a:latin typeface="Arial"/>
                <a:cs typeface="Arial"/>
              </a:rPr>
              <a:t>gs</a:t>
            </a:r>
            <a:r>
              <a:rPr dirty="0" smtClean="0" baseline="4529" sz="4800" spc="-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4529" sz="48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baseline="4529" sz="4800" spc="-9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baseline="4529" sz="4800" spc="0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baseline="4529" sz="4800" spc="-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baseline="4529" sz="4800" spc="0">
                <a:solidFill>
                  <a:srgbClr val="E9FFFF"/>
                </a:solidFill>
                <a:latin typeface="Arial"/>
                <a:cs typeface="Arial"/>
              </a:rPr>
              <a:t>w</a:t>
            </a:r>
            <a:r>
              <a:rPr dirty="0" smtClean="0" baseline="4529" sz="48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4529" sz="4800" spc="0">
                <a:solidFill>
                  <a:srgbClr val="E9FFFF"/>
                </a:solidFill>
                <a:latin typeface="Arial"/>
                <a:cs typeface="Arial"/>
              </a:rPr>
              <a:t>bre</a:t>
            </a:r>
            <a:r>
              <a:rPr dirty="0" smtClean="0" baseline="4529" sz="4800" spc="-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baseline="4529" sz="4800" spc="0">
                <a:solidFill>
                  <a:srgbClr val="E9FFFF"/>
                </a:solidFill>
                <a:latin typeface="Arial"/>
                <a:cs typeface="Arial"/>
              </a:rPr>
              <a:t>king</a:t>
            </a:r>
            <a:r>
              <a:rPr dirty="0" smtClean="0" baseline="4529" sz="4800" spc="-3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4529" sz="4800" spc="0">
                <a:solidFill>
                  <a:srgbClr val="E9FFFF"/>
                </a:solidFill>
                <a:latin typeface="Arial"/>
                <a:cs typeface="Arial"/>
              </a:rPr>
              <a:t>j</a:t>
            </a:r>
            <a:r>
              <a:rPr dirty="0" smtClean="0" baseline="4529" sz="4800" spc="-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baseline="4529" sz="4800" spc="0">
                <a:solidFill>
                  <a:srgbClr val="E9FFFF"/>
                </a:solidFill>
                <a:latin typeface="Arial"/>
                <a:cs typeface="Arial"/>
              </a:rPr>
              <a:t>st</a:t>
            </a:r>
            <a:endParaRPr sz="3200">
              <a:latin typeface="Arial"/>
              <a:cs typeface="Arial"/>
            </a:endParaRPr>
          </a:p>
          <a:p>
            <a:pPr marL="12700" marR="65687">
              <a:lnSpc>
                <a:spcPts val="3840"/>
              </a:lnSpc>
              <a:spcBef>
                <a:spcPts val="8"/>
              </a:spcBef>
            </a:pPr>
            <a:r>
              <a:rPr dirty="0" smtClean="0" baseline="3623" sz="48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baseline="3623" sz="4800" spc="-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baseline="3623" sz="4800" spc="0">
                <a:solidFill>
                  <a:srgbClr val="E9FFFF"/>
                </a:solidFill>
                <a:latin typeface="Arial"/>
                <a:cs typeface="Arial"/>
              </a:rPr>
              <a:t>try</a:t>
            </a:r>
            <a:r>
              <a:rPr dirty="0" smtClean="0" baseline="3623" sz="48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3623" sz="4800" spc="0">
                <a:solidFill>
                  <a:srgbClr val="E9FFFF"/>
                </a:solidFill>
                <a:latin typeface="Arial"/>
                <a:cs typeface="Arial"/>
              </a:rPr>
              <a:t>to</a:t>
            </a:r>
            <a:r>
              <a:rPr dirty="0" smtClean="0" baseline="3623" sz="48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3678" sz="4800" spc="0" b="1">
                <a:solidFill>
                  <a:srgbClr val="99CC00"/>
                </a:solidFill>
                <a:latin typeface="Courier New"/>
                <a:cs typeface="Courier New"/>
              </a:rPr>
              <a:t>JobMain</a:t>
            </a:r>
            <a:endParaRPr sz="3200">
              <a:latin typeface="Courier New"/>
              <a:cs typeface="Courier New"/>
            </a:endParaRPr>
          </a:p>
          <a:p>
            <a:pPr marL="12700" marR="65687">
              <a:lnSpc>
                <a:spcPct val="95825"/>
              </a:lnSpc>
              <a:spcBef>
                <a:spcPts val="671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can</a:t>
            </a:r>
            <a:r>
              <a:rPr dirty="0" smtClean="0" sz="32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also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br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ak</a:t>
            </a:r>
            <a:r>
              <a:rPr dirty="0" smtClean="0" sz="32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just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ef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re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calls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to</a:t>
            </a:r>
            <a:endParaRPr sz="3200">
              <a:latin typeface="Arial"/>
              <a:cs typeface="Arial"/>
            </a:endParaRPr>
          </a:p>
          <a:p>
            <a:pPr marL="12700" marR="65687">
              <a:lnSpc>
                <a:spcPct val="95825"/>
              </a:lnSpc>
              <a:spcBef>
                <a:spcPts val="160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“constructo</a:t>
            </a:r>
            <a:r>
              <a:rPr dirty="0" smtClean="0" sz="3200" spc="-19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s”</a:t>
            </a:r>
            <a:r>
              <a:rPr dirty="0" smtClean="0" sz="3200" spc="-4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/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“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estructors”</a:t>
            </a:r>
            <a:endParaRPr sz="3200">
              <a:latin typeface="Arial"/>
              <a:cs typeface="Arial"/>
            </a:endParaRPr>
          </a:p>
          <a:p>
            <a:pPr marL="127304" marR="65687">
              <a:lnSpc>
                <a:spcPct val="95825"/>
              </a:lnSpc>
              <a:spcBef>
                <a:spcPts val="823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r>
              <a:rPr dirty="0" smtClean="0" sz="2800" spc="-9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ep</a:t>
            </a:r>
            <a:r>
              <a:rPr dirty="0" smtClean="0" sz="2800" spc="-62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th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gh</a:t>
            </a:r>
            <a:r>
              <a:rPr dirty="0" smtClean="0" sz="2800" spc="-7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2800" spc="-52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to</a:t>
            </a:r>
            <a:r>
              <a:rPr dirty="0" smtClean="0" sz="2800" spc="-23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2800" spc="-57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ch</a:t>
            </a:r>
            <a:r>
              <a:rPr dirty="0" smtClean="0" sz="2800" spc="-5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12697" y="1671168"/>
            <a:ext cx="1237672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re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2140" y="2771997"/>
            <a:ext cx="228853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2140" y="4357091"/>
            <a:ext cx="229006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5040" y="4357091"/>
            <a:ext cx="7507109" cy="9234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rru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ts</a:t>
            </a:r>
            <a:r>
              <a:rPr dirty="0" smtClean="0" sz="3200" spc="-3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-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rru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vector</a:t>
            </a:r>
            <a:r>
              <a:rPr dirty="0" smtClean="0" sz="32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overwr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tt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endParaRPr sz="3200">
              <a:latin typeface="Arial"/>
              <a:cs typeface="Arial"/>
            </a:endParaRPr>
          </a:p>
          <a:p>
            <a:pPr marL="12700" marR="61081">
              <a:lnSpc>
                <a:spcPts val="3895"/>
              </a:lnSpc>
              <a:spcBef>
                <a:spcPts val="26"/>
              </a:spcBef>
            </a:pPr>
            <a:r>
              <a:rPr dirty="0" smtClean="0" baseline="2717" sz="4800" spc="0">
                <a:solidFill>
                  <a:srgbClr val="E9FFFF"/>
                </a:solidFill>
                <a:latin typeface="Arial"/>
                <a:cs typeface="Arial"/>
              </a:rPr>
              <a:t>with</a:t>
            </a:r>
            <a:r>
              <a:rPr dirty="0" smtClean="0" baseline="2717" sz="48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2758" sz="4800" spc="0" b="1">
                <a:solidFill>
                  <a:srgbClr val="99CC00"/>
                </a:solidFill>
                <a:latin typeface="Courier New"/>
                <a:cs typeface="Courier New"/>
              </a:rPr>
              <a:t>0x0000dead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9644" y="5386884"/>
            <a:ext cx="276310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15923" y="5386884"/>
            <a:ext cx="5505946" cy="4075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10"/>
              </a:lnSpc>
              <a:spcBef>
                <a:spcPts val="160"/>
              </a:spcBef>
            </a:pPr>
            <a:r>
              <a:rPr dirty="0" smtClean="0" baseline="4203" sz="4200" b="1">
                <a:solidFill>
                  <a:srgbClr val="99CC00"/>
                </a:solidFill>
                <a:latin typeface="Courier New"/>
                <a:cs typeface="Courier New"/>
              </a:rPr>
              <a:t>0x1ead</a:t>
            </a:r>
            <a:r>
              <a:rPr dirty="0" smtClean="0" baseline="4203" sz="4200" spc="-9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baseline="4141" sz="4200" spc="0">
                <a:solidFill>
                  <a:srgbClr val="E9FFFF"/>
                </a:solidFill>
                <a:latin typeface="Arial"/>
                <a:cs typeface="Arial"/>
              </a:rPr>
              <a:t>to</a:t>
            </a:r>
            <a:r>
              <a:rPr dirty="0" smtClean="0" baseline="4141" sz="4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4141" sz="4200" spc="0">
                <a:solidFill>
                  <a:srgbClr val="E9FFFF"/>
                </a:solidFill>
                <a:latin typeface="Arial"/>
                <a:cs typeface="Arial"/>
              </a:rPr>
              <a:t>trap</a:t>
            </a:r>
            <a:r>
              <a:rPr dirty="0" smtClean="0" baseline="4141" sz="4200" spc="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4141" sz="4200" spc="0">
                <a:solidFill>
                  <a:srgbClr val="E9FFFF"/>
                </a:solidFill>
                <a:latin typeface="Arial"/>
                <a:cs typeface="Arial"/>
              </a:rPr>
              <a:t>j</a:t>
            </a:r>
            <a:r>
              <a:rPr dirty="0" smtClean="0" baseline="4141" sz="4200" spc="4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baseline="4141" sz="4200" spc="0">
                <a:solidFill>
                  <a:srgbClr val="E9FFFF"/>
                </a:solidFill>
                <a:latin typeface="Arial"/>
                <a:cs typeface="Arial"/>
              </a:rPr>
              <a:t>mps</a:t>
            </a:r>
            <a:r>
              <a:rPr dirty="0" smtClean="0" baseline="4141" sz="4200" spc="-7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4141" sz="4200" spc="9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baseline="4141" sz="42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baseline="4141" sz="4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4203" sz="4200" spc="0" b="1">
                <a:solidFill>
                  <a:srgbClr val="99CC00"/>
                </a:solidFill>
                <a:latin typeface="Courier New"/>
                <a:cs typeface="Courier New"/>
              </a:rPr>
              <a:t>0x00000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453642" y="5413681"/>
            <a:ext cx="931800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5"/>
              </a:lnSpc>
              <a:spcBef>
                <a:spcPts val="149"/>
              </a:spcBef>
            </a:pPr>
            <a:r>
              <a:rPr dirty="0" smtClean="0" baseline="5254" sz="4200" spc="0" b="1">
                <a:solidFill>
                  <a:srgbClr val="99CC00"/>
                </a:solidFill>
                <a:latin typeface="Courier New"/>
                <a:cs typeface="Courier New"/>
              </a:rPr>
              <a:t>stop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78840" y="589080"/>
            <a:ext cx="7689144" cy="41542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23186" marR="61081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job</a:t>
            </a:r>
            <a:r>
              <a:rPr dirty="0" smtClean="0" sz="4400" spc="-4">
                <a:solidFill>
                  <a:srgbClr val="4FFFFF"/>
                </a:solidFill>
                <a:latin typeface="Arial"/>
                <a:cs typeface="Arial"/>
              </a:rPr>
              <a:t>-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manager</a:t>
            </a:r>
            <a:endParaRPr sz="4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3599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j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bs</a:t>
            </a:r>
            <a:r>
              <a:rPr dirty="0" smtClean="0" sz="3200" spc="-2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ve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rge</a:t>
            </a:r>
            <a:r>
              <a:rPr dirty="0" smtClean="0" sz="3200" spc="-2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gr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rity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(wh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le</a:t>
            </a:r>
            <a:r>
              <a:rPr dirty="0" smtClean="0" sz="32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sy</a:t>
            </a:r>
            <a:r>
              <a:rPr dirty="0" smtClean="0" sz="3200" spc="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m)</a:t>
            </a:r>
            <a:endParaRPr sz="3200">
              <a:latin typeface="Arial"/>
              <a:cs typeface="Arial"/>
            </a:endParaRPr>
          </a:p>
          <a:p>
            <a:pPr marL="127304" marR="61081">
              <a:lnSpc>
                <a:spcPct val="95825"/>
              </a:lnSpc>
              <a:spcBef>
                <a:spcPts val="823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r>
              <a:rPr dirty="0" smtClean="0" sz="2800" spc="-9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sub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-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j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2800" spc="-9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man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me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-11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up</a:t>
            </a:r>
            <a:r>
              <a:rPr dirty="0" smtClean="0" sz="2800" spc="-2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to</a:t>
            </a:r>
            <a:r>
              <a:rPr dirty="0" smtClean="0" sz="2800" spc="-23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v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al</a:t>
            </a:r>
            <a:r>
              <a:rPr dirty="0" smtClean="0" sz="2800" spc="-96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y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em</a:t>
            </a:r>
            <a:endParaRPr sz="2800">
              <a:latin typeface="Arial"/>
              <a:cs typeface="Arial"/>
            </a:endParaRPr>
          </a:p>
          <a:p>
            <a:pPr marL="127304" marR="61081">
              <a:lnSpc>
                <a:spcPct val="95825"/>
              </a:lnSpc>
              <a:spcBef>
                <a:spcPts val="812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r>
              <a:rPr dirty="0" smtClean="0" sz="2800" spc="-9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14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-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2800" spc="-162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up</a:t>
            </a:r>
            <a:r>
              <a:rPr dirty="0" smtClean="0" sz="2800" spc="-2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to</a:t>
            </a:r>
            <a:r>
              <a:rPr dirty="0" smtClean="0" sz="2800" spc="-23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v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al</a:t>
            </a:r>
            <a:r>
              <a:rPr dirty="0" smtClean="0" sz="2800" spc="-96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y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em</a:t>
            </a:r>
            <a:endParaRPr sz="2800">
              <a:latin typeface="Arial"/>
              <a:cs typeface="Arial"/>
            </a:endParaRPr>
          </a:p>
          <a:p>
            <a:pPr marL="12700" marR="1178014">
              <a:lnSpc>
                <a:spcPct val="100041"/>
              </a:lnSpc>
              <a:spcBef>
                <a:spcPts val="919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we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ly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use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co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ple</a:t>
            </a:r>
            <a:r>
              <a:rPr dirty="0" smtClean="0" sz="3200" spc="-2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of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mi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dl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ware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les</a:t>
            </a:r>
            <a:endParaRPr sz="3200">
              <a:latin typeface="Arial"/>
              <a:cs typeface="Arial"/>
            </a:endParaRPr>
          </a:p>
          <a:p>
            <a:pPr marL="127304" marR="61081">
              <a:lnSpc>
                <a:spcPct val="95825"/>
              </a:lnSpc>
              <a:spcBef>
                <a:spcPts val="669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r>
              <a:rPr dirty="0" smtClean="0" sz="2800" spc="-9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li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-4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r>
              <a:rPr dirty="0" smtClean="0" sz="2800" spc="-1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dr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v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-6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ode</a:t>
            </a:r>
            <a:r>
              <a:rPr dirty="0" smtClean="0" sz="2800" spc="-5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is</a:t>
            </a:r>
            <a:r>
              <a:rPr dirty="0" smtClean="0" sz="2800" spc="-1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in</a:t>
            </a:r>
            <a:r>
              <a:rPr dirty="0" smtClean="0" sz="2800" spc="-1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-4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y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tem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98600"/>
            <a:ext cx="229006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3308445"/>
            <a:ext cx="228854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242185" y="589080"/>
            <a:ext cx="2722733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debugging</a:t>
            </a:r>
            <a:endParaRPr sz="4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11149" y="589080"/>
            <a:ext cx="1973971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supp</a:t>
            </a:r>
            <a:r>
              <a:rPr dirty="0" smtClean="0" sz="4400" spc="-14">
                <a:solidFill>
                  <a:srgbClr val="4FFFFF"/>
                </a:solidFill>
                <a:latin typeface="Arial"/>
                <a:cs typeface="Arial"/>
              </a:rPr>
              <a:t>o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rt</a:t>
            </a:r>
            <a:endParaRPr sz="4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1698600"/>
            <a:ext cx="229006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840" y="1698600"/>
            <a:ext cx="6721723" cy="15300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sy</a:t>
            </a:r>
            <a:r>
              <a:rPr dirty="0" smtClean="0" sz="3200" spc="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-3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stash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32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sen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el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stac</a:t>
            </a:r>
            <a:r>
              <a:rPr dirty="0" smtClean="0" sz="3200" spc="9">
                <a:solidFill>
                  <a:srgbClr val="E9FFFF"/>
                </a:solidFill>
                <a:latin typeface="Arial"/>
                <a:cs typeface="Arial"/>
              </a:rPr>
              <a:t>k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-</a:t>
            </a:r>
            <a:r>
              <a:rPr dirty="0" smtClean="0" sz="3200" spc="-4">
                <a:solidFill>
                  <a:srgbClr val="E9FFFF"/>
                </a:solidFill>
                <a:latin typeface="Arial"/>
                <a:cs typeface="Arial"/>
              </a:rPr>
              <a:t>end</a:t>
            </a:r>
            <a:endParaRPr sz="3200">
              <a:latin typeface="Arial"/>
              <a:cs typeface="Arial"/>
            </a:endParaRPr>
          </a:p>
          <a:p>
            <a:pPr marL="127304" marR="61081">
              <a:lnSpc>
                <a:spcPct val="95825"/>
              </a:lnSpc>
              <a:spcBef>
                <a:spcPts val="654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r>
              <a:rPr dirty="0" smtClean="0" sz="2800" spc="-9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rts</a:t>
            </a:r>
            <a:r>
              <a:rPr dirty="0" smtClean="0" sz="2800" spc="-10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it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’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-3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int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ct</a:t>
            </a:r>
            <a:r>
              <a:rPr dirty="0" smtClean="0" sz="2800" spc="-66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on</a:t>
            </a:r>
            <a:r>
              <a:rPr dirty="0" smtClean="0" sz="2800" spc="-2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j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34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-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x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it</a:t>
            </a:r>
            <a:endParaRPr sz="2800">
              <a:latin typeface="Arial"/>
              <a:cs typeface="Arial"/>
            </a:endParaRPr>
          </a:p>
          <a:p>
            <a:pPr marL="12700" marR="61081">
              <a:lnSpc>
                <a:spcPct val="95825"/>
              </a:lnSpc>
              <a:spcBef>
                <a:spcPts val="919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DMA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wrap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ers</a:t>
            </a:r>
            <a:r>
              <a:rPr dirty="0" smtClean="0" sz="3200" spc="-3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vali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ate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calls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796381"/>
            <a:ext cx="228853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444" y="3362624"/>
            <a:ext cx="276094" cy="8925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64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79906" y="3362624"/>
            <a:ext cx="7438260" cy="25442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873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nm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nt,</a:t>
            </a:r>
            <a:r>
              <a:rPr dirty="0" smtClean="0" sz="2800" spc="-87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z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e,</a:t>
            </a:r>
            <a:r>
              <a:rPr dirty="0" smtClean="0" sz="2800" spc="-57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et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.</a:t>
            </a:r>
            <a:r>
              <a:rPr dirty="0" smtClean="0" sz="2800" spc="-37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r>
              <a:rPr dirty="0" smtClean="0" sz="2800" spc="-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mpi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es</a:t>
            </a:r>
            <a:r>
              <a:rPr dirty="0" smtClean="0" sz="2800" spc="-10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-3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-2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FINAL</a:t>
            </a:r>
            <a:endParaRPr sz="2800">
              <a:latin typeface="Arial"/>
              <a:cs typeface="Arial"/>
            </a:endParaRPr>
          </a:p>
          <a:p>
            <a:pPr marL="12700" marR="39873">
              <a:lnSpc>
                <a:spcPct val="95825"/>
              </a:lnSpc>
              <a:spcBef>
                <a:spcPts val="664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-106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me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ts</a:t>
            </a:r>
            <a:r>
              <a:rPr dirty="0" smtClean="0" sz="2800" spc="-112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to</a:t>
            </a:r>
            <a:r>
              <a:rPr dirty="0" smtClean="0" sz="2800" spc="-23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gl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ls</a:t>
            </a:r>
            <a:endParaRPr sz="2800">
              <a:latin typeface="Arial"/>
              <a:cs typeface="Arial"/>
            </a:endParaRPr>
          </a:p>
          <a:p>
            <a:pPr marL="12700" indent="170687">
              <a:lnSpc>
                <a:spcPts val="2844"/>
              </a:lnSpc>
              <a:spcBef>
                <a:spcPts val="502"/>
              </a:spcBef>
            </a:pPr>
            <a:r>
              <a:rPr dirty="0" smtClean="0" sz="2200" spc="0" b="1">
                <a:solidFill>
                  <a:srgbClr val="99CC00"/>
                </a:solidFill>
                <a:latin typeface="Courier New"/>
                <a:cs typeface="Courier New"/>
              </a:rPr>
              <a:t>g_DEBUG_DmaEa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,</a:t>
            </a:r>
            <a:r>
              <a:rPr dirty="0" smtClean="0" sz="2200" spc="-106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200" spc="0" b="1">
                <a:solidFill>
                  <a:srgbClr val="99CC00"/>
                </a:solidFill>
                <a:latin typeface="Courier New"/>
                <a:cs typeface="Courier New"/>
              </a:rPr>
              <a:t>g_DEBUG_Dm</a:t>
            </a:r>
            <a:r>
              <a:rPr dirty="0" smtClean="0" sz="2200" spc="4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2200" spc="0" b="1">
                <a:solidFill>
                  <a:srgbClr val="99CC00"/>
                </a:solidFill>
                <a:latin typeface="Courier New"/>
                <a:cs typeface="Courier New"/>
              </a:rPr>
              <a:t>L</a:t>
            </a:r>
            <a:r>
              <a:rPr dirty="0" smtClean="0" sz="2200" spc="4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,</a:t>
            </a:r>
            <a:r>
              <a:rPr dirty="0" smtClean="0" sz="2200" spc="-12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200" spc="0" b="1">
                <a:solidFill>
                  <a:srgbClr val="99CC00"/>
                </a:solidFill>
                <a:latin typeface="Courier New"/>
                <a:cs typeface="Courier New"/>
              </a:rPr>
              <a:t>g_DEBUG_D</a:t>
            </a:r>
            <a:r>
              <a:rPr dirty="0" smtClean="0" sz="2200" spc="9" b="1">
                <a:solidFill>
                  <a:srgbClr val="99CC00"/>
                </a:solidFill>
                <a:latin typeface="Courier New"/>
                <a:cs typeface="Courier New"/>
              </a:rPr>
              <a:t>m</a:t>
            </a:r>
            <a:r>
              <a:rPr dirty="0" smtClean="0" sz="2200" spc="0" b="1">
                <a:solidFill>
                  <a:srgbClr val="99CC00"/>
                </a:solidFill>
                <a:latin typeface="Courier New"/>
                <a:cs typeface="Courier New"/>
              </a:rPr>
              <a:t>aS</a:t>
            </a:r>
            <a:r>
              <a:rPr dirty="0" smtClean="0" sz="2200" spc="9" b="1">
                <a:solidFill>
                  <a:srgbClr val="99CC00"/>
                </a:solidFill>
                <a:latin typeface="Courier New"/>
                <a:cs typeface="Courier New"/>
              </a:rPr>
              <a:t>i</a:t>
            </a:r>
            <a:r>
              <a:rPr dirty="0" smtClean="0" sz="2200" spc="0" b="1">
                <a:solidFill>
                  <a:srgbClr val="99CC00"/>
                </a:solidFill>
                <a:latin typeface="Courier New"/>
                <a:cs typeface="Courier New"/>
              </a:rPr>
              <a:t>ze</a:t>
            </a:r>
            <a:r>
              <a:rPr dirty="0" smtClean="0" sz="22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59"/>
              </a:lnSpc>
              <a:spcBef>
                <a:spcPts val="591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software</a:t>
            </a:r>
            <a:r>
              <a:rPr dirty="0" smtClean="0" sz="24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break</a:t>
            </a:r>
            <a:r>
              <a:rPr dirty="0" smtClean="0" sz="2400" spc="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(put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/</a:t>
            </a:r>
            <a:r>
              <a:rPr dirty="0" smtClean="0" sz="24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get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r>
              <a:rPr dirty="0" smtClean="0" sz="2400" spc="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EA</a:t>
            </a:r>
            <a:r>
              <a:rPr dirty="0" smtClean="0" sz="2400" spc="-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/</a:t>
            </a:r>
            <a:r>
              <a:rPr dirty="0" smtClean="0" sz="2400" spc="-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LS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addr)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492"/>
              </a:lnSpc>
              <a:spcBef>
                <a:spcPts val="574"/>
              </a:spcBef>
            </a:pPr>
            <a:r>
              <a:rPr dirty="0" smtClean="0" sz="2200" spc="0" b="1">
                <a:solidFill>
                  <a:srgbClr val="99CC00"/>
                </a:solidFill>
                <a:latin typeface="Courier New"/>
                <a:cs typeface="Courier New"/>
              </a:rPr>
              <a:t>g_DEBUG_DmaG</a:t>
            </a:r>
            <a:r>
              <a:rPr dirty="0" smtClean="0" sz="2200" spc="9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2200" spc="0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2200" spc="9" b="1">
                <a:solidFill>
                  <a:srgbClr val="99CC00"/>
                </a:solidFill>
                <a:latin typeface="Courier New"/>
                <a:cs typeface="Courier New"/>
              </a:rPr>
              <a:t>B</a:t>
            </a:r>
            <a:r>
              <a:rPr dirty="0" smtClean="0" sz="2200" spc="0" b="1">
                <a:solidFill>
                  <a:srgbClr val="99CC00"/>
                </a:solidFill>
                <a:latin typeface="Courier New"/>
                <a:cs typeface="Courier New"/>
              </a:rPr>
              <a:t>r</a:t>
            </a:r>
            <a:r>
              <a:rPr dirty="0" smtClean="0" sz="2200" spc="9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2200" spc="0" b="1">
                <a:solidFill>
                  <a:srgbClr val="99CC00"/>
                </a:solidFill>
                <a:latin typeface="Courier New"/>
                <a:cs typeface="Courier New"/>
              </a:rPr>
              <a:t>ak</a:t>
            </a:r>
            <a:r>
              <a:rPr dirty="0" smtClean="0" sz="2200" spc="9" b="1">
                <a:solidFill>
                  <a:srgbClr val="99CC00"/>
                </a:solidFill>
                <a:latin typeface="Courier New"/>
                <a:cs typeface="Courier New"/>
              </a:rPr>
              <a:t>L</a:t>
            </a:r>
            <a:r>
              <a:rPr dirty="0" smtClean="0" sz="2200" spc="19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2200" spc="0">
                <a:solidFill>
                  <a:srgbClr val="E9FFFF"/>
                </a:solidFill>
                <a:latin typeface="Arial"/>
                <a:cs typeface="Arial"/>
              </a:rPr>
              <a:t>,</a:t>
            </a:r>
            <a:endParaRPr sz="2200">
              <a:latin typeface="Arial"/>
              <a:cs typeface="Arial"/>
            </a:endParaRPr>
          </a:p>
          <a:p>
            <a:pPr marL="183387" marR="39873">
              <a:lnSpc>
                <a:spcPts val="2620"/>
              </a:lnSpc>
              <a:spcBef>
                <a:spcPts val="649"/>
              </a:spcBef>
            </a:pPr>
            <a:r>
              <a:rPr dirty="0" smtClean="0" baseline="4012" sz="3300" b="1">
                <a:solidFill>
                  <a:srgbClr val="99CC00"/>
                </a:solidFill>
                <a:latin typeface="Courier New"/>
                <a:cs typeface="Courier New"/>
              </a:rPr>
              <a:t>g_DEBUG_DmaG</a:t>
            </a:r>
            <a:r>
              <a:rPr dirty="0" smtClean="0" baseline="4012" sz="3300" spc="4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baseline="4012" sz="3300" spc="0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baseline="4012" sz="3300" spc="9" b="1">
                <a:solidFill>
                  <a:srgbClr val="99CC00"/>
                </a:solidFill>
                <a:latin typeface="Courier New"/>
                <a:cs typeface="Courier New"/>
              </a:rPr>
              <a:t>B</a:t>
            </a:r>
            <a:r>
              <a:rPr dirty="0" smtClean="0" baseline="4012" sz="3300" spc="0" b="1">
                <a:solidFill>
                  <a:srgbClr val="99CC00"/>
                </a:solidFill>
                <a:latin typeface="Courier New"/>
                <a:cs typeface="Courier New"/>
              </a:rPr>
              <a:t>r</a:t>
            </a:r>
            <a:r>
              <a:rPr dirty="0" smtClean="0" baseline="4012" sz="3300" spc="9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baseline="4012" sz="3300" spc="0" b="1">
                <a:solidFill>
                  <a:srgbClr val="99CC00"/>
                </a:solidFill>
                <a:latin typeface="Courier New"/>
                <a:cs typeface="Courier New"/>
              </a:rPr>
              <a:t>ak</a:t>
            </a:r>
            <a:r>
              <a:rPr dirty="0" smtClean="0" baseline="4012" sz="3300" spc="9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baseline="4012" sz="3300" spc="0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baseline="4012" sz="3300" spc="-63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baseline="3952" sz="3300" spc="0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baseline="3952" sz="3300" spc="4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baseline="3952" sz="3300" spc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93444" y="4769262"/>
            <a:ext cx="2405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78840" y="589080"/>
            <a:ext cx="7145883" cy="47857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635250" marR="61036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timeouts</a:t>
            </a:r>
            <a:endParaRPr sz="4400">
              <a:latin typeface="Arial"/>
              <a:cs typeface="Arial"/>
            </a:endParaRPr>
          </a:p>
          <a:p>
            <a:pPr marL="12700" marR="61036">
              <a:lnSpc>
                <a:spcPct val="95825"/>
              </a:lnSpc>
              <a:spcBef>
                <a:spcPts val="3599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PPU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watc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32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sures</a:t>
            </a:r>
            <a:r>
              <a:rPr dirty="0" smtClean="0" sz="3200" spc="-2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SPU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j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ob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60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com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le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ed</a:t>
            </a:r>
            <a:r>
              <a:rPr dirty="0" smtClean="0" sz="32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with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aso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le</a:t>
            </a:r>
            <a:r>
              <a:rPr dirty="0" smtClean="0" sz="32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ti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efr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me</a:t>
            </a:r>
            <a:endParaRPr sz="3200">
              <a:latin typeface="Arial"/>
              <a:cs typeface="Arial"/>
            </a:endParaRPr>
          </a:p>
          <a:p>
            <a:pPr marL="79555" marR="1284839" algn="ctr">
              <a:lnSpc>
                <a:spcPct val="95825"/>
              </a:lnSpc>
              <a:spcBef>
                <a:spcPts val="823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r>
              <a:rPr dirty="0" smtClean="0" sz="2800" spc="-9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th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-6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th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gh</a:t>
            </a:r>
            <a:r>
              <a:rPr dirty="0" smtClean="0" sz="2800" spc="-8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ame</a:t>
            </a:r>
            <a:r>
              <a:rPr dirty="0" smtClean="0" sz="2800" spc="-3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or</a:t>
            </a:r>
            <a:r>
              <a:rPr dirty="0" smtClean="0" sz="28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xt</a:t>
            </a:r>
            <a:r>
              <a:rPr dirty="0" smtClean="0" sz="2800" spc="-52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fr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me</a:t>
            </a:r>
            <a:endParaRPr sz="2800">
              <a:latin typeface="Arial"/>
              <a:cs typeface="Arial"/>
            </a:endParaRPr>
          </a:p>
          <a:p>
            <a:pPr marL="12700" marR="116379">
              <a:lnSpc>
                <a:spcPct val="100041"/>
              </a:lnSpc>
              <a:spcBef>
                <a:spcPts val="919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jo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3200" spc="4">
                <a:solidFill>
                  <a:srgbClr val="E9FFFF"/>
                </a:solidFill>
                <a:latin typeface="Arial"/>
                <a:cs typeface="Arial"/>
              </a:rPr>
              <a:t>-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q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es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shows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which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jo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ve</a:t>
            </a:r>
            <a:r>
              <a:rPr dirty="0" smtClean="0" sz="32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run</a:t>
            </a:r>
            <a:r>
              <a:rPr dirty="0" smtClean="0" sz="32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w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ich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ve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yet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to</a:t>
            </a:r>
            <a:r>
              <a:rPr dirty="0" smtClean="0" sz="3200" spc="-2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run</a:t>
            </a:r>
            <a:endParaRPr sz="3200">
              <a:latin typeface="Arial"/>
              <a:cs typeface="Arial"/>
            </a:endParaRPr>
          </a:p>
          <a:p>
            <a:pPr marL="12700" marR="61036">
              <a:lnSpc>
                <a:spcPct val="95825"/>
              </a:lnSpc>
              <a:spcBef>
                <a:spcPts val="774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 i="1">
                <a:solidFill>
                  <a:srgbClr val="E9FFFF"/>
                </a:solidFill>
                <a:latin typeface="Arial"/>
                <a:cs typeface="Arial"/>
              </a:rPr>
              <a:t>use</a:t>
            </a:r>
            <a:r>
              <a:rPr dirty="0" smtClean="0" sz="3200" spc="-4" i="1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3200" spc="0" i="1">
                <a:solidFill>
                  <a:srgbClr val="E9FFFF"/>
                </a:solidFill>
                <a:latin typeface="Arial"/>
                <a:cs typeface="Arial"/>
              </a:rPr>
              <a:t>-d</a:t>
            </a:r>
            <a:r>
              <a:rPr dirty="0" smtClean="0" sz="3200" spc="-14" i="1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 i="1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3200" spc="-14" i="1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3200" spc="0" i="1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3200" spc="-29" i="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 i="1">
                <a:solidFill>
                  <a:srgbClr val="E9FFFF"/>
                </a:solidFill>
                <a:latin typeface="Arial"/>
                <a:cs typeface="Arial"/>
              </a:rPr>
              <a:t>stash</a:t>
            </a:r>
            <a:endParaRPr sz="3200">
              <a:latin typeface="Arial"/>
              <a:cs typeface="Arial"/>
            </a:endParaRPr>
          </a:p>
          <a:p>
            <a:pPr marL="12700" marR="61036">
              <a:lnSpc>
                <a:spcPct val="95825"/>
              </a:lnSpc>
              <a:spcBef>
                <a:spcPts val="92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lp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ul</a:t>
            </a:r>
            <a:r>
              <a:rPr dirty="0" smtClean="0" sz="32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in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rom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QA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698600"/>
            <a:ext cx="229006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3284061"/>
            <a:ext cx="228853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4357091"/>
            <a:ext cx="229006" cy="10177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759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878840" y="589080"/>
            <a:ext cx="7820737" cy="14524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736027" marR="3171736" algn="ctr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asserts</a:t>
            </a:r>
            <a:endParaRPr sz="4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3134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st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nd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rd</a:t>
            </a:r>
            <a:r>
              <a:rPr dirty="0" smtClean="0" sz="2800" spc="-7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as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ert</a:t>
            </a:r>
            <a:r>
              <a:rPr dirty="0" smtClean="0" sz="2800" spc="-43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pe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fo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ms</a:t>
            </a:r>
            <a:r>
              <a:rPr dirty="0" smtClean="0" sz="2800" spc="-32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 b="1">
                <a:solidFill>
                  <a:srgbClr val="99CC00"/>
                </a:solidFill>
                <a:latin typeface="Courier New"/>
                <a:cs typeface="Courier New"/>
              </a:rPr>
              <a:t>print</a:t>
            </a:r>
            <a:r>
              <a:rPr dirty="0" smtClean="0" sz="2800" spc="-93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and</a:t>
            </a:r>
            <a:r>
              <a:rPr dirty="0" smtClean="0" sz="2800" spc="-36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th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 b="1">
                <a:solidFill>
                  <a:srgbClr val="99CC00"/>
                </a:solidFill>
                <a:latin typeface="Courier New"/>
                <a:cs typeface="Courier New"/>
              </a:rPr>
              <a:t>stop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5940" y="1633907"/>
            <a:ext cx="203098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3444" y="2104675"/>
            <a:ext cx="240803" cy="11214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15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  <a:p>
            <a:pPr marL="12700" marR="215">
              <a:lnSpc>
                <a:spcPct val="95825"/>
              </a:lnSpc>
              <a:spcBef>
                <a:spcPts val="277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300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79906" y="2104675"/>
            <a:ext cx="6217742" cy="7325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2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print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400" spc="-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ter</a:t>
            </a:r>
            <a:r>
              <a:rPr dirty="0" smtClean="0" sz="2400" spc="9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upts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400" spc="-9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400" spc="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do</a:t>
            </a:r>
            <a:r>
              <a:rPr dirty="0" smtClean="0" sz="2400" spc="-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he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real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work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77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400" spc="-9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stacks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-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rgs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-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nd</a:t>
            </a:r>
            <a:r>
              <a:rPr dirty="0" smtClean="0" sz="2400" spc="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iss</a:t>
            </a:r>
            <a:r>
              <a:rPr dirty="0" smtClean="0" sz="2400" spc="-4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es</a:t>
            </a:r>
            <a:r>
              <a:rPr dirty="0" smtClean="0" sz="2400" spc="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mail</a:t>
            </a:r>
            <a:r>
              <a:rPr dirty="0" smtClean="0" sz="2400" spc="-9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400" spc="-4">
                <a:solidFill>
                  <a:srgbClr val="E9FFFF"/>
                </a:solidFill>
                <a:latin typeface="Arial"/>
                <a:cs typeface="Arial"/>
              </a:rPr>
              <a:t>x</a:t>
            </a:r>
            <a:r>
              <a:rPr dirty="0" smtClean="0" sz="2400" spc="4">
                <a:solidFill>
                  <a:srgbClr val="E9FFFF"/>
                </a:solidFill>
                <a:latin typeface="Arial"/>
                <a:cs typeface="Arial"/>
              </a:rPr>
              <a:t>-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400" spc="-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ter</a:t>
            </a:r>
            <a:r>
              <a:rPr dirty="0" smtClean="0" sz="2400" spc="9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upt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79906" y="2895638"/>
            <a:ext cx="1917354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we</a:t>
            </a:r>
            <a:r>
              <a:rPr dirty="0" smtClean="0" sz="24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400" spc="-9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so</a:t>
            </a:r>
            <a:r>
              <a:rPr dirty="0" smtClean="0" sz="2400" spc="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stash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09308" y="2895638"/>
            <a:ext cx="4569157" cy="8109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586" marR="53263">
              <a:lnSpc>
                <a:spcPts val="2765"/>
              </a:lnSpc>
              <a:spcBef>
                <a:spcPts val="138"/>
              </a:spcBef>
            </a:pPr>
            <a:r>
              <a:rPr dirty="0" smtClean="0" baseline="3678" sz="3600" b="1">
                <a:solidFill>
                  <a:srgbClr val="99CC00"/>
                </a:solidFill>
                <a:latin typeface="Courier New"/>
                <a:cs typeface="Courier New"/>
              </a:rPr>
              <a:t>SP</a:t>
            </a:r>
            <a:r>
              <a:rPr dirty="0" smtClean="0" baseline="3678" sz="3600" spc="-77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baseline="3623" sz="3600" spc="-4">
                <a:solidFill>
                  <a:srgbClr val="E9FFFF"/>
                </a:solidFill>
                <a:latin typeface="Arial"/>
                <a:cs typeface="Arial"/>
              </a:rPr>
              <a:t>an</a:t>
            </a:r>
            <a:r>
              <a:rPr dirty="0" smtClean="0" baseline="3623" sz="36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baseline="3623" sz="36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3678" sz="3600" spc="0" b="1">
                <a:solidFill>
                  <a:srgbClr val="99CC00"/>
                </a:solidFill>
                <a:latin typeface="Courier New"/>
                <a:cs typeface="Courier New"/>
              </a:rPr>
              <a:t>LR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95825"/>
              </a:lnSpc>
              <a:spcBef>
                <a:spcPts val="221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st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800" spc="-108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ri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-46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v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-27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as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-68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pri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3326048"/>
            <a:ext cx="202946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840" y="3326048"/>
            <a:ext cx="2310417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800" spc="-9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-2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ti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444" y="3767613"/>
            <a:ext cx="240803" cy="7466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15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391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9906" y="3767613"/>
            <a:ext cx="6588276" cy="20952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221">
              <a:lnSpc>
                <a:spcPts val="2765"/>
              </a:lnSpc>
              <a:spcBef>
                <a:spcPts val="138"/>
              </a:spcBef>
            </a:pPr>
            <a:r>
              <a:rPr dirty="0" smtClean="0" baseline="3623" sz="3600" spc="0">
                <a:solidFill>
                  <a:srgbClr val="E9FFFF"/>
                </a:solidFill>
                <a:latin typeface="Arial"/>
                <a:cs typeface="Arial"/>
              </a:rPr>
              <a:t>assert</a:t>
            </a:r>
            <a:r>
              <a:rPr dirty="0" smtClean="0" baseline="3623" sz="3600" spc="-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3623" sz="3600" spc="0">
                <a:solidFill>
                  <a:srgbClr val="E9FFFF"/>
                </a:solidFill>
                <a:latin typeface="Arial"/>
                <a:cs typeface="Arial"/>
              </a:rPr>
              <a:t>w</a:t>
            </a:r>
            <a:r>
              <a:rPr dirty="0" smtClean="0" baseline="3623" sz="3600" spc="-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baseline="3623" sz="3600" spc="0">
                <a:solidFill>
                  <a:srgbClr val="E9FFFF"/>
                </a:solidFill>
                <a:latin typeface="Arial"/>
                <a:cs typeface="Arial"/>
              </a:rPr>
              <a:t>lks</a:t>
            </a:r>
            <a:r>
              <a:rPr dirty="0" smtClean="0" baseline="3623" sz="3600" spc="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3623" sz="3600" spc="0">
                <a:solidFill>
                  <a:srgbClr val="E9FFFF"/>
                </a:solidFill>
                <a:latin typeface="Arial"/>
                <a:cs typeface="Arial"/>
              </a:rPr>
              <a:t>stack</a:t>
            </a:r>
            <a:r>
              <a:rPr dirty="0" smtClean="0" baseline="3623" sz="36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3623" sz="3600" spc="0">
                <a:solidFill>
                  <a:srgbClr val="E9FFFF"/>
                </a:solidFill>
                <a:latin typeface="Arial"/>
                <a:cs typeface="Arial"/>
              </a:rPr>
              <a:t>us</a:t>
            </a:r>
            <a:r>
              <a:rPr dirty="0" smtClean="0" baseline="3623" sz="3600" spc="-9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baseline="3623" sz="3600" spc="0">
                <a:solidFill>
                  <a:srgbClr val="E9FFFF"/>
                </a:solidFill>
                <a:latin typeface="Arial"/>
                <a:cs typeface="Arial"/>
              </a:rPr>
              <a:t>ng</a:t>
            </a:r>
            <a:r>
              <a:rPr dirty="0" smtClean="0" baseline="3623" sz="3600" spc="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3678" sz="3600" spc="0" b="1">
                <a:solidFill>
                  <a:srgbClr val="99CC00"/>
                </a:solidFill>
                <a:latin typeface="Courier New"/>
                <a:cs typeface="Courier New"/>
              </a:rPr>
              <a:t>SP</a:t>
            </a:r>
            <a:r>
              <a:rPr dirty="0" smtClean="0" baseline="3623" sz="3600" spc="0">
                <a:solidFill>
                  <a:srgbClr val="E9FFFF"/>
                </a:solidFill>
                <a:latin typeface="Arial"/>
                <a:cs typeface="Arial"/>
              </a:rPr>
              <a:t>,</a:t>
            </a:r>
            <a:r>
              <a:rPr dirty="0" smtClean="0" baseline="3623" sz="3600" spc="-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3678" sz="3600" spc="0" b="1">
                <a:solidFill>
                  <a:srgbClr val="99CC00"/>
                </a:solidFill>
                <a:latin typeface="Courier New"/>
                <a:cs typeface="Courier New"/>
              </a:rPr>
              <a:t>LR</a:t>
            </a:r>
            <a:endParaRPr sz="2400">
              <a:latin typeface="Courier New"/>
              <a:cs typeface="Courier New"/>
            </a:endParaRPr>
          </a:p>
          <a:p>
            <a:pPr marL="12700" marR="38221">
              <a:lnSpc>
                <a:spcPct val="95825"/>
              </a:lnSpc>
              <a:spcBef>
                <a:spcPts val="166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ca</a:t>
            </a:r>
            <a:r>
              <a:rPr dirty="0" smtClean="0" sz="2400" spc="-9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ls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400" spc="-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er</a:t>
            </a:r>
            <a:r>
              <a:rPr dirty="0" smtClean="0" sz="2400" spc="4">
                <a:solidFill>
                  <a:srgbClr val="E9FFFF"/>
                </a:solidFill>
                <a:latin typeface="Arial"/>
                <a:cs typeface="Arial"/>
              </a:rPr>
              <a:t>-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2400" spc="-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400" spc="-4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400" spc="-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400" spc="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w</a:t>
            </a:r>
            <a:r>
              <a:rPr dirty="0" smtClean="0" sz="2400" spc="-9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th</a:t>
            </a:r>
            <a:r>
              <a:rPr dirty="0" smtClean="0" sz="2400" spc="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400" spc="-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2400" spc="-4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400" spc="4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2400" spc="4">
                <a:solidFill>
                  <a:srgbClr val="E9FFFF"/>
                </a:solidFill>
                <a:latin typeface="Arial"/>
                <a:cs typeface="Arial"/>
              </a:rPr>
              <a:t>-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stash</a:t>
            </a:r>
            <a:endParaRPr sz="2400">
              <a:latin typeface="Arial"/>
              <a:cs typeface="Arial"/>
            </a:endParaRPr>
          </a:p>
          <a:p>
            <a:pPr marL="183387" marR="38221">
              <a:lnSpc>
                <a:spcPct val="95825"/>
              </a:lnSpc>
              <a:spcBef>
                <a:spcPts val="340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r>
              <a:rPr dirty="0" smtClean="0" sz="2000" spc="543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eg.</a:t>
            </a:r>
            <a:r>
              <a:rPr dirty="0" smtClean="0" sz="2000" spc="-2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anim</a:t>
            </a:r>
            <a:r>
              <a:rPr dirty="0" smtClean="0" sz="20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han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ler</a:t>
            </a:r>
            <a:r>
              <a:rPr dirty="0" smtClean="0" sz="20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dumps</a:t>
            </a:r>
            <a:r>
              <a:rPr dirty="0" smtClean="0" sz="20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if</a:t>
            </a:r>
            <a:r>
              <a:rPr dirty="0" smtClean="0" sz="2000" spc="-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0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sta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2000" spc="-2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entries</a:t>
            </a:r>
            <a:endParaRPr sz="2000">
              <a:latin typeface="Arial"/>
              <a:cs typeface="Arial"/>
            </a:endParaRPr>
          </a:p>
          <a:p>
            <a:pPr marL="378760" marR="2109379" algn="ctr">
              <a:lnSpc>
                <a:spcPts val="2255"/>
              </a:lnSpc>
              <a:spcBef>
                <a:spcPts val="112"/>
              </a:spcBef>
            </a:pPr>
            <a:r>
              <a:rPr dirty="0" smtClean="0" baseline="4348" sz="3000" spc="4">
                <a:solidFill>
                  <a:srgbClr val="E9FFFF"/>
                </a:solidFill>
                <a:latin typeface="Arial"/>
                <a:cs typeface="Arial"/>
              </a:rPr>
              <a:t>(</a:t>
            </a:r>
            <a:r>
              <a:rPr dirty="0" smtClean="0" baseline="4413" sz="3000" spc="0" b="1">
                <a:solidFill>
                  <a:srgbClr val="99CC00"/>
                </a:solidFill>
                <a:latin typeface="Courier New"/>
                <a:cs typeface="Courier New"/>
              </a:rPr>
              <a:t>stash[0].m_u32[0]</a:t>
            </a:r>
            <a:r>
              <a:rPr dirty="0" smtClean="0" baseline="4413" sz="3000" spc="-675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baseline="4348" sz="3000" spc="0">
                <a:solidFill>
                  <a:srgbClr val="E9FFFF"/>
                </a:solidFill>
                <a:latin typeface="Arial"/>
                <a:cs typeface="Arial"/>
              </a:rPr>
              <a:t>=</a:t>
            </a:r>
            <a:r>
              <a:rPr dirty="0" smtClean="0" baseline="4348" sz="3000" spc="-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4348" sz="3000" spc="0">
                <a:solidFill>
                  <a:srgbClr val="E9FFFF"/>
                </a:solidFill>
                <a:latin typeface="Arial"/>
                <a:cs typeface="Arial"/>
              </a:rPr>
              <a:t>moby</a:t>
            </a:r>
            <a:r>
              <a:rPr dirty="0" smtClean="0" baseline="4348" sz="30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4348" sz="3000" spc="0">
                <a:solidFill>
                  <a:srgbClr val="E9FFFF"/>
                </a:solidFill>
                <a:latin typeface="Arial"/>
                <a:cs typeface="Arial"/>
              </a:rPr>
              <a:t>ptr)</a:t>
            </a:r>
            <a:endParaRPr sz="2000">
              <a:latin typeface="Arial"/>
              <a:cs typeface="Arial"/>
            </a:endParaRPr>
          </a:p>
          <a:p>
            <a:pPr marL="12700" marR="38221">
              <a:lnSpc>
                <a:spcPct val="95825"/>
              </a:lnSpc>
              <a:spcBef>
                <a:spcPts val="202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conti</a:t>
            </a:r>
            <a:r>
              <a:rPr dirty="0" smtClean="0" sz="2400" spc="-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ua</a:t>
            </a:r>
            <a:r>
              <a:rPr dirty="0" smtClean="0" sz="2400" spc="-4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le</a:t>
            </a:r>
            <a:r>
              <a:rPr dirty="0" smtClean="0" sz="2400" spc="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sz="2400" spc="4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om</a:t>
            </a:r>
            <a:r>
              <a:rPr dirty="0" smtClean="0" sz="24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400" spc="-9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400" spc="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(visual</a:t>
            </a:r>
            <a:r>
              <a:rPr dirty="0" smtClean="0" sz="2400" spc="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assert)</a:t>
            </a:r>
            <a:endParaRPr sz="2400">
              <a:latin typeface="Arial"/>
              <a:cs typeface="Arial"/>
            </a:endParaRPr>
          </a:p>
          <a:p>
            <a:pPr marL="183387">
              <a:lnSpc>
                <a:spcPct val="95825"/>
              </a:lnSpc>
              <a:spcBef>
                <a:spcPts val="340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r>
              <a:rPr dirty="0" smtClean="0" sz="2000" spc="543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-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000" spc="-4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waits</a:t>
            </a:r>
            <a:r>
              <a:rPr dirty="0" smtClean="0" sz="20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on</a:t>
            </a:r>
            <a:r>
              <a:rPr dirty="0" smtClean="0" sz="2000" spc="-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mailbox</a:t>
            </a:r>
            <a:r>
              <a:rPr dirty="0" smtClean="0" sz="2000" spc="-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read</a:t>
            </a:r>
            <a:r>
              <a:rPr dirty="0" smtClean="0" sz="2000" spc="-2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r>
              <a:rPr dirty="0" smtClean="0" sz="20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returns</a:t>
            </a:r>
            <a:r>
              <a:rPr dirty="0" smtClean="0" sz="20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whether</a:t>
            </a:r>
            <a:r>
              <a:rPr dirty="0" smtClean="0" sz="20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continue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5195982"/>
            <a:ext cx="240588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871576" y="5582689"/>
            <a:ext cx="839272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or</a:t>
            </a:r>
            <a:r>
              <a:rPr dirty="0" smtClean="0" sz="20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stop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371600" y="1219263"/>
            <a:ext cx="2421001" cy="407987"/>
          </a:xfrm>
          <a:custGeom>
            <a:avLst/>
            <a:gdLst/>
            <a:ahLst/>
            <a:cxnLst/>
            <a:rect l="l" t="t" r="r" b="b"/>
            <a:pathLst>
              <a:path w="2421001" h="407987">
                <a:moveTo>
                  <a:pt x="0" y="407987"/>
                </a:moveTo>
                <a:lnTo>
                  <a:pt x="2421001" y="407987"/>
                </a:lnTo>
                <a:lnTo>
                  <a:pt x="2421001" y="0"/>
                </a:lnTo>
                <a:lnTo>
                  <a:pt x="0" y="0"/>
                </a:lnTo>
                <a:lnTo>
                  <a:pt x="0" y="407987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371600" y="1627187"/>
            <a:ext cx="2421001" cy="407987"/>
          </a:xfrm>
          <a:custGeom>
            <a:avLst/>
            <a:gdLst/>
            <a:ahLst/>
            <a:cxnLst/>
            <a:rect l="l" t="t" r="r" b="b"/>
            <a:pathLst>
              <a:path w="2421001" h="407987">
                <a:moveTo>
                  <a:pt x="0" y="407987"/>
                </a:moveTo>
                <a:lnTo>
                  <a:pt x="2421001" y="407987"/>
                </a:lnTo>
                <a:lnTo>
                  <a:pt x="2421001" y="0"/>
                </a:lnTo>
                <a:lnTo>
                  <a:pt x="0" y="0"/>
                </a:lnTo>
                <a:lnTo>
                  <a:pt x="0" y="407987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3792601" y="1204976"/>
            <a:ext cx="0" cy="844550"/>
          </a:xfrm>
          <a:custGeom>
            <a:avLst/>
            <a:gdLst/>
            <a:ahLst/>
            <a:cxnLst/>
            <a:rect l="l" t="t" r="r" b="b"/>
            <a:pathLst>
              <a:path w="0" h="844550">
                <a:moveTo>
                  <a:pt x="0" y="0"/>
                </a:moveTo>
                <a:lnTo>
                  <a:pt x="0" y="84455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1357376" y="1627251"/>
            <a:ext cx="2449449" cy="0"/>
          </a:xfrm>
          <a:custGeom>
            <a:avLst/>
            <a:gdLst/>
            <a:ahLst/>
            <a:cxnLst/>
            <a:rect l="l" t="t" r="r" b="b"/>
            <a:pathLst>
              <a:path w="2449449" h="0">
                <a:moveTo>
                  <a:pt x="0" y="0"/>
                </a:moveTo>
                <a:lnTo>
                  <a:pt x="2449449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1357376" y="2035175"/>
            <a:ext cx="2449449" cy="0"/>
          </a:xfrm>
          <a:custGeom>
            <a:avLst/>
            <a:gdLst/>
            <a:ahLst/>
            <a:cxnLst/>
            <a:rect l="l" t="t" r="r" b="b"/>
            <a:pathLst>
              <a:path w="2449449" h="0">
                <a:moveTo>
                  <a:pt x="0" y="0"/>
                </a:moveTo>
                <a:lnTo>
                  <a:pt x="2449449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1371600" y="1204976"/>
            <a:ext cx="0" cy="844550"/>
          </a:xfrm>
          <a:custGeom>
            <a:avLst/>
            <a:gdLst/>
            <a:ahLst/>
            <a:cxnLst/>
            <a:rect l="l" t="t" r="r" b="b"/>
            <a:pathLst>
              <a:path w="0" h="844550">
                <a:moveTo>
                  <a:pt x="0" y="0"/>
                </a:moveTo>
                <a:lnTo>
                  <a:pt x="0" y="84455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1357376" y="1219200"/>
            <a:ext cx="2449449" cy="0"/>
          </a:xfrm>
          <a:custGeom>
            <a:avLst/>
            <a:gdLst/>
            <a:ahLst/>
            <a:cxnLst/>
            <a:rect l="l" t="t" r="r" b="b"/>
            <a:pathLst>
              <a:path w="2449449" h="0">
                <a:moveTo>
                  <a:pt x="0" y="0"/>
                </a:moveTo>
                <a:lnTo>
                  <a:pt x="2449449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656838" y="589080"/>
            <a:ext cx="1912973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asserts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1600" y="1219200"/>
            <a:ext cx="2421001" cy="4080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46404" marR="945133" algn="ctr">
              <a:lnSpc>
                <a:spcPct val="95825"/>
              </a:lnSpc>
              <a:spcBef>
                <a:spcPts val="425"/>
              </a:spcBef>
            </a:pPr>
            <a:r>
              <a:rPr dirty="0" smtClean="0" sz="1800" spc="0" b="1">
                <a:solidFill>
                  <a:srgbClr val="E9FFFF"/>
                </a:solidFill>
                <a:latin typeface="Arial"/>
                <a:cs typeface="Arial"/>
              </a:rPr>
              <a:t>SPU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371600" y="1627251"/>
            <a:ext cx="2421001" cy="4079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93">
              <a:lnSpc>
                <a:spcPct val="94401"/>
              </a:lnSpc>
              <a:spcBef>
                <a:spcPts val="430"/>
              </a:spcBef>
            </a:pPr>
            <a:r>
              <a:rPr dirty="0" smtClean="0" sz="1400" spc="0" b="1">
                <a:solidFill>
                  <a:srgbClr val="FFFFFF"/>
                </a:solidFill>
                <a:latin typeface="Courier New"/>
                <a:cs typeface="Courier New"/>
              </a:rPr>
              <a:t>assert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371600" y="1219263"/>
            <a:ext cx="2421001" cy="407987"/>
          </a:xfrm>
          <a:custGeom>
            <a:avLst/>
            <a:gdLst/>
            <a:ahLst/>
            <a:cxnLst/>
            <a:rect l="l" t="t" r="r" b="b"/>
            <a:pathLst>
              <a:path w="2421001" h="407987">
                <a:moveTo>
                  <a:pt x="0" y="407987"/>
                </a:moveTo>
                <a:lnTo>
                  <a:pt x="2421001" y="407987"/>
                </a:lnTo>
                <a:lnTo>
                  <a:pt x="2421001" y="0"/>
                </a:lnTo>
                <a:lnTo>
                  <a:pt x="0" y="0"/>
                </a:lnTo>
                <a:lnTo>
                  <a:pt x="0" y="407987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1371600" y="1627187"/>
            <a:ext cx="2421001" cy="407987"/>
          </a:xfrm>
          <a:custGeom>
            <a:avLst/>
            <a:gdLst/>
            <a:ahLst/>
            <a:cxnLst/>
            <a:rect l="l" t="t" r="r" b="b"/>
            <a:pathLst>
              <a:path w="2421001" h="407987">
                <a:moveTo>
                  <a:pt x="0" y="407987"/>
                </a:moveTo>
                <a:lnTo>
                  <a:pt x="2421001" y="407987"/>
                </a:lnTo>
                <a:lnTo>
                  <a:pt x="2421001" y="0"/>
                </a:lnTo>
                <a:lnTo>
                  <a:pt x="0" y="0"/>
                </a:lnTo>
                <a:lnTo>
                  <a:pt x="0" y="407987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1371600" y="2035238"/>
            <a:ext cx="2421001" cy="407987"/>
          </a:xfrm>
          <a:custGeom>
            <a:avLst/>
            <a:gdLst/>
            <a:ahLst/>
            <a:cxnLst/>
            <a:rect l="l" t="t" r="r" b="b"/>
            <a:pathLst>
              <a:path w="2421001" h="407987">
                <a:moveTo>
                  <a:pt x="0" y="407987"/>
                </a:moveTo>
                <a:lnTo>
                  <a:pt x="2421001" y="407987"/>
                </a:lnTo>
                <a:lnTo>
                  <a:pt x="2421001" y="0"/>
                </a:lnTo>
                <a:lnTo>
                  <a:pt x="0" y="0"/>
                </a:lnTo>
                <a:lnTo>
                  <a:pt x="0" y="407987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3792601" y="1204976"/>
            <a:ext cx="0" cy="1252474"/>
          </a:xfrm>
          <a:custGeom>
            <a:avLst/>
            <a:gdLst/>
            <a:ahLst/>
            <a:cxnLst/>
            <a:rect l="l" t="t" r="r" b="b"/>
            <a:pathLst>
              <a:path w="0" h="1252474">
                <a:moveTo>
                  <a:pt x="0" y="0"/>
                </a:moveTo>
                <a:lnTo>
                  <a:pt x="0" y="1252474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1357376" y="1627251"/>
            <a:ext cx="2449449" cy="0"/>
          </a:xfrm>
          <a:custGeom>
            <a:avLst/>
            <a:gdLst/>
            <a:ahLst/>
            <a:cxnLst/>
            <a:rect l="l" t="t" r="r" b="b"/>
            <a:pathLst>
              <a:path w="2449449" h="0">
                <a:moveTo>
                  <a:pt x="0" y="0"/>
                </a:moveTo>
                <a:lnTo>
                  <a:pt x="2449449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1357376" y="2035175"/>
            <a:ext cx="2449449" cy="0"/>
          </a:xfrm>
          <a:custGeom>
            <a:avLst/>
            <a:gdLst/>
            <a:ahLst/>
            <a:cxnLst/>
            <a:rect l="l" t="t" r="r" b="b"/>
            <a:pathLst>
              <a:path w="2449449" h="0">
                <a:moveTo>
                  <a:pt x="0" y="0"/>
                </a:moveTo>
                <a:lnTo>
                  <a:pt x="2449449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1357376" y="2443226"/>
            <a:ext cx="2449449" cy="0"/>
          </a:xfrm>
          <a:custGeom>
            <a:avLst/>
            <a:gdLst/>
            <a:ahLst/>
            <a:cxnLst/>
            <a:rect l="l" t="t" r="r" b="b"/>
            <a:pathLst>
              <a:path w="2449449" h="0">
                <a:moveTo>
                  <a:pt x="0" y="0"/>
                </a:moveTo>
                <a:lnTo>
                  <a:pt x="2449449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1371600" y="1204976"/>
            <a:ext cx="0" cy="1252474"/>
          </a:xfrm>
          <a:custGeom>
            <a:avLst/>
            <a:gdLst/>
            <a:ahLst/>
            <a:cxnLst/>
            <a:rect l="l" t="t" r="r" b="b"/>
            <a:pathLst>
              <a:path w="0" h="1252474">
                <a:moveTo>
                  <a:pt x="0" y="0"/>
                </a:moveTo>
                <a:lnTo>
                  <a:pt x="0" y="1252474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1357376" y="1219200"/>
            <a:ext cx="2449449" cy="0"/>
          </a:xfrm>
          <a:custGeom>
            <a:avLst/>
            <a:gdLst/>
            <a:ahLst/>
            <a:cxnLst/>
            <a:rect l="l" t="t" r="r" b="b"/>
            <a:pathLst>
              <a:path w="2449449" h="0">
                <a:moveTo>
                  <a:pt x="0" y="0"/>
                </a:moveTo>
                <a:lnTo>
                  <a:pt x="2449449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656838" y="589080"/>
            <a:ext cx="1912973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asserts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1600" y="1219200"/>
            <a:ext cx="2421001" cy="4080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46404" marR="945133" algn="ctr">
              <a:lnSpc>
                <a:spcPct val="95825"/>
              </a:lnSpc>
              <a:spcBef>
                <a:spcPts val="425"/>
              </a:spcBef>
            </a:pPr>
            <a:r>
              <a:rPr dirty="0" smtClean="0" sz="1800" spc="0" b="1">
                <a:solidFill>
                  <a:srgbClr val="E9FFFF"/>
                </a:solidFill>
                <a:latin typeface="Arial"/>
                <a:cs typeface="Arial"/>
              </a:rPr>
              <a:t>SPU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1600" y="1627251"/>
            <a:ext cx="2421001" cy="4079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93">
              <a:lnSpc>
                <a:spcPct val="94401"/>
              </a:lnSpc>
              <a:spcBef>
                <a:spcPts val="430"/>
              </a:spcBef>
            </a:pPr>
            <a:r>
              <a:rPr dirty="0" smtClean="0" sz="1400" spc="0" b="1">
                <a:solidFill>
                  <a:srgbClr val="FFFFFF"/>
                </a:solidFill>
                <a:latin typeface="Courier New"/>
                <a:cs typeface="Courier New"/>
              </a:rPr>
              <a:t>assert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371600" y="2035175"/>
            <a:ext cx="2421001" cy="4080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9230">
              <a:lnSpc>
                <a:spcPct val="95825"/>
              </a:lnSpc>
              <a:spcBef>
                <a:spcPts val="320"/>
              </a:spcBef>
            </a:pPr>
            <a:r>
              <a:rPr dirty="0" smtClean="0" sz="1400" spc="0" b="1">
                <a:solidFill>
                  <a:srgbClr val="E9FFFF"/>
                </a:solidFill>
                <a:latin typeface="Arial"/>
                <a:cs typeface="Arial"/>
              </a:rPr>
              <a:t>stack</a:t>
            </a:r>
            <a:r>
              <a:rPr dirty="0" smtClean="0" sz="1400" spc="-29" b="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1400" spc="4" b="1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1400" spc="-4" b="1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1400" spc="0" b="1">
                <a:solidFill>
                  <a:srgbClr val="E9FFFF"/>
                </a:solidFill>
                <a:latin typeface="Arial"/>
                <a:cs typeface="Arial"/>
              </a:rPr>
              <a:t>s,</a:t>
            </a:r>
            <a:r>
              <a:rPr dirty="0" smtClean="0" sz="1400" spc="-19" b="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E9FFFF"/>
                </a:solidFill>
                <a:latin typeface="Courier New"/>
                <a:cs typeface="Courier New"/>
              </a:rPr>
              <a:t>S</a:t>
            </a:r>
            <a:r>
              <a:rPr dirty="0" smtClean="0" sz="1400" spc="-4" b="1">
                <a:solidFill>
                  <a:srgbClr val="E9FFFF"/>
                </a:solidFill>
                <a:latin typeface="Courier New"/>
                <a:cs typeface="Courier New"/>
              </a:rPr>
              <a:t>P</a:t>
            </a:r>
            <a:r>
              <a:rPr dirty="0" smtClean="0" sz="1400" spc="0" b="1">
                <a:solidFill>
                  <a:srgbClr val="E9FFFF"/>
                </a:solidFill>
                <a:latin typeface="Arial"/>
                <a:cs typeface="Arial"/>
              </a:rPr>
              <a:t>,</a:t>
            </a:r>
            <a:r>
              <a:rPr dirty="0" smtClean="0" sz="1400" spc="-9" b="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E9FFFF"/>
                </a:solidFill>
                <a:latin typeface="Courier New"/>
                <a:cs typeface="Courier New"/>
              </a:rPr>
              <a:t>LR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1371600" y="1219263"/>
            <a:ext cx="2421001" cy="407987"/>
          </a:xfrm>
          <a:custGeom>
            <a:avLst/>
            <a:gdLst/>
            <a:ahLst/>
            <a:cxnLst/>
            <a:rect l="l" t="t" r="r" b="b"/>
            <a:pathLst>
              <a:path w="2421001" h="407987">
                <a:moveTo>
                  <a:pt x="0" y="407987"/>
                </a:moveTo>
                <a:lnTo>
                  <a:pt x="2421001" y="407987"/>
                </a:lnTo>
                <a:lnTo>
                  <a:pt x="2421001" y="0"/>
                </a:lnTo>
                <a:lnTo>
                  <a:pt x="0" y="0"/>
                </a:lnTo>
                <a:lnTo>
                  <a:pt x="0" y="407987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1371600" y="1627187"/>
            <a:ext cx="2421001" cy="407987"/>
          </a:xfrm>
          <a:custGeom>
            <a:avLst/>
            <a:gdLst/>
            <a:ahLst/>
            <a:cxnLst/>
            <a:rect l="l" t="t" r="r" b="b"/>
            <a:pathLst>
              <a:path w="2421001" h="407987">
                <a:moveTo>
                  <a:pt x="0" y="407987"/>
                </a:moveTo>
                <a:lnTo>
                  <a:pt x="2421001" y="407987"/>
                </a:lnTo>
                <a:lnTo>
                  <a:pt x="2421001" y="0"/>
                </a:lnTo>
                <a:lnTo>
                  <a:pt x="0" y="0"/>
                </a:lnTo>
                <a:lnTo>
                  <a:pt x="0" y="407987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1371600" y="2035238"/>
            <a:ext cx="2421001" cy="407987"/>
          </a:xfrm>
          <a:custGeom>
            <a:avLst/>
            <a:gdLst/>
            <a:ahLst/>
            <a:cxnLst/>
            <a:rect l="l" t="t" r="r" b="b"/>
            <a:pathLst>
              <a:path w="2421001" h="407987">
                <a:moveTo>
                  <a:pt x="0" y="407987"/>
                </a:moveTo>
                <a:lnTo>
                  <a:pt x="2421001" y="407987"/>
                </a:lnTo>
                <a:lnTo>
                  <a:pt x="2421001" y="0"/>
                </a:lnTo>
                <a:lnTo>
                  <a:pt x="0" y="0"/>
                </a:lnTo>
                <a:lnTo>
                  <a:pt x="0" y="407987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1371600" y="2443162"/>
            <a:ext cx="2421001" cy="407987"/>
          </a:xfrm>
          <a:custGeom>
            <a:avLst/>
            <a:gdLst/>
            <a:ahLst/>
            <a:cxnLst/>
            <a:rect l="l" t="t" r="r" b="b"/>
            <a:pathLst>
              <a:path w="2421001" h="407987">
                <a:moveTo>
                  <a:pt x="0" y="407987"/>
                </a:moveTo>
                <a:lnTo>
                  <a:pt x="2421001" y="407987"/>
                </a:lnTo>
                <a:lnTo>
                  <a:pt x="2421001" y="0"/>
                </a:lnTo>
                <a:lnTo>
                  <a:pt x="0" y="0"/>
                </a:lnTo>
                <a:lnTo>
                  <a:pt x="0" y="407987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3792601" y="1204976"/>
            <a:ext cx="0" cy="1660525"/>
          </a:xfrm>
          <a:custGeom>
            <a:avLst/>
            <a:gdLst/>
            <a:ahLst/>
            <a:cxnLst/>
            <a:rect l="l" t="t" r="r" b="b"/>
            <a:pathLst>
              <a:path w="0" h="1660525">
                <a:moveTo>
                  <a:pt x="0" y="0"/>
                </a:moveTo>
                <a:lnTo>
                  <a:pt x="0" y="1660525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1357376" y="1627251"/>
            <a:ext cx="2449449" cy="0"/>
          </a:xfrm>
          <a:custGeom>
            <a:avLst/>
            <a:gdLst/>
            <a:ahLst/>
            <a:cxnLst/>
            <a:rect l="l" t="t" r="r" b="b"/>
            <a:pathLst>
              <a:path w="2449449" h="0">
                <a:moveTo>
                  <a:pt x="0" y="0"/>
                </a:moveTo>
                <a:lnTo>
                  <a:pt x="2449449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1357376" y="2035175"/>
            <a:ext cx="2449449" cy="0"/>
          </a:xfrm>
          <a:custGeom>
            <a:avLst/>
            <a:gdLst/>
            <a:ahLst/>
            <a:cxnLst/>
            <a:rect l="l" t="t" r="r" b="b"/>
            <a:pathLst>
              <a:path w="2449449" h="0">
                <a:moveTo>
                  <a:pt x="0" y="0"/>
                </a:moveTo>
                <a:lnTo>
                  <a:pt x="2449449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1357376" y="2443226"/>
            <a:ext cx="2449449" cy="0"/>
          </a:xfrm>
          <a:custGeom>
            <a:avLst/>
            <a:gdLst/>
            <a:ahLst/>
            <a:cxnLst/>
            <a:rect l="l" t="t" r="r" b="b"/>
            <a:pathLst>
              <a:path w="2449449" h="0">
                <a:moveTo>
                  <a:pt x="0" y="0"/>
                </a:moveTo>
                <a:lnTo>
                  <a:pt x="2449449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1357376" y="2851150"/>
            <a:ext cx="2449449" cy="0"/>
          </a:xfrm>
          <a:custGeom>
            <a:avLst/>
            <a:gdLst/>
            <a:ahLst/>
            <a:cxnLst/>
            <a:rect l="l" t="t" r="r" b="b"/>
            <a:pathLst>
              <a:path w="2449449" h="0">
                <a:moveTo>
                  <a:pt x="0" y="0"/>
                </a:moveTo>
                <a:lnTo>
                  <a:pt x="2449449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1371600" y="1204976"/>
            <a:ext cx="0" cy="1660525"/>
          </a:xfrm>
          <a:custGeom>
            <a:avLst/>
            <a:gdLst/>
            <a:ahLst/>
            <a:cxnLst/>
            <a:rect l="l" t="t" r="r" b="b"/>
            <a:pathLst>
              <a:path w="0" h="1660525">
                <a:moveTo>
                  <a:pt x="0" y="0"/>
                </a:moveTo>
                <a:lnTo>
                  <a:pt x="0" y="1660525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1357376" y="1219200"/>
            <a:ext cx="2449449" cy="0"/>
          </a:xfrm>
          <a:custGeom>
            <a:avLst/>
            <a:gdLst/>
            <a:ahLst/>
            <a:cxnLst/>
            <a:rect l="l" t="t" r="r" b="b"/>
            <a:pathLst>
              <a:path w="2449449" h="0">
                <a:moveTo>
                  <a:pt x="0" y="0"/>
                </a:moveTo>
                <a:lnTo>
                  <a:pt x="2449449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656838" y="589080"/>
            <a:ext cx="1912973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asserts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1600" y="1219200"/>
            <a:ext cx="2421001" cy="4080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46404" marR="945133" algn="ctr">
              <a:lnSpc>
                <a:spcPct val="95825"/>
              </a:lnSpc>
              <a:spcBef>
                <a:spcPts val="425"/>
              </a:spcBef>
            </a:pPr>
            <a:r>
              <a:rPr dirty="0" smtClean="0" sz="1800" spc="0" b="1">
                <a:solidFill>
                  <a:srgbClr val="E9FFFF"/>
                </a:solidFill>
                <a:latin typeface="Arial"/>
                <a:cs typeface="Arial"/>
              </a:rPr>
              <a:t>SPU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1600" y="1627251"/>
            <a:ext cx="2421001" cy="4079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93">
              <a:lnSpc>
                <a:spcPct val="94401"/>
              </a:lnSpc>
              <a:spcBef>
                <a:spcPts val="430"/>
              </a:spcBef>
            </a:pPr>
            <a:r>
              <a:rPr dirty="0" smtClean="0" sz="1400" spc="0" b="1">
                <a:solidFill>
                  <a:srgbClr val="FFFFFF"/>
                </a:solidFill>
                <a:latin typeface="Courier New"/>
                <a:cs typeface="Courier New"/>
              </a:rPr>
              <a:t>assert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1600" y="2035175"/>
            <a:ext cx="2421001" cy="4080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9230">
              <a:lnSpc>
                <a:spcPct val="95825"/>
              </a:lnSpc>
              <a:spcBef>
                <a:spcPts val="320"/>
              </a:spcBef>
            </a:pPr>
            <a:r>
              <a:rPr dirty="0" smtClean="0" sz="1400" spc="0" b="1">
                <a:solidFill>
                  <a:srgbClr val="E9FFFF"/>
                </a:solidFill>
                <a:latin typeface="Arial"/>
                <a:cs typeface="Arial"/>
              </a:rPr>
              <a:t>stack</a:t>
            </a:r>
            <a:r>
              <a:rPr dirty="0" smtClean="0" sz="1400" spc="-29" b="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1400" spc="4" b="1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1400" spc="-4" b="1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1400" spc="0" b="1">
                <a:solidFill>
                  <a:srgbClr val="E9FFFF"/>
                </a:solidFill>
                <a:latin typeface="Arial"/>
                <a:cs typeface="Arial"/>
              </a:rPr>
              <a:t>s,</a:t>
            </a:r>
            <a:r>
              <a:rPr dirty="0" smtClean="0" sz="1400" spc="-19" b="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E9FFFF"/>
                </a:solidFill>
                <a:latin typeface="Courier New"/>
                <a:cs typeface="Courier New"/>
              </a:rPr>
              <a:t>S</a:t>
            </a:r>
            <a:r>
              <a:rPr dirty="0" smtClean="0" sz="1400" spc="-4" b="1">
                <a:solidFill>
                  <a:srgbClr val="E9FFFF"/>
                </a:solidFill>
                <a:latin typeface="Courier New"/>
                <a:cs typeface="Courier New"/>
              </a:rPr>
              <a:t>P</a:t>
            </a:r>
            <a:r>
              <a:rPr dirty="0" smtClean="0" sz="1400" spc="0" b="1">
                <a:solidFill>
                  <a:srgbClr val="E9FFFF"/>
                </a:solidFill>
                <a:latin typeface="Arial"/>
                <a:cs typeface="Arial"/>
              </a:rPr>
              <a:t>,</a:t>
            </a:r>
            <a:r>
              <a:rPr dirty="0" smtClean="0" sz="1400" spc="-9" b="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E9FFFF"/>
                </a:solidFill>
                <a:latin typeface="Courier New"/>
                <a:cs typeface="Courier New"/>
              </a:rPr>
              <a:t>LR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371600" y="2443226"/>
            <a:ext cx="2421001" cy="4079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9230">
              <a:lnSpc>
                <a:spcPct val="95825"/>
              </a:lnSpc>
              <a:spcBef>
                <a:spcPts val="320"/>
              </a:spcBef>
            </a:pPr>
            <a:r>
              <a:rPr dirty="0" smtClean="0" sz="1400" spc="4" b="1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1400" spc="-4" b="1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1400" spc="0" b="1">
                <a:solidFill>
                  <a:srgbClr val="E9FFFF"/>
                </a:solidFill>
                <a:latin typeface="Arial"/>
                <a:cs typeface="Arial"/>
              </a:rPr>
              <a:t>te</a:t>
            </a:r>
            <a:r>
              <a:rPr dirty="0" smtClean="0" sz="1400" spc="4" b="1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1400" spc="4" b="1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1400" spc="-4" b="1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1400" spc="-4" b="1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1400" spc="0" b="1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1400" spc="-39" b="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E9FFFF"/>
                </a:solidFill>
                <a:latin typeface="Arial"/>
                <a:cs typeface="Arial"/>
              </a:rPr>
              <a:t>PPU</a:t>
            </a:r>
            <a:r>
              <a:rPr dirty="0" smtClean="0" sz="1400" spc="0" b="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400" spc="34" b="1">
                <a:solidFill>
                  <a:srgbClr val="E9FFFF"/>
                </a:solidFill>
                <a:latin typeface="Arial"/>
                <a:cs typeface="Arial"/>
              </a:rPr>
              <a:t>w</a:t>
            </a:r>
            <a:r>
              <a:rPr dirty="0" smtClean="0" sz="1400" spc="4" b="1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1400" spc="-9" b="1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1400" spc="0" b="1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1400" spc="-34" b="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E9FFFF"/>
                </a:solidFill>
                <a:latin typeface="Courier New"/>
                <a:cs typeface="Courier New"/>
              </a:rPr>
              <a:t>SP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1371600" y="1219263"/>
            <a:ext cx="2421001" cy="407987"/>
          </a:xfrm>
          <a:custGeom>
            <a:avLst/>
            <a:gdLst/>
            <a:ahLst/>
            <a:cxnLst/>
            <a:rect l="l" t="t" r="r" b="b"/>
            <a:pathLst>
              <a:path w="2421001" h="407987">
                <a:moveTo>
                  <a:pt x="0" y="407987"/>
                </a:moveTo>
                <a:lnTo>
                  <a:pt x="2421001" y="407987"/>
                </a:lnTo>
                <a:lnTo>
                  <a:pt x="2421001" y="0"/>
                </a:lnTo>
                <a:lnTo>
                  <a:pt x="0" y="0"/>
                </a:lnTo>
                <a:lnTo>
                  <a:pt x="0" y="407987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4964176" y="1219263"/>
            <a:ext cx="2808224" cy="407987"/>
          </a:xfrm>
          <a:custGeom>
            <a:avLst/>
            <a:gdLst/>
            <a:ahLst/>
            <a:cxnLst/>
            <a:rect l="l" t="t" r="r" b="b"/>
            <a:pathLst>
              <a:path w="2808224" h="407987">
                <a:moveTo>
                  <a:pt x="0" y="407987"/>
                </a:moveTo>
                <a:lnTo>
                  <a:pt x="2808224" y="407987"/>
                </a:lnTo>
                <a:lnTo>
                  <a:pt x="2808224" y="0"/>
                </a:lnTo>
                <a:lnTo>
                  <a:pt x="0" y="0"/>
                </a:lnTo>
                <a:lnTo>
                  <a:pt x="0" y="407987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1371600" y="1627187"/>
            <a:ext cx="2421001" cy="407987"/>
          </a:xfrm>
          <a:custGeom>
            <a:avLst/>
            <a:gdLst/>
            <a:ahLst/>
            <a:cxnLst/>
            <a:rect l="l" t="t" r="r" b="b"/>
            <a:pathLst>
              <a:path w="2421001" h="407987">
                <a:moveTo>
                  <a:pt x="0" y="407987"/>
                </a:moveTo>
                <a:lnTo>
                  <a:pt x="2421001" y="407987"/>
                </a:lnTo>
                <a:lnTo>
                  <a:pt x="2421001" y="0"/>
                </a:lnTo>
                <a:lnTo>
                  <a:pt x="0" y="0"/>
                </a:lnTo>
                <a:lnTo>
                  <a:pt x="0" y="407987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1371600" y="2035238"/>
            <a:ext cx="2421001" cy="407987"/>
          </a:xfrm>
          <a:custGeom>
            <a:avLst/>
            <a:gdLst/>
            <a:ahLst/>
            <a:cxnLst/>
            <a:rect l="l" t="t" r="r" b="b"/>
            <a:pathLst>
              <a:path w="2421001" h="407987">
                <a:moveTo>
                  <a:pt x="0" y="407987"/>
                </a:moveTo>
                <a:lnTo>
                  <a:pt x="2421001" y="407987"/>
                </a:lnTo>
                <a:lnTo>
                  <a:pt x="2421001" y="0"/>
                </a:lnTo>
                <a:lnTo>
                  <a:pt x="0" y="0"/>
                </a:lnTo>
                <a:lnTo>
                  <a:pt x="0" y="407987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1371600" y="2443162"/>
            <a:ext cx="2421001" cy="407987"/>
          </a:xfrm>
          <a:custGeom>
            <a:avLst/>
            <a:gdLst/>
            <a:ahLst/>
            <a:cxnLst/>
            <a:rect l="l" t="t" r="r" b="b"/>
            <a:pathLst>
              <a:path w="2421001" h="407987">
                <a:moveTo>
                  <a:pt x="0" y="407987"/>
                </a:moveTo>
                <a:lnTo>
                  <a:pt x="2421001" y="407987"/>
                </a:lnTo>
                <a:lnTo>
                  <a:pt x="2421001" y="0"/>
                </a:lnTo>
                <a:lnTo>
                  <a:pt x="0" y="0"/>
                </a:lnTo>
                <a:lnTo>
                  <a:pt x="0" y="407987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1371600" y="2851213"/>
            <a:ext cx="2421001" cy="407987"/>
          </a:xfrm>
          <a:custGeom>
            <a:avLst/>
            <a:gdLst/>
            <a:ahLst/>
            <a:cxnLst/>
            <a:rect l="l" t="t" r="r" b="b"/>
            <a:pathLst>
              <a:path w="2421001" h="407987">
                <a:moveTo>
                  <a:pt x="0" y="407987"/>
                </a:moveTo>
                <a:lnTo>
                  <a:pt x="2421001" y="407987"/>
                </a:lnTo>
                <a:lnTo>
                  <a:pt x="2421001" y="0"/>
                </a:lnTo>
                <a:lnTo>
                  <a:pt x="0" y="0"/>
                </a:lnTo>
                <a:lnTo>
                  <a:pt x="0" y="407987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4964176" y="2851213"/>
            <a:ext cx="2808224" cy="407987"/>
          </a:xfrm>
          <a:custGeom>
            <a:avLst/>
            <a:gdLst/>
            <a:ahLst/>
            <a:cxnLst/>
            <a:rect l="l" t="t" r="r" b="b"/>
            <a:pathLst>
              <a:path w="2808224" h="407987">
                <a:moveTo>
                  <a:pt x="0" y="407987"/>
                </a:moveTo>
                <a:lnTo>
                  <a:pt x="2808224" y="407987"/>
                </a:lnTo>
                <a:lnTo>
                  <a:pt x="2808224" y="0"/>
                </a:lnTo>
                <a:lnTo>
                  <a:pt x="0" y="0"/>
                </a:lnTo>
                <a:lnTo>
                  <a:pt x="0" y="407987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4964176" y="3259201"/>
            <a:ext cx="2808224" cy="409575"/>
          </a:xfrm>
          <a:custGeom>
            <a:avLst/>
            <a:gdLst/>
            <a:ahLst/>
            <a:cxnLst/>
            <a:rect l="l" t="t" r="r" b="b"/>
            <a:pathLst>
              <a:path w="2808224" h="409575">
                <a:moveTo>
                  <a:pt x="0" y="409575"/>
                </a:moveTo>
                <a:lnTo>
                  <a:pt x="2808224" y="409575"/>
                </a:lnTo>
                <a:lnTo>
                  <a:pt x="2808224" y="0"/>
                </a:lnTo>
                <a:lnTo>
                  <a:pt x="0" y="0"/>
                </a:lnTo>
                <a:lnTo>
                  <a:pt x="0" y="409575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3792601" y="1204976"/>
            <a:ext cx="0" cy="2068449"/>
          </a:xfrm>
          <a:custGeom>
            <a:avLst/>
            <a:gdLst/>
            <a:ahLst/>
            <a:cxnLst/>
            <a:rect l="l" t="t" r="r" b="b"/>
            <a:pathLst>
              <a:path w="0" h="2068449">
                <a:moveTo>
                  <a:pt x="0" y="0"/>
                </a:moveTo>
                <a:lnTo>
                  <a:pt x="0" y="2068449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4964176" y="1204976"/>
            <a:ext cx="0" cy="436499"/>
          </a:xfrm>
          <a:custGeom>
            <a:avLst/>
            <a:gdLst/>
            <a:ahLst/>
            <a:cxnLst/>
            <a:rect l="l" t="t" r="r" b="b"/>
            <a:pathLst>
              <a:path w="0" h="436499">
                <a:moveTo>
                  <a:pt x="0" y="0"/>
                </a:moveTo>
                <a:lnTo>
                  <a:pt x="0" y="436499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4964176" y="2836926"/>
            <a:ext cx="0" cy="846074"/>
          </a:xfrm>
          <a:custGeom>
            <a:avLst/>
            <a:gdLst/>
            <a:ahLst/>
            <a:cxnLst/>
            <a:rect l="l" t="t" r="r" b="b"/>
            <a:pathLst>
              <a:path w="0" h="846074">
                <a:moveTo>
                  <a:pt x="0" y="0"/>
                </a:moveTo>
                <a:lnTo>
                  <a:pt x="0" y="846074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1357376" y="1627251"/>
            <a:ext cx="2449449" cy="0"/>
          </a:xfrm>
          <a:custGeom>
            <a:avLst/>
            <a:gdLst/>
            <a:ahLst/>
            <a:cxnLst/>
            <a:rect l="l" t="t" r="r" b="b"/>
            <a:pathLst>
              <a:path w="2449449" h="0">
                <a:moveTo>
                  <a:pt x="0" y="0"/>
                </a:moveTo>
                <a:lnTo>
                  <a:pt x="2449449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4949825" y="1627251"/>
            <a:ext cx="2836799" cy="0"/>
          </a:xfrm>
          <a:custGeom>
            <a:avLst/>
            <a:gdLst/>
            <a:ahLst/>
            <a:cxnLst/>
            <a:rect l="l" t="t" r="r" b="b"/>
            <a:pathLst>
              <a:path w="2836799" h="0">
                <a:moveTo>
                  <a:pt x="0" y="0"/>
                </a:moveTo>
                <a:lnTo>
                  <a:pt x="2836799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1357376" y="2035175"/>
            <a:ext cx="2449449" cy="0"/>
          </a:xfrm>
          <a:custGeom>
            <a:avLst/>
            <a:gdLst/>
            <a:ahLst/>
            <a:cxnLst/>
            <a:rect l="l" t="t" r="r" b="b"/>
            <a:pathLst>
              <a:path w="2449449" h="0">
                <a:moveTo>
                  <a:pt x="0" y="0"/>
                </a:moveTo>
                <a:lnTo>
                  <a:pt x="2449449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1357376" y="2443226"/>
            <a:ext cx="2449449" cy="0"/>
          </a:xfrm>
          <a:custGeom>
            <a:avLst/>
            <a:gdLst/>
            <a:ahLst/>
            <a:cxnLst/>
            <a:rect l="l" t="t" r="r" b="b"/>
            <a:pathLst>
              <a:path w="2449449" h="0">
                <a:moveTo>
                  <a:pt x="0" y="0"/>
                </a:moveTo>
                <a:lnTo>
                  <a:pt x="2449449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1357376" y="2851150"/>
            <a:ext cx="2449449" cy="0"/>
          </a:xfrm>
          <a:custGeom>
            <a:avLst/>
            <a:gdLst/>
            <a:ahLst/>
            <a:cxnLst/>
            <a:rect l="l" t="t" r="r" b="b"/>
            <a:pathLst>
              <a:path w="2449449" h="0">
                <a:moveTo>
                  <a:pt x="0" y="0"/>
                </a:moveTo>
                <a:lnTo>
                  <a:pt x="2449449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4949825" y="2851150"/>
            <a:ext cx="2836799" cy="0"/>
          </a:xfrm>
          <a:custGeom>
            <a:avLst/>
            <a:gdLst/>
            <a:ahLst/>
            <a:cxnLst/>
            <a:rect l="l" t="t" r="r" b="b"/>
            <a:pathLst>
              <a:path w="2836799" h="0">
                <a:moveTo>
                  <a:pt x="0" y="0"/>
                </a:moveTo>
                <a:lnTo>
                  <a:pt x="2836799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1357376" y="3259201"/>
            <a:ext cx="2449449" cy="0"/>
          </a:xfrm>
          <a:custGeom>
            <a:avLst/>
            <a:gdLst/>
            <a:ahLst/>
            <a:cxnLst/>
            <a:rect l="l" t="t" r="r" b="b"/>
            <a:pathLst>
              <a:path w="2449449" h="0">
                <a:moveTo>
                  <a:pt x="0" y="0"/>
                </a:moveTo>
                <a:lnTo>
                  <a:pt x="2449449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4949825" y="3259201"/>
            <a:ext cx="2836799" cy="0"/>
          </a:xfrm>
          <a:custGeom>
            <a:avLst/>
            <a:gdLst/>
            <a:ahLst/>
            <a:cxnLst/>
            <a:rect l="l" t="t" r="r" b="b"/>
            <a:pathLst>
              <a:path w="2836799" h="0">
                <a:moveTo>
                  <a:pt x="0" y="0"/>
                </a:moveTo>
                <a:lnTo>
                  <a:pt x="2836799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4949825" y="3668776"/>
            <a:ext cx="2836799" cy="0"/>
          </a:xfrm>
          <a:custGeom>
            <a:avLst/>
            <a:gdLst/>
            <a:ahLst/>
            <a:cxnLst/>
            <a:rect l="l" t="t" r="r" b="b"/>
            <a:pathLst>
              <a:path w="2836799" h="0">
                <a:moveTo>
                  <a:pt x="0" y="0"/>
                </a:moveTo>
                <a:lnTo>
                  <a:pt x="2836799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1371600" y="1204976"/>
            <a:ext cx="0" cy="2068449"/>
          </a:xfrm>
          <a:custGeom>
            <a:avLst/>
            <a:gdLst/>
            <a:ahLst/>
            <a:cxnLst/>
            <a:rect l="l" t="t" r="r" b="b"/>
            <a:pathLst>
              <a:path w="0" h="2068449">
                <a:moveTo>
                  <a:pt x="0" y="0"/>
                </a:moveTo>
                <a:lnTo>
                  <a:pt x="0" y="2068449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7772400" y="1204976"/>
            <a:ext cx="0" cy="436499"/>
          </a:xfrm>
          <a:custGeom>
            <a:avLst/>
            <a:gdLst/>
            <a:ahLst/>
            <a:cxnLst/>
            <a:rect l="l" t="t" r="r" b="b"/>
            <a:pathLst>
              <a:path w="0" h="436499">
                <a:moveTo>
                  <a:pt x="0" y="0"/>
                </a:moveTo>
                <a:lnTo>
                  <a:pt x="0" y="436499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7772400" y="2836926"/>
            <a:ext cx="0" cy="846074"/>
          </a:xfrm>
          <a:custGeom>
            <a:avLst/>
            <a:gdLst/>
            <a:ahLst/>
            <a:cxnLst/>
            <a:rect l="l" t="t" r="r" b="b"/>
            <a:pathLst>
              <a:path w="0" h="846074">
                <a:moveTo>
                  <a:pt x="0" y="0"/>
                </a:moveTo>
                <a:lnTo>
                  <a:pt x="0" y="846074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1357376" y="1219200"/>
            <a:ext cx="2449449" cy="0"/>
          </a:xfrm>
          <a:custGeom>
            <a:avLst/>
            <a:gdLst/>
            <a:ahLst/>
            <a:cxnLst/>
            <a:rect l="l" t="t" r="r" b="b"/>
            <a:pathLst>
              <a:path w="2449449" h="0">
                <a:moveTo>
                  <a:pt x="0" y="0"/>
                </a:moveTo>
                <a:lnTo>
                  <a:pt x="2449449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4949825" y="1219200"/>
            <a:ext cx="2836799" cy="0"/>
          </a:xfrm>
          <a:custGeom>
            <a:avLst/>
            <a:gdLst/>
            <a:ahLst/>
            <a:cxnLst/>
            <a:rect l="l" t="t" r="r" b="b"/>
            <a:pathLst>
              <a:path w="2836799" h="0">
                <a:moveTo>
                  <a:pt x="0" y="0"/>
                </a:moveTo>
                <a:lnTo>
                  <a:pt x="2836799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3805428" y="2653411"/>
            <a:ext cx="1147572" cy="408177"/>
          </a:xfrm>
          <a:custGeom>
            <a:avLst/>
            <a:gdLst/>
            <a:ahLst/>
            <a:cxnLst/>
            <a:rect l="l" t="t" r="r" b="b"/>
            <a:pathLst>
              <a:path w="1147572" h="408177">
                <a:moveTo>
                  <a:pt x="1075309" y="385572"/>
                </a:moveTo>
                <a:lnTo>
                  <a:pt x="1061719" y="381042"/>
                </a:lnTo>
                <a:lnTo>
                  <a:pt x="1052702" y="408177"/>
                </a:lnTo>
                <a:lnTo>
                  <a:pt x="1147572" y="394588"/>
                </a:lnTo>
                <a:lnTo>
                  <a:pt x="1075309" y="385572"/>
                </a:lnTo>
                <a:close/>
              </a:path>
              <a:path w="1147572" h="408177">
                <a:moveTo>
                  <a:pt x="1084326" y="358393"/>
                </a:moveTo>
                <a:lnTo>
                  <a:pt x="1079754" y="326771"/>
                </a:lnTo>
                <a:lnTo>
                  <a:pt x="1070749" y="353868"/>
                </a:lnTo>
                <a:lnTo>
                  <a:pt x="1084326" y="358393"/>
                </a:lnTo>
                <a:close/>
              </a:path>
              <a:path w="1147572" h="408177">
                <a:moveTo>
                  <a:pt x="9144" y="0"/>
                </a:moveTo>
                <a:lnTo>
                  <a:pt x="0" y="27177"/>
                </a:lnTo>
                <a:lnTo>
                  <a:pt x="1061719" y="381042"/>
                </a:lnTo>
                <a:lnTo>
                  <a:pt x="1075309" y="385572"/>
                </a:lnTo>
                <a:lnTo>
                  <a:pt x="1147572" y="394588"/>
                </a:lnTo>
                <a:lnTo>
                  <a:pt x="1079754" y="326771"/>
                </a:lnTo>
                <a:lnTo>
                  <a:pt x="1084326" y="358393"/>
                </a:lnTo>
                <a:lnTo>
                  <a:pt x="1070749" y="353868"/>
                </a:lnTo>
                <a:lnTo>
                  <a:pt x="9144" y="0"/>
                </a:lnTo>
                <a:close/>
              </a:path>
            </a:pathLst>
          </a:custGeom>
          <a:solidFill>
            <a:srgbClr val="E9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656838" y="589080"/>
            <a:ext cx="1912973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asserts</a:t>
            </a:r>
            <a:endParaRPr sz="4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64176" y="2851150"/>
            <a:ext cx="2808224" cy="4080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1">
              <a:lnSpc>
                <a:spcPct val="95825"/>
              </a:lnSpc>
              <a:spcBef>
                <a:spcPts val="409"/>
              </a:spcBef>
            </a:pPr>
            <a:r>
              <a:rPr dirty="0" smtClean="0" sz="1400" spc="0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4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4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-4" b="1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mtClean="0" sz="1400" spc="-4" b="1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mtClean="0" sz="1400" spc="0" b="1">
                <a:solidFill>
                  <a:srgbClr val="FFFFFF"/>
                </a:solidFill>
                <a:latin typeface="Arial"/>
                <a:cs typeface="Arial"/>
              </a:rPr>
              <a:t>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64176" y="3259201"/>
            <a:ext cx="2808224" cy="4095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1">
              <a:lnSpc>
                <a:spcPct val="95825"/>
              </a:lnSpc>
              <a:spcBef>
                <a:spcPts val="409"/>
              </a:spcBef>
            </a:pPr>
            <a:r>
              <a:rPr dirty="0" smtClean="0" sz="1400" spc="-4" b="1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mtClean="0" sz="1400" spc="4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0" b="1">
                <a:solidFill>
                  <a:srgbClr val="FFFFFF"/>
                </a:solidFill>
                <a:latin typeface="Arial"/>
                <a:cs typeface="Arial"/>
              </a:rPr>
              <a:t>ab</a:t>
            </a:r>
            <a:r>
              <a:rPr dirty="0" smtClean="0" sz="1400" spc="-39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FFFFFF"/>
                </a:solidFill>
                <a:latin typeface="Arial"/>
                <a:cs typeface="Arial"/>
              </a:rPr>
              <a:t>SPU</a:t>
            </a:r>
            <a:r>
              <a:rPr dirty="0" smtClean="0" sz="1400" spc="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FFFFFF"/>
                </a:solidFill>
                <a:latin typeface="Arial"/>
                <a:cs typeface="Arial"/>
              </a:rPr>
              <a:t>ar</a:t>
            </a:r>
            <a:r>
              <a:rPr dirty="0" smtClean="0" sz="1400" spc="-4" b="1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mtClean="0" sz="1400" spc="0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1400" spc="-19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1400" spc="0" b="1">
                <a:solidFill>
                  <a:srgbClr val="FFFFFF"/>
                </a:solidFill>
                <a:latin typeface="Arial"/>
                <a:cs typeface="Arial"/>
              </a:rPr>
              <a:t>tr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64176" y="1219200"/>
            <a:ext cx="2808224" cy="4080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40332" marR="1138427" algn="ctr">
              <a:lnSpc>
                <a:spcPct val="95825"/>
              </a:lnSpc>
              <a:spcBef>
                <a:spcPts val="425"/>
              </a:spcBef>
            </a:pPr>
            <a:r>
              <a:rPr dirty="0" smtClean="0" sz="1800" spc="0" b="1">
                <a:solidFill>
                  <a:srgbClr val="E9FFFF"/>
                </a:solidFill>
                <a:latin typeface="Arial"/>
                <a:cs typeface="Arial"/>
              </a:rPr>
              <a:t>PPU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71600" y="1219200"/>
            <a:ext cx="2421001" cy="4080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46404" marR="945133" algn="ctr">
              <a:lnSpc>
                <a:spcPct val="95825"/>
              </a:lnSpc>
              <a:spcBef>
                <a:spcPts val="425"/>
              </a:spcBef>
            </a:pPr>
            <a:r>
              <a:rPr dirty="0" smtClean="0" sz="1800" spc="0" b="1">
                <a:solidFill>
                  <a:srgbClr val="E9FFFF"/>
                </a:solidFill>
                <a:latin typeface="Arial"/>
                <a:cs typeface="Arial"/>
              </a:rPr>
              <a:t>SPU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1600" y="1627251"/>
            <a:ext cx="2421001" cy="4079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93">
              <a:lnSpc>
                <a:spcPct val="94401"/>
              </a:lnSpc>
              <a:spcBef>
                <a:spcPts val="430"/>
              </a:spcBef>
            </a:pPr>
            <a:r>
              <a:rPr dirty="0" smtClean="0" sz="1400" spc="0" b="1">
                <a:solidFill>
                  <a:srgbClr val="FFFFFF"/>
                </a:solidFill>
                <a:latin typeface="Courier New"/>
                <a:cs typeface="Courier New"/>
              </a:rPr>
              <a:t>assert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1600" y="2035175"/>
            <a:ext cx="2421001" cy="4080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9230">
              <a:lnSpc>
                <a:spcPct val="95825"/>
              </a:lnSpc>
              <a:spcBef>
                <a:spcPts val="320"/>
              </a:spcBef>
            </a:pPr>
            <a:r>
              <a:rPr dirty="0" smtClean="0" sz="1400" spc="0" b="1">
                <a:solidFill>
                  <a:srgbClr val="E9FFFF"/>
                </a:solidFill>
                <a:latin typeface="Arial"/>
                <a:cs typeface="Arial"/>
              </a:rPr>
              <a:t>stack</a:t>
            </a:r>
            <a:r>
              <a:rPr dirty="0" smtClean="0" sz="1400" spc="-29" b="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1400" spc="4" b="1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1400" spc="-4" b="1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1400" spc="0" b="1">
                <a:solidFill>
                  <a:srgbClr val="E9FFFF"/>
                </a:solidFill>
                <a:latin typeface="Arial"/>
                <a:cs typeface="Arial"/>
              </a:rPr>
              <a:t>s,</a:t>
            </a:r>
            <a:r>
              <a:rPr dirty="0" smtClean="0" sz="1400" spc="-19" b="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E9FFFF"/>
                </a:solidFill>
                <a:latin typeface="Courier New"/>
                <a:cs typeface="Courier New"/>
              </a:rPr>
              <a:t>S</a:t>
            </a:r>
            <a:r>
              <a:rPr dirty="0" smtClean="0" sz="1400" spc="-4" b="1">
                <a:solidFill>
                  <a:srgbClr val="E9FFFF"/>
                </a:solidFill>
                <a:latin typeface="Courier New"/>
                <a:cs typeface="Courier New"/>
              </a:rPr>
              <a:t>P</a:t>
            </a:r>
            <a:r>
              <a:rPr dirty="0" smtClean="0" sz="1400" spc="0" b="1">
                <a:solidFill>
                  <a:srgbClr val="E9FFFF"/>
                </a:solidFill>
                <a:latin typeface="Arial"/>
                <a:cs typeface="Arial"/>
              </a:rPr>
              <a:t>,</a:t>
            </a:r>
            <a:r>
              <a:rPr dirty="0" smtClean="0" sz="1400" spc="-9" b="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E9FFFF"/>
                </a:solidFill>
                <a:latin typeface="Courier New"/>
                <a:cs typeface="Courier New"/>
              </a:rPr>
              <a:t>LR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1600" y="2443226"/>
            <a:ext cx="2421001" cy="4079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9230">
              <a:lnSpc>
                <a:spcPct val="95825"/>
              </a:lnSpc>
              <a:spcBef>
                <a:spcPts val="320"/>
              </a:spcBef>
            </a:pPr>
            <a:r>
              <a:rPr dirty="0" smtClean="0" sz="1400" spc="4" b="1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1400" spc="-4" b="1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1400" spc="0" b="1">
                <a:solidFill>
                  <a:srgbClr val="E9FFFF"/>
                </a:solidFill>
                <a:latin typeface="Arial"/>
                <a:cs typeface="Arial"/>
              </a:rPr>
              <a:t>te</a:t>
            </a:r>
            <a:r>
              <a:rPr dirty="0" smtClean="0" sz="1400" spc="4" b="1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1400" spc="4" b="1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1400" spc="-4" b="1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1400" spc="-4" b="1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1400" spc="0" b="1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1400" spc="-39" b="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E9FFFF"/>
                </a:solidFill>
                <a:latin typeface="Arial"/>
                <a:cs typeface="Arial"/>
              </a:rPr>
              <a:t>PPU</a:t>
            </a:r>
            <a:r>
              <a:rPr dirty="0" smtClean="0" sz="1400" spc="0" b="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400" spc="34" b="1">
                <a:solidFill>
                  <a:srgbClr val="E9FFFF"/>
                </a:solidFill>
                <a:latin typeface="Arial"/>
                <a:cs typeface="Arial"/>
              </a:rPr>
              <a:t>w</a:t>
            </a:r>
            <a:r>
              <a:rPr dirty="0" smtClean="0" sz="1400" spc="4" b="1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1400" spc="-9" b="1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1400" spc="0" b="1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1400" spc="-34" b="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E9FFFF"/>
                </a:solidFill>
                <a:latin typeface="Courier New"/>
                <a:cs typeface="Courier New"/>
              </a:rPr>
              <a:t>SP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371600" y="2851150"/>
            <a:ext cx="2421001" cy="4080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9230">
              <a:lnSpc>
                <a:spcPct val="95825"/>
              </a:lnSpc>
              <a:spcBef>
                <a:spcPts val="409"/>
              </a:spcBef>
            </a:pPr>
            <a:r>
              <a:rPr dirty="0" smtClean="0" sz="1400" spc="34" b="1">
                <a:solidFill>
                  <a:srgbClr val="E9FFFF"/>
                </a:solidFill>
                <a:latin typeface="Arial"/>
                <a:cs typeface="Arial"/>
              </a:rPr>
              <a:t>w</a:t>
            </a:r>
            <a:r>
              <a:rPr dirty="0" smtClean="0" sz="1400" spc="0" b="1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1400" spc="-4" b="1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1400" spc="0" b="1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1400" spc="-50" b="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sz="1400" spc="-4" b="1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1400" spc="0" b="1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1400" spc="-9" b="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400" spc="4" b="1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1400" spc="0" b="1">
                <a:solidFill>
                  <a:srgbClr val="E9FFFF"/>
                </a:solidFill>
                <a:latin typeface="Arial"/>
                <a:cs typeface="Arial"/>
              </a:rPr>
              <a:t>et</a:t>
            </a:r>
            <a:r>
              <a:rPr dirty="0" smtClean="0" sz="1400" spc="-4" b="1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1400" spc="4" b="1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1400" spc="0" b="1">
                <a:solidFill>
                  <a:srgbClr val="E9FFFF"/>
                </a:solidFill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1371600" y="1219263"/>
            <a:ext cx="2421001" cy="407987"/>
          </a:xfrm>
          <a:custGeom>
            <a:avLst/>
            <a:gdLst/>
            <a:ahLst/>
            <a:cxnLst/>
            <a:rect l="l" t="t" r="r" b="b"/>
            <a:pathLst>
              <a:path w="2421001" h="407987">
                <a:moveTo>
                  <a:pt x="0" y="407987"/>
                </a:moveTo>
                <a:lnTo>
                  <a:pt x="2421001" y="407987"/>
                </a:lnTo>
                <a:lnTo>
                  <a:pt x="2421001" y="0"/>
                </a:lnTo>
                <a:lnTo>
                  <a:pt x="0" y="0"/>
                </a:lnTo>
                <a:lnTo>
                  <a:pt x="0" y="407987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4964176" y="1219263"/>
            <a:ext cx="2808224" cy="407987"/>
          </a:xfrm>
          <a:custGeom>
            <a:avLst/>
            <a:gdLst/>
            <a:ahLst/>
            <a:cxnLst/>
            <a:rect l="l" t="t" r="r" b="b"/>
            <a:pathLst>
              <a:path w="2808224" h="407987">
                <a:moveTo>
                  <a:pt x="0" y="407987"/>
                </a:moveTo>
                <a:lnTo>
                  <a:pt x="2808224" y="407987"/>
                </a:lnTo>
                <a:lnTo>
                  <a:pt x="2808224" y="0"/>
                </a:lnTo>
                <a:lnTo>
                  <a:pt x="0" y="0"/>
                </a:lnTo>
                <a:lnTo>
                  <a:pt x="0" y="407987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1371600" y="1627187"/>
            <a:ext cx="2421001" cy="407987"/>
          </a:xfrm>
          <a:custGeom>
            <a:avLst/>
            <a:gdLst/>
            <a:ahLst/>
            <a:cxnLst/>
            <a:rect l="l" t="t" r="r" b="b"/>
            <a:pathLst>
              <a:path w="2421001" h="407987">
                <a:moveTo>
                  <a:pt x="0" y="407987"/>
                </a:moveTo>
                <a:lnTo>
                  <a:pt x="2421001" y="407987"/>
                </a:lnTo>
                <a:lnTo>
                  <a:pt x="2421001" y="0"/>
                </a:lnTo>
                <a:lnTo>
                  <a:pt x="0" y="0"/>
                </a:lnTo>
                <a:lnTo>
                  <a:pt x="0" y="407987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1371600" y="2035238"/>
            <a:ext cx="2421001" cy="407987"/>
          </a:xfrm>
          <a:custGeom>
            <a:avLst/>
            <a:gdLst/>
            <a:ahLst/>
            <a:cxnLst/>
            <a:rect l="l" t="t" r="r" b="b"/>
            <a:pathLst>
              <a:path w="2421001" h="407987">
                <a:moveTo>
                  <a:pt x="0" y="407987"/>
                </a:moveTo>
                <a:lnTo>
                  <a:pt x="2421001" y="407987"/>
                </a:lnTo>
                <a:lnTo>
                  <a:pt x="2421001" y="0"/>
                </a:lnTo>
                <a:lnTo>
                  <a:pt x="0" y="0"/>
                </a:lnTo>
                <a:lnTo>
                  <a:pt x="0" y="407987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1371600" y="2443162"/>
            <a:ext cx="2421001" cy="407987"/>
          </a:xfrm>
          <a:custGeom>
            <a:avLst/>
            <a:gdLst/>
            <a:ahLst/>
            <a:cxnLst/>
            <a:rect l="l" t="t" r="r" b="b"/>
            <a:pathLst>
              <a:path w="2421001" h="407987">
                <a:moveTo>
                  <a:pt x="0" y="407987"/>
                </a:moveTo>
                <a:lnTo>
                  <a:pt x="2421001" y="407987"/>
                </a:lnTo>
                <a:lnTo>
                  <a:pt x="2421001" y="0"/>
                </a:lnTo>
                <a:lnTo>
                  <a:pt x="0" y="0"/>
                </a:lnTo>
                <a:lnTo>
                  <a:pt x="0" y="407987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1371600" y="2851213"/>
            <a:ext cx="2421001" cy="407987"/>
          </a:xfrm>
          <a:custGeom>
            <a:avLst/>
            <a:gdLst/>
            <a:ahLst/>
            <a:cxnLst/>
            <a:rect l="l" t="t" r="r" b="b"/>
            <a:pathLst>
              <a:path w="2421001" h="407987">
                <a:moveTo>
                  <a:pt x="0" y="407987"/>
                </a:moveTo>
                <a:lnTo>
                  <a:pt x="2421001" y="407987"/>
                </a:lnTo>
                <a:lnTo>
                  <a:pt x="2421001" y="0"/>
                </a:lnTo>
                <a:lnTo>
                  <a:pt x="0" y="0"/>
                </a:lnTo>
                <a:lnTo>
                  <a:pt x="0" y="407987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4964176" y="2851213"/>
            <a:ext cx="2808224" cy="407987"/>
          </a:xfrm>
          <a:custGeom>
            <a:avLst/>
            <a:gdLst/>
            <a:ahLst/>
            <a:cxnLst/>
            <a:rect l="l" t="t" r="r" b="b"/>
            <a:pathLst>
              <a:path w="2808224" h="407987">
                <a:moveTo>
                  <a:pt x="0" y="407987"/>
                </a:moveTo>
                <a:lnTo>
                  <a:pt x="2808224" y="407987"/>
                </a:lnTo>
                <a:lnTo>
                  <a:pt x="2808224" y="0"/>
                </a:lnTo>
                <a:lnTo>
                  <a:pt x="0" y="0"/>
                </a:lnTo>
                <a:lnTo>
                  <a:pt x="0" y="407987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4964176" y="3259201"/>
            <a:ext cx="2808224" cy="409575"/>
          </a:xfrm>
          <a:custGeom>
            <a:avLst/>
            <a:gdLst/>
            <a:ahLst/>
            <a:cxnLst/>
            <a:rect l="l" t="t" r="r" b="b"/>
            <a:pathLst>
              <a:path w="2808224" h="409575">
                <a:moveTo>
                  <a:pt x="0" y="409575"/>
                </a:moveTo>
                <a:lnTo>
                  <a:pt x="2808224" y="409575"/>
                </a:lnTo>
                <a:lnTo>
                  <a:pt x="2808224" y="0"/>
                </a:lnTo>
                <a:lnTo>
                  <a:pt x="0" y="0"/>
                </a:lnTo>
                <a:lnTo>
                  <a:pt x="0" y="409575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4964176" y="3668712"/>
            <a:ext cx="2808224" cy="407987"/>
          </a:xfrm>
          <a:custGeom>
            <a:avLst/>
            <a:gdLst/>
            <a:ahLst/>
            <a:cxnLst/>
            <a:rect l="l" t="t" r="r" b="b"/>
            <a:pathLst>
              <a:path w="2808224" h="407987">
                <a:moveTo>
                  <a:pt x="0" y="407987"/>
                </a:moveTo>
                <a:lnTo>
                  <a:pt x="2808224" y="407987"/>
                </a:lnTo>
                <a:lnTo>
                  <a:pt x="2808224" y="0"/>
                </a:lnTo>
                <a:lnTo>
                  <a:pt x="0" y="0"/>
                </a:lnTo>
                <a:lnTo>
                  <a:pt x="0" y="407987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3792601" y="1204976"/>
            <a:ext cx="0" cy="2068449"/>
          </a:xfrm>
          <a:custGeom>
            <a:avLst/>
            <a:gdLst/>
            <a:ahLst/>
            <a:cxnLst/>
            <a:rect l="l" t="t" r="r" b="b"/>
            <a:pathLst>
              <a:path w="0" h="2068449">
                <a:moveTo>
                  <a:pt x="0" y="0"/>
                </a:moveTo>
                <a:lnTo>
                  <a:pt x="0" y="2068449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4964176" y="1204976"/>
            <a:ext cx="0" cy="436499"/>
          </a:xfrm>
          <a:custGeom>
            <a:avLst/>
            <a:gdLst/>
            <a:ahLst/>
            <a:cxnLst/>
            <a:rect l="l" t="t" r="r" b="b"/>
            <a:pathLst>
              <a:path w="0" h="436499">
                <a:moveTo>
                  <a:pt x="0" y="0"/>
                </a:moveTo>
                <a:lnTo>
                  <a:pt x="0" y="436499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4964176" y="2836926"/>
            <a:ext cx="0" cy="1254125"/>
          </a:xfrm>
          <a:custGeom>
            <a:avLst/>
            <a:gdLst/>
            <a:ahLst/>
            <a:cxnLst/>
            <a:rect l="l" t="t" r="r" b="b"/>
            <a:pathLst>
              <a:path w="0" h="1254125">
                <a:moveTo>
                  <a:pt x="0" y="0"/>
                </a:moveTo>
                <a:lnTo>
                  <a:pt x="0" y="1254125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1357376" y="1627251"/>
            <a:ext cx="2449449" cy="0"/>
          </a:xfrm>
          <a:custGeom>
            <a:avLst/>
            <a:gdLst/>
            <a:ahLst/>
            <a:cxnLst/>
            <a:rect l="l" t="t" r="r" b="b"/>
            <a:pathLst>
              <a:path w="2449449" h="0">
                <a:moveTo>
                  <a:pt x="0" y="0"/>
                </a:moveTo>
                <a:lnTo>
                  <a:pt x="2449449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4949825" y="1627251"/>
            <a:ext cx="2836799" cy="0"/>
          </a:xfrm>
          <a:custGeom>
            <a:avLst/>
            <a:gdLst/>
            <a:ahLst/>
            <a:cxnLst/>
            <a:rect l="l" t="t" r="r" b="b"/>
            <a:pathLst>
              <a:path w="2836799" h="0">
                <a:moveTo>
                  <a:pt x="0" y="0"/>
                </a:moveTo>
                <a:lnTo>
                  <a:pt x="2836799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1357376" y="2035175"/>
            <a:ext cx="2449449" cy="0"/>
          </a:xfrm>
          <a:custGeom>
            <a:avLst/>
            <a:gdLst/>
            <a:ahLst/>
            <a:cxnLst/>
            <a:rect l="l" t="t" r="r" b="b"/>
            <a:pathLst>
              <a:path w="2449449" h="0">
                <a:moveTo>
                  <a:pt x="0" y="0"/>
                </a:moveTo>
                <a:lnTo>
                  <a:pt x="2449449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1357376" y="2443226"/>
            <a:ext cx="2449449" cy="0"/>
          </a:xfrm>
          <a:custGeom>
            <a:avLst/>
            <a:gdLst/>
            <a:ahLst/>
            <a:cxnLst/>
            <a:rect l="l" t="t" r="r" b="b"/>
            <a:pathLst>
              <a:path w="2449449" h="0">
                <a:moveTo>
                  <a:pt x="0" y="0"/>
                </a:moveTo>
                <a:lnTo>
                  <a:pt x="2449449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1357376" y="2851150"/>
            <a:ext cx="2449449" cy="0"/>
          </a:xfrm>
          <a:custGeom>
            <a:avLst/>
            <a:gdLst/>
            <a:ahLst/>
            <a:cxnLst/>
            <a:rect l="l" t="t" r="r" b="b"/>
            <a:pathLst>
              <a:path w="2449449" h="0">
                <a:moveTo>
                  <a:pt x="0" y="0"/>
                </a:moveTo>
                <a:lnTo>
                  <a:pt x="2449449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4949825" y="2851150"/>
            <a:ext cx="2836799" cy="0"/>
          </a:xfrm>
          <a:custGeom>
            <a:avLst/>
            <a:gdLst/>
            <a:ahLst/>
            <a:cxnLst/>
            <a:rect l="l" t="t" r="r" b="b"/>
            <a:pathLst>
              <a:path w="2836799" h="0">
                <a:moveTo>
                  <a:pt x="0" y="0"/>
                </a:moveTo>
                <a:lnTo>
                  <a:pt x="2836799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1357376" y="3259201"/>
            <a:ext cx="2449449" cy="0"/>
          </a:xfrm>
          <a:custGeom>
            <a:avLst/>
            <a:gdLst/>
            <a:ahLst/>
            <a:cxnLst/>
            <a:rect l="l" t="t" r="r" b="b"/>
            <a:pathLst>
              <a:path w="2449449" h="0">
                <a:moveTo>
                  <a:pt x="0" y="0"/>
                </a:moveTo>
                <a:lnTo>
                  <a:pt x="2449449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4949825" y="3259201"/>
            <a:ext cx="2836799" cy="0"/>
          </a:xfrm>
          <a:custGeom>
            <a:avLst/>
            <a:gdLst/>
            <a:ahLst/>
            <a:cxnLst/>
            <a:rect l="l" t="t" r="r" b="b"/>
            <a:pathLst>
              <a:path w="2836799" h="0">
                <a:moveTo>
                  <a:pt x="0" y="0"/>
                </a:moveTo>
                <a:lnTo>
                  <a:pt x="2836799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4949825" y="3668776"/>
            <a:ext cx="2836799" cy="0"/>
          </a:xfrm>
          <a:custGeom>
            <a:avLst/>
            <a:gdLst/>
            <a:ahLst/>
            <a:cxnLst/>
            <a:rect l="l" t="t" r="r" b="b"/>
            <a:pathLst>
              <a:path w="2836799" h="0">
                <a:moveTo>
                  <a:pt x="0" y="0"/>
                </a:moveTo>
                <a:lnTo>
                  <a:pt x="2836799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4949825" y="4076700"/>
            <a:ext cx="2836799" cy="0"/>
          </a:xfrm>
          <a:custGeom>
            <a:avLst/>
            <a:gdLst/>
            <a:ahLst/>
            <a:cxnLst/>
            <a:rect l="l" t="t" r="r" b="b"/>
            <a:pathLst>
              <a:path w="2836799" h="0">
                <a:moveTo>
                  <a:pt x="0" y="0"/>
                </a:moveTo>
                <a:lnTo>
                  <a:pt x="2836799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1371600" y="1204976"/>
            <a:ext cx="0" cy="2068449"/>
          </a:xfrm>
          <a:custGeom>
            <a:avLst/>
            <a:gdLst/>
            <a:ahLst/>
            <a:cxnLst/>
            <a:rect l="l" t="t" r="r" b="b"/>
            <a:pathLst>
              <a:path w="0" h="2068449">
                <a:moveTo>
                  <a:pt x="0" y="0"/>
                </a:moveTo>
                <a:lnTo>
                  <a:pt x="0" y="2068449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7772400" y="1204976"/>
            <a:ext cx="0" cy="436499"/>
          </a:xfrm>
          <a:custGeom>
            <a:avLst/>
            <a:gdLst/>
            <a:ahLst/>
            <a:cxnLst/>
            <a:rect l="l" t="t" r="r" b="b"/>
            <a:pathLst>
              <a:path w="0" h="436499">
                <a:moveTo>
                  <a:pt x="0" y="0"/>
                </a:moveTo>
                <a:lnTo>
                  <a:pt x="0" y="436499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7772400" y="2836926"/>
            <a:ext cx="0" cy="1254125"/>
          </a:xfrm>
          <a:custGeom>
            <a:avLst/>
            <a:gdLst/>
            <a:ahLst/>
            <a:cxnLst/>
            <a:rect l="l" t="t" r="r" b="b"/>
            <a:pathLst>
              <a:path w="0" h="1254125">
                <a:moveTo>
                  <a:pt x="0" y="0"/>
                </a:moveTo>
                <a:lnTo>
                  <a:pt x="0" y="1254125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1357376" y="1219200"/>
            <a:ext cx="2449449" cy="0"/>
          </a:xfrm>
          <a:custGeom>
            <a:avLst/>
            <a:gdLst/>
            <a:ahLst/>
            <a:cxnLst/>
            <a:rect l="l" t="t" r="r" b="b"/>
            <a:pathLst>
              <a:path w="2449449" h="0">
                <a:moveTo>
                  <a:pt x="0" y="0"/>
                </a:moveTo>
                <a:lnTo>
                  <a:pt x="2449449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4949825" y="1219200"/>
            <a:ext cx="2836799" cy="0"/>
          </a:xfrm>
          <a:custGeom>
            <a:avLst/>
            <a:gdLst/>
            <a:ahLst/>
            <a:cxnLst/>
            <a:rect l="l" t="t" r="r" b="b"/>
            <a:pathLst>
              <a:path w="2836799" h="0">
                <a:moveTo>
                  <a:pt x="0" y="0"/>
                </a:moveTo>
                <a:lnTo>
                  <a:pt x="2836799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3805428" y="2653411"/>
            <a:ext cx="1147572" cy="408177"/>
          </a:xfrm>
          <a:custGeom>
            <a:avLst/>
            <a:gdLst/>
            <a:ahLst/>
            <a:cxnLst/>
            <a:rect l="l" t="t" r="r" b="b"/>
            <a:pathLst>
              <a:path w="1147572" h="408177">
                <a:moveTo>
                  <a:pt x="1075309" y="385572"/>
                </a:moveTo>
                <a:lnTo>
                  <a:pt x="1061719" y="381042"/>
                </a:lnTo>
                <a:lnTo>
                  <a:pt x="1052702" y="408177"/>
                </a:lnTo>
                <a:lnTo>
                  <a:pt x="1147572" y="394588"/>
                </a:lnTo>
                <a:lnTo>
                  <a:pt x="1075309" y="385572"/>
                </a:lnTo>
                <a:close/>
              </a:path>
              <a:path w="1147572" h="408177">
                <a:moveTo>
                  <a:pt x="1084326" y="358393"/>
                </a:moveTo>
                <a:lnTo>
                  <a:pt x="1079754" y="326771"/>
                </a:lnTo>
                <a:lnTo>
                  <a:pt x="1070749" y="353868"/>
                </a:lnTo>
                <a:lnTo>
                  <a:pt x="1084326" y="358393"/>
                </a:lnTo>
                <a:close/>
              </a:path>
              <a:path w="1147572" h="408177">
                <a:moveTo>
                  <a:pt x="9144" y="0"/>
                </a:moveTo>
                <a:lnTo>
                  <a:pt x="0" y="27177"/>
                </a:lnTo>
                <a:lnTo>
                  <a:pt x="1061719" y="381042"/>
                </a:lnTo>
                <a:lnTo>
                  <a:pt x="1075309" y="385572"/>
                </a:lnTo>
                <a:lnTo>
                  <a:pt x="1147572" y="394588"/>
                </a:lnTo>
                <a:lnTo>
                  <a:pt x="1079754" y="326771"/>
                </a:lnTo>
                <a:lnTo>
                  <a:pt x="1084326" y="358393"/>
                </a:lnTo>
                <a:lnTo>
                  <a:pt x="1070749" y="353868"/>
                </a:lnTo>
                <a:lnTo>
                  <a:pt x="9144" y="0"/>
                </a:lnTo>
                <a:close/>
              </a:path>
            </a:pathLst>
          </a:custGeom>
          <a:solidFill>
            <a:srgbClr val="E9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656838" y="589080"/>
            <a:ext cx="1912973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asserts</a:t>
            </a:r>
            <a:endParaRPr sz="4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64176" y="2851150"/>
            <a:ext cx="2808224" cy="4080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1">
              <a:lnSpc>
                <a:spcPct val="95825"/>
              </a:lnSpc>
              <a:spcBef>
                <a:spcPts val="409"/>
              </a:spcBef>
            </a:pPr>
            <a:r>
              <a:rPr dirty="0" smtClean="0" sz="1400" spc="0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4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4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-4" b="1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mtClean="0" sz="1400" spc="-4" b="1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mtClean="0" sz="1400" spc="0" b="1">
                <a:solidFill>
                  <a:srgbClr val="FFFFFF"/>
                </a:solidFill>
                <a:latin typeface="Arial"/>
                <a:cs typeface="Arial"/>
              </a:rPr>
              <a:t>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64176" y="3259201"/>
            <a:ext cx="2808224" cy="4095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1">
              <a:lnSpc>
                <a:spcPct val="95825"/>
              </a:lnSpc>
              <a:spcBef>
                <a:spcPts val="409"/>
              </a:spcBef>
            </a:pPr>
            <a:r>
              <a:rPr dirty="0" smtClean="0" sz="1400" spc="-4" b="1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mtClean="0" sz="1400" spc="4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0" b="1">
                <a:solidFill>
                  <a:srgbClr val="FFFFFF"/>
                </a:solidFill>
                <a:latin typeface="Arial"/>
                <a:cs typeface="Arial"/>
              </a:rPr>
              <a:t>ab</a:t>
            </a:r>
            <a:r>
              <a:rPr dirty="0" smtClean="0" sz="1400" spc="-39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FFFFFF"/>
                </a:solidFill>
                <a:latin typeface="Arial"/>
                <a:cs typeface="Arial"/>
              </a:rPr>
              <a:t>SPU</a:t>
            </a:r>
            <a:r>
              <a:rPr dirty="0" smtClean="0" sz="1400" spc="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FFFFFF"/>
                </a:solidFill>
                <a:latin typeface="Arial"/>
                <a:cs typeface="Arial"/>
              </a:rPr>
              <a:t>ar</a:t>
            </a:r>
            <a:r>
              <a:rPr dirty="0" smtClean="0" sz="1400" spc="-4" b="1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mtClean="0" sz="1400" spc="0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1400" spc="-19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1400" spc="0" b="1">
                <a:solidFill>
                  <a:srgbClr val="FFFFFF"/>
                </a:solidFill>
                <a:latin typeface="Arial"/>
                <a:cs typeface="Arial"/>
              </a:rPr>
              <a:t>tr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64176" y="3668776"/>
            <a:ext cx="2808224" cy="4079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1">
              <a:lnSpc>
                <a:spcPct val="95825"/>
              </a:lnSpc>
              <a:spcBef>
                <a:spcPts val="409"/>
              </a:spcBef>
            </a:pPr>
            <a:r>
              <a:rPr dirty="0" smtClean="0" sz="1400" spc="0" b="1">
                <a:solidFill>
                  <a:srgbClr val="FFFFFF"/>
                </a:solidFill>
                <a:latin typeface="Arial"/>
                <a:cs typeface="Arial"/>
              </a:rPr>
              <a:t>ser</a:t>
            </a:r>
            <a:r>
              <a:rPr dirty="0" smtClean="0" sz="1400" spc="-14" b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>
                <a:solidFill>
                  <a:srgbClr val="FFFFFF"/>
                </a:solidFill>
                <a:latin typeface="Arial"/>
                <a:cs typeface="Arial"/>
              </a:rPr>
              <a:t>ce</a:t>
            </a:r>
            <a:r>
              <a:rPr dirty="0" smtClean="0" sz="1400" spc="-4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1400" spc="4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4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-4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64176" y="1219200"/>
            <a:ext cx="2808224" cy="4080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40332" marR="1138427" algn="ctr">
              <a:lnSpc>
                <a:spcPct val="95825"/>
              </a:lnSpc>
              <a:spcBef>
                <a:spcPts val="425"/>
              </a:spcBef>
            </a:pPr>
            <a:r>
              <a:rPr dirty="0" smtClean="0" sz="1800" spc="0" b="1">
                <a:solidFill>
                  <a:srgbClr val="E9FFFF"/>
                </a:solidFill>
                <a:latin typeface="Arial"/>
                <a:cs typeface="Arial"/>
              </a:rPr>
              <a:t>PPU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71600" y="1219200"/>
            <a:ext cx="2421001" cy="4080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46404" marR="945133" algn="ctr">
              <a:lnSpc>
                <a:spcPct val="95825"/>
              </a:lnSpc>
              <a:spcBef>
                <a:spcPts val="425"/>
              </a:spcBef>
            </a:pPr>
            <a:r>
              <a:rPr dirty="0" smtClean="0" sz="1800" spc="0" b="1">
                <a:solidFill>
                  <a:srgbClr val="E9FFFF"/>
                </a:solidFill>
                <a:latin typeface="Arial"/>
                <a:cs typeface="Arial"/>
              </a:rPr>
              <a:t>SPU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1600" y="1627251"/>
            <a:ext cx="2421001" cy="4079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93">
              <a:lnSpc>
                <a:spcPct val="94401"/>
              </a:lnSpc>
              <a:spcBef>
                <a:spcPts val="430"/>
              </a:spcBef>
            </a:pPr>
            <a:r>
              <a:rPr dirty="0" smtClean="0" sz="1400" spc="0" b="1">
                <a:solidFill>
                  <a:srgbClr val="FFFFFF"/>
                </a:solidFill>
                <a:latin typeface="Courier New"/>
                <a:cs typeface="Courier New"/>
              </a:rPr>
              <a:t>assert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1600" y="2035175"/>
            <a:ext cx="2421001" cy="4080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9230">
              <a:lnSpc>
                <a:spcPct val="95825"/>
              </a:lnSpc>
              <a:spcBef>
                <a:spcPts val="320"/>
              </a:spcBef>
            </a:pPr>
            <a:r>
              <a:rPr dirty="0" smtClean="0" sz="1400" spc="0" b="1">
                <a:solidFill>
                  <a:srgbClr val="E9FFFF"/>
                </a:solidFill>
                <a:latin typeface="Arial"/>
                <a:cs typeface="Arial"/>
              </a:rPr>
              <a:t>stack</a:t>
            </a:r>
            <a:r>
              <a:rPr dirty="0" smtClean="0" sz="1400" spc="-29" b="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1400" spc="4" b="1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1400" spc="-4" b="1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1400" spc="0" b="1">
                <a:solidFill>
                  <a:srgbClr val="E9FFFF"/>
                </a:solidFill>
                <a:latin typeface="Arial"/>
                <a:cs typeface="Arial"/>
              </a:rPr>
              <a:t>s,</a:t>
            </a:r>
            <a:r>
              <a:rPr dirty="0" smtClean="0" sz="1400" spc="-19" b="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E9FFFF"/>
                </a:solidFill>
                <a:latin typeface="Courier New"/>
                <a:cs typeface="Courier New"/>
              </a:rPr>
              <a:t>S</a:t>
            </a:r>
            <a:r>
              <a:rPr dirty="0" smtClean="0" sz="1400" spc="-4" b="1">
                <a:solidFill>
                  <a:srgbClr val="E9FFFF"/>
                </a:solidFill>
                <a:latin typeface="Courier New"/>
                <a:cs typeface="Courier New"/>
              </a:rPr>
              <a:t>P</a:t>
            </a:r>
            <a:r>
              <a:rPr dirty="0" smtClean="0" sz="1400" spc="0" b="1">
                <a:solidFill>
                  <a:srgbClr val="E9FFFF"/>
                </a:solidFill>
                <a:latin typeface="Arial"/>
                <a:cs typeface="Arial"/>
              </a:rPr>
              <a:t>,</a:t>
            </a:r>
            <a:r>
              <a:rPr dirty="0" smtClean="0" sz="1400" spc="-9" b="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E9FFFF"/>
                </a:solidFill>
                <a:latin typeface="Courier New"/>
                <a:cs typeface="Courier New"/>
              </a:rPr>
              <a:t>LR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1600" y="2443226"/>
            <a:ext cx="2421001" cy="4079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9230">
              <a:lnSpc>
                <a:spcPct val="95825"/>
              </a:lnSpc>
              <a:spcBef>
                <a:spcPts val="320"/>
              </a:spcBef>
            </a:pPr>
            <a:r>
              <a:rPr dirty="0" smtClean="0" sz="1400" spc="4" b="1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1400" spc="-4" b="1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1400" spc="0" b="1">
                <a:solidFill>
                  <a:srgbClr val="E9FFFF"/>
                </a:solidFill>
                <a:latin typeface="Arial"/>
                <a:cs typeface="Arial"/>
              </a:rPr>
              <a:t>te</a:t>
            </a:r>
            <a:r>
              <a:rPr dirty="0" smtClean="0" sz="1400" spc="4" b="1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1400" spc="4" b="1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1400" spc="-4" b="1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1400" spc="-4" b="1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1400" spc="0" b="1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1400" spc="-39" b="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E9FFFF"/>
                </a:solidFill>
                <a:latin typeface="Arial"/>
                <a:cs typeface="Arial"/>
              </a:rPr>
              <a:t>PPU</a:t>
            </a:r>
            <a:r>
              <a:rPr dirty="0" smtClean="0" sz="1400" spc="0" b="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400" spc="34" b="1">
                <a:solidFill>
                  <a:srgbClr val="E9FFFF"/>
                </a:solidFill>
                <a:latin typeface="Arial"/>
                <a:cs typeface="Arial"/>
              </a:rPr>
              <a:t>w</a:t>
            </a:r>
            <a:r>
              <a:rPr dirty="0" smtClean="0" sz="1400" spc="4" b="1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1400" spc="-9" b="1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1400" spc="0" b="1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1400" spc="-34" b="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E9FFFF"/>
                </a:solidFill>
                <a:latin typeface="Courier New"/>
                <a:cs typeface="Courier New"/>
              </a:rPr>
              <a:t>SP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371600" y="2851150"/>
            <a:ext cx="2421001" cy="4080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9230">
              <a:lnSpc>
                <a:spcPct val="95825"/>
              </a:lnSpc>
              <a:spcBef>
                <a:spcPts val="409"/>
              </a:spcBef>
            </a:pPr>
            <a:r>
              <a:rPr dirty="0" smtClean="0" sz="1400" spc="34" b="1">
                <a:solidFill>
                  <a:srgbClr val="E9FFFF"/>
                </a:solidFill>
                <a:latin typeface="Arial"/>
                <a:cs typeface="Arial"/>
              </a:rPr>
              <a:t>w</a:t>
            </a:r>
            <a:r>
              <a:rPr dirty="0" smtClean="0" sz="1400" spc="0" b="1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1400" spc="-4" b="1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1400" spc="0" b="1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1400" spc="-50" b="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sz="1400" spc="-4" b="1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1400" spc="0" b="1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1400" spc="-9" b="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400" spc="4" b="1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1400" spc="0" b="1">
                <a:solidFill>
                  <a:srgbClr val="E9FFFF"/>
                </a:solidFill>
                <a:latin typeface="Arial"/>
                <a:cs typeface="Arial"/>
              </a:rPr>
              <a:t>et</a:t>
            </a:r>
            <a:r>
              <a:rPr dirty="0" smtClean="0" sz="1400" spc="-4" b="1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1400" spc="4" b="1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1400" spc="0" b="1">
                <a:solidFill>
                  <a:srgbClr val="E9FFFF"/>
                </a:solidFill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1371600" y="1219263"/>
            <a:ext cx="2421001" cy="407987"/>
          </a:xfrm>
          <a:custGeom>
            <a:avLst/>
            <a:gdLst/>
            <a:ahLst/>
            <a:cxnLst/>
            <a:rect l="l" t="t" r="r" b="b"/>
            <a:pathLst>
              <a:path w="2421001" h="407987">
                <a:moveTo>
                  <a:pt x="0" y="407987"/>
                </a:moveTo>
                <a:lnTo>
                  <a:pt x="2421001" y="407987"/>
                </a:lnTo>
                <a:lnTo>
                  <a:pt x="2421001" y="0"/>
                </a:lnTo>
                <a:lnTo>
                  <a:pt x="0" y="0"/>
                </a:lnTo>
                <a:lnTo>
                  <a:pt x="0" y="407987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4964176" y="1219263"/>
            <a:ext cx="2808224" cy="407987"/>
          </a:xfrm>
          <a:custGeom>
            <a:avLst/>
            <a:gdLst/>
            <a:ahLst/>
            <a:cxnLst/>
            <a:rect l="l" t="t" r="r" b="b"/>
            <a:pathLst>
              <a:path w="2808224" h="407987">
                <a:moveTo>
                  <a:pt x="0" y="407987"/>
                </a:moveTo>
                <a:lnTo>
                  <a:pt x="2808224" y="407987"/>
                </a:lnTo>
                <a:lnTo>
                  <a:pt x="2808224" y="0"/>
                </a:lnTo>
                <a:lnTo>
                  <a:pt x="0" y="0"/>
                </a:lnTo>
                <a:lnTo>
                  <a:pt x="0" y="407987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1371600" y="1627187"/>
            <a:ext cx="2421001" cy="407987"/>
          </a:xfrm>
          <a:custGeom>
            <a:avLst/>
            <a:gdLst/>
            <a:ahLst/>
            <a:cxnLst/>
            <a:rect l="l" t="t" r="r" b="b"/>
            <a:pathLst>
              <a:path w="2421001" h="407987">
                <a:moveTo>
                  <a:pt x="0" y="407987"/>
                </a:moveTo>
                <a:lnTo>
                  <a:pt x="2421001" y="407987"/>
                </a:lnTo>
                <a:lnTo>
                  <a:pt x="2421001" y="0"/>
                </a:lnTo>
                <a:lnTo>
                  <a:pt x="0" y="0"/>
                </a:lnTo>
                <a:lnTo>
                  <a:pt x="0" y="407987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1371600" y="2035238"/>
            <a:ext cx="2421001" cy="407987"/>
          </a:xfrm>
          <a:custGeom>
            <a:avLst/>
            <a:gdLst/>
            <a:ahLst/>
            <a:cxnLst/>
            <a:rect l="l" t="t" r="r" b="b"/>
            <a:pathLst>
              <a:path w="2421001" h="407987">
                <a:moveTo>
                  <a:pt x="0" y="407987"/>
                </a:moveTo>
                <a:lnTo>
                  <a:pt x="2421001" y="407987"/>
                </a:lnTo>
                <a:lnTo>
                  <a:pt x="2421001" y="0"/>
                </a:lnTo>
                <a:lnTo>
                  <a:pt x="0" y="0"/>
                </a:lnTo>
                <a:lnTo>
                  <a:pt x="0" y="407987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1371600" y="2443162"/>
            <a:ext cx="2421001" cy="407987"/>
          </a:xfrm>
          <a:custGeom>
            <a:avLst/>
            <a:gdLst/>
            <a:ahLst/>
            <a:cxnLst/>
            <a:rect l="l" t="t" r="r" b="b"/>
            <a:pathLst>
              <a:path w="2421001" h="407987">
                <a:moveTo>
                  <a:pt x="0" y="407987"/>
                </a:moveTo>
                <a:lnTo>
                  <a:pt x="2421001" y="407987"/>
                </a:lnTo>
                <a:lnTo>
                  <a:pt x="2421001" y="0"/>
                </a:lnTo>
                <a:lnTo>
                  <a:pt x="0" y="0"/>
                </a:lnTo>
                <a:lnTo>
                  <a:pt x="0" y="407987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1371600" y="2851213"/>
            <a:ext cx="2421001" cy="407987"/>
          </a:xfrm>
          <a:custGeom>
            <a:avLst/>
            <a:gdLst/>
            <a:ahLst/>
            <a:cxnLst/>
            <a:rect l="l" t="t" r="r" b="b"/>
            <a:pathLst>
              <a:path w="2421001" h="407987">
                <a:moveTo>
                  <a:pt x="0" y="407987"/>
                </a:moveTo>
                <a:lnTo>
                  <a:pt x="2421001" y="407987"/>
                </a:lnTo>
                <a:lnTo>
                  <a:pt x="2421001" y="0"/>
                </a:lnTo>
                <a:lnTo>
                  <a:pt x="0" y="0"/>
                </a:lnTo>
                <a:lnTo>
                  <a:pt x="0" y="407987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4964176" y="2851213"/>
            <a:ext cx="2808224" cy="407987"/>
          </a:xfrm>
          <a:custGeom>
            <a:avLst/>
            <a:gdLst/>
            <a:ahLst/>
            <a:cxnLst/>
            <a:rect l="l" t="t" r="r" b="b"/>
            <a:pathLst>
              <a:path w="2808224" h="407987">
                <a:moveTo>
                  <a:pt x="0" y="407987"/>
                </a:moveTo>
                <a:lnTo>
                  <a:pt x="2808224" y="407987"/>
                </a:lnTo>
                <a:lnTo>
                  <a:pt x="2808224" y="0"/>
                </a:lnTo>
                <a:lnTo>
                  <a:pt x="0" y="0"/>
                </a:lnTo>
                <a:lnTo>
                  <a:pt x="0" y="407987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4964176" y="3259201"/>
            <a:ext cx="2808224" cy="409575"/>
          </a:xfrm>
          <a:custGeom>
            <a:avLst/>
            <a:gdLst/>
            <a:ahLst/>
            <a:cxnLst/>
            <a:rect l="l" t="t" r="r" b="b"/>
            <a:pathLst>
              <a:path w="2808224" h="409575">
                <a:moveTo>
                  <a:pt x="0" y="409575"/>
                </a:moveTo>
                <a:lnTo>
                  <a:pt x="2808224" y="409575"/>
                </a:lnTo>
                <a:lnTo>
                  <a:pt x="2808224" y="0"/>
                </a:lnTo>
                <a:lnTo>
                  <a:pt x="0" y="0"/>
                </a:lnTo>
                <a:lnTo>
                  <a:pt x="0" y="409575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4964176" y="3668712"/>
            <a:ext cx="2808224" cy="407987"/>
          </a:xfrm>
          <a:custGeom>
            <a:avLst/>
            <a:gdLst/>
            <a:ahLst/>
            <a:cxnLst/>
            <a:rect l="l" t="t" r="r" b="b"/>
            <a:pathLst>
              <a:path w="2808224" h="407987">
                <a:moveTo>
                  <a:pt x="0" y="407987"/>
                </a:moveTo>
                <a:lnTo>
                  <a:pt x="2808224" y="407987"/>
                </a:lnTo>
                <a:lnTo>
                  <a:pt x="2808224" y="0"/>
                </a:lnTo>
                <a:lnTo>
                  <a:pt x="0" y="0"/>
                </a:lnTo>
                <a:lnTo>
                  <a:pt x="0" y="407987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4964176" y="4076700"/>
            <a:ext cx="2808224" cy="2097024"/>
          </a:xfrm>
          <a:custGeom>
            <a:avLst/>
            <a:gdLst/>
            <a:ahLst/>
            <a:cxnLst/>
            <a:rect l="l" t="t" r="r" b="b"/>
            <a:pathLst>
              <a:path w="2808224" h="2097024">
                <a:moveTo>
                  <a:pt x="0" y="2097024"/>
                </a:moveTo>
                <a:lnTo>
                  <a:pt x="2808224" y="2097024"/>
                </a:lnTo>
                <a:lnTo>
                  <a:pt x="2808224" y="0"/>
                </a:lnTo>
                <a:lnTo>
                  <a:pt x="0" y="0"/>
                </a:lnTo>
                <a:lnTo>
                  <a:pt x="0" y="2097024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1371600" y="6173726"/>
            <a:ext cx="2421001" cy="560832"/>
          </a:xfrm>
          <a:custGeom>
            <a:avLst/>
            <a:gdLst/>
            <a:ahLst/>
            <a:cxnLst/>
            <a:rect l="l" t="t" r="r" b="b"/>
            <a:pathLst>
              <a:path w="2421001" h="560832">
                <a:moveTo>
                  <a:pt x="0" y="560831"/>
                </a:moveTo>
                <a:lnTo>
                  <a:pt x="2421001" y="560831"/>
                </a:lnTo>
                <a:lnTo>
                  <a:pt x="2421001" y="0"/>
                </a:lnTo>
                <a:lnTo>
                  <a:pt x="0" y="0"/>
                </a:lnTo>
                <a:lnTo>
                  <a:pt x="0" y="560831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3792601" y="1204976"/>
            <a:ext cx="0" cy="2068449"/>
          </a:xfrm>
          <a:custGeom>
            <a:avLst/>
            <a:gdLst/>
            <a:ahLst/>
            <a:cxnLst/>
            <a:rect l="l" t="t" r="r" b="b"/>
            <a:pathLst>
              <a:path w="0" h="2068449">
                <a:moveTo>
                  <a:pt x="0" y="0"/>
                </a:moveTo>
                <a:lnTo>
                  <a:pt x="0" y="2068449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3792601" y="6159436"/>
            <a:ext cx="0" cy="589409"/>
          </a:xfrm>
          <a:custGeom>
            <a:avLst/>
            <a:gdLst/>
            <a:ahLst/>
            <a:cxnLst/>
            <a:rect l="l" t="t" r="r" b="b"/>
            <a:pathLst>
              <a:path w="0" h="589409">
                <a:moveTo>
                  <a:pt x="0" y="0"/>
                </a:moveTo>
                <a:lnTo>
                  <a:pt x="0" y="589409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4964176" y="1204976"/>
            <a:ext cx="0" cy="436499"/>
          </a:xfrm>
          <a:custGeom>
            <a:avLst/>
            <a:gdLst/>
            <a:ahLst/>
            <a:cxnLst/>
            <a:rect l="l" t="t" r="r" b="b"/>
            <a:pathLst>
              <a:path w="0" h="436499">
                <a:moveTo>
                  <a:pt x="0" y="0"/>
                </a:moveTo>
                <a:lnTo>
                  <a:pt x="0" y="436499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4964176" y="2836926"/>
            <a:ext cx="0" cy="3351085"/>
          </a:xfrm>
          <a:custGeom>
            <a:avLst/>
            <a:gdLst/>
            <a:ahLst/>
            <a:cxnLst/>
            <a:rect l="l" t="t" r="r" b="b"/>
            <a:pathLst>
              <a:path w="0" h="3351085">
                <a:moveTo>
                  <a:pt x="0" y="0"/>
                </a:moveTo>
                <a:lnTo>
                  <a:pt x="0" y="3351085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1357376" y="1627251"/>
            <a:ext cx="2449449" cy="0"/>
          </a:xfrm>
          <a:custGeom>
            <a:avLst/>
            <a:gdLst/>
            <a:ahLst/>
            <a:cxnLst/>
            <a:rect l="l" t="t" r="r" b="b"/>
            <a:pathLst>
              <a:path w="2449449" h="0">
                <a:moveTo>
                  <a:pt x="0" y="0"/>
                </a:moveTo>
                <a:lnTo>
                  <a:pt x="2449449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4949825" y="1627251"/>
            <a:ext cx="2836799" cy="0"/>
          </a:xfrm>
          <a:custGeom>
            <a:avLst/>
            <a:gdLst/>
            <a:ahLst/>
            <a:cxnLst/>
            <a:rect l="l" t="t" r="r" b="b"/>
            <a:pathLst>
              <a:path w="2836799" h="0">
                <a:moveTo>
                  <a:pt x="0" y="0"/>
                </a:moveTo>
                <a:lnTo>
                  <a:pt x="2836799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1357376" y="2035175"/>
            <a:ext cx="2449449" cy="0"/>
          </a:xfrm>
          <a:custGeom>
            <a:avLst/>
            <a:gdLst/>
            <a:ahLst/>
            <a:cxnLst/>
            <a:rect l="l" t="t" r="r" b="b"/>
            <a:pathLst>
              <a:path w="2449449" h="0">
                <a:moveTo>
                  <a:pt x="0" y="0"/>
                </a:moveTo>
                <a:lnTo>
                  <a:pt x="2449449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1357376" y="2443226"/>
            <a:ext cx="2449449" cy="0"/>
          </a:xfrm>
          <a:custGeom>
            <a:avLst/>
            <a:gdLst/>
            <a:ahLst/>
            <a:cxnLst/>
            <a:rect l="l" t="t" r="r" b="b"/>
            <a:pathLst>
              <a:path w="2449449" h="0">
                <a:moveTo>
                  <a:pt x="0" y="0"/>
                </a:moveTo>
                <a:lnTo>
                  <a:pt x="2449449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1357376" y="2851150"/>
            <a:ext cx="2449449" cy="0"/>
          </a:xfrm>
          <a:custGeom>
            <a:avLst/>
            <a:gdLst/>
            <a:ahLst/>
            <a:cxnLst/>
            <a:rect l="l" t="t" r="r" b="b"/>
            <a:pathLst>
              <a:path w="2449449" h="0">
                <a:moveTo>
                  <a:pt x="0" y="0"/>
                </a:moveTo>
                <a:lnTo>
                  <a:pt x="2449449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4949825" y="2851150"/>
            <a:ext cx="2836799" cy="0"/>
          </a:xfrm>
          <a:custGeom>
            <a:avLst/>
            <a:gdLst/>
            <a:ahLst/>
            <a:cxnLst/>
            <a:rect l="l" t="t" r="r" b="b"/>
            <a:pathLst>
              <a:path w="2836799" h="0">
                <a:moveTo>
                  <a:pt x="0" y="0"/>
                </a:moveTo>
                <a:lnTo>
                  <a:pt x="2836799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1357376" y="3259201"/>
            <a:ext cx="2449449" cy="0"/>
          </a:xfrm>
          <a:custGeom>
            <a:avLst/>
            <a:gdLst/>
            <a:ahLst/>
            <a:cxnLst/>
            <a:rect l="l" t="t" r="r" b="b"/>
            <a:pathLst>
              <a:path w="2449449" h="0">
                <a:moveTo>
                  <a:pt x="0" y="0"/>
                </a:moveTo>
                <a:lnTo>
                  <a:pt x="2449449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4949825" y="3259201"/>
            <a:ext cx="2836799" cy="0"/>
          </a:xfrm>
          <a:custGeom>
            <a:avLst/>
            <a:gdLst/>
            <a:ahLst/>
            <a:cxnLst/>
            <a:rect l="l" t="t" r="r" b="b"/>
            <a:pathLst>
              <a:path w="2836799" h="0">
                <a:moveTo>
                  <a:pt x="0" y="0"/>
                </a:moveTo>
                <a:lnTo>
                  <a:pt x="2836799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4949825" y="3668776"/>
            <a:ext cx="2836799" cy="0"/>
          </a:xfrm>
          <a:custGeom>
            <a:avLst/>
            <a:gdLst/>
            <a:ahLst/>
            <a:cxnLst/>
            <a:rect l="l" t="t" r="r" b="b"/>
            <a:pathLst>
              <a:path w="2836799" h="0">
                <a:moveTo>
                  <a:pt x="0" y="0"/>
                </a:moveTo>
                <a:lnTo>
                  <a:pt x="2836799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4949825" y="4076700"/>
            <a:ext cx="2836799" cy="0"/>
          </a:xfrm>
          <a:custGeom>
            <a:avLst/>
            <a:gdLst/>
            <a:ahLst/>
            <a:cxnLst/>
            <a:rect l="l" t="t" r="r" b="b"/>
            <a:pathLst>
              <a:path w="2836799" h="0">
                <a:moveTo>
                  <a:pt x="0" y="0"/>
                </a:moveTo>
                <a:lnTo>
                  <a:pt x="2836799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1357376" y="6173724"/>
            <a:ext cx="2449449" cy="0"/>
          </a:xfrm>
          <a:custGeom>
            <a:avLst/>
            <a:gdLst/>
            <a:ahLst/>
            <a:cxnLst/>
            <a:rect l="l" t="t" r="r" b="b"/>
            <a:pathLst>
              <a:path w="2449449" h="0">
                <a:moveTo>
                  <a:pt x="0" y="0"/>
                </a:moveTo>
                <a:lnTo>
                  <a:pt x="2449449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4949825" y="6173724"/>
            <a:ext cx="2836799" cy="0"/>
          </a:xfrm>
          <a:custGeom>
            <a:avLst/>
            <a:gdLst/>
            <a:ahLst/>
            <a:cxnLst/>
            <a:rect l="l" t="t" r="r" b="b"/>
            <a:pathLst>
              <a:path w="2836799" h="0">
                <a:moveTo>
                  <a:pt x="0" y="0"/>
                </a:moveTo>
                <a:lnTo>
                  <a:pt x="2836799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1371600" y="1204976"/>
            <a:ext cx="0" cy="2068449"/>
          </a:xfrm>
          <a:custGeom>
            <a:avLst/>
            <a:gdLst/>
            <a:ahLst/>
            <a:cxnLst/>
            <a:rect l="l" t="t" r="r" b="b"/>
            <a:pathLst>
              <a:path w="0" h="2068449">
                <a:moveTo>
                  <a:pt x="0" y="0"/>
                </a:moveTo>
                <a:lnTo>
                  <a:pt x="0" y="2068449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1371600" y="6159436"/>
            <a:ext cx="0" cy="589409"/>
          </a:xfrm>
          <a:custGeom>
            <a:avLst/>
            <a:gdLst/>
            <a:ahLst/>
            <a:cxnLst/>
            <a:rect l="l" t="t" r="r" b="b"/>
            <a:pathLst>
              <a:path w="0" h="589409">
                <a:moveTo>
                  <a:pt x="0" y="0"/>
                </a:moveTo>
                <a:lnTo>
                  <a:pt x="0" y="589409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7772400" y="1204976"/>
            <a:ext cx="0" cy="436499"/>
          </a:xfrm>
          <a:custGeom>
            <a:avLst/>
            <a:gdLst/>
            <a:ahLst/>
            <a:cxnLst/>
            <a:rect l="l" t="t" r="r" b="b"/>
            <a:pathLst>
              <a:path w="0" h="436499">
                <a:moveTo>
                  <a:pt x="0" y="0"/>
                </a:moveTo>
                <a:lnTo>
                  <a:pt x="0" y="436499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7772400" y="2836926"/>
            <a:ext cx="0" cy="3351085"/>
          </a:xfrm>
          <a:custGeom>
            <a:avLst/>
            <a:gdLst/>
            <a:ahLst/>
            <a:cxnLst/>
            <a:rect l="l" t="t" r="r" b="b"/>
            <a:pathLst>
              <a:path w="0" h="3351085">
                <a:moveTo>
                  <a:pt x="0" y="0"/>
                </a:moveTo>
                <a:lnTo>
                  <a:pt x="0" y="3351085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1357376" y="1219200"/>
            <a:ext cx="2449449" cy="0"/>
          </a:xfrm>
          <a:custGeom>
            <a:avLst/>
            <a:gdLst/>
            <a:ahLst/>
            <a:cxnLst/>
            <a:rect l="l" t="t" r="r" b="b"/>
            <a:pathLst>
              <a:path w="2449449" h="0">
                <a:moveTo>
                  <a:pt x="0" y="0"/>
                </a:moveTo>
                <a:lnTo>
                  <a:pt x="2449449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4949825" y="1219200"/>
            <a:ext cx="2836799" cy="0"/>
          </a:xfrm>
          <a:custGeom>
            <a:avLst/>
            <a:gdLst/>
            <a:ahLst/>
            <a:cxnLst/>
            <a:rect l="l" t="t" r="r" b="b"/>
            <a:pathLst>
              <a:path w="2836799" h="0">
                <a:moveTo>
                  <a:pt x="0" y="0"/>
                </a:moveTo>
                <a:lnTo>
                  <a:pt x="2836799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1357376" y="6734558"/>
            <a:ext cx="2449449" cy="0"/>
          </a:xfrm>
          <a:custGeom>
            <a:avLst/>
            <a:gdLst/>
            <a:ahLst/>
            <a:cxnLst/>
            <a:rect l="l" t="t" r="r" b="b"/>
            <a:pathLst>
              <a:path w="2449449" h="0">
                <a:moveTo>
                  <a:pt x="0" y="0"/>
                </a:moveTo>
                <a:lnTo>
                  <a:pt x="2449449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3805428" y="2653411"/>
            <a:ext cx="1147572" cy="408177"/>
          </a:xfrm>
          <a:custGeom>
            <a:avLst/>
            <a:gdLst/>
            <a:ahLst/>
            <a:cxnLst/>
            <a:rect l="l" t="t" r="r" b="b"/>
            <a:pathLst>
              <a:path w="1147572" h="408177">
                <a:moveTo>
                  <a:pt x="1075309" y="385572"/>
                </a:moveTo>
                <a:lnTo>
                  <a:pt x="1061719" y="381042"/>
                </a:lnTo>
                <a:lnTo>
                  <a:pt x="1052702" y="408177"/>
                </a:lnTo>
                <a:lnTo>
                  <a:pt x="1147572" y="394588"/>
                </a:lnTo>
                <a:lnTo>
                  <a:pt x="1075309" y="385572"/>
                </a:lnTo>
                <a:close/>
              </a:path>
              <a:path w="1147572" h="408177">
                <a:moveTo>
                  <a:pt x="1084326" y="358393"/>
                </a:moveTo>
                <a:lnTo>
                  <a:pt x="1079754" y="326771"/>
                </a:lnTo>
                <a:lnTo>
                  <a:pt x="1070749" y="353868"/>
                </a:lnTo>
                <a:lnTo>
                  <a:pt x="1084326" y="358393"/>
                </a:lnTo>
                <a:close/>
              </a:path>
              <a:path w="1147572" h="408177">
                <a:moveTo>
                  <a:pt x="9144" y="0"/>
                </a:moveTo>
                <a:lnTo>
                  <a:pt x="0" y="27177"/>
                </a:lnTo>
                <a:lnTo>
                  <a:pt x="1061719" y="381042"/>
                </a:lnTo>
                <a:lnTo>
                  <a:pt x="1075309" y="385572"/>
                </a:lnTo>
                <a:lnTo>
                  <a:pt x="1147572" y="394588"/>
                </a:lnTo>
                <a:lnTo>
                  <a:pt x="1079754" y="326771"/>
                </a:lnTo>
                <a:lnTo>
                  <a:pt x="1084326" y="358393"/>
                </a:lnTo>
                <a:lnTo>
                  <a:pt x="1070749" y="353868"/>
                </a:lnTo>
                <a:lnTo>
                  <a:pt x="9144" y="0"/>
                </a:lnTo>
                <a:close/>
              </a:path>
            </a:pathLst>
          </a:custGeom>
          <a:solidFill>
            <a:srgbClr val="E9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3810000" y="5701728"/>
            <a:ext cx="1148334" cy="478434"/>
          </a:xfrm>
          <a:custGeom>
            <a:avLst/>
            <a:gdLst/>
            <a:ahLst/>
            <a:cxnLst/>
            <a:rect l="l" t="t" r="r" b="b"/>
            <a:pathLst>
              <a:path w="1148334" h="478434">
                <a:moveTo>
                  <a:pt x="71627" y="457200"/>
                </a:moveTo>
                <a:lnTo>
                  <a:pt x="60960" y="430669"/>
                </a:lnTo>
                <a:lnTo>
                  <a:pt x="0" y="470471"/>
                </a:lnTo>
                <a:lnTo>
                  <a:pt x="95503" y="478434"/>
                </a:lnTo>
                <a:lnTo>
                  <a:pt x="71627" y="457200"/>
                </a:lnTo>
                <a:close/>
              </a:path>
              <a:path w="1148334" h="478434">
                <a:moveTo>
                  <a:pt x="95503" y="478434"/>
                </a:moveTo>
                <a:lnTo>
                  <a:pt x="84878" y="451899"/>
                </a:lnTo>
                <a:lnTo>
                  <a:pt x="1148334" y="26530"/>
                </a:lnTo>
                <a:lnTo>
                  <a:pt x="1137665" y="0"/>
                </a:lnTo>
                <a:lnTo>
                  <a:pt x="74248" y="425354"/>
                </a:lnTo>
                <a:lnTo>
                  <a:pt x="63626" y="398830"/>
                </a:lnTo>
                <a:lnTo>
                  <a:pt x="0" y="470471"/>
                </a:lnTo>
                <a:lnTo>
                  <a:pt x="60960" y="430669"/>
                </a:lnTo>
                <a:lnTo>
                  <a:pt x="71627" y="457200"/>
                </a:lnTo>
                <a:lnTo>
                  <a:pt x="95503" y="478434"/>
                </a:lnTo>
                <a:close/>
              </a:path>
            </a:pathLst>
          </a:custGeom>
          <a:solidFill>
            <a:srgbClr val="E9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656838" y="589080"/>
            <a:ext cx="1912973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asserts</a:t>
            </a:r>
            <a:endParaRPr sz="4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71600" y="6173724"/>
            <a:ext cx="2421001" cy="5608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8289" marR="673746" indent="-149351">
              <a:lnSpc>
                <a:spcPts val="1769"/>
              </a:lnSpc>
              <a:spcBef>
                <a:spcPts val="330"/>
              </a:spcBef>
            </a:pPr>
            <a:r>
              <a:rPr dirty="0" smtClean="0" sz="1400" spc="0" b="1">
                <a:solidFill>
                  <a:srgbClr val="E9FFFF"/>
                </a:solidFill>
                <a:latin typeface="Courier New"/>
                <a:cs typeface="Courier New"/>
              </a:rPr>
              <a:t>if</a:t>
            </a:r>
            <a:r>
              <a:rPr dirty="0" smtClean="0" sz="1400" spc="0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-4" b="1">
                <a:solidFill>
                  <a:srgbClr val="E9FFFF"/>
                </a:solidFill>
                <a:latin typeface="Courier New"/>
                <a:cs typeface="Courier New"/>
              </a:rPr>
              <a:t>(</a:t>
            </a:r>
            <a:r>
              <a:rPr dirty="0" smtClean="0" sz="1400" spc="4" b="1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1400" spc="0" b="1">
                <a:solidFill>
                  <a:srgbClr val="E9FFFF"/>
                </a:solidFill>
                <a:latin typeface="Arial"/>
                <a:cs typeface="Arial"/>
              </a:rPr>
              <a:t>et</a:t>
            </a:r>
            <a:r>
              <a:rPr dirty="0" smtClean="0" sz="1400" spc="-4" b="1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1400" spc="4" b="1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1400" spc="0" b="1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1400" spc="0" b="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400" spc="34" b="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E9FFFF"/>
                </a:solidFill>
                <a:latin typeface="Courier New"/>
                <a:cs typeface="Courier New"/>
              </a:rPr>
              <a:t>==</a:t>
            </a:r>
            <a:r>
              <a:rPr dirty="0" smtClean="0" sz="1400" spc="-14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E9FFFF"/>
                </a:solidFill>
                <a:latin typeface="Courier New"/>
                <a:cs typeface="Courier New"/>
              </a:rPr>
              <a:t>0)</a:t>
            </a:r>
            <a:r>
              <a:rPr dirty="0" smtClean="0" sz="1400" spc="0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endParaRPr sz="1400">
              <a:latin typeface="Courier New"/>
              <a:cs typeface="Courier New"/>
            </a:endParaRPr>
          </a:p>
          <a:p>
            <a:pPr marL="288289" marR="673746">
              <a:lnSpc>
                <a:spcPts val="1585"/>
              </a:lnSpc>
              <a:spcBef>
                <a:spcPts val="438"/>
              </a:spcBef>
            </a:pPr>
            <a:r>
              <a:rPr dirty="0" smtClean="0" sz="1400" spc="0" b="1">
                <a:solidFill>
                  <a:srgbClr val="E9FFFF"/>
                </a:solidFill>
                <a:latin typeface="Courier New"/>
                <a:cs typeface="Courier New"/>
              </a:rPr>
              <a:t>STOP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64176" y="2851150"/>
            <a:ext cx="2808224" cy="4080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1">
              <a:lnSpc>
                <a:spcPct val="95825"/>
              </a:lnSpc>
              <a:spcBef>
                <a:spcPts val="409"/>
              </a:spcBef>
            </a:pPr>
            <a:r>
              <a:rPr dirty="0" smtClean="0" sz="1400" spc="0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4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4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-4" b="1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mtClean="0" sz="1400" spc="-4" b="1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mtClean="0" sz="1400" spc="0" b="1">
                <a:solidFill>
                  <a:srgbClr val="FFFFFF"/>
                </a:solidFill>
                <a:latin typeface="Arial"/>
                <a:cs typeface="Arial"/>
              </a:rPr>
              <a:t>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64176" y="3259201"/>
            <a:ext cx="2808224" cy="4095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1">
              <a:lnSpc>
                <a:spcPct val="95825"/>
              </a:lnSpc>
              <a:spcBef>
                <a:spcPts val="409"/>
              </a:spcBef>
            </a:pPr>
            <a:r>
              <a:rPr dirty="0" smtClean="0" sz="1400" spc="-4" b="1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mtClean="0" sz="1400" spc="4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0" b="1">
                <a:solidFill>
                  <a:srgbClr val="FFFFFF"/>
                </a:solidFill>
                <a:latin typeface="Arial"/>
                <a:cs typeface="Arial"/>
              </a:rPr>
              <a:t>ab</a:t>
            </a:r>
            <a:r>
              <a:rPr dirty="0" smtClean="0" sz="1400" spc="-39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FFFFFF"/>
                </a:solidFill>
                <a:latin typeface="Arial"/>
                <a:cs typeface="Arial"/>
              </a:rPr>
              <a:t>SPU</a:t>
            </a:r>
            <a:r>
              <a:rPr dirty="0" smtClean="0" sz="1400" spc="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FFFFFF"/>
                </a:solidFill>
                <a:latin typeface="Arial"/>
                <a:cs typeface="Arial"/>
              </a:rPr>
              <a:t>ar</a:t>
            </a:r>
            <a:r>
              <a:rPr dirty="0" smtClean="0" sz="1400" spc="-4" b="1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mtClean="0" sz="1400" spc="0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1400" spc="-19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1400" spc="0" b="1">
                <a:solidFill>
                  <a:srgbClr val="FFFFFF"/>
                </a:solidFill>
                <a:latin typeface="Arial"/>
                <a:cs typeface="Arial"/>
              </a:rPr>
              <a:t>tr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64176" y="3668776"/>
            <a:ext cx="2808224" cy="4079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1">
              <a:lnSpc>
                <a:spcPct val="95825"/>
              </a:lnSpc>
              <a:spcBef>
                <a:spcPts val="409"/>
              </a:spcBef>
            </a:pPr>
            <a:r>
              <a:rPr dirty="0" smtClean="0" sz="1400" spc="0" b="1">
                <a:solidFill>
                  <a:srgbClr val="FFFFFF"/>
                </a:solidFill>
                <a:latin typeface="Arial"/>
                <a:cs typeface="Arial"/>
              </a:rPr>
              <a:t>ser</a:t>
            </a:r>
            <a:r>
              <a:rPr dirty="0" smtClean="0" sz="1400" spc="-14" b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>
                <a:solidFill>
                  <a:srgbClr val="FFFFFF"/>
                </a:solidFill>
                <a:latin typeface="Arial"/>
                <a:cs typeface="Arial"/>
              </a:rPr>
              <a:t>ce</a:t>
            </a:r>
            <a:r>
              <a:rPr dirty="0" smtClean="0" sz="1400" spc="-4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1400" spc="4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4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-4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64176" y="4076700"/>
            <a:ext cx="2808224" cy="20970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9737" marR="1314156" indent="-97536">
              <a:lnSpc>
                <a:spcPts val="1585"/>
              </a:lnSpc>
              <a:spcBef>
                <a:spcPts val="325"/>
              </a:spcBef>
            </a:pPr>
            <a:r>
              <a:rPr dirty="0" smtClean="0" sz="1400" spc="0" b="1">
                <a:solidFill>
                  <a:srgbClr val="FFFFFF"/>
                </a:solidFill>
                <a:latin typeface="Courier New"/>
                <a:cs typeface="Courier New"/>
              </a:rPr>
              <a:t>if</a:t>
            </a:r>
            <a:r>
              <a:rPr dirty="0" smtClean="0" sz="1400" spc="-29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-4" b="1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dirty="0" smtClean="0" sz="1400" spc="0" b="1">
                <a:solidFill>
                  <a:srgbClr val="FFFFFF"/>
                </a:solidFill>
                <a:latin typeface="Arial"/>
                <a:cs typeface="Arial"/>
              </a:rPr>
              <a:t>asser</a:t>
            </a:r>
            <a:r>
              <a:rPr dirty="0" smtClean="0" sz="1400" spc="4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0" b="1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dirty="0" smtClean="0" sz="1400" spc="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endParaRPr sz="1400">
              <a:latin typeface="Arial"/>
              <a:cs typeface="Arial"/>
            </a:endParaRPr>
          </a:p>
          <a:p>
            <a:pPr marL="189737" marR="1314156">
              <a:lnSpc>
                <a:spcPts val="1769"/>
              </a:lnSpc>
              <a:spcBef>
                <a:spcPts val="298"/>
              </a:spcBef>
            </a:pPr>
            <a:r>
              <a:rPr dirty="0" smtClean="0" sz="1400" spc="-4" b="1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mtClean="0" sz="1400" spc="4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0" b="1">
                <a:solidFill>
                  <a:srgbClr val="FFFFFF"/>
                </a:solidFill>
                <a:latin typeface="Arial"/>
                <a:cs typeface="Arial"/>
              </a:rPr>
              <a:t>ab</a:t>
            </a:r>
            <a:r>
              <a:rPr dirty="0" smtClean="0" sz="1400" spc="-19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FFFFFF"/>
                </a:solidFill>
                <a:latin typeface="Courier New"/>
                <a:cs typeface="Courier New"/>
              </a:rPr>
              <a:t>SP</a:t>
            </a:r>
            <a:r>
              <a:rPr dirty="0" smtClean="0" sz="1400" spc="-459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400" spc="-4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-19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FFFFFF"/>
                </a:solidFill>
                <a:latin typeface="Courier New"/>
                <a:cs typeface="Courier New"/>
              </a:rPr>
              <a:t>LR</a:t>
            </a:r>
            <a:r>
              <a:rPr dirty="0" smtClean="0" sz="1400" spc="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endParaRPr sz="1400">
              <a:latin typeface="Arial"/>
              <a:cs typeface="Arial"/>
            </a:endParaRPr>
          </a:p>
          <a:p>
            <a:pPr marL="189737" marR="1314156">
              <a:lnSpc>
                <a:spcPts val="1609"/>
              </a:lnSpc>
              <a:spcBef>
                <a:spcPts val="332"/>
              </a:spcBef>
            </a:pPr>
            <a:r>
              <a:rPr dirty="0" smtClean="0" sz="1400" spc="-4" b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-4" b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0" b="1">
                <a:solidFill>
                  <a:srgbClr val="FFFFFF"/>
                </a:solidFill>
                <a:latin typeface="Arial"/>
                <a:cs typeface="Arial"/>
              </a:rPr>
              <a:t>mp</a:t>
            </a:r>
            <a:r>
              <a:rPr dirty="0" smtClean="0" sz="1400" spc="-9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FFFFFF"/>
                </a:solidFill>
                <a:latin typeface="Arial"/>
                <a:cs typeface="Arial"/>
              </a:rPr>
              <a:t>stack</a:t>
            </a:r>
            <a:endParaRPr sz="1400">
              <a:latin typeface="Arial"/>
              <a:cs typeface="Arial"/>
            </a:endParaRPr>
          </a:p>
          <a:p>
            <a:pPr marL="189737">
              <a:lnSpc>
                <a:spcPct val="95825"/>
              </a:lnSpc>
              <a:spcBef>
                <a:spcPts val="412"/>
              </a:spcBef>
            </a:pPr>
            <a:r>
              <a:rPr dirty="0" smtClean="0" sz="1400" spc="0" b="1">
                <a:solidFill>
                  <a:srgbClr val="FFFFFF"/>
                </a:solidFill>
                <a:latin typeface="Arial"/>
                <a:cs typeface="Arial"/>
              </a:rPr>
              <a:t>ca</a:t>
            </a:r>
            <a:r>
              <a:rPr dirty="0" smtClean="0" sz="1400" spc="4" b="1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1400" spc="0" b="1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14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0" b="1">
                <a:solidFill>
                  <a:srgbClr val="FFFFFF"/>
                </a:solidFill>
                <a:latin typeface="Arial"/>
                <a:cs typeface="Arial"/>
              </a:rPr>
              <a:t>se</a:t>
            </a:r>
            <a:r>
              <a:rPr dirty="0" smtClean="0" sz="1400" spc="9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0" b="1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dirty="0" smtClean="0" sz="1400" spc="-4" b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400" spc="-4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4" b="1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1400" spc="0" b="1">
                <a:solidFill>
                  <a:srgbClr val="FFFFFF"/>
                </a:solidFill>
                <a:latin typeface="Arial"/>
                <a:cs typeface="Arial"/>
              </a:rPr>
              <a:t>er</a:t>
            </a:r>
            <a:endParaRPr sz="1400">
              <a:latin typeface="Arial"/>
              <a:cs typeface="Arial"/>
            </a:endParaRPr>
          </a:p>
          <a:p>
            <a:pPr marL="189737" marR="330399">
              <a:lnSpc>
                <a:spcPts val="1609"/>
              </a:lnSpc>
              <a:spcBef>
                <a:spcPts val="405"/>
              </a:spcBef>
            </a:pPr>
            <a:r>
              <a:rPr dirty="0" smtClean="0" sz="1400" spc="-4" b="1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dirty="0" smtClean="0" sz="1400" spc="-4" b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0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4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0" b="1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mtClean="0" sz="1400" spc="-19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0" b="1">
                <a:solidFill>
                  <a:srgbClr val="FFFFFF"/>
                </a:solidFill>
                <a:latin typeface="Arial"/>
                <a:cs typeface="Arial"/>
              </a:rPr>
              <a:t>ser</a:t>
            </a:r>
            <a:r>
              <a:rPr dirty="0" smtClean="0" sz="1400" spc="-1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34" b="1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smtClean="0" sz="1400" spc="-4" b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0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14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4" b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0" b="1">
                <a:solidFill>
                  <a:srgbClr val="FFFFFF"/>
                </a:solidFill>
                <a:latin typeface="Arial"/>
                <a:cs typeface="Arial"/>
              </a:rPr>
              <a:t>er</a:t>
            </a:r>
            <a:r>
              <a:rPr dirty="0" smtClean="0" sz="1400" spc="-49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mtClean="0" sz="1400" spc="-19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FFFFFF"/>
                </a:solidFill>
                <a:latin typeface="Arial"/>
                <a:cs typeface="Arial"/>
              </a:rPr>
              <a:t>sk</a:t>
            </a:r>
            <a:r>
              <a:rPr dirty="0" smtClean="0" sz="1400" spc="4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1400" spc="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sz="1400">
              <a:latin typeface="Arial"/>
              <a:cs typeface="Arial"/>
            </a:endParaRPr>
          </a:p>
          <a:p>
            <a:pPr marL="189737" marR="330399">
              <a:lnSpc>
                <a:spcPts val="1609"/>
              </a:lnSpc>
              <a:spcBef>
                <a:spcPts val="321"/>
              </a:spcBef>
            </a:pPr>
            <a:r>
              <a:rPr dirty="0" smtClean="0" sz="1400" spc="0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1400" spc="4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-4" b="1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mtClean="0" sz="1400" spc="-4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>
                <a:solidFill>
                  <a:srgbClr val="FFFFFF"/>
                </a:solidFill>
                <a:latin typeface="Arial"/>
                <a:cs typeface="Arial"/>
              </a:rPr>
              <a:t>al</a:t>
            </a:r>
            <a:r>
              <a:rPr dirty="0" smtClean="0" sz="1400" spc="-3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FFFFFF"/>
                </a:solidFill>
                <a:latin typeface="Arial"/>
                <a:cs typeface="Arial"/>
              </a:rPr>
              <a:t>SPU</a:t>
            </a:r>
            <a:r>
              <a:rPr dirty="0" smtClean="0" sz="1400" spc="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4" b="1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dirty="0" smtClean="0" sz="1400" spc="0" b="1">
                <a:solidFill>
                  <a:srgbClr val="FFFFFF"/>
                </a:solidFill>
                <a:latin typeface="Courier New"/>
                <a:cs typeface="Courier New"/>
              </a:rPr>
              <a:t>bSki</a:t>
            </a:r>
            <a:r>
              <a:rPr dirty="0" smtClean="0" sz="1400" spc="-4" b="1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dirty="0" smtClean="0" sz="1400" spc="0" b="1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marL="92201">
              <a:lnSpc>
                <a:spcPct val="94401"/>
              </a:lnSpc>
              <a:spcBef>
                <a:spcPts val="376"/>
              </a:spcBef>
            </a:pPr>
            <a:r>
              <a:rPr dirty="0" smtClean="0" sz="1400" spc="0" b="1">
                <a:solidFill>
                  <a:srgbClr val="FFFFFF"/>
                </a:solidFill>
                <a:latin typeface="Courier New"/>
                <a:cs typeface="Courier New"/>
              </a:rPr>
              <a:t>else</a:t>
            </a:r>
            <a:endParaRPr sz="1400">
              <a:latin typeface="Courier New"/>
              <a:cs typeface="Courier New"/>
            </a:endParaRPr>
          </a:p>
          <a:p>
            <a:pPr marL="189737">
              <a:lnSpc>
                <a:spcPct val="95825"/>
              </a:lnSpc>
              <a:spcBef>
                <a:spcPts val="315"/>
              </a:spcBef>
            </a:pPr>
            <a:r>
              <a:rPr dirty="0" smtClean="0" sz="1400" spc="0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1400" spc="4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-4" b="1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mtClean="0" sz="1400" spc="-4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>
                <a:solidFill>
                  <a:srgbClr val="FFFFFF"/>
                </a:solidFill>
                <a:latin typeface="Arial"/>
                <a:cs typeface="Arial"/>
              </a:rPr>
              <a:t>al</a:t>
            </a:r>
            <a:r>
              <a:rPr dirty="0" smtClean="0" sz="1400" spc="-3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FFFFFF"/>
                </a:solidFill>
                <a:latin typeface="Arial"/>
                <a:cs typeface="Arial"/>
              </a:rPr>
              <a:t>SPU</a:t>
            </a:r>
            <a:r>
              <a:rPr dirty="0" smtClean="0" sz="1400" spc="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4" b="1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dirty="0" smtClean="0" sz="1400" spc="0" b="1">
                <a:solidFill>
                  <a:srgbClr val="FFFFFF"/>
                </a:solidFill>
                <a:latin typeface="Courier New"/>
                <a:cs typeface="Courier New"/>
              </a:rPr>
              <a:t>true</a:t>
            </a:r>
            <a:r>
              <a:rPr dirty="0" smtClean="0" sz="1400" spc="-469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dirty="0" smtClean="0" sz="1400" spc="-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4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-4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0" b="1">
                <a:solidFill>
                  <a:srgbClr val="FFFFFF"/>
                </a:solidFill>
                <a:latin typeface="Arial"/>
                <a:cs typeface="Arial"/>
              </a:rPr>
              <a:t>e)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64176" y="1219200"/>
            <a:ext cx="2808224" cy="4080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40332" marR="1138427" algn="ctr">
              <a:lnSpc>
                <a:spcPct val="95825"/>
              </a:lnSpc>
              <a:spcBef>
                <a:spcPts val="425"/>
              </a:spcBef>
            </a:pPr>
            <a:r>
              <a:rPr dirty="0" smtClean="0" sz="1800" spc="0" b="1">
                <a:solidFill>
                  <a:srgbClr val="E9FFFF"/>
                </a:solidFill>
                <a:latin typeface="Arial"/>
                <a:cs typeface="Arial"/>
              </a:rPr>
              <a:t>PPU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71600" y="1219200"/>
            <a:ext cx="2421001" cy="4080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46404" marR="945133" algn="ctr">
              <a:lnSpc>
                <a:spcPct val="95825"/>
              </a:lnSpc>
              <a:spcBef>
                <a:spcPts val="425"/>
              </a:spcBef>
            </a:pPr>
            <a:r>
              <a:rPr dirty="0" smtClean="0" sz="1800" spc="0" b="1">
                <a:solidFill>
                  <a:srgbClr val="E9FFFF"/>
                </a:solidFill>
                <a:latin typeface="Arial"/>
                <a:cs typeface="Arial"/>
              </a:rPr>
              <a:t>SPU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1600" y="1627251"/>
            <a:ext cx="2421001" cy="4079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93">
              <a:lnSpc>
                <a:spcPct val="94401"/>
              </a:lnSpc>
              <a:spcBef>
                <a:spcPts val="430"/>
              </a:spcBef>
            </a:pPr>
            <a:r>
              <a:rPr dirty="0" smtClean="0" sz="1400" spc="0" b="1">
                <a:solidFill>
                  <a:srgbClr val="FFFFFF"/>
                </a:solidFill>
                <a:latin typeface="Courier New"/>
                <a:cs typeface="Courier New"/>
              </a:rPr>
              <a:t>assert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1600" y="2035175"/>
            <a:ext cx="2421001" cy="4080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9230">
              <a:lnSpc>
                <a:spcPct val="95825"/>
              </a:lnSpc>
              <a:spcBef>
                <a:spcPts val="320"/>
              </a:spcBef>
            </a:pPr>
            <a:r>
              <a:rPr dirty="0" smtClean="0" sz="1400" spc="0" b="1">
                <a:solidFill>
                  <a:srgbClr val="E9FFFF"/>
                </a:solidFill>
                <a:latin typeface="Arial"/>
                <a:cs typeface="Arial"/>
              </a:rPr>
              <a:t>stack</a:t>
            </a:r>
            <a:r>
              <a:rPr dirty="0" smtClean="0" sz="1400" spc="-29" b="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1400" spc="4" b="1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1400" spc="-4" b="1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1400" spc="0" b="1">
                <a:solidFill>
                  <a:srgbClr val="E9FFFF"/>
                </a:solidFill>
                <a:latin typeface="Arial"/>
                <a:cs typeface="Arial"/>
              </a:rPr>
              <a:t>s,</a:t>
            </a:r>
            <a:r>
              <a:rPr dirty="0" smtClean="0" sz="1400" spc="-19" b="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E9FFFF"/>
                </a:solidFill>
                <a:latin typeface="Courier New"/>
                <a:cs typeface="Courier New"/>
              </a:rPr>
              <a:t>S</a:t>
            </a:r>
            <a:r>
              <a:rPr dirty="0" smtClean="0" sz="1400" spc="-4" b="1">
                <a:solidFill>
                  <a:srgbClr val="E9FFFF"/>
                </a:solidFill>
                <a:latin typeface="Courier New"/>
                <a:cs typeface="Courier New"/>
              </a:rPr>
              <a:t>P</a:t>
            </a:r>
            <a:r>
              <a:rPr dirty="0" smtClean="0" sz="1400" spc="0" b="1">
                <a:solidFill>
                  <a:srgbClr val="E9FFFF"/>
                </a:solidFill>
                <a:latin typeface="Arial"/>
                <a:cs typeface="Arial"/>
              </a:rPr>
              <a:t>,</a:t>
            </a:r>
            <a:r>
              <a:rPr dirty="0" smtClean="0" sz="1400" spc="-9" b="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E9FFFF"/>
                </a:solidFill>
                <a:latin typeface="Courier New"/>
                <a:cs typeface="Courier New"/>
              </a:rPr>
              <a:t>LR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1600" y="2443226"/>
            <a:ext cx="2421001" cy="4079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9230">
              <a:lnSpc>
                <a:spcPct val="95825"/>
              </a:lnSpc>
              <a:spcBef>
                <a:spcPts val="320"/>
              </a:spcBef>
            </a:pPr>
            <a:r>
              <a:rPr dirty="0" smtClean="0" sz="1400" spc="4" b="1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1400" spc="-4" b="1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1400" spc="0" b="1">
                <a:solidFill>
                  <a:srgbClr val="E9FFFF"/>
                </a:solidFill>
                <a:latin typeface="Arial"/>
                <a:cs typeface="Arial"/>
              </a:rPr>
              <a:t>te</a:t>
            </a:r>
            <a:r>
              <a:rPr dirty="0" smtClean="0" sz="1400" spc="4" b="1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1400" spc="4" b="1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1400" spc="-4" b="1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1400" spc="-4" b="1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1400" spc="0" b="1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1400" spc="-39" b="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E9FFFF"/>
                </a:solidFill>
                <a:latin typeface="Arial"/>
                <a:cs typeface="Arial"/>
              </a:rPr>
              <a:t>PPU</a:t>
            </a:r>
            <a:r>
              <a:rPr dirty="0" smtClean="0" sz="1400" spc="0" b="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400" spc="34" b="1">
                <a:solidFill>
                  <a:srgbClr val="E9FFFF"/>
                </a:solidFill>
                <a:latin typeface="Arial"/>
                <a:cs typeface="Arial"/>
              </a:rPr>
              <a:t>w</a:t>
            </a:r>
            <a:r>
              <a:rPr dirty="0" smtClean="0" sz="1400" spc="4" b="1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1400" spc="-9" b="1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1400" spc="0" b="1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1400" spc="-34" b="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E9FFFF"/>
                </a:solidFill>
                <a:latin typeface="Courier New"/>
                <a:cs typeface="Courier New"/>
              </a:rPr>
              <a:t>SP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371600" y="2851150"/>
            <a:ext cx="2421001" cy="4080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9230">
              <a:lnSpc>
                <a:spcPct val="95825"/>
              </a:lnSpc>
              <a:spcBef>
                <a:spcPts val="409"/>
              </a:spcBef>
            </a:pPr>
            <a:r>
              <a:rPr dirty="0" smtClean="0" sz="1400" spc="34" b="1">
                <a:solidFill>
                  <a:srgbClr val="E9FFFF"/>
                </a:solidFill>
                <a:latin typeface="Arial"/>
                <a:cs typeface="Arial"/>
              </a:rPr>
              <a:t>w</a:t>
            </a:r>
            <a:r>
              <a:rPr dirty="0" smtClean="0" sz="1400" spc="0" b="1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1400" spc="-4" b="1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1400" spc="0" b="1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1400" spc="-50" b="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sz="1400" spc="-4" b="1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1400" spc="0" b="1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1400" spc="-9" b="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400" spc="4" b="1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1400" spc="0" b="1">
                <a:solidFill>
                  <a:srgbClr val="E9FFFF"/>
                </a:solidFill>
                <a:latin typeface="Arial"/>
                <a:cs typeface="Arial"/>
              </a:rPr>
              <a:t>et</a:t>
            </a:r>
            <a:r>
              <a:rPr dirty="0" smtClean="0" sz="1400" spc="-4" b="1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1400" spc="4" b="1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1400" spc="0" b="1">
                <a:solidFill>
                  <a:srgbClr val="E9FFFF"/>
                </a:solidFill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609600" y="2514600"/>
            <a:ext cx="7848600" cy="2353056"/>
          </a:xfrm>
          <a:custGeom>
            <a:avLst/>
            <a:gdLst/>
            <a:ahLst/>
            <a:cxnLst/>
            <a:rect l="l" t="t" r="r" b="b"/>
            <a:pathLst>
              <a:path w="7848600" h="2353055">
                <a:moveTo>
                  <a:pt x="0" y="2353056"/>
                </a:moveTo>
                <a:lnTo>
                  <a:pt x="7848600" y="2353056"/>
                </a:lnTo>
                <a:lnTo>
                  <a:pt x="7848600" y="0"/>
                </a:lnTo>
                <a:lnTo>
                  <a:pt x="0" y="0"/>
                </a:lnTo>
                <a:lnTo>
                  <a:pt x="0" y="23530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609600" y="4945062"/>
            <a:ext cx="7848600" cy="1840992"/>
          </a:xfrm>
          <a:custGeom>
            <a:avLst/>
            <a:gdLst/>
            <a:ahLst/>
            <a:cxnLst/>
            <a:rect l="l" t="t" r="r" b="b"/>
            <a:pathLst>
              <a:path w="7848600" h="1840992">
                <a:moveTo>
                  <a:pt x="0" y="1840992"/>
                </a:moveTo>
                <a:lnTo>
                  <a:pt x="7848600" y="1840992"/>
                </a:lnTo>
                <a:lnTo>
                  <a:pt x="7848600" y="0"/>
                </a:lnTo>
                <a:lnTo>
                  <a:pt x="0" y="0"/>
                </a:lnTo>
                <a:lnTo>
                  <a:pt x="0" y="18409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609600" y="2514600"/>
            <a:ext cx="7848600" cy="2362200"/>
          </a:xfrm>
          <a:custGeom>
            <a:avLst/>
            <a:gdLst/>
            <a:ahLst/>
            <a:cxnLst/>
            <a:rect l="l" t="t" r="r" b="b"/>
            <a:pathLst>
              <a:path w="7848600" h="2362200">
                <a:moveTo>
                  <a:pt x="0" y="2362200"/>
                </a:moveTo>
                <a:lnTo>
                  <a:pt x="7848600" y="2362200"/>
                </a:lnTo>
                <a:lnTo>
                  <a:pt x="7848600" y="0"/>
                </a:lnTo>
                <a:lnTo>
                  <a:pt x="0" y="0"/>
                </a:lnTo>
                <a:lnTo>
                  <a:pt x="0" y="2362200"/>
                </a:lnTo>
                <a:close/>
              </a:path>
            </a:pathLst>
          </a:custGeom>
          <a:ln w="381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878840" y="589080"/>
            <a:ext cx="7759850" cy="17463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736027" marR="3110849" algn="ctr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asserts</a:t>
            </a:r>
            <a:endParaRPr sz="4400">
              <a:latin typeface="Arial"/>
              <a:cs typeface="Arial"/>
            </a:endParaRPr>
          </a:p>
          <a:p>
            <a:pPr marL="12700" marR="61081">
              <a:lnSpc>
                <a:spcPct val="95825"/>
              </a:lnSpc>
              <a:spcBef>
                <a:spcPts val="596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asserts</a:t>
            </a:r>
            <a:r>
              <a:rPr dirty="0" smtClean="0" sz="3200" spc="-3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lo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ti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-o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ly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code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931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sta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rd</a:t>
            </a:r>
            <a:r>
              <a:rPr dirty="0" smtClean="0" sz="3200" spc="-3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assert</a:t>
            </a:r>
            <a:r>
              <a:rPr dirty="0" smtClean="0" sz="32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(with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/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wit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ski</a:t>
            </a:r>
            <a:r>
              <a:rPr dirty="0" smtClean="0" sz="3200" spc="9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-check):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5940" y="1317466"/>
            <a:ext cx="229006" cy="10179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2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762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9600" y="4945062"/>
            <a:ext cx="7848600" cy="18409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94401"/>
              </a:lnSpc>
              <a:spcBef>
                <a:spcPts val="439"/>
              </a:spcBef>
            </a:pP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#define</a:t>
            </a:r>
            <a:r>
              <a:rPr dirty="0" smtClean="0" sz="1400" spc="-3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IG_ASSERT(x_)</a:t>
            </a:r>
            <a:endParaRPr sz="1400">
              <a:latin typeface="Courier New"/>
              <a:cs typeface="Courier New"/>
            </a:endParaRPr>
          </a:p>
          <a:p>
            <a:pPr marL="303275">
              <a:lnSpc>
                <a:spcPct val="94401"/>
              </a:lnSpc>
              <a:spcBef>
                <a:spcPts val="430"/>
              </a:spcBef>
            </a:pP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if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X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P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C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T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_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F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A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L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S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(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!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(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x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_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)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303275">
              <a:lnSpc>
                <a:spcPct val="94401"/>
              </a:lnSpc>
              <a:spcBef>
                <a:spcPts val="430"/>
              </a:spcBef>
            </a:pP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515416">
              <a:lnSpc>
                <a:spcPct val="94401"/>
              </a:lnSpc>
              <a:spcBef>
                <a:spcPts val="430"/>
              </a:spcBef>
            </a:pP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ASSERT_ERR("ASSERT</a:t>
            </a:r>
            <a:r>
              <a:rPr dirty="0" smtClean="0" sz="1400" spc="-5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FAILED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[expr='%s',</a:t>
            </a:r>
            <a:r>
              <a:rPr dirty="0" smtClean="0" sz="1400" spc="-3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%s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(line</a:t>
            </a:r>
            <a:r>
              <a:rPr dirty="0" smtClean="0" sz="1400" spc="-25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%d)]",</a:t>
            </a:r>
            <a:endParaRPr sz="1400">
              <a:latin typeface="Courier New"/>
              <a:cs typeface="Courier New"/>
            </a:endParaRPr>
          </a:p>
          <a:p>
            <a:pPr marL="515416" marR="3255699" indent="1277061">
              <a:lnSpc>
                <a:spcPts val="1585"/>
              </a:lnSpc>
              <a:spcBef>
                <a:spcPts val="430"/>
              </a:spcBef>
            </a:pP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#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x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_,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 u="heavy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 u="heavy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F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I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L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 u="heavy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 u="heavy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,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 u="heavy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 u="heavy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L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I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N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839" b="1" u="heavy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)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)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;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endParaRPr sz="1400">
              <a:latin typeface="Courier New"/>
              <a:cs typeface="Courier New"/>
            </a:endParaRPr>
          </a:p>
          <a:p>
            <a:pPr marL="515416" marR="3255699">
              <a:lnSpc>
                <a:spcPts val="1585"/>
              </a:lnSpc>
              <a:spcBef>
                <a:spcPts val="429"/>
              </a:spcBef>
            </a:pP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IG_STOP();</a:t>
            </a:r>
            <a:endParaRPr sz="1400">
              <a:latin typeface="Courier New"/>
              <a:cs typeface="Courier New"/>
            </a:endParaRPr>
          </a:p>
          <a:p>
            <a:pPr marL="303275">
              <a:lnSpc>
                <a:spcPct val="94401"/>
              </a:lnSpc>
              <a:spcBef>
                <a:spcPts val="464"/>
              </a:spcBef>
            </a:pP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9600" y="2514600"/>
            <a:ext cx="7848600" cy="2362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5366" marR="5495216" algn="ctr">
              <a:lnSpc>
                <a:spcPct val="94401"/>
              </a:lnSpc>
              <a:spcBef>
                <a:spcPts val="434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#define</a:t>
            </a:r>
            <a:r>
              <a:rPr dirty="0" smtClean="0" sz="1400" spc="-3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IG_ASSERT(x_)</a:t>
            </a:r>
            <a:endParaRPr sz="1400">
              <a:latin typeface="Courier New"/>
              <a:cs typeface="Courier New"/>
            </a:endParaRPr>
          </a:p>
          <a:p>
            <a:pPr marL="303275">
              <a:lnSpc>
                <a:spcPct val="94401"/>
              </a:lnSpc>
              <a:spcBef>
                <a:spcPts val="430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if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X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P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C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F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L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(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!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(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x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)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303275">
              <a:lnSpc>
                <a:spcPct val="94401"/>
              </a:lnSpc>
              <a:spcBef>
                <a:spcPts val="430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515416">
              <a:lnSpc>
                <a:spcPct val="94401"/>
              </a:lnSpc>
              <a:spcBef>
                <a:spcPts val="430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if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(ASSERT_ERR("ASSERT</a:t>
            </a:r>
            <a:r>
              <a:rPr dirty="0" smtClean="0" sz="1400" spc="-6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FAILED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[expr='%s',</a:t>
            </a:r>
            <a:r>
              <a:rPr dirty="0" smtClean="0" sz="1400" spc="-3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%s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(line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%d)]",</a:t>
            </a:r>
            <a:endParaRPr sz="1400">
              <a:latin typeface="Courier New"/>
              <a:cs typeface="Courier New"/>
            </a:endParaRPr>
          </a:p>
          <a:p>
            <a:pPr marL="2191600" marR="2941074" algn="ctr">
              <a:lnSpc>
                <a:spcPct val="94401"/>
              </a:lnSpc>
              <a:spcBef>
                <a:spcPts val="430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#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x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_,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839" b="1" u="heavy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F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I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L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 u="heavy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 u="heavy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,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 u="heavy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 u="heavy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L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I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 u="heavy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 u="heavy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))</a:t>
            </a:r>
            <a:endParaRPr sz="1400">
              <a:latin typeface="Courier New"/>
              <a:cs typeface="Courier New"/>
            </a:endParaRPr>
          </a:p>
          <a:p>
            <a:pPr marL="515416">
              <a:lnSpc>
                <a:spcPct val="94401"/>
              </a:lnSpc>
              <a:spcBef>
                <a:spcPts val="430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702652" marR="6026826" algn="ctr">
              <a:lnSpc>
                <a:spcPct val="94401"/>
              </a:lnSpc>
              <a:spcBef>
                <a:spcPts val="430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IG_STOP();</a:t>
            </a:r>
            <a:endParaRPr sz="1400">
              <a:latin typeface="Courier New"/>
              <a:cs typeface="Courier New"/>
            </a:endParaRPr>
          </a:p>
          <a:p>
            <a:pPr marL="515416">
              <a:lnSpc>
                <a:spcPct val="94401"/>
              </a:lnSpc>
              <a:spcBef>
                <a:spcPts val="430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303275">
              <a:lnSpc>
                <a:spcPct val="94401"/>
              </a:lnSpc>
              <a:spcBef>
                <a:spcPts val="465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59345" y="3602608"/>
            <a:ext cx="21400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3999649" y="3602608"/>
            <a:ext cx="21400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4423308" y="3602608"/>
            <a:ext cx="21400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5063612" y="3602608"/>
            <a:ext cx="21400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2934149" y="6033719"/>
            <a:ext cx="214004" cy="1523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3574453" y="6033719"/>
            <a:ext cx="214004" cy="1523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3998112" y="6033719"/>
            <a:ext cx="214004" cy="1523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638416" y="6033719"/>
            <a:ext cx="214004" cy="1523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78840" y="589080"/>
            <a:ext cx="6667273" cy="53469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23186" marR="53263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job</a:t>
            </a:r>
            <a:r>
              <a:rPr dirty="0" smtClean="0" sz="4400" spc="-4">
                <a:solidFill>
                  <a:srgbClr val="4FFFFF"/>
                </a:solidFill>
                <a:latin typeface="Arial"/>
                <a:cs typeface="Arial"/>
              </a:rPr>
              <a:t>-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manager</a:t>
            </a:r>
            <a:endParaRPr sz="4400">
              <a:latin typeface="Arial"/>
              <a:cs typeface="Arial"/>
            </a:endParaRPr>
          </a:p>
          <a:p>
            <a:pPr marL="12700" marR="53263">
              <a:lnSpc>
                <a:spcPct val="95825"/>
              </a:lnSpc>
              <a:spcBef>
                <a:spcPts val="3599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j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bs</a:t>
            </a:r>
            <a:r>
              <a:rPr dirty="0" smtClean="0" sz="3200" spc="-2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pr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cessed</a:t>
            </a:r>
            <a:r>
              <a:rPr dirty="0" smtClean="0" sz="3200" spc="-2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su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ssio</a:t>
            </a:r>
            <a:r>
              <a:rPr dirty="0" smtClean="0" sz="3200" spc="-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-or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er</a:t>
            </a:r>
            <a:endParaRPr sz="3200">
              <a:latin typeface="Arial"/>
              <a:cs typeface="Arial"/>
            </a:endParaRPr>
          </a:p>
          <a:p>
            <a:pPr marL="127304" marR="53263">
              <a:lnSpc>
                <a:spcPct val="95825"/>
              </a:lnSpc>
              <a:spcBef>
                <a:spcPts val="823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r>
              <a:rPr dirty="0" smtClean="0" sz="2800" spc="-9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mple</a:t>
            </a:r>
            <a:r>
              <a:rPr dirty="0" smtClean="0" sz="2800" spc="-6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14">
                <a:solidFill>
                  <a:srgbClr val="E9FFFF"/>
                </a:solidFill>
                <a:latin typeface="Arial"/>
                <a:cs typeface="Arial"/>
              </a:rPr>
              <a:t>3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-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v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800" spc="-82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ri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ri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y</a:t>
            </a:r>
            <a:r>
              <a:rPr dirty="0" smtClean="0" sz="2800" spc="-83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me</a:t>
            </a:r>
            <a:endParaRPr sz="2800">
              <a:latin typeface="Arial"/>
              <a:cs typeface="Arial"/>
            </a:endParaRPr>
          </a:p>
          <a:p>
            <a:pPr marL="12700" marR="53263">
              <a:lnSpc>
                <a:spcPct val="95825"/>
              </a:lnSpc>
              <a:spcBef>
                <a:spcPts val="919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rin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-b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ff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3200" spc="-3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SPU</a:t>
            </a:r>
            <a:endParaRPr sz="3200">
              <a:latin typeface="Arial"/>
              <a:cs typeface="Arial"/>
            </a:endParaRPr>
          </a:p>
          <a:p>
            <a:pPr marL="127304" marR="53263">
              <a:lnSpc>
                <a:spcPct val="95825"/>
              </a:lnSpc>
              <a:spcBef>
                <a:spcPts val="823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r>
              <a:rPr dirty="0" smtClean="0" sz="2800" spc="-9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800" spc="-9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-2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ds</a:t>
            </a:r>
            <a:r>
              <a:rPr dirty="0" smtClean="0" sz="2800" spc="-5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-1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job</a:t>
            </a:r>
            <a:r>
              <a:rPr dirty="0" smtClean="0" sz="2800" spc="-12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to</a:t>
            </a:r>
            <a:r>
              <a:rPr dirty="0" smtClean="0" sz="2800" spc="-23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-1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fic</a:t>
            </a:r>
            <a:r>
              <a:rPr dirty="0" smtClean="0" sz="2800" spc="-103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q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endParaRPr sz="2800">
              <a:latin typeface="Arial"/>
              <a:cs typeface="Arial"/>
            </a:endParaRPr>
          </a:p>
          <a:p>
            <a:pPr marL="12700" marR="53263">
              <a:lnSpc>
                <a:spcPct val="95825"/>
              </a:lnSpc>
              <a:spcBef>
                <a:spcPts val="917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sup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ort</a:t>
            </a:r>
            <a:r>
              <a:rPr dirty="0" smtClean="0" sz="3200" spc="-3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for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GPU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tri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red</a:t>
            </a:r>
            <a:r>
              <a:rPr dirty="0" smtClean="0" sz="32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jo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  <a:p>
            <a:pPr marL="127304" marR="53263">
              <a:lnSpc>
                <a:spcPct val="95825"/>
              </a:lnSpc>
              <a:spcBef>
                <a:spcPts val="826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r>
              <a:rPr dirty="0" smtClean="0" sz="2800" spc="-9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800" spc="-9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-2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ds</a:t>
            </a:r>
            <a:r>
              <a:rPr dirty="0" smtClean="0" sz="2800" spc="-5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j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2800" spc="-37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-1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hi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st</a:t>
            </a:r>
            <a:r>
              <a:rPr dirty="0" smtClean="0" sz="2800" spc="-9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ri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y</a:t>
            </a:r>
            <a:r>
              <a:rPr dirty="0" smtClean="0" sz="2800" spc="-83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q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endParaRPr sz="2800">
              <a:latin typeface="Arial"/>
              <a:cs typeface="Arial"/>
            </a:endParaRPr>
          </a:p>
          <a:p>
            <a:pPr marL="127304">
              <a:lnSpc>
                <a:spcPct val="95825"/>
              </a:lnSpc>
              <a:spcBef>
                <a:spcPts val="812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r>
              <a:rPr dirty="0" smtClean="0" sz="2800" spc="-9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GPU</a:t>
            </a:r>
            <a:r>
              <a:rPr dirty="0" smtClean="0" sz="2800" spc="-7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rs</a:t>
            </a:r>
            <a:r>
              <a:rPr dirty="0" smtClean="0" sz="2800" spc="-5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-</a:t>
            </a:r>
            <a:r>
              <a:rPr dirty="0" smtClean="0" sz="2800" spc="-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y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nc</a:t>
            </a:r>
            <a:r>
              <a:rPr dirty="0" smtClean="0" sz="2800" spc="-57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imit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ve</a:t>
            </a:r>
            <a:r>
              <a:rPr dirty="0" smtClean="0" sz="2800" spc="-8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to</a:t>
            </a:r>
            <a:r>
              <a:rPr dirty="0" smtClean="0" sz="2800" spc="-23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ld</a:t>
            </a:r>
            <a:r>
              <a:rPr dirty="0" smtClean="0" sz="2800" spc="-52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up</a:t>
            </a:r>
            <a:endParaRPr sz="2800">
              <a:latin typeface="Arial"/>
              <a:cs typeface="Arial"/>
            </a:endParaRPr>
          </a:p>
          <a:p>
            <a:pPr marL="12700" marR="53263">
              <a:lnSpc>
                <a:spcPct val="95825"/>
              </a:lnSpc>
              <a:spcBef>
                <a:spcPts val="919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uses</a:t>
            </a:r>
            <a:r>
              <a:rPr dirty="0" smtClean="0" sz="3200" spc="-3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ckline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void</a:t>
            </a:r>
            <a:r>
              <a:rPr dirty="0" smtClean="0" sz="3200" spc="-2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3200" spc="19">
                <a:solidFill>
                  <a:srgbClr val="E9FFFF"/>
                </a:solidFill>
                <a:latin typeface="Arial"/>
                <a:cs typeface="Arial"/>
              </a:rPr>
              <a:t>y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-wai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g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698600"/>
            <a:ext cx="229006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796381"/>
            <a:ext cx="228853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3893661"/>
            <a:ext cx="228854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5503393"/>
            <a:ext cx="229006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609600" y="2514600"/>
            <a:ext cx="7848600" cy="2353056"/>
          </a:xfrm>
          <a:custGeom>
            <a:avLst/>
            <a:gdLst/>
            <a:ahLst/>
            <a:cxnLst/>
            <a:rect l="l" t="t" r="r" b="b"/>
            <a:pathLst>
              <a:path w="7848600" h="2353055">
                <a:moveTo>
                  <a:pt x="0" y="2353056"/>
                </a:moveTo>
                <a:lnTo>
                  <a:pt x="7848600" y="2353056"/>
                </a:lnTo>
                <a:lnTo>
                  <a:pt x="7848600" y="0"/>
                </a:lnTo>
                <a:lnTo>
                  <a:pt x="0" y="0"/>
                </a:lnTo>
                <a:lnTo>
                  <a:pt x="0" y="23530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609600" y="4945062"/>
            <a:ext cx="7848600" cy="1840992"/>
          </a:xfrm>
          <a:custGeom>
            <a:avLst/>
            <a:gdLst/>
            <a:ahLst/>
            <a:cxnLst/>
            <a:rect l="l" t="t" r="r" b="b"/>
            <a:pathLst>
              <a:path w="7848600" h="1840992">
                <a:moveTo>
                  <a:pt x="0" y="1840992"/>
                </a:moveTo>
                <a:lnTo>
                  <a:pt x="7848600" y="1840992"/>
                </a:lnTo>
                <a:lnTo>
                  <a:pt x="7848600" y="0"/>
                </a:lnTo>
                <a:lnTo>
                  <a:pt x="0" y="0"/>
                </a:lnTo>
                <a:lnTo>
                  <a:pt x="0" y="18409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609600" y="4952998"/>
            <a:ext cx="7848600" cy="1828800"/>
          </a:xfrm>
          <a:custGeom>
            <a:avLst/>
            <a:gdLst/>
            <a:ahLst/>
            <a:cxnLst/>
            <a:rect l="l" t="t" r="r" b="b"/>
            <a:pathLst>
              <a:path w="7848600" h="1828800">
                <a:moveTo>
                  <a:pt x="0" y="1828799"/>
                </a:moveTo>
                <a:lnTo>
                  <a:pt x="7848600" y="1828799"/>
                </a:lnTo>
                <a:lnTo>
                  <a:pt x="7848600" y="0"/>
                </a:lnTo>
                <a:lnTo>
                  <a:pt x="0" y="0"/>
                </a:lnTo>
                <a:lnTo>
                  <a:pt x="0" y="1828799"/>
                </a:lnTo>
                <a:close/>
              </a:path>
            </a:pathLst>
          </a:custGeom>
          <a:ln w="381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878840" y="589080"/>
            <a:ext cx="7759850" cy="17463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736027" marR="3110849" algn="ctr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asserts</a:t>
            </a:r>
            <a:endParaRPr sz="4400">
              <a:latin typeface="Arial"/>
              <a:cs typeface="Arial"/>
            </a:endParaRPr>
          </a:p>
          <a:p>
            <a:pPr marL="12700" marR="61081">
              <a:lnSpc>
                <a:spcPct val="95825"/>
              </a:lnSpc>
              <a:spcBef>
                <a:spcPts val="596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asserts</a:t>
            </a:r>
            <a:r>
              <a:rPr dirty="0" smtClean="0" sz="3200" spc="-3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lo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ti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-o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ly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code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931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sta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rd</a:t>
            </a:r>
            <a:r>
              <a:rPr dirty="0" smtClean="0" sz="3200" spc="-3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assert</a:t>
            </a:r>
            <a:r>
              <a:rPr dirty="0" smtClean="0" sz="32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(with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/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wit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ski</a:t>
            </a:r>
            <a:r>
              <a:rPr dirty="0" smtClean="0" sz="3200" spc="9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-check):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5940" y="1317466"/>
            <a:ext cx="229006" cy="10179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2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762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9600" y="4952998"/>
            <a:ext cx="7848600" cy="1828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94401"/>
              </a:lnSpc>
              <a:spcBef>
                <a:spcPts val="375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#define</a:t>
            </a:r>
            <a:r>
              <a:rPr dirty="0" smtClean="0" sz="1400" spc="-3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IG_ASSERT(x_)</a:t>
            </a:r>
            <a:endParaRPr sz="1400">
              <a:latin typeface="Courier New"/>
              <a:cs typeface="Courier New"/>
            </a:endParaRPr>
          </a:p>
          <a:p>
            <a:pPr marL="303275">
              <a:lnSpc>
                <a:spcPct val="94401"/>
              </a:lnSpc>
              <a:spcBef>
                <a:spcPts val="430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if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X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P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C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F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L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(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!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(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x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)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303275">
              <a:lnSpc>
                <a:spcPct val="94401"/>
              </a:lnSpc>
              <a:spcBef>
                <a:spcPts val="430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515416">
              <a:lnSpc>
                <a:spcPct val="94401"/>
              </a:lnSpc>
              <a:spcBef>
                <a:spcPts val="430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ASSERT_ERR("ASSERT</a:t>
            </a:r>
            <a:r>
              <a:rPr dirty="0" smtClean="0" sz="1400" spc="-5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FAILED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[expr='%s',</a:t>
            </a:r>
            <a:r>
              <a:rPr dirty="0" smtClean="0" sz="1400" spc="-3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%s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(line</a:t>
            </a:r>
            <a:r>
              <a:rPr dirty="0" smtClean="0" sz="1400" spc="-25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%d)]",</a:t>
            </a:r>
            <a:endParaRPr sz="1400">
              <a:latin typeface="Courier New"/>
              <a:cs typeface="Courier New"/>
            </a:endParaRPr>
          </a:p>
          <a:p>
            <a:pPr marL="515416" marR="3255699" indent="1277061">
              <a:lnSpc>
                <a:spcPts val="1585"/>
              </a:lnSpc>
              <a:spcBef>
                <a:spcPts val="430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#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x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_,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 u="heavy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 u="heavy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F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I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L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 u="heavy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 u="heavy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,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 u="heavy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 u="heavy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L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I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400" spc="839" b="1" u="heavy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)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)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;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endParaRPr sz="1400">
              <a:latin typeface="Courier New"/>
              <a:cs typeface="Courier New"/>
            </a:endParaRPr>
          </a:p>
          <a:p>
            <a:pPr marL="515416" marR="3255699">
              <a:lnSpc>
                <a:spcPts val="1585"/>
              </a:lnSpc>
              <a:spcBef>
                <a:spcPts val="429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IG_STOP();</a:t>
            </a:r>
            <a:endParaRPr sz="1400">
              <a:latin typeface="Courier New"/>
              <a:cs typeface="Courier New"/>
            </a:endParaRPr>
          </a:p>
          <a:p>
            <a:pPr marL="303275">
              <a:lnSpc>
                <a:spcPct val="94401"/>
              </a:lnSpc>
              <a:spcBef>
                <a:spcPts val="464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9600" y="2514600"/>
            <a:ext cx="7848600" cy="23530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5366" marR="5495216" algn="ctr">
              <a:lnSpc>
                <a:spcPct val="94401"/>
              </a:lnSpc>
              <a:spcBef>
                <a:spcPts val="434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#define</a:t>
            </a:r>
            <a:r>
              <a:rPr dirty="0" smtClean="0" sz="1400" spc="-3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IG_ASSERT(x_)</a:t>
            </a:r>
            <a:endParaRPr sz="1400">
              <a:latin typeface="Courier New"/>
              <a:cs typeface="Courier New"/>
            </a:endParaRPr>
          </a:p>
          <a:p>
            <a:pPr marL="303275">
              <a:lnSpc>
                <a:spcPct val="94401"/>
              </a:lnSpc>
              <a:spcBef>
                <a:spcPts val="430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if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X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P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C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F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L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(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!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(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x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)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303275">
              <a:lnSpc>
                <a:spcPct val="94401"/>
              </a:lnSpc>
              <a:spcBef>
                <a:spcPts val="430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515416">
              <a:lnSpc>
                <a:spcPct val="94401"/>
              </a:lnSpc>
              <a:spcBef>
                <a:spcPts val="430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if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(ASSERT_ERR("ASSERT</a:t>
            </a:r>
            <a:r>
              <a:rPr dirty="0" smtClean="0" sz="1400" spc="-6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FAILED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[expr='%s',</a:t>
            </a:r>
            <a:r>
              <a:rPr dirty="0" smtClean="0" sz="1400" spc="-3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%s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(line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%d)]",</a:t>
            </a:r>
            <a:endParaRPr sz="1400">
              <a:latin typeface="Courier New"/>
              <a:cs typeface="Courier New"/>
            </a:endParaRPr>
          </a:p>
          <a:p>
            <a:pPr marL="2191600" marR="2941074" algn="ctr">
              <a:lnSpc>
                <a:spcPct val="94401"/>
              </a:lnSpc>
              <a:spcBef>
                <a:spcPts val="430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#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x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_,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839" b="1" u="heavy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F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I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L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 u="heavy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 u="heavy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,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 u="heavy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 u="heavy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L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I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 u="heavy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 u="heavy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))</a:t>
            </a:r>
            <a:endParaRPr sz="1400">
              <a:latin typeface="Courier New"/>
              <a:cs typeface="Courier New"/>
            </a:endParaRPr>
          </a:p>
          <a:p>
            <a:pPr marL="515416">
              <a:lnSpc>
                <a:spcPct val="94401"/>
              </a:lnSpc>
              <a:spcBef>
                <a:spcPts val="430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702652" marR="6026826" algn="ctr">
              <a:lnSpc>
                <a:spcPct val="94401"/>
              </a:lnSpc>
              <a:spcBef>
                <a:spcPts val="430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IG_STOP();</a:t>
            </a:r>
            <a:endParaRPr sz="1400">
              <a:latin typeface="Courier New"/>
              <a:cs typeface="Courier New"/>
            </a:endParaRPr>
          </a:p>
          <a:p>
            <a:pPr marL="515416">
              <a:lnSpc>
                <a:spcPct val="94401"/>
              </a:lnSpc>
              <a:spcBef>
                <a:spcPts val="430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303275">
              <a:lnSpc>
                <a:spcPct val="94401"/>
              </a:lnSpc>
              <a:spcBef>
                <a:spcPts val="465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59345" y="3602608"/>
            <a:ext cx="21400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3999649" y="3602608"/>
            <a:ext cx="21400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4423308" y="3602608"/>
            <a:ext cx="21400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5063612" y="3602608"/>
            <a:ext cx="21400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2934149" y="6033719"/>
            <a:ext cx="214004" cy="1523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3574453" y="6033719"/>
            <a:ext cx="214004" cy="1523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3998112" y="6033719"/>
            <a:ext cx="214004" cy="1523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638416" y="6033719"/>
            <a:ext cx="214004" cy="1523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609600" y="1219200"/>
            <a:ext cx="7848600" cy="1240536"/>
          </a:xfrm>
          <a:custGeom>
            <a:avLst/>
            <a:gdLst/>
            <a:ahLst/>
            <a:cxnLst/>
            <a:rect l="l" t="t" r="r" b="b"/>
            <a:pathLst>
              <a:path w="7848600" h="1240536">
                <a:moveTo>
                  <a:pt x="0" y="1240536"/>
                </a:moveTo>
                <a:lnTo>
                  <a:pt x="7848600" y="1240536"/>
                </a:lnTo>
                <a:lnTo>
                  <a:pt x="7848600" y="0"/>
                </a:lnTo>
                <a:lnTo>
                  <a:pt x="0" y="0"/>
                </a:lnTo>
                <a:lnTo>
                  <a:pt x="0" y="12405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609600" y="2530475"/>
            <a:ext cx="7848600" cy="4093464"/>
          </a:xfrm>
          <a:custGeom>
            <a:avLst/>
            <a:gdLst/>
            <a:ahLst/>
            <a:cxnLst/>
            <a:rect l="l" t="t" r="r" b="b"/>
            <a:pathLst>
              <a:path w="7848600" h="4093463">
                <a:moveTo>
                  <a:pt x="0" y="4093464"/>
                </a:moveTo>
                <a:lnTo>
                  <a:pt x="7848600" y="4093464"/>
                </a:lnTo>
                <a:lnTo>
                  <a:pt x="7848600" y="0"/>
                </a:lnTo>
                <a:lnTo>
                  <a:pt x="0" y="0"/>
                </a:lnTo>
                <a:lnTo>
                  <a:pt x="0" y="40934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609600" y="1219200"/>
            <a:ext cx="7848600" cy="1219200"/>
          </a:xfrm>
          <a:custGeom>
            <a:avLst/>
            <a:gdLst/>
            <a:ahLst/>
            <a:cxnLst/>
            <a:rect l="l" t="t" r="r" b="b"/>
            <a:pathLst>
              <a:path w="7848600" h="1219200">
                <a:moveTo>
                  <a:pt x="0" y="1219200"/>
                </a:moveTo>
                <a:lnTo>
                  <a:pt x="7848600" y="1219200"/>
                </a:lnTo>
                <a:lnTo>
                  <a:pt x="7848600" y="0"/>
                </a:lnTo>
                <a:lnTo>
                  <a:pt x="0" y="0"/>
                </a:lnTo>
                <a:lnTo>
                  <a:pt x="0" y="1219200"/>
                </a:lnTo>
                <a:close/>
              </a:path>
            </a:pathLst>
          </a:custGeom>
          <a:ln w="381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656838" y="589080"/>
            <a:ext cx="1912973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asserts</a:t>
            </a:r>
            <a:endParaRPr sz="4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9600" y="2530475"/>
            <a:ext cx="7848600" cy="40934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6395" marR="5562136" algn="ctr">
              <a:lnSpc>
                <a:spcPct val="94401"/>
              </a:lnSpc>
              <a:spcBef>
                <a:spcPts val="434"/>
              </a:spcBef>
            </a:pP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00000038</a:t>
            </a:r>
            <a:r>
              <a:rPr dirty="0" smtClean="0" sz="1300" spc="-122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&lt;_Z5func_aj</a:t>
            </a:r>
            <a:r>
              <a:rPr dirty="0" smtClean="0" sz="1300" spc="-9" b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:</a:t>
            </a:r>
            <a:endParaRPr sz="1300">
              <a:latin typeface="Courier New"/>
              <a:cs typeface="Courier New"/>
            </a:endParaRPr>
          </a:p>
          <a:p>
            <a:pPr marL="288036">
              <a:lnSpc>
                <a:spcPct val="94401"/>
              </a:lnSpc>
              <a:spcBef>
                <a:spcPts val="400"/>
              </a:spcBef>
            </a:pP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8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:</a:t>
            </a:r>
            <a:r>
              <a:rPr dirty="0" smtClean="0" sz="1300" spc="-58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a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n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di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  </a:t>
            </a:r>
            <a:r>
              <a:rPr dirty="0" smtClean="0" sz="1300" spc="713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$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2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,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$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,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15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                    </a:t>
            </a:r>
            <a:r>
              <a:rPr dirty="0" smtClean="0" sz="1300" spc="572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$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2</a:t>
            </a:r>
            <a:r>
              <a:rPr dirty="0" smtClean="0" sz="1300" spc="-35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=</a:t>
            </a:r>
            <a:r>
              <a:rPr dirty="0" smtClean="0" sz="1300" spc="-7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(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v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a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l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_</a:t>
            </a:r>
            <a:r>
              <a:rPr dirty="0" smtClean="0" sz="1300" spc="-73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&amp;</a:t>
            </a:r>
            <a:r>
              <a:rPr dirty="0" smtClean="0" sz="1300" spc="-17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x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f)</a:t>
            </a:r>
            <a:endParaRPr sz="1300">
              <a:latin typeface="Courier New"/>
              <a:cs typeface="Courier New"/>
            </a:endParaRPr>
          </a:p>
          <a:p>
            <a:pPr marL="288036">
              <a:lnSpc>
                <a:spcPct val="94401"/>
              </a:lnSpc>
              <a:spcBef>
                <a:spcPts val="400"/>
              </a:spcBef>
            </a:pP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c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:</a:t>
            </a:r>
            <a:r>
              <a:rPr dirty="0" smtClean="0" sz="1300" spc="-58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s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t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qd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  </a:t>
            </a:r>
            <a:r>
              <a:rPr dirty="0" smtClean="0" sz="1300" spc="713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$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,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1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6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(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$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1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)</a:t>
            </a:r>
            <a:endParaRPr sz="1300">
              <a:latin typeface="Courier New"/>
              <a:cs typeface="Courier New"/>
            </a:endParaRPr>
          </a:p>
          <a:p>
            <a:pPr marL="288036">
              <a:lnSpc>
                <a:spcPct val="94401"/>
              </a:lnSpc>
              <a:spcBef>
                <a:spcPts val="400"/>
              </a:spcBef>
            </a:pP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4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:</a:t>
            </a:r>
            <a:r>
              <a:rPr dirty="0" smtClean="0" sz="1300" spc="-58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i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l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a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   </a:t>
            </a:r>
            <a:r>
              <a:rPr dirty="0" smtClean="0" sz="1300" spc="721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$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4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,0</a:t>
            </a:r>
            <a:endParaRPr sz="1300">
              <a:latin typeface="Courier New"/>
              <a:cs typeface="Courier New"/>
            </a:endParaRPr>
          </a:p>
          <a:p>
            <a:pPr marL="288036">
              <a:lnSpc>
                <a:spcPct val="94401"/>
              </a:lnSpc>
              <a:spcBef>
                <a:spcPts val="400"/>
              </a:spcBef>
            </a:pP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4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4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:</a:t>
            </a:r>
            <a:r>
              <a:rPr dirty="0" smtClean="0" sz="1300" spc="-58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s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t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qd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  </a:t>
            </a:r>
            <a:r>
              <a:rPr dirty="0" smtClean="0" sz="1300" spc="713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$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1</a:t>
            </a:r>
            <a:r>
              <a:rPr dirty="0" smtClean="0" sz="1300" spc="9" b="1">
                <a:solidFill>
                  <a:srgbClr val="808080"/>
                </a:solidFill>
                <a:latin typeface="Courier New"/>
                <a:cs typeface="Courier New"/>
              </a:rPr>
              <a:t>,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-32($1)</a:t>
            </a:r>
            <a:endParaRPr sz="1300">
              <a:latin typeface="Courier New"/>
              <a:cs typeface="Courier New"/>
            </a:endParaRPr>
          </a:p>
          <a:p>
            <a:pPr marL="288036">
              <a:lnSpc>
                <a:spcPct val="94401"/>
              </a:lnSpc>
              <a:spcBef>
                <a:spcPts val="400"/>
              </a:spcBef>
            </a:pP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4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8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:</a:t>
            </a:r>
            <a:r>
              <a:rPr dirty="0" smtClean="0" sz="1300" spc="-58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i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l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a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   </a:t>
            </a:r>
            <a:r>
              <a:rPr dirty="0" smtClean="0" sz="1300" spc="721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$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,0</a:t>
            </a:r>
            <a:endParaRPr sz="1300">
              <a:latin typeface="Courier New"/>
              <a:cs typeface="Courier New"/>
            </a:endParaRPr>
          </a:p>
          <a:p>
            <a:pPr marL="288036">
              <a:lnSpc>
                <a:spcPct val="94401"/>
              </a:lnSpc>
              <a:spcBef>
                <a:spcPts val="400"/>
              </a:spcBef>
            </a:pP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4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c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:</a:t>
            </a:r>
            <a:r>
              <a:rPr dirty="0" smtClean="0" sz="1300" spc="-58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ai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    </a:t>
            </a:r>
            <a:r>
              <a:rPr dirty="0" smtClean="0" sz="1300" spc="7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$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1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,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$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1</a:t>
            </a:r>
            <a:r>
              <a:rPr dirty="0" smtClean="0" sz="1300" spc="9" b="1">
                <a:solidFill>
                  <a:srgbClr val="808080"/>
                </a:solidFill>
                <a:latin typeface="Courier New"/>
                <a:cs typeface="Courier New"/>
              </a:rPr>
              <a:t>,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-32</a:t>
            </a:r>
            <a:endParaRPr sz="1300">
              <a:latin typeface="Courier New"/>
              <a:cs typeface="Courier New"/>
            </a:endParaRPr>
          </a:p>
          <a:p>
            <a:pPr marL="288036">
              <a:lnSpc>
                <a:spcPct val="94401"/>
              </a:lnSpc>
              <a:spcBef>
                <a:spcPts val="400"/>
              </a:spcBef>
            </a:pPr>
            <a:r>
              <a:rPr dirty="0" smtClean="0" sz="1300" spc="0" b="1" u="heavy">
                <a:solidFill>
                  <a:srgbClr val="808080"/>
                </a:solidFill>
                <a:latin typeface="Courier New"/>
                <a:cs typeface="Courier New"/>
              </a:rPr>
              <a:t>5</a:t>
            </a:r>
            <a:r>
              <a:rPr dirty="0" smtClean="0" sz="1300" spc="4" b="1" u="heavy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300" spc="0" b="1" u="heavy">
                <a:solidFill>
                  <a:srgbClr val="808080"/>
                </a:solidFill>
                <a:latin typeface="Courier New"/>
                <a:cs typeface="Courier New"/>
              </a:rPr>
              <a:t>:</a:t>
            </a:r>
            <a:r>
              <a:rPr dirty="0" smtClean="0" sz="1300" spc="-61" b="1" u="heavy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 u="heavy">
                <a:solidFill>
                  <a:srgbClr val="808080"/>
                </a:solidFill>
                <a:latin typeface="Courier New"/>
                <a:cs typeface="Courier New"/>
              </a:rPr>
              <a:t>b</a:t>
            </a:r>
            <a:r>
              <a:rPr dirty="0" smtClean="0" sz="1300" spc="4" b="1" u="heavy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300" spc="0" b="1" u="heavy">
                <a:solidFill>
                  <a:srgbClr val="808080"/>
                </a:solidFill>
                <a:latin typeface="Courier New"/>
                <a:cs typeface="Courier New"/>
              </a:rPr>
              <a:t>nz</a:t>
            </a:r>
            <a:r>
              <a:rPr dirty="0" smtClean="0" sz="1300" spc="0" b="1" u="heavy">
                <a:solidFill>
                  <a:srgbClr val="808080"/>
                </a:solidFill>
                <a:latin typeface="Courier New"/>
                <a:cs typeface="Courier New"/>
              </a:rPr>
              <a:t>  </a:t>
            </a:r>
            <a:r>
              <a:rPr dirty="0" smtClean="0" sz="1300" spc="710" b="1" u="heavy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 u="heavy">
                <a:solidFill>
                  <a:srgbClr val="808080"/>
                </a:solidFill>
                <a:latin typeface="Courier New"/>
                <a:cs typeface="Courier New"/>
              </a:rPr>
              <a:t>$</a:t>
            </a:r>
            <a:r>
              <a:rPr dirty="0" smtClean="0" sz="1300" spc="4" b="1" u="heavy">
                <a:solidFill>
                  <a:srgbClr val="808080"/>
                </a:solidFill>
                <a:latin typeface="Courier New"/>
                <a:cs typeface="Courier New"/>
              </a:rPr>
              <a:t>2</a:t>
            </a:r>
            <a:r>
              <a:rPr dirty="0" smtClean="0" sz="1300" spc="0" b="1" u="heavy">
                <a:solidFill>
                  <a:srgbClr val="808080"/>
                </a:solidFill>
                <a:latin typeface="Courier New"/>
                <a:cs typeface="Courier New"/>
              </a:rPr>
              <a:t>,</a:t>
            </a:r>
            <a:r>
              <a:rPr dirty="0" smtClean="0" sz="1300" spc="4" b="1" u="heavy">
                <a:solidFill>
                  <a:srgbClr val="808080"/>
                </a:solidFill>
                <a:latin typeface="Courier New"/>
                <a:cs typeface="Courier New"/>
              </a:rPr>
              <a:t>6</a:t>
            </a:r>
            <a:r>
              <a:rPr dirty="0" smtClean="0" sz="1300" spc="0" b="1" u="heavy">
                <a:solidFill>
                  <a:srgbClr val="808080"/>
                </a:solidFill>
                <a:latin typeface="Courier New"/>
                <a:cs typeface="Courier New"/>
              </a:rPr>
              <a:t>4</a:t>
            </a:r>
            <a:r>
              <a:rPr dirty="0" smtClean="0" sz="1300" spc="0" b="1" u="heavy">
                <a:solidFill>
                  <a:srgbClr val="808080"/>
                </a:solidFill>
                <a:latin typeface="Courier New"/>
                <a:cs typeface="Courier New"/>
              </a:rPr>
              <a:t>    </a:t>
            </a:r>
            <a:r>
              <a:rPr dirty="0" smtClean="0" sz="1300" spc="762" b="1" u="heavy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                 </a:t>
            </a:r>
            <a:r>
              <a:rPr dirty="0" smtClean="0" sz="1300" spc="620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b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a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n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ch</a:t>
            </a:r>
            <a:r>
              <a:rPr dirty="0" smtClean="0" sz="1300" spc="-76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if</a:t>
            </a:r>
            <a:r>
              <a:rPr dirty="0" smtClean="0" sz="1300" spc="-25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(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(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v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a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l_</a:t>
            </a:r>
            <a:r>
              <a:rPr dirty="0" smtClean="0" sz="1300" spc="-76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&amp;</a:t>
            </a:r>
            <a:r>
              <a:rPr dirty="0" smtClean="0" sz="1300" spc="-17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x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f)</a:t>
            </a:r>
            <a:r>
              <a:rPr dirty="0" smtClean="0" sz="1300" spc="-51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!=</a:t>
            </a:r>
            <a:r>
              <a:rPr dirty="0" smtClean="0" sz="1300" spc="-35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0)</a:t>
            </a:r>
            <a:endParaRPr sz="1300">
              <a:latin typeface="Courier New"/>
              <a:cs typeface="Courier New"/>
            </a:endParaRPr>
          </a:p>
          <a:p>
            <a:pPr marL="288036">
              <a:lnSpc>
                <a:spcPct val="94401"/>
              </a:lnSpc>
              <a:spcBef>
                <a:spcPts val="400"/>
              </a:spcBef>
            </a:pP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5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4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:</a:t>
            </a:r>
            <a:r>
              <a:rPr dirty="0" smtClean="0" sz="1300" spc="-58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ai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    </a:t>
            </a:r>
            <a:r>
              <a:rPr dirty="0" smtClean="0" sz="1300" spc="7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$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1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,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$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1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,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32</a:t>
            </a:r>
            <a:endParaRPr sz="1300">
              <a:latin typeface="Courier New"/>
              <a:cs typeface="Courier New"/>
            </a:endParaRPr>
          </a:p>
          <a:p>
            <a:pPr marL="288036">
              <a:lnSpc>
                <a:spcPct val="94401"/>
              </a:lnSpc>
              <a:spcBef>
                <a:spcPts val="400"/>
              </a:spcBef>
            </a:pP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5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8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:</a:t>
            </a:r>
            <a:r>
              <a:rPr dirty="0" smtClean="0" sz="1300" spc="-58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il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    </a:t>
            </a:r>
            <a:r>
              <a:rPr dirty="0" smtClean="0" sz="1300" spc="7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$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,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1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23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                      </a:t>
            </a:r>
            <a:r>
              <a:rPr dirty="0" smtClean="0" sz="1300" spc="588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l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o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a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d</a:t>
            </a:r>
            <a:r>
              <a:rPr dirty="0" smtClean="0" sz="1300" spc="-51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t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u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rn</a:t>
            </a:r>
            <a:r>
              <a:rPr dirty="0" smtClean="0" sz="1300" spc="-76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v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a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l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u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300" spc="-73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1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2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endParaRPr sz="1300">
              <a:latin typeface="Courier New"/>
              <a:cs typeface="Courier New"/>
            </a:endParaRPr>
          </a:p>
          <a:p>
            <a:pPr marL="288036">
              <a:lnSpc>
                <a:spcPct val="94401"/>
              </a:lnSpc>
              <a:spcBef>
                <a:spcPts val="400"/>
              </a:spcBef>
            </a:pP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5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c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:</a:t>
            </a:r>
            <a:r>
              <a:rPr dirty="0" smtClean="0" sz="1300" spc="-58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l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q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d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   </a:t>
            </a:r>
            <a:r>
              <a:rPr dirty="0" smtClean="0" sz="1300" spc="721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$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,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1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6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(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$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1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)</a:t>
            </a:r>
            <a:endParaRPr sz="1300">
              <a:latin typeface="Courier New"/>
              <a:cs typeface="Courier New"/>
            </a:endParaRPr>
          </a:p>
          <a:p>
            <a:pPr marL="288036">
              <a:lnSpc>
                <a:spcPct val="94401"/>
              </a:lnSpc>
              <a:spcBef>
                <a:spcPts val="400"/>
              </a:spcBef>
            </a:pPr>
            <a:r>
              <a:rPr dirty="0" smtClean="0" sz="1300" spc="0" b="1" u="heavy">
                <a:solidFill>
                  <a:srgbClr val="808080"/>
                </a:solidFill>
                <a:latin typeface="Courier New"/>
                <a:cs typeface="Courier New"/>
              </a:rPr>
              <a:t>6</a:t>
            </a:r>
            <a:r>
              <a:rPr dirty="0" smtClean="0" sz="1300" spc="4" b="1" u="heavy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300" spc="0" b="1" u="heavy">
                <a:solidFill>
                  <a:srgbClr val="808080"/>
                </a:solidFill>
                <a:latin typeface="Courier New"/>
                <a:cs typeface="Courier New"/>
              </a:rPr>
              <a:t>:</a:t>
            </a:r>
            <a:r>
              <a:rPr dirty="0" smtClean="0" sz="1300" spc="-61" b="1" u="heavy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 u="heavy">
                <a:solidFill>
                  <a:srgbClr val="808080"/>
                </a:solidFill>
                <a:latin typeface="Courier New"/>
                <a:cs typeface="Courier New"/>
              </a:rPr>
              <a:t>bi</a:t>
            </a:r>
            <a:r>
              <a:rPr dirty="0" smtClean="0" sz="1300" spc="0" b="1" u="heavy">
                <a:solidFill>
                  <a:srgbClr val="808080"/>
                </a:solidFill>
                <a:latin typeface="Courier New"/>
                <a:cs typeface="Courier New"/>
              </a:rPr>
              <a:t>    </a:t>
            </a:r>
            <a:r>
              <a:rPr dirty="0" smtClean="0" sz="1300" spc="726" b="1" u="heavy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 u="heavy">
                <a:solidFill>
                  <a:srgbClr val="808080"/>
                </a:solidFill>
                <a:latin typeface="Courier New"/>
                <a:cs typeface="Courier New"/>
              </a:rPr>
              <a:t>$0</a:t>
            </a:r>
            <a:r>
              <a:rPr dirty="0" smtClean="0" sz="1300" spc="0" b="1" u="heavy">
                <a:solidFill>
                  <a:srgbClr val="808080"/>
                </a:solidFill>
                <a:latin typeface="Courier New"/>
                <a:cs typeface="Courier New"/>
              </a:rPr>
              <a:t>       </a:t>
            </a:r>
            <a:r>
              <a:rPr dirty="0" smtClean="0" sz="1300" spc="767" b="1" u="heavy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                 </a:t>
            </a:r>
            <a:r>
              <a:rPr dirty="0" smtClean="0" sz="1300" spc="63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return</a:t>
            </a:r>
            <a:endParaRPr sz="1300">
              <a:latin typeface="Courier New"/>
              <a:cs typeface="Courier New"/>
            </a:endParaRPr>
          </a:p>
          <a:p>
            <a:pPr marL="288036">
              <a:lnSpc>
                <a:spcPct val="94401"/>
              </a:lnSpc>
              <a:spcBef>
                <a:spcPts val="400"/>
              </a:spcBef>
            </a:pP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64:</a:t>
            </a:r>
            <a:r>
              <a:rPr dirty="0" smtClean="0" sz="1300" spc="-58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ila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   </a:t>
            </a:r>
            <a:r>
              <a:rPr dirty="0" smtClean="0" sz="1300" spc="721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$5,0</a:t>
            </a:r>
            <a:endParaRPr sz="1300">
              <a:latin typeface="Courier New"/>
              <a:cs typeface="Courier New"/>
            </a:endParaRPr>
          </a:p>
          <a:p>
            <a:pPr marL="288036">
              <a:lnSpc>
                <a:spcPct val="94401"/>
              </a:lnSpc>
              <a:spcBef>
                <a:spcPts val="400"/>
              </a:spcBef>
            </a:pP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6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8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:</a:t>
            </a:r>
            <a:r>
              <a:rPr dirty="0" smtClean="0" sz="1300" spc="-58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il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    </a:t>
            </a:r>
            <a:r>
              <a:rPr dirty="0" smtClean="0" sz="1300" spc="7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$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6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,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1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42</a:t>
            </a:r>
            <a:endParaRPr sz="1300">
              <a:latin typeface="Courier New"/>
              <a:cs typeface="Courier New"/>
            </a:endParaRPr>
          </a:p>
          <a:p>
            <a:pPr marL="288036">
              <a:lnSpc>
                <a:spcPct val="94401"/>
              </a:lnSpc>
              <a:spcBef>
                <a:spcPts val="400"/>
              </a:spcBef>
            </a:pP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6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c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:</a:t>
            </a:r>
            <a:r>
              <a:rPr dirty="0" smtClean="0" sz="1300" spc="-58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b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sl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  </a:t>
            </a:r>
            <a:r>
              <a:rPr dirty="0" smtClean="0" sz="1300" spc="713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$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,0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                        </a:t>
            </a:r>
            <a:r>
              <a:rPr dirty="0" smtClean="0" sz="1300" spc="598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c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a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l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l</a:t>
            </a:r>
            <a:r>
              <a:rPr dirty="0" smtClean="0" sz="1300" spc="-51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p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i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n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t</a:t>
            </a:r>
            <a:endParaRPr sz="1300">
              <a:latin typeface="Courier New"/>
              <a:cs typeface="Courier New"/>
            </a:endParaRPr>
          </a:p>
          <a:p>
            <a:pPr marL="288036">
              <a:lnSpc>
                <a:spcPct val="94401"/>
              </a:lnSpc>
              <a:spcBef>
                <a:spcPts val="400"/>
              </a:spcBef>
            </a:pP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7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:</a:t>
            </a:r>
            <a:r>
              <a:rPr dirty="0" smtClean="0" sz="1300" spc="-58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s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t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o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p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d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300" spc="705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$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,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$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1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,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$1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                    </a:t>
            </a:r>
            <a:r>
              <a:rPr dirty="0" smtClean="0" sz="1300" spc="572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s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t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o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p!</a:t>
            </a:r>
            <a:endParaRPr sz="1300">
              <a:latin typeface="Courier New"/>
              <a:cs typeface="Courier New"/>
            </a:endParaRPr>
          </a:p>
          <a:p>
            <a:pPr marL="288036">
              <a:lnSpc>
                <a:spcPct val="94401"/>
              </a:lnSpc>
              <a:spcBef>
                <a:spcPts val="400"/>
              </a:spcBef>
            </a:pPr>
            <a:r>
              <a:rPr dirty="0" smtClean="0" sz="1300" spc="0" b="1" u="heavy">
                <a:solidFill>
                  <a:srgbClr val="808080"/>
                </a:solidFill>
                <a:latin typeface="Courier New"/>
                <a:cs typeface="Courier New"/>
              </a:rPr>
              <a:t>7</a:t>
            </a:r>
            <a:r>
              <a:rPr dirty="0" smtClean="0" sz="1300" spc="4" b="1" u="heavy">
                <a:solidFill>
                  <a:srgbClr val="808080"/>
                </a:solidFill>
                <a:latin typeface="Courier New"/>
                <a:cs typeface="Courier New"/>
              </a:rPr>
              <a:t>4</a:t>
            </a:r>
            <a:r>
              <a:rPr dirty="0" smtClean="0" sz="1300" spc="0" b="1" u="heavy">
                <a:solidFill>
                  <a:srgbClr val="808080"/>
                </a:solidFill>
                <a:latin typeface="Courier New"/>
                <a:cs typeface="Courier New"/>
              </a:rPr>
              <a:t>:</a:t>
            </a:r>
            <a:r>
              <a:rPr dirty="0" smtClean="0" sz="1300" spc="-61" b="1" u="heavy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 u="heavy">
                <a:solidFill>
                  <a:srgbClr val="808080"/>
                </a:solidFill>
                <a:latin typeface="Courier New"/>
                <a:cs typeface="Courier New"/>
              </a:rPr>
              <a:t>br</a:t>
            </a:r>
            <a:r>
              <a:rPr dirty="0" smtClean="0" sz="1300" spc="0" b="1" u="heavy">
                <a:solidFill>
                  <a:srgbClr val="808080"/>
                </a:solidFill>
                <a:latin typeface="Courier New"/>
                <a:cs typeface="Courier New"/>
              </a:rPr>
              <a:t>    </a:t>
            </a:r>
            <a:r>
              <a:rPr dirty="0" smtClean="0" sz="1300" spc="726" b="1" u="heavy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 u="heavy">
                <a:solidFill>
                  <a:srgbClr val="808080"/>
                </a:solidFill>
                <a:latin typeface="Courier New"/>
                <a:cs typeface="Courier New"/>
              </a:rPr>
              <a:t>54</a:t>
            </a:r>
            <a:r>
              <a:rPr dirty="0" smtClean="0" sz="1300" spc="0" b="1" u="heavy">
                <a:solidFill>
                  <a:srgbClr val="808080"/>
                </a:solidFill>
                <a:latin typeface="Courier New"/>
                <a:cs typeface="Courier New"/>
              </a:rPr>
              <a:t>       </a:t>
            </a:r>
            <a:r>
              <a:rPr dirty="0" smtClean="0" sz="1300" spc="767" b="1" u="heavy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                 </a:t>
            </a:r>
            <a:r>
              <a:rPr dirty="0" smtClean="0" sz="1300" spc="63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b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a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n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ch</a:t>
            </a:r>
            <a:r>
              <a:rPr dirty="0" smtClean="0" sz="1300" spc="-76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b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a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ck</a:t>
            </a:r>
            <a:r>
              <a:rPr dirty="0" smtClean="0" sz="1300" spc="-51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to</a:t>
            </a:r>
            <a:r>
              <a:rPr dirty="0" smtClean="0" sz="1300" spc="-35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t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u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rn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9600" y="1219200"/>
            <a:ext cx="7848600" cy="12203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94401"/>
              </a:lnSpc>
              <a:spcBef>
                <a:spcPts val="430"/>
              </a:spcBef>
            </a:pP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3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2</a:t>
            </a:r>
            <a:r>
              <a:rPr dirty="0" smtClean="0" sz="1300" spc="-58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f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c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(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32</a:t>
            </a:r>
            <a:r>
              <a:rPr dirty="0" smtClean="0" sz="1300" spc="-122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v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l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)</a:t>
            </a:r>
            <a:endParaRPr sz="1300">
              <a:latin typeface="Courier New"/>
              <a:cs typeface="Courier New"/>
            </a:endParaRPr>
          </a:p>
          <a:p>
            <a:pPr marL="91440">
              <a:lnSpc>
                <a:spcPct val="94401"/>
              </a:lnSpc>
              <a:spcBef>
                <a:spcPts val="400"/>
              </a:spcBef>
            </a:pP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  <a:p>
            <a:pPr marL="288036">
              <a:lnSpc>
                <a:spcPct val="94401"/>
              </a:lnSpc>
              <a:spcBef>
                <a:spcPts val="400"/>
              </a:spcBef>
            </a:pP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IG_ASSER</a:t>
            </a:r>
            <a:r>
              <a:rPr dirty="0" smtClean="0" sz="1300" spc="-9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((</a:t>
            </a:r>
            <a:r>
              <a:rPr dirty="0" smtClean="0" sz="1300" spc="-9" b="1">
                <a:solidFill>
                  <a:srgbClr val="99CC00"/>
                </a:solidFill>
                <a:latin typeface="Courier New"/>
                <a:cs typeface="Courier New"/>
              </a:rPr>
              <a:t>v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300" spc="-9" b="1">
                <a:solidFill>
                  <a:srgbClr val="99CC00"/>
                </a:solidFill>
                <a:latin typeface="Courier New"/>
                <a:cs typeface="Courier New"/>
              </a:rPr>
              <a:t>l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1300" spc="-161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&amp;</a:t>
            </a:r>
            <a:r>
              <a:rPr dirty="0" smtClean="0" sz="1300" spc="-17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0xf)</a:t>
            </a:r>
            <a:r>
              <a:rPr dirty="0" smtClean="0" sz="1300" spc="-56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==</a:t>
            </a:r>
            <a:r>
              <a:rPr dirty="0" smtClean="0" sz="1300" spc="-4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0);</a:t>
            </a:r>
            <a:endParaRPr sz="1300">
              <a:latin typeface="Courier New"/>
              <a:cs typeface="Courier New"/>
            </a:endParaRPr>
          </a:p>
          <a:p>
            <a:pPr marL="288036">
              <a:lnSpc>
                <a:spcPct val="94401"/>
              </a:lnSpc>
              <a:spcBef>
                <a:spcPts val="400"/>
              </a:spcBef>
            </a:pP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r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rn</a:t>
            </a:r>
            <a:r>
              <a:rPr dirty="0" smtClean="0" sz="1300" spc="-91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1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2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3;</a:t>
            </a:r>
            <a:endParaRPr sz="1300">
              <a:latin typeface="Courier New"/>
              <a:cs typeface="Courier New"/>
            </a:endParaRPr>
          </a:p>
          <a:p>
            <a:pPr marL="91440">
              <a:lnSpc>
                <a:spcPct val="94401"/>
              </a:lnSpc>
              <a:spcBef>
                <a:spcPts val="400"/>
              </a:spcBef>
            </a:pP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94411" y="4248150"/>
            <a:ext cx="9478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1684747" y="4248150"/>
            <a:ext cx="39202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2571552" y="4248150"/>
            <a:ext cx="589223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1194411" y="5199126"/>
            <a:ext cx="9478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1486742" y="5199126"/>
            <a:ext cx="59019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2274480" y="5199126"/>
            <a:ext cx="88629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1194411" y="6388201"/>
            <a:ext cx="9478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1486742" y="6388201"/>
            <a:ext cx="59019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2274480" y="6388201"/>
            <a:ext cx="88629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609600" y="1219200"/>
            <a:ext cx="7848600" cy="1240536"/>
          </a:xfrm>
          <a:custGeom>
            <a:avLst/>
            <a:gdLst/>
            <a:ahLst/>
            <a:cxnLst/>
            <a:rect l="l" t="t" r="r" b="b"/>
            <a:pathLst>
              <a:path w="7848600" h="1240536">
                <a:moveTo>
                  <a:pt x="0" y="1240536"/>
                </a:moveTo>
                <a:lnTo>
                  <a:pt x="7848600" y="1240536"/>
                </a:lnTo>
                <a:lnTo>
                  <a:pt x="7848600" y="0"/>
                </a:lnTo>
                <a:lnTo>
                  <a:pt x="0" y="0"/>
                </a:lnTo>
                <a:lnTo>
                  <a:pt x="0" y="12405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609600" y="2530475"/>
            <a:ext cx="7848600" cy="4093464"/>
          </a:xfrm>
          <a:custGeom>
            <a:avLst/>
            <a:gdLst/>
            <a:ahLst/>
            <a:cxnLst/>
            <a:rect l="l" t="t" r="r" b="b"/>
            <a:pathLst>
              <a:path w="7848600" h="4093463">
                <a:moveTo>
                  <a:pt x="0" y="4093464"/>
                </a:moveTo>
                <a:lnTo>
                  <a:pt x="7848600" y="4093464"/>
                </a:lnTo>
                <a:lnTo>
                  <a:pt x="7848600" y="0"/>
                </a:lnTo>
                <a:lnTo>
                  <a:pt x="0" y="0"/>
                </a:lnTo>
                <a:lnTo>
                  <a:pt x="0" y="40934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609600" y="2514600"/>
            <a:ext cx="7848600" cy="1981200"/>
          </a:xfrm>
          <a:custGeom>
            <a:avLst/>
            <a:gdLst/>
            <a:ahLst/>
            <a:cxnLst/>
            <a:rect l="l" t="t" r="r" b="b"/>
            <a:pathLst>
              <a:path w="7848600" h="1981200">
                <a:moveTo>
                  <a:pt x="0" y="1981200"/>
                </a:moveTo>
                <a:lnTo>
                  <a:pt x="7848600" y="1981200"/>
                </a:lnTo>
                <a:lnTo>
                  <a:pt x="7848600" y="0"/>
                </a:lnTo>
                <a:lnTo>
                  <a:pt x="0" y="0"/>
                </a:lnTo>
                <a:lnTo>
                  <a:pt x="0" y="1981200"/>
                </a:lnTo>
                <a:close/>
              </a:path>
            </a:pathLst>
          </a:custGeom>
          <a:ln w="381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656838" y="589080"/>
            <a:ext cx="1912973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asserts</a:t>
            </a:r>
            <a:endParaRPr sz="4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9600" y="1219200"/>
            <a:ext cx="7848600" cy="12405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94401"/>
              </a:lnSpc>
              <a:spcBef>
                <a:spcPts val="430"/>
              </a:spcBef>
            </a:pP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3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2</a:t>
            </a:r>
            <a:r>
              <a:rPr dirty="0" smtClean="0" sz="1300" spc="-58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f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c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(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32</a:t>
            </a:r>
            <a:r>
              <a:rPr dirty="0" smtClean="0" sz="1300" spc="-122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v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l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)</a:t>
            </a:r>
            <a:endParaRPr sz="1300">
              <a:latin typeface="Courier New"/>
              <a:cs typeface="Courier New"/>
            </a:endParaRPr>
          </a:p>
          <a:p>
            <a:pPr marL="91440">
              <a:lnSpc>
                <a:spcPct val="94401"/>
              </a:lnSpc>
              <a:spcBef>
                <a:spcPts val="400"/>
              </a:spcBef>
            </a:pP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  <a:p>
            <a:pPr marL="288036">
              <a:lnSpc>
                <a:spcPct val="94401"/>
              </a:lnSpc>
              <a:spcBef>
                <a:spcPts val="400"/>
              </a:spcBef>
            </a:pP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IG_ASSER</a:t>
            </a:r>
            <a:r>
              <a:rPr dirty="0" smtClean="0" sz="1300" spc="-9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((</a:t>
            </a:r>
            <a:r>
              <a:rPr dirty="0" smtClean="0" sz="1300" spc="-9" b="1">
                <a:solidFill>
                  <a:srgbClr val="99CC00"/>
                </a:solidFill>
                <a:latin typeface="Courier New"/>
                <a:cs typeface="Courier New"/>
              </a:rPr>
              <a:t>v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300" spc="-9" b="1">
                <a:solidFill>
                  <a:srgbClr val="99CC00"/>
                </a:solidFill>
                <a:latin typeface="Courier New"/>
                <a:cs typeface="Courier New"/>
              </a:rPr>
              <a:t>l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1300" spc="-161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&amp;</a:t>
            </a:r>
            <a:r>
              <a:rPr dirty="0" smtClean="0" sz="1300" spc="-17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0xf)</a:t>
            </a:r>
            <a:r>
              <a:rPr dirty="0" smtClean="0" sz="1300" spc="-56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==</a:t>
            </a:r>
            <a:r>
              <a:rPr dirty="0" smtClean="0" sz="1300" spc="-4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0);</a:t>
            </a:r>
            <a:endParaRPr sz="1300">
              <a:latin typeface="Courier New"/>
              <a:cs typeface="Courier New"/>
            </a:endParaRPr>
          </a:p>
          <a:p>
            <a:pPr marL="288036">
              <a:lnSpc>
                <a:spcPct val="94401"/>
              </a:lnSpc>
              <a:spcBef>
                <a:spcPts val="400"/>
              </a:spcBef>
            </a:pP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r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rn</a:t>
            </a:r>
            <a:r>
              <a:rPr dirty="0" smtClean="0" sz="1300" spc="-91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1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2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3;</a:t>
            </a:r>
            <a:endParaRPr sz="1300">
              <a:latin typeface="Courier New"/>
              <a:cs typeface="Courier New"/>
            </a:endParaRPr>
          </a:p>
          <a:p>
            <a:pPr marL="91440">
              <a:lnSpc>
                <a:spcPct val="94401"/>
              </a:lnSpc>
              <a:spcBef>
                <a:spcPts val="400"/>
              </a:spcBef>
            </a:pP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9600" y="2459736"/>
            <a:ext cx="7848600" cy="548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09600" y="2514600"/>
            <a:ext cx="7848600" cy="1981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9"/>
              </a:spcBef>
            </a:pPr>
            <a:endParaRPr sz="550"/>
          </a:p>
          <a:p>
            <a:pPr marL="91440">
              <a:lnSpc>
                <a:spcPct val="94401"/>
              </a:lnSpc>
            </a:pP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00000038</a:t>
            </a:r>
            <a:r>
              <a:rPr dirty="0" smtClean="0" sz="1300" spc="-122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&lt;_Z5func_aj</a:t>
            </a:r>
            <a:r>
              <a:rPr dirty="0" smtClean="0" sz="1300" spc="-9" b="1">
                <a:solidFill>
                  <a:srgbClr val="99CC00"/>
                </a:solidFill>
                <a:latin typeface="Courier New"/>
                <a:cs typeface="Courier New"/>
              </a:rPr>
              <a:t>&gt;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:</a:t>
            </a:r>
            <a:endParaRPr sz="1300">
              <a:latin typeface="Courier New"/>
              <a:cs typeface="Courier New"/>
            </a:endParaRPr>
          </a:p>
          <a:p>
            <a:pPr marL="288036">
              <a:lnSpc>
                <a:spcPct val="94401"/>
              </a:lnSpc>
              <a:spcBef>
                <a:spcPts val="400"/>
              </a:spcBef>
            </a:pP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3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8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:</a:t>
            </a:r>
            <a:r>
              <a:rPr dirty="0" smtClean="0" sz="1300" spc="-58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di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  </a:t>
            </a:r>
            <a:r>
              <a:rPr dirty="0" smtClean="0" sz="1300" spc="713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$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2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,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$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3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,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15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                    </a:t>
            </a:r>
            <a:r>
              <a:rPr dirty="0" smtClean="0" sz="1300" spc="592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4FFFFF"/>
                </a:solidFill>
                <a:latin typeface="Courier New"/>
                <a:cs typeface="Courier New"/>
              </a:rPr>
              <a:t>$2</a:t>
            </a:r>
            <a:r>
              <a:rPr dirty="0" smtClean="0" sz="1300" spc="-35" b="1">
                <a:solidFill>
                  <a:srgbClr val="4FFFFF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4FFFFF"/>
                </a:solidFill>
                <a:latin typeface="Courier New"/>
                <a:cs typeface="Courier New"/>
              </a:rPr>
              <a:t>=</a:t>
            </a:r>
            <a:r>
              <a:rPr dirty="0" smtClean="0" sz="1300" spc="-7" b="1">
                <a:solidFill>
                  <a:srgbClr val="4FFFFF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4FFFFF"/>
                </a:solidFill>
                <a:latin typeface="Courier New"/>
                <a:cs typeface="Courier New"/>
              </a:rPr>
              <a:t>(</a:t>
            </a:r>
            <a:r>
              <a:rPr dirty="0" smtClean="0" sz="1300" spc="4" b="1">
                <a:solidFill>
                  <a:srgbClr val="4FFFFF"/>
                </a:solidFill>
                <a:latin typeface="Courier New"/>
                <a:cs typeface="Courier New"/>
              </a:rPr>
              <a:t>v</a:t>
            </a:r>
            <a:r>
              <a:rPr dirty="0" smtClean="0" sz="1300" spc="0" b="1">
                <a:solidFill>
                  <a:srgbClr val="4FFFFF"/>
                </a:solidFill>
                <a:latin typeface="Courier New"/>
                <a:cs typeface="Courier New"/>
              </a:rPr>
              <a:t>a</a:t>
            </a:r>
            <a:r>
              <a:rPr dirty="0" smtClean="0" sz="1300" spc="4" b="1">
                <a:solidFill>
                  <a:srgbClr val="4FFFFF"/>
                </a:solidFill>
                <a:latin typeface="Courier New"/>
                <a:cs typeface="Courier New"/>
              </a:rPr>
              <a:t>l</a:t>
            </a:r>
            <a:r>
              <a:rPr dirty="0" smtClean="0" sz="1300" spc="0" b="1">
                <a:solidFill>
                  <a:srgbClr val="4FFFFF"/>
                </a:solidFill>
                <a:latin typeface="Courier New"/>
                <a:cs typeface="Courier New"/>
              </a:rPr>
              <a:t>_</a:t>
            </a:r>
            <a:r>
              <a:rPr dirty="0" smtClean="0" sz="1300" spc="-73" b="1">
                <a:solidFill>
                  <a:srgbClr val="4FFFFF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4FFFFF"/>
                </a:solidFill>
                <a:latin typeface="Courier New"/>
                <a:cs typeface="Courier New"/>
              </a:rPr>
              <a:t>&amp;</a:t>
            </a:r>
            <a:r>
              <a:rPr dirty="0" smtClean="0" sz="1300" spc="-17" b="1">
                <a:solidFill>
                  <a:srgbClr val="4FFFFF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4FFFFF"/>
                </a:solidFill>
                <a:latin typeface="Courier New"/>
                <a:cs typeface="Courier New"/>
              </a:rPr>
              <a:t>0</a:t>
            </a:r>
            <a:r>
              <a:rPr dirty="0" smtClean="0" sz="1300" spc="4" b="1">
                <a:solidFill>
                  <a:srgbClr val="4FFFFF"/>
                </a:solidFill>
                <a:latin typeface="Courier New"/>
                <a:cs typeface="Courier New"/>
              </a:rPr>
              <a:t>x</a:t>
            </a:r>
            <a:r>
              <a:rPr dirty="0" smtClean="0" sz="1300" spc="0" b="1">
                <a:solidFill>
                  <a:srgbClr val="4FFFFF"/>
                </a:solidFill>
                <a:latin typeface="Courier New"/>
                <a:cs typeface="Courier New"/>
              </a:rPr>
              <a:t>f)</a:t>
            </a:r>
            <a:endParaRPr sz="1300">
              <a:latin typeface="Courier New"/>
              <a:cs typeface="Courier New"/>
            </a:endParaRPr>
          </a:p>
          <a:p>
            <a:pPr marL="288036">
              <a:lnSpc>
                <a:spcPct val="94401"/>
              </a:lnSpc>
              <a:spcBef>
                <a:spcPts val="400"/>
              </a:spcBef>
            </a:pP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3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c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:</a:t>
            </a:r>
            <a:r>
              <a:rPr dirty="0" smtClean="0" sz="1300" spc="-58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qd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  </a:t>
            </a:r>
            <a:r>
              <a:rPr dirty="0" smtClean="0" sz="1300" spc="713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$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0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,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1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6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(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$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1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)</a:t>
            </a:r>
            <a:endParaRPr sz="1300">
              <a:latin typeface="Courier New"/>
              <a:cs typeface="Courier New"/>
            </a:endParaRPr>
          </a:p>
          <a:p>
            <a:pPr marL="288036">
              <a:lnSpc>
                <a:spcPct val="94401"/>
              </a:lnSpc>
              <a:spcBef>
                <a:spcPts val="400"/>
              </a:spcBef>
            </a:pP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4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0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:</a:t>
            </a:r>
            <a:r>
              <a:rPr dirty="0" smtClean="0" sz="1300" spc="-58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i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l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   </a:t>
            </a:r>
            <a:r>
              <a:rPr dirty="0" smtClean="0" sz="1300" spc="721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$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4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,0</a:t>
            </a:r>
            <a:endParaRPr sz="1300">
              <a:latin typeface="Courier New"/>
              <a:cs typeface="Courier New"/>
            </a:endParaRPr>
          </a:p>
          <a:p>
            <a:pPr marL="288036">
              <a:lnSpc>
                <a:spcPct val="94401"/>
              </a:lnSpc>
              <a:spcBef>
                <a:spcPts val="400"/>
              </a:spcBef>
            </a:pP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4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4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:</a:t>
            </a:r>
            <a:r>
              <a:rPr dirty="0" smtClean="0" sz="1300" spc="-58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qd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  </a:t>
            </a:r>
            <a:r>
              <a:rPr dirty="0" smtClean="0" sz="1300" spc="713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$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1</a:t>
            </a:r>
            <a:r>
              <a:rPr dirty="0" smtClean="0" sz="1300" spc="9" b="1">
                <a:solidFill>
                  <a:srgbClr val="99CC00"/>
                </a:solidFill>
                <a:latin typeface="Courier New"/>
                <a:cs typeface="Courier New"/>
              </a:rPr>
              <a:t>,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-32($1)</a:t>
            </a:r>
            <a:endParaRPr sz="1300">
              <a:latin typeface="Courier New"/>
              <a:cs typeface="Courier New"/>
            </a:endParaRPr>
          </a:p>
          <a:p>
            <a:pPr marL="288036">
              <a:lnSpc>
                <a:spcPct val="94401"/>
              </a:lnSpc>
              <a:spcBef>
                <a:spcPts val="400"/>
              </a:spcBef>
            </a:pP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4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8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:</a:t>
            </a:r>
            <a:r>
              <a:rPr dirty="0" smtClean="0" sz="1300" spc="-58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i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l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   </a:t>
            </a:r>
            <a:r>
              <a:rPr dirty="0" smtClean="0" sz="1300" spc="721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$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3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,0</a:t>
            </a:r>
            <a:endParaRPr sz="1300">
              <a:latin typeface="Courier New"/>
              <a:cs typeface="Courier New"/>
            </a:endParaRPr>
          </a:p>
          <a:p>
            <a:pPr marL="288036">
              <a:lnSpc>
                <a:spcPct val="94401"/>
              </a:lnSpc>
              <a:spcBef>
                <a:spcPts val="400"/>
              </a:spcBef>
            </a:pP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4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c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:</a:t>
            </a:r>
            <a:r>
              <a:rPr dirty="0" smtClean="0" sz="1300" spc="-58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ai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    </a:t>
            </a:r>
            <a:r>
              <a:rPr dirty="0" smtClean="0" sz="1300" spc="72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$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1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,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$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1</a:t>
            </a:r>
            <a:r>
              <a:rPr dirty="0" smtClean="0" sz="1300" spc="9" b="1">
                <a:solidFill>
                  <a:srgbClr val="99CC00"/>
                </a:solidFill>
                <a:latin typeface="Courier New"/>
                <a:cs typeface="Courier New"/>
              </a:rPr>
              <a:t>,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-32</a:t>
            </a:r>
            <a:endParaRPr sz="1300">
              <a:latin typeface="Courier New"/>
              <a:cs typeface="Courier New"/>
            </a:endParaRPr>
          </a:p>
          <a:p>
            <a:pPr marL="288036">
              <a:lnSpc>
                <a:spcPct val="94401"/>
              </a:lnSpc>
              <a:spcBef>
                <a:spcPts val="400"/>
              </a:spcBef>
            </a:pPr>
            <a:r>
              <a:rPr dirty="0" smtClean="0" sz="1300" spc="0" b="1" u="heavy">
                <a:solidFill>
                  <a:srgbClr val="99CC00"/>
                </a:solidFill>
                <a:latin typeface="Courier New"/>
                <a:cs typeface="Courier New"/>
              </a:rPr>
              <a:t>5</a:t>
            </a:r>
            <a:r>
              <a:rPr dirty="0" smtClean="0" sz="1300" spc="4" b="1" u="heavy">
                <a:solidFill>
                  <a:srgbClr val="99CC00"/>
                </a:solidFill>
                <a:latin typeface="Courier New"/>
                <a:cs typeface="Courier New"/>
              </a:rPr>
              <a:t>0</a:t>
            </a:r>
            <a:r>
              <a:rPr dirty="0" smtClean="0" sz="1300" spc="0" b="1" u="heavy">
                <a:solidFill>
                  <a:srgbClr val="99CC00"/>
                </a:solidFill>
                <a:latin typeface="Courier New"/>
                <a:cs typeface="Courier New"/>
              </a:rPr>
              <a:t>:</a:t>
            </a:r>
            <a:r>
              <a:rPr dirty="0" smtClean="0" sz="1300" spc="-61" b="1" u="heavy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 u="heavy">
                <a:solidFill>
                  <a:srgbClr val="99CC00"/>
                </a:solidFill>
                <a:latin typeface="Courier New"/>
                <a:cs typeface="Courier New"/>
              </a:rPr>
              <a:t>b</a:t>
            </a:r>
            <a:r>
              <a:rPr dirty="0" smtClean="0" sz="1300" spc="4" b="1" u="heavy">
                <a:solidFill>
                  <a:srgbClr val="99CC00"/>
                </a:solidFill>
                <a:latin typeface="Courier New"/>
                <a:cs typeface="Courier New"/>
              </a:rPr>
              <a:t>r</a:t>
            </a:r>
            <a:r>
              <a:rPr dirty="0" smtClean="0" sz="1300" spc="0" b="1" u="heavy">
                <a:solidFill>
                  <a:srgbClr val="99CC00"/>
                </a:solidFill>
                <a:latin typeface="Courier New"/>
                <a:cs typeface="Courier New"/>
              </a:rPr>
              <a:t>nz</a:t>
            </a:r>
            <a:r>
              <a:rPr dirty="0" smtClean="0" sz="1300" spc="0" b="1" u="heavy">
                <a:solidFill>
                  <a:srgbClr val="99CC00"/>
                </a:solidFill>
                <a:latin typeface="Courier New"/>
                <a:cs typeface="Courier New"/>
              </a:rPr>
              <a:t>  </a:t>
            </a:r>
            <a:r>
              <a:rPr dirty="0" smtClean="0" sz="1300" spc="710" b="1" u="heavy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 u="heavy">
                <a:solidFill>
                  <a:srgbClr val="99CC00"/>
                </a:solidFill>
                <a:latin typeface="Courier New"/>
                <a:cs typeface="Courier New"/>
              </a:rPr>
              <a:t>$</a:t>
            </a:r>
            <a:r>
              <a:rPr dirty="0" smtClean="0" sz="1300" spc="4" b="1" u="heavy">
                <a:solidFill>
                  <a:srgbClr val="99CC00"/>
                </a:solidFill>
                <a:latin typeface="Courier New"/>
                <a:cs typeface="Courier New"/>
              </a:rPr>
              <a:t>2</a:t>
            </a:r>
            <a:r>
              <a:rPr dirty="0" smtClean="0" sz="1300" spc="0" b="1" u="heavy">
                <a:solidFill>
                  <a:srgbClr val="99CC00"/>
                </a:solidFill>
                <a:latin typeface="Courier New"/>
                <a:cs typeface="Courier New"/>
              </a:rPr>
              <a:t>,</a:t>
            </a:r>
            <a:r>
              <a:rPr dirty="0" smtClean="0" sz="1300" spc="4" b="1" u="heavy">
                <a:solidFill>
                  <a:srgbClr val="99CC00"/>
                </a:solidFill>
                <a:latin typeface="Courier New"/>
                <a:cs typeface="Courier New"/>
              </a:rPr>
              <a:t>6</a:t>
            </a:r>
            <a:r>
              <a:rPr dirty="0" smtClean="0" sz="1300" spc="0" b="1" u="heavy">
                <a:solidFill>
                  <a:srgbClr val="99CC00"/>
                </a:solidFill>
                <a:latin typeface="Courier New"/>
                <a:cs typeface="Courier New"/>
              </a:rPr>
              <a:t>4</a:t>
            </a:r>
            <a:r>
              <a:rPr dirty="0" smtClean="0" sz="1300" spc="0" b="1" u="heavy">
                <a:solidFill>
                  <a:srgbClr val="99CC00"/>
                </a:solidFill>
                <a:latin typeface="Courier New"/>
                <a:cs typeface="Courier New"/>
              </a:rPr>
              <a:t>    </a:t>
            </a:r>
            <a:r>
              <a:rPr dirty="0" smtClean="0" sz="1300" spc="762" b="1" u="heavy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                 </a:t>
            </a:r>
            <a:r>
              <a:rPr dirty="0" smtClean="0" sz="1300" spc="62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4FFFFF"/>
                </a:solidFill>
                <a:latin typeface="Courier New"/>
                <a:cs typeface="Courier New"/>
              </a:rPr>
              <a:t>b</a:t>
            </a:r>
            <a:r>
              <a:rPr dirty="0" smtClean="0" sz="1300" spc="4" b="1">
                <a:solidFill>
                  <a:srgbClr val="4FFFFF"/>
                </a:solidFill>
                <a:latin typeface="Courier New"/>
                <a:cs typeface="Courier New"/>
              </a:rPr>
              <a:t>r</a:t>
            </a:r>
            <a:r>
              <a:rPr dirty="0" smtClean="0" sz="1300" spc="0" b="1">
                <a:solidFill>
                  <a:srgbClr val="4FFFFF"/>
                </a:solidFill>
                <a:latin typeface="Courier New"/>
                <a:cs typeface="Courier New"/>
              </a:rPr>
              <a:t>a</a:t>
            </a:r>
            <a:r>
              <a:rPr dirty="0" smtClean="0" sz="1300" spc="4" b="1">
                <a:solidFill>
                  <a:srgbClr val="4FFFFF"/>
                </a:solidFill>
                <a:latin typeface="Courier New"/>
                <a:cs typeface="Courier New"/>
              </a:rPr>
              <a:t>n</a:t>
            </a:r>
            <a:r>
              <a:rPr dirty="0" smtClean="0" sz="1300" spc="0" b="1">
                <a:solidFill>
                  <a:srgbClr val="4FFFFF"/>
                </a:solidFill>
                <a:latin typeface="Courier New"/>
                <a:cs typeface="Courier New"/>
              </a:rPr>
              <a:t>ch</a:t>
            </a:r>
            <a:r>
              <a:rPr dirty="0" smtClean="0" sz="1300" spc="-76" b="1">
                <a:solidFill>
                  <a:srgbClr val="4FFFFF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4FFFFF"/>
                </a:solidFill>
                <a:latin typeface="Courier New"/>
                <a:cs typeface="Courier New"/>
              </a:rPr>
              <a:t>if</a:t>
            </a:r>
            <a:r>
              <a:rPr dirty="0" smtClean="0" sz="1300" spc="-25" b="1">
                <a:solidFill>
                  <a:srgbClr val="4FFFFF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4FFFFF"/>
                </a:solidFill>
                <a:latin typeface="Courier New"/>
                <a:cs typeface="Courier New"/>
              </a:rPr>
              <a:t>(</a:t>
            </a:r>
            <a:r>
              <a:rPr dirty="0" smtClean="0" sz="1300" spc="4" b="1">
                <a:solidFill>
                  <a:srgbClr val="4FFFFF"/>
                </a:solidFill>
                <a:latin typeface="Courier New"/>
                <a:cs typeface="Courier New"/>
              </a:rPr>
              <a:t>(</a:t>
            </a:r>
            <a:r>
              <a:rPr dirty="0" smtClean="0" sz="1300" spc="0" b="1">
                <a:solidFill>
                  <a:srgbClr val="4FFFFF"/>
                </a:solidFill>
                <a:latin typeface="Courier New"/>
                <a:cs typeface="Courier New"/>
              </a:rPr>
              <a:t>v</a:t>
            </a:r>
            <a:r>
              <a:rPr dirty="0" smtClean="0" sz="1300" spc="4" b="1">
                <a:solidFill>
                  <a:srgbClr val="4FFFFF"/>
                </a:solidFill>
                <a:latin typeface="Courier New"/>
                <a:cs typeface="Courier New"/>
              </a:rPr>
              <a:t>a</a:t>
            </a:r>
            <a:r>
              <a:rPr dirty="0" smtClean="0" sz="1300" spc="0" b="1">
                <a:solidFill>
                  <a:srgbClr val="4FFFFF"/>
                </a:solidFill>
                <a:latin typeface="Courier New"/>
                <a:cs typeface="Courier New"/>
              </a:rPr>
              <a:t>l_</a:t>
            </a:r>
            <a:r>
              <a:rPr dirty="0" smtClean="0" sz="1300" spc="-76" b="1">
                <a:solidFill>
                  <a:srgbClr val="4FFFFF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4FFFFF"/>
                </a:solidFill>
                <a:latin typeface="Courier New"/>
                <a:cs typeface="Courier New"/>
              </a:rPr>
              <a:t>&amp;</a:t>
            </a:r>
            <a:r>
              <a:rPr dirty="0" smtClean="0" sz="1300" spc="-17" b="1">
                <a:solidFill>
                  <a:srgbClr val="4FFFFF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4FFFFF"/>
                </a:solidFill>
                <a:latin typeface="Courier New"/>
                <a:cs typeface="Courier New"/>
              </a:rPr>
              <a:t>0</a:t>
            </a:r>
            <a:r>
              <a:rPr dirty="0" smtClean="0" sz="1300" spc="14" b="1">
                <a:solidFill>
                  <a:srgbClr val="4FFFFF"/>
                </a:solidFill>
                <a:latin typeface="Courier New"/>
                <a:cs typeface="Courier New"/>
              </a:rPr>
              <a:t>x</a:t>
            </a:r>
            <a:r>
              <a:rPr dirty="0" smtClean="0" sz="1300" spc="0" b="1">
                <a:solidFill>
                  <a:srgbClr val="58B4BA"/>
                </a:solidFill>
                <a:latin typeface="Courier New"/>
                <a:cs typeface="Courier New"/>
              </a:rPr>
              <a:t>f)</a:t>
            </a:r>
            <a:r>
              <a:rPr dirty="0" smtClean="0" sz="1300" spc="-51" b="1">
                <a:solidFill>
                  <a:srgbClr val="58B4BA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58B4BA"/>
                </a:solidFill>
                <a:latin typeface="Courier New"/>
                <a:cs typeface="Courier New"/>
              </a:rPr>
              <a:t>!=</a:t>
            </a:r>
            <a:r>
              <a:rPr dirty="0" smtClean="0" sz="1300" spc="-35" b="1">
                <a:solidFill>
                  <a:srgbClr val="58B4BA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58B4BA"/>
                </a:solidFill>
                <a:latin typeface="Courier New"/>
                <a:cs typeface="Courier New"/>
              </a:rPr>
              <a:t>0)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9600" y="4495800"/>
            <a:ext cx="7848600" cy="21281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8036">
              <a:lnSpc>
                <a:spcPts val="1410"/>
              </a:lnSpc>
              <a:spcBef>
                <a:spcPts val="70"/>
              </a:spcBef>
            </a:pPr>
            <a:r>
              <a:rPr dirty="0" smtClean="0" baseline="4526" sz="1950" spc="0" b="1">
                <a:solidFill>
                  <a:srgbClr val="808080"/>
                </a:solidFill>
                <a:latin typeface="Courier New"/>
                <a:cs typeface="Courier New"/>
              </a:rPr>
              <a:t>5</a:t>
            </a:r>
            <a:r>
              <a:rPr dirty="0" smtClean="0" baseline="4526" sz="1950" spc="4" b="1">
                <a:solidFill>
                  <a:srgbClr val="808080"/>
                </a:solidFill>
                <a:latin typeface="Courier New"/>
                <a:cs typeface="Courier New"/>
              </a:rPr>
              <a:t>4</a:t>
            </a:r>
            <a:r>
              <a:rPr dirty="0" smtClean="0" baseline="4526" sz="1950" spc="0" b="1">
                <a:solidFill>
                  <a:srgbClr val="808080"/>
                </a:solidFill>
                <a:latin typeface="Courier New"/>
                <a:cs typeface="Courier New"/>
              </a:rPr>
              <a:t>:</a:t>
            </a:r>
            <a:r>
              <a:rPr dirty="0" smtClean="0" baseline="4526" sz="1950" spc="-58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526" sz="1950" spc="0" b="1">
                <a:solidFill>
                  <a:srgbClr val="808080"/>
                </a:solidFill>
                <a:latin typeface="Courier New"/>
                <a:cs typeface="Courier New"/>
              </a:rPr>
              <a:t>ai</a:t>
            </a:r>
            <a:r>
              <a:rPr dirty="0" smtClean="0" baseline="4526" sz="1950" spc="0" b="1">
                <a:solidFill>
                  <a:srgbClr val="808080"/>
                </a:solidFill>
                <a:latin typeface="Courier New"/>
                <a:cs typeface="Courier New"/>
              </a:rPr>
              <a:t>    </a:t>
            </a:r>
            <a:r>
              <a:rPr dirty="0" smtClean="0" baseline="4526" sz="1950" spc="7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526" sz="1950" spc="0" b="1">
                <a:solidFill>
                  <a:srgbClr val="808080"/>
                </a:solidFill>
                <a:latin typeface="Courier New"/>
                <a:cs typeface="Courier New"/>
              </a:rPr>
              <a:t>$</a:t>
            </a:r>
            <a:r>
              <a:rPr dirty="0" smtClean="0" baseline="4526" sz="1950" spc="4" b="1">
                <a:solidFill>
                  <a:srgbClr val="808080"/>
                </a:solidFill>
                <a:latin typeface="Courier New"/>
                <a:cs typeface="Courier New"/>
              </a:rPr>
              <a:t>1</a:t>
            </a:r>
            <a:r>
              <a:rPr dirty="0" smtClean="0" baseline="4526" sz="1950" spc="0" b="1">
                <a:solidFill>
                  <a:srgbClr val="808080"/>
                </a:solidFill>
                <a:latin typeface="Courier New"/>
                <a:cs typeface="Courier New"/>
              </a:rPr>
              <a:t>,</a:t>
            </a:r>
            <a:r>
              <a:rPr dirty="0" smtClean="0" baseline="4526" sz="1950" spc="4" b="1">
                <a:solidFill>
                  <a:srgbClr val="808080"/>
                </a:solidFill>
                <a:latin typeface="Courier New"/>
                <a:cs typeface="Courier New"/>
              </a:rPr>
              <a:t>$</a:t>
            </a:r>
            <a:r>
              <a:rPr dirty="0" smtClean="0" baseline="4526" sz="1950" spc="0" b="1">
                <a:solidFill>
                  <a:srgbClr val="808080"/>
                </a:solidFill>
                <a:latin typeface="Courier New"/>
                <a:cs typeface="Courier New"/>
              </a:rPr>
              <a:t>1</a:t>
            </a:r>
            <a:r>
              <a:rPr dirty="0" smtClean="0" baseline="4526" sz="1950" spc="4" b="1">
                <a:solidFill>
                  <a:srgbClr val="808080"/>
                </a:solidFill>
                <a:latin typeface="Courier New"/>
                <a:cs typeface="Courier New"/>
              </a:rPr>
              <a:t>,</a:t>
            </a:r>
            <a:r>
              <a:rPr dirty="0" smtClean="0" baseline="4526" sz="1950" spc="0" b="1">
                <a:solidFill>
                  <a:srgbClr val="808080"/>
                </a:solidFill>
                <a:latin typeface="Courier New"/>
                <a:cs typeface="Courier New"/>
              </a:rPr>
              <a:t>32</a:t>
            </a:r>
            <a:endParaRPr sz="1300">
              <a:latin typeface="Courier New"/>
              <a:cs typeface="Courier New"/>
            </a:endParaRPr>
          </a:p>
          <a:p>
            <a:pPr marL="288036">
              <a:lnSpc>
                <a:spcPct val="94401"/>
              </a:lnSpc>
              <a:spcBef>
                <a:spcPts val="329"/>
              </a:spcBef>
            </a:pP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5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8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:</a:t>
            </a:r>
            <a:r>
              <a:rPr dirty="0" smtClean="0" sz="1300" spc="-58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il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    </a:t>
            </a:r>
            <a:r>
              <a:rPr dirty="0" smtClean="0" sz="1300" spc="7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$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,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1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23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                      </a:t>
            </a:r>
            <a:r>
              <a:rPr dirty="0" smtClean="0" sz="1300" spc="588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l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o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a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d</a:t>
            </a:r>
            <a:r>
              <a:rPr dirty="0" smtClean="0" sz="1300" spc="-51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t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u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rn</a:t>
            </a:r>
            <a:r>
              <a:rPr dirty="0" smtClean="0" sz="1300" spc="-76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v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a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l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u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300" spc="-73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1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2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endParaRPr sz="1300">
              <a:latin typeface="Courier New"/>
              <a:cs typeface="Courier New"/>
            </a:endParaRPr>
          </a:p>
          <a:p>
            <a:pPr marL="288036">
              <a:lnSpc>
                <a:spcPct val="94401"/>
              </a:lnSpc>
              <a:spcBef>
                <a:spcPts val="400"/>
              </a:spcBef>
            </a:pP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5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c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:</a:t>
            </a:r>
            <a:r>
              <a:rPr dirty="0" smtClean="0" sz="1300" spc="-58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l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q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d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   </a:t>
            </a:r>
            <a:r>
              <a:rPr dirty="0" smtClean="0" sz="1300" spc="721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$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,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1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6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(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$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1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)</a:t>
            </a:r>
            <a:endParaRPr sz="1300">
              <a:latin typeface="Courier New"/>
              <a:cs typeface="Courier New"/>
            </a:endParaRPr>
          </a:p>
          <a:p>
            <a:pPr marL="288036">
              <a:lnSpc>
                <a:spcPct val="94401"/>
              </a:lnSpc>
              <a:spcBef>
                <a:spcPts val="400"/>
              </a:spcBef>
            </a:pPr>
            <a:r>
              <a:rPr dirty="0" smtClean="0" sz="1300" spc="0" b="1" u="heavy">
                <a:solidFill>
                  <a:srgbClr val="808080"/>
                </a:solidFill>
                <a:latin typeface="Courier New"/>
                <a:cs typeface="Courier New"/>
              </a:rPr>
              <a:t>6</a:t>
            </a:r>
            <a:r>
              <a:rPr dirty="0" smtClean="0" sz="1300" spc="4" b="1" u="heavy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300" spc="0" b="1" u="heavy">
                <a:solidFill>
                  <a:srgbClr val="808080"/>
                </a:solidFill>
                <a:latin typeface="Courier New"/>
                <a:cs typeface="Courier New"/>
              </a:rPr>
              <a:t>:</a:t>
            </a:r>
            <a:r>
              <a:rPr dirty="0" smtClean="0" sz="1300" spc="-61" b="1" u="heavy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 u="heavy">
                <a:solidFill>
                  <a:srgbClr val="808080"/>
                </a:solidFill>
                <a:latin typeface="Courier New"/>
                <a:cs typeface="Courier New"/>
              </a:rPr>
              <a:t>bi</a:t>
            </a:r>
            <a:r>
              <a:rPr dirty="0" smtClean="0" sz="1300" spc="0" b="1" u="heavy">
                <a:solidFill>
                  <a:srgbClr val="808080"/>
                </a:solidFill>
                <a:latin typeface="Courier New"/>
                <a:cs typeface="Courier New"/>
              </a:rPr>
              <a:t>    </a:t>
            </a:r>
            <a:r>
              <a:rPr dirty="0" smtClean="0" sz="1300" spc="726" b="1" u="heavy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 u="heavy">
                <a:solidFill>
                  <a:srgbClr val="808080"/>
                </a:solidFill>
                <a:latin typeface="Courier New"/>
                <a:cs typeface="Courier New"/>
              </a:rPr>
              <a:t>$0</a:t>
            </a:r>
            <a:r>
              <a:rPr dirty="0" smtClean="0" sz="1300" spc="0" b="1" u="heavy">
                <a:solidFill>
                  <a:srgbClr val="808080"/>
                </a:solidFill>
                <a:latin typeface="Courier New"/>
                <a:cs typeface="Courier New"/>
              </a:rPr>
              <a:t>       </a:t>
            </a:r>
            <a:r>
              <a:rPr dirty="0" smtClean="0" sz="1300" spc="767" b="1" u="heavy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                 </a:t>
            </a:r>
            <a:r>
              <a:rPr dirty="0" smtClean="0" sz="1300" spc="63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return</a:t>
            </a:r>
            <a:endParaRPr sz="1300">
              <a:latin typeface="Courier New"/>
              <a:cs typeface="Courier New"/>
            </a:endParaRPr>
          </a:p>
          <a:p>
            <a:pPr marL="288036">
              <a:lnSpc>
                <a:spcPct val="94401"/>
              </a:lnSpc>
              <a:spcBef>
                <a:spcPts val="400"/>
              </a:spcBef>
            </a:pP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64:</a:t>
            </a:r>
            <a:r>
              <a:rPr dirty="0" smtClean="0" sz="1300" spc="-58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ila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   </a:t>
            </a:r>
            <a:r>
              <a:rPr dirty="0" smtClean="0" sz="1300" spc="721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$5,0</a:t>
            </a:r>
            <a:endParaRPr sz="1300">
              <a:latin typeface="Courier New"/>
              <a:cs typeface="Courier New"/>
            </a:endParaRPr>
          </a:p>
          <a:p>
            <a:pPr marL="288036">
              <a:lnSpc>
                <a:spcPct val="94401"/>
              </a:lnSpc>
              <a:spcBef>
                <a:spcPts val="400"/>
              </a:spcBef>
            </a:pP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6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8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:</a:t>
            </a:r>
            <a:r>
              <a:rPr dirty="0" smtClean="0" sz="1300" spc="-58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il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    </a:t>
            </a:r>
            <a:r>
              <a:rPr dirty="0" smtClean="0" sz="1300" spc="7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$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6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,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1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42</a:t>
            </a:r>
            <a:endParaRPr sz="1300">
              <a:latin typeface="Courier New"/>
              <a:cs typeface="Courier New"/>
            </a:endParaRPr>
          </a:p>
          <a:p>
            <a:pPr marL="288036">
              <a:lnSpc>
                <a:spcPct val="94401"/>
              </a:lnSpc>
              <a:spcBef>
                <a:spcPts val="400"/>
              </a:spcBef>
            </a:pP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6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c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:</a:t>
            </a:r>
            <a:r>
              <a:rPr dirty="0" smtClean="0" sz="1300" spc="-58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b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sl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  </a:t>
            </a:r>
            <a:r>
              <a:rPr dirty="0" smtClean="0" sz="1300" spc="713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$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,0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                        </a:t>
            </a:r>
            <a:r>
              <a:rPr dirty="0" smtClean="0" sz="1300" spc="598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c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a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l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l</a:t>
            </a:r>
            <a:r>
              <a:rPr dirty="0" smtClean="0" sz="1300" spc="-51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p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i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n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t</a:t>
            </a:r>
            <a:endParaRPr sz="1300">
              <a:latin typeface="Courier New"/>
              <a:cs typeface="Courier New"/>
            </a:endParaRPr>
          </a:p>
          <a:p>
            <a:pPr marL="288036">
              <a:lnSpc>
                <a:spcPct val="94401"/>
              </a:lnSpc>
              <a:spcBef>
                <a:spcPts val="400"/>
              </a:spcBef>
            </a:pP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7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:</a:t>
            </a:r>
            <a:r>
              <a:rPr dirty="0" smtClean="0" sz="1300" spc="-58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s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t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o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p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d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300" spc="705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$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,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$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1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,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$1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                    </a:t>
            </a:r>
            <a:r>
              <a:rPr dirty="0" smtClean="0" sz="1300" spc="572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s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t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o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p!</a:t>
            </a:r>
            <a:endParaRPr sz="1300">
              <a:latin typeface="Courier New"/>
              <a:cs typeface="Courier New"/>
            </a:endParaRPr>
          </a:p>
          <a:p>
            <a:pPr marL="288036">
              <a:lnSpc>
                <a:spcPct val="94401"/>
              </a:lnSpc>
              <a:spcBef>
                <a:spcPts val="400"/>
              </a:spcBef>
            </a:pPr>
            <a:r>
              <a:rPr dirty="0" smtClean="0" sz="1300" spc="0" b="1" u="heavy">
                <a:solidFill>
                  <a:srgbClr val="808080"/>
                </a:solidFill>
                <a:latin typeface="Courier New"/>
                <a:cs typeface="Courier New"/>
              </a:rPr>
              <a:t>7</a:t>
            </a:r>
            <a:r>
              <a:rPr dirty="0" smtClean="0" sz="1300" spc="4" b="1" u="heavy">
                <a:solidFill>
                  <a:srgbClr val="808080"/>
                </a:solidFill>
                <a:latin typeface="Courier New"/>
                <a:cs typeface="Courier New"/>
              </a:rPr>
              <a:t>4</a:t>
            </a:r>
            <a:r>
              <a:rPr dirty="0" smtClean="0" sz="1300" spc="0" b="1" u="heavy">
                <a:solidFill>
                  <a:srgbClr val="808080"/>
                </a:solidFill>
                <a:latin typeface="Courier New"/>
                <a:cs typeface="Courier New"/>
              </a:rPr>
              <a:t>:</a:t>
            </a:r>
            <a:r>
              <a:rPr dirty="0" smtClean="0" sz="1300" spc="-61" b="1" u="heavy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 u="heavy">
                <a:solidFill>
                  <a:srgbClr val="808080"/>
                </a:solidFill>
                <a:latin typeface="Courier New"/>
                <a:cs typeface="Courier New"/>
              </a:rPr>
              <a:t>br</a:t>
            </a:r>
            <a:r>
              <a:rPr dirty="0" smtClean="0" sz="1300" spc="0" b="1" u="heavy">
                <a:solidFill>
                  <a:srgbClr val="808080"/>
                </a:solidFill>
                <a:latin typeface="Courier New"/>
                <a:cs typeface="Courier New"/>
              </a:rPr>
              <a:t>    </a:t>
            </a:r>
            <a:r>
              <a:rPr dirty="0" smtClean="0" sz="1300" spc="726" b="1" u="heavy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 u="heavy">
                <a:solidFill>
                  <a:srgbClr val="808080"/>
                </a:solidFill>
                <a:latin typeface="Courier New"/>
                <a:cs typeface="Courier New"/>
              </a:rPr>
              <a:t>54</a:t>
            </a:r>
            <a:r>
              <a:rPr dirty="0" smtClean="0" sz="1300" spc="0" b="1" u="heavy">
                <a:solidFill>
                  <a:srgbClr val="808080"/>
                </a:solidFill>
                <a:latin typeface="Courier New"/>
                <a:cs typeface="Courier New"/>
              </a:rPr>
              <a:t>       </a:t>
            </a:r>
            <a:r>
              <a:rPr dirty="0" smtClean="0" sz="1300" spc="767" b="1" u="heavy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                 </a:t>
            </a:r>
            <a:r>
              <a:rPr dirty="0" smtClean="0" sz="1300" spc="63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b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a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n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ch</a:t>
            </a:r>
            <a:r>
              <a:rPr dirty="0" smtClean="0" sz="1300" spc="-76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b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a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ck</a:t>
            </a:r>
            <a:r>
              <a:rPr dirty="0" smtClean="0" sz="1300" spc="-51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to</a:t>
            </a:r>
            <a:r>
              <a:rPr dirty="0" smtClean="0" sz="1300" spc="-35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t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u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rn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94411" y="4248150"/>
            <a:ext cx="9478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1684747" y="4248150"/>
            <a:ext cx="39202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2571552" y="4248150"/>
            <a:ext cx="589223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1194411" y="5199126"/>
            <a:ext cx="9478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1486742" y="5199126"/>
            <a:ext cx="59019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2274480" y="5199126"/>
            <a:ext cx="88629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1194411" y="6388201"/>
            <a:ext cx="9478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1486742" y="6388201"/>
            <a:ext cx="59019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2274480" y="6388201"/>
            <a:ext cx="88629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609600" y="1219200"/>
            <a:ext cx="7848600" cy="1240536"/>
          </a:xfrm>
          <a:custGeom>
            <a:avLst/>
            <a:gdLst/>
            <a:ahLst/>
            <a:cxnLst/>
            <a:rect l="l" t="t" r="r" b="b"/>
            <a:pathLst>
              <a:path w="7848600" h="1240536">
                <a:moveTo>
                  <a:pt x="0" y="1240536"/>
                </a:moveTo>
                <a:lnTo>
                  <a:pt x="7848600" y="1240536"/>
                </a:lnTo>
                <a:lnTo>
                  <a:pt x="7848600" y="0"/>
                </a:lnTo>
                <a:lnTo>
                  <a:pt x="0" y="0"/>
                </a:lnTo>
                <a:lnTo>
                  <a:pt x="0" y="12405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609600" y="2530475"/>
            <a:ext cx="7848600" cy="4093464"/>
          </a:xfrm>
          <a:custGeom>
            <a:avLst/>
            <a:gdLst/>
            <a:ahLst/>
            <a:cxnLst/>
            <a:rect l="l" t="t" r="r" b="b"/>
            <a:pathLst>
              <a:path w="7848600" h="4093463">
                <a:moveTo>
                  <a:pt x="0" y="4093464"/>
                </a:moveTo>
                <a:lnTo>
                  <a:pt x="7848600" y="4093464"/>
                </a:lnTo>
                <a:lnTo>
                  <a:pt x="7848600" y="0"/>
                </a:lnTo>
                <a:lnTo>
                  <a:pt x="0" y="0"/>
                </a:lnTo>
                <a:lnTo>
                  <a:pt x="0" y="40934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897636" y="4430141"/>
            <a:ext cx="2263140" cy="0"/>
          </a:xfrm>
          <a:custGeom>
            <a:avLst/>
            <a:gdLst/>
            <a:ahLst/>
            <a:cxnLst/>
            <a:rect l="l" t="t" r="r" b="b"/>
            <a:pathLst>
              <a:path w="2263140" h="0">
                <a:moveTo>
                  <a:pt x="0" y="0"/>
                </a:moveTo>
                <a:lnTo>
                  <a:pt x="2263140" y="0"/>
                </a:lnTo>
              </a:path>
            </a:pathLst>
          </a:custGeom>
          <a:ln w="18033">
            <a:solidFill>
              <a:srgbClr val="99CC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897636" y="5381117"/>
            <a:ext cx="2263140" cy="0"/>
          </a:xfrm>
          <a:custGeom>
            <a:avLst/>
            <a:gdLst/>
            <a:ahLst/>
            <a:cxnLst/>
            <a:rect l="l" t="t" r="r" b="b"/>
            <a:pathLst>
              <a:path w="2263140" h="0">
                <a:moveTo>
                  <a:pt x="0" y="0"/>
                </a:moveTo>
                <a:lnTo>
                  <a:pt x="2263140" y="0"/>
                </a:lnTo>
              </a:path>
            </a:pathLst>
          </a:custGeom>
          <a:ln w="18033">
            <a:solidFill>
              <a:srgbClr val="99CC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609600" y="4419600"/>
            <a:ext cx="7848600" cy="990600"/>
          </a:xfrm>
          <a:custGeom>
            <a:avLst/>
            <a:gdLst/>
            <a:ahLst/>
            <a:cxnLst/>
            <a:rect l="l" t="t" r="r" b="b"/>
            <a:pathLst>
              <a:path w="7848600" h="990600">
                <a:moveTo>
                  <a:pt x="0" y="990600"/>
                </a:moveTo>
                <a:lnTo>
                  <a:pt x="7848600" y="990600"/>
                </a:lnTo>
                <a:lnTo>
                  <a:pt x="78486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ln w="381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656838" y="589080"/>
            <a:ext cx="1912973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asserts</a:t>
            </a:r>
            <a:endParaRPr sz="4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9600" y="2530475"/>
            <a:ext cx="7848600" cy="18891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94401"/>
              </a:lnSpc>
              <a:spcBef>
                <a:spcPts val="434"/>
              </a:spcBef>
            </a:pP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00000038</a:t>
            </a:r>
            <a:r>
              <a:rPr dirty="0" smtClean="0" sz="1300" spc="-122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&lt;_Z5func_aj</a:t>
            </a:r>
            <a:r>
              <a:rPr dirty="0" smtClean="0" sz="1300" spc="-9" b="1">
                <a:solidFill>
                  <a:srgbClr val="99CC00"/>
                </a:solidFill>
                <a:latin typeface="Courier New"/>
                <a:cs typeface="Courier New"/>
              </a:rPr>
              <a:t>&gt;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:</a:t>
            </a:r>
            <a:endParaRPr sz="1300">
              <a:latin typeface="Courier New"/>
              <a:cs typeface="Courier New"/>
            </a:endParaRPr>
          </a:p>
          <a:p>
            <a:pPr marL="288036">
              <a:lnSpc>
                <a:spcPct val="94401"/>
              </a:lnSpc>
              <a:spcBef>
                <a:spcPts val="400"/>
              </a:spcBef>
            </a:pP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3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8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:</a:t>
            </a:r>
            <a:r>
              <a:rPr dirty="0" smtClean="0" sz="1300" spc="-58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di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  </a:t>
            </a:r>
            <a:r>
              <a:rPr dirty="0" smtClean="0" sz="1300" spc="713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$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2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,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$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3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,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15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                    </a:t>
            </a:r>
            <a:r>
              <a:rPr dirty="0" smtClean="0" sz="1300" spc="592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4FFFFF"/>
                </a:solidFill>
                <a:latin typeface="Courier New"/>
                <a:cs typeface="Courier New"/>
              </a:rPr>
              <a:t>$2</a:t>
            </a:r>
            <a:r>
              <a:rPr dirty="0" smtClean="0" sz="1300" spc="-35" b="1">
                <a:solidFill>
                  <a:srgbClr val="4FFFFF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4FFFFF"/>
                </a:solidFill>
                <a:latin typeface="Courier New"/>
                <a:cs typeface="Courier New"/>
              </a:rPr>
              <a:t>=</a:t>
            </a:r>
            <a:r>
              <a:rPr dirty="0" smtClean="0" sz="1300" spc="-7" b="1">
                <a:solidFill>
                  <a:srgbClr val="4FFFFF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4FFFFF"/>
                </a:solidFill>
                <a:latin typeface="Courier New"/>
                <a:cs typeface="Courier New"/>
              </a:rPr>
              <a:t>(</a:t>
            </a:r>
            <a:r>
              <a:rPr dirty="0" smtClean="0" sz="1300" spc="4" b="1">
                <a:solidFill>
                  <a:srgbClr val="4FFFFF"/>
                </a:solidFill>
                <a:latin typeface="Courier New"/>
                <a:cs typeface="Courier New"/>
              </a:rPr>
              <a:t>v</a:t>
            </a:r>
            <a:r>
              <a:rPr dirty="0" smtClean="0" sz="1300" spc="0" b="1">
                <a:solidFill>
                  <a:srgbClr val="4FFFFF"/>
                </a:solidFill>
                <a:latin typeface="Courier New"/>
                <a:cs typeface="Courier New"/>
              </a:rPr>
              <a:t>a</a:t>
            </a:r>
            <a:r>
              <a:rPr dirty="0" smtClean="0" sz="1300" spc="4" b="1">
                <a:solidFill>
                  <a:srgbClr val="4FFFFF"/>
                </a:solidFill>
                <a:latin typeface="Courier New"/>
                <a:cs typeface="Courier New"/>
              </a:rPr>
              <a:t>l</a:t>
            </a:r>
            <a:r>
              <a:rPr dirty="0" smtClean="0" sz="1300" spc="0" b="1">
                <a:solidFill>
                  <a:srgbClr val="4FFFFF"/>
                </a:solidFill>
                <a:latin typeface="Courier New"/>
                <a:cs typeface="Courier New"/>
              </a:rPr>
              <a:t>_</a:t>
            </a:r>
            <a:r>
              <a:rPr dirty="0" smtClean="0" sz="1300" spc="-73" b="1">
                <a:solidFill>
                  <a:srgbClr val="4FFFFF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4FFFFF"/>
                </a:solidFill>
                <a:latin typeface="Courier New"/>
                <a:cs typeface="Courier New"/>
              </a:rPr>
              <a:t>&amp;</a:t>
            </a:r>
            <a:r>
              <a:rPr dirty="0" smtClean="0" sz="1300" spc="-17" b="1">
                <a:solidFill>
                  <a:srgbClr val="4FFFFF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4FFFFF"/>
                </a:solidFill>
                <a:latin typeface="Courier New"/>
                <a:cs typeface="Courier New"/>
              </a:rPr>
              <a:t>0</a:t>
            </a:r>
            <a:r>
              <a:rPr dirty="0" smtClean="0" sz="1300" spc="4" b="1">
                <a:solidFill>
                  <a:srgbClr val="4FFFFF"/>
                </a:solidFill>
                <a:latin typeface="Courier New"/>
                <a:cs typeface="Courier New"/>
              </a:rPr>
              <a:t>x</a:t>
            </a:r>
            <a:r>
              <a:rPr dirty="0" smtClean="0" sz="1300" spc="0" b="1">
                <a:solidFill>
                  <a:srgbClr val="4FFFFF"/>
                </a:solidFill>
                <a:latin typeface="Courier New"/>
                <a:cs typeface="Courier New"/>
              </a:rPr>
              <a:t>f)</a:t>
            </a:r>
            <a:endParaRPr sz="1300">
              <a:latin typeface="Courier New"/>
              <a:cs typeface="Courier New"/>
            </a:endParaRPr>
          </a:p>
          <a:p>
            <a:pPr marL="288036">
              <a:lnSpc>
                <a:spcPct val="94401"/>
              </a:lnSpc>
              <a:spcBef>
                <a:spcPts val="400"/>
              </a:spcBef>
            </a:pP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3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c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:</a:t>
            </a:r>
            <a:r>
              <a:rPr dirty="0" smtClean="0" sz="1300" spc="-58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qd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  </a:t>
            </a:r>
            <a:r>
              <a:rPr dirty="0" smtClean="0" sz="1300" spc="713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$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0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,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1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6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(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$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1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)</a:t>
            </a:r>
            <a:endParaRPr sz="1300">
              <a:latin typeface="Courier New"/>
              <a:cs typeface="Courier New"/>
            </a:endParaRPr>
          </a:p>
          <a:p>
            <a:pPr marL="288036">
              <a:lnSpc>
                <a:spcPct val="94401"/>
              </a:lnSpc>
              <a:spcBef>
                <a:spcPts val="400"/>
              </a:spcBef>
            </a:pP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4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0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:</a:t>
            </a:r>
            <a:r>
              <a:rPr dirty="0" smtClean="0" sz="1300" spc="-58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i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l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   </a:t>
            </a:r>
            <a:r>
              <a:rPr dirty="0" smtClean="0" sz="1300" spc="721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$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4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,0</a:t>
            </a:r>
            <a:endParaRPr sz="1300">
              <a:latin typeface="Courier New"/>
              <a:cs typeface="Courier New"/>
            </a:endParaRPr>
          </a:p>
          <a:p>
            <a:pPr marL="288036">
              <a:lnSpc>
                <a:spcPct val="94401"/>
              </a:lnSpc>
              <a:spcBef>
                <a:spcPts val="400"/>
              </a:spcBef>
            </a:pP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4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4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:</a:t>
            </a:r>
            <a:r>
              <a:rPr dirty="0" smtClean="0" sz="1300" spc="-58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qd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  </a:t>
            </a:r>
            <a:r>
              <a:rPr dirty="0" smtClean="0" sz="1300" spc="713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$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1</a:t>
            </a:r>
            <a:r>
              <a:rPr dirty="0" smtClean="0" sz="1300" spc="9" b="1">
                <a:solidFill>
                  <a:srgbClr val="99CC00"/>
                </a:solidFill>
                <a:latin typeface="Courier New"/>
                <a:cs typeface="Courier New"/>
              </a:rPr>
              <a:t>,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-32($1)</a:t>
            </a:r>
            <a:endParaRPr sz="1300">
              <a:latin typeface="Courier New"/>
              <a:cs typeface="Courier New"/>
            </a:endParaRPr>
          </a:p>
          <a:p>
            <a:pPr marL="288036">
              <a:lnSpc>
                <a:spcPct val="94401"/>
              </a:lnSpc>
              <a:spcBef>
                <a:spcPts val="400"/>
              </a:spcBef>
            </a:pP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4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8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:</a:t>
            </a:r>
            <a:r>
              <a:rPr dirty="0" smtClean="0" sz="1300" spc="-58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i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l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   </a:t>
            </a:r>
            <a:r>
              <a:rPr dirty="0" smtClean="0" sz="1300" spc="721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$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3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,0</a:t>
            </a:r>
            <a:endParaRPr sz="1300">
              <a:latin typeface="Courier New"/>
              <a:cs typeface="Courier New"/>
            </a:endParaRPr>
          </a:p>
          <a:p>
            <a:pPr marL="288036">
              <a:lnSpc>
                <a:spcPct val="94401"/>
              </a:lnSpc>
              <a:spcBef>
                <a:spcPts val="400"/>
              </a:spcBef>
            </a:pP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4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c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:</a:t>
            </a:r>
            <a:r>
              <a:rPr dirty="0" smtClean="0" sz="1300" spc="-58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ai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    </a:t>
            </a:r>
            <a:r>
              <a:rPr dirty="0" smtClean="0" sz="1300" spc="72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$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1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,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$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1</a:t>
            </a:r>
            <a:r>
              <a:rPr dirty="0" smtClean="0" sz="1300" spc="9" b="1">
                <a:solidFill>
                  <a:srgbClr val="99CC00"/>
                </a:solidFill>
                <a:latin typeface="Courier New"/>
                <a:cs typeface="Courier New"/>
              </a:rPr>
              <a:t>,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-32</a:t>
            </a:r>
            <a:endParaRPr sz="1300">
              <a:latin typeface="Courier New"/>
              <a:cs typeface="Courier New"/>
            </a:endParaRPr>
          </a:p>
          <a:p>
            <a:pPr marL="288036">
              <a:lnSpc>
                <a:spcPts val="1330"/>
              </a:lnSpc>
              <a:spcBef>
                <a:spcPts val="466"/>
              </a:spcBef>
            </a:pP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5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0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:</a:t>
            </a:r>
            <a:r>
              <a:rPr dirty="0" smtClean="0" sz="1300" spc="-58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b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r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nz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  </a:t>
            </a:r>
            <a:r>
              <a:rPr dirty="0" smtClean="0" sz="1300" spc="713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$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2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,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6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4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                       </a:t>
            </a:r>
            <a:r>
              <a:rPr dirty="0" smtClean="0" sz="1300" spc="61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4FFFFF"/>
                </a:solidFill>
                <a:latin typeface="Courier New"/>
                <a:cs typeface="Courier New"/>
              </a:rPr>
              <a:t>b</a:t>
            </a:r>
            <a:r>
              <a:rPr dirty="0" smtClean="0" sz="1300" spc="4" b="1">
                <a:solidFill>
                  <a:srgbClr val="4FFFFF"/>
                </a:solidFill>
                <a:latin typeface="Courier New"/>
                <a:cs typeface="Courier New"/>
              </a:rPr>
              <a:t>r</a:t>
            </a:r>
            <a:r>
              <a:rPr dirty="0" smtClean="0" sz="1300" spc="0" b="1">
                <a:solidFill>
                  <a:srgbClr val="4FFFFF"/>
                </a:solidFill>
                <a:latin typeface="Courier New"/>
                <a:cs typeface="Courier New"/>
              </a:rPr>
              <a:t>a</a:t>
            </a:r>
            <a:r>
              <a:rPr dirty="0" smtClean="0" sz="1300" spc="4" b="1">
                <a:solidFill>
                  <a:srgbClr val="4FFFFF"/>
                </a:solidFill>
                <a:latin typeface="Courier New"/>
                <a:cs typeface="Courier New"/>
              </a:rPr>
              <a:t>n</a:t>
            </a:r>
            <a:r>
              <a:rPr dirty="0" smtClean="0" sz="1300" spc="0" b="1">
                <a:solidFill>
                  <a:srgbClr val="4FFFFF"/>
                </a:solidFill>
                <a:latin typeface="Courier New"/>
                <a:cs typeface="Courier New"/>
              </a:rPr>
              <a:t>ch</a:t>
            </a:r>
            <a:r>
              <a:rPr dirty="0" smtClean="0" sz="1300" spc="-76" b="1">
                <a:solidFill>
                  <a:srgbClr val="4FFFFF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4FFFFF"/>
                </a:solidFill>
                <a:latin typeface="Courier New"/>
                <a:cs typeface="Courier New"/>
              </a:rPr>
              <a:t>if</a:t>
            </a:r>
            <a:r>
              <a:rPr dirty="0" smtClean="0" sz="1300" spc="-25" b="1">
                <a:solidFill>
                  <a:srgbClr val="4FFFFF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4FFFFF"/>
                </a:solidFill>
                <a:latin typeface="Courier New"/>
                <a:cs typeface="Courier New"/>
              </a:rPr>
              <a:t>(</a:t>
            </a:r>
            <a:r>
              <a:rPr dirty="0" smtClean="0" sz="1300" spc="4" b="1">
                <a:solidFill>
                  <a:srgbClr val="4FFFFF"/>
                </a:solidFill>
                <a:latin typeface="Courier New"/>
                <a:cs typeface="Courier New"/>
              </a:rPr>
              <a:t>(</a:t>
            </a:r>
            <a:r>
              <a:rPr dirty="0" smtClean="0" sz="1300" spc="0" b="1">
                <a:solidFill>
                  <a:srgbClr val="4FFFFF"/>
                </a:solidFill>
                <a:latin typeface="Courier New"/>
                <a:cs typeface="Courier New"/>
              </a:rPr>
              <a:t>v</a:t>
            </a:r>
            <a:r>
              <a:rPr dirty="0" smtClean="0" sz="1300" spc="4" b="1">
                <a:solidFill>
                  <a:srgbClr val="4FFFFF"/>
                </a:solidFill>
                <a:latin typeface="Courier New"/>
                <a:cs typeface="Courier New"/>
              </a:rPr>
              <a:t>a</a:t>
            </a:r>
            <a:r>
              <a:rPr dirty="0" smtClean="0" sz="1300" spc="0" b="1">
                <a:solidFill>
                  <a:srgbClr val="4FFFFF"/>
                </a:solidFill>
                <a:latin typeface="Courier New"/>
                <a:cs typeface="Courier New"/>
              </a:rPr>
              <a:t>l_</a:t>
            </a:r>
            <a:r>
              <a:rPr dirty="0" smtClean="0" sz="1300" spc="-76" b="1">
                <a:solidFill>
                  <a:srgbClr val="4FFFFF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4FFFFF"/>
                </a:solidFill>
                <a:latin typeface="Courier New"/>
                <a:cs typeface="Courier New"/>
              </a:rPr>
              <a:t>&amp;</a:t>
            </a:r>
            <a:r>
              <a:rPr dirty="0" smtClean="0" sz="1300" spc="-17" b="1">
                <a:solidFill>
                  <a:srgbClr val="4FFFFF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4FFFFF"/>
                </a:solidFill>
                <a:latin typeface="Courier New"/>
                <a:cs typeface="Courier New"/>
              </a:rPr>
              <a:t>0</a:t>
            </a:r>
            <a:r>
              <a:rPr dirty="0" smtClean="0" sz="1300" spc="14" b="1">
                <a:solidFill>
                  <a:srgbClr val="4FFFFF"/>
                </a:solidFill>
                <a:latin typeface="Courier New"/>
                <a:cs typeface="Courier New"/>
              </a:rPr>
              <a:t>x</a:t>
            </a:r>
            <a:r>
              <a:rPr dirty="0" smtClean="0" sz="1300" spc="0" b="1">
                <a:solidFill>
                  <a:srgbClr val="58B4BA"/>
                </a:solidFill>
                <a:latin typeface="Courier New"/>
                <a:cs typeface="Courier New"/>
              </a:rPr>
              <a:t>f)</a:t>
            </a:r>
            <a:r>
              <a:rPr dirty="0" smtClean="0" sz="1300" spc="-51" b="1">
                <a:solidFill>
                  <a:srgbClr val="58B4BA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58B4BA"/>
                </a:solidFill>
                <a:latin typeface="Courier New"/>
                <a:cs typeface="Courier New"/>
              </a:rPr>
              <a:t>!=</a:t>
            </a:r>
            <a:r>
              <a:rPr dirty="0" smtClean="0" sz="1300" spc="-35" b="1">
                <a:solidFill>
                  <a:srgbClr val="58B4BA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58B4BA"/>
                </a:solidFill>
                <a:latin typeface="Courier New"/>
                <a:cs typeface="Courier New"/>
              </a:rPr>
              <a:t>0)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9600" y="4419600"/>
            <a:ext cx="7848600" cy="990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39"/>
              </a:spcBef>
            </a:pPr>
            <a:endParaRPr sz="500"/>
          </a:p>
          <a:p>
            <a:pPr marL="288036">
              <a:lnSpc>
                <a:spcPct val="94401"/>
              </a:lnSpc>
            </a:pP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5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4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:</a:t>
            </a:r>
            <a:r>
              <a:rPr dirty="0" smtClean="0" sz="1300" spc="-58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ai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    </a:t>
            </a:r>
            <a:r>
              <a:rPr dirty="0" smtClean="0" sz="1300" spc="72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$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1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,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$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1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,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32</a:t>
            </a:r>
            <a:endParaRPr sz="1300">
              <a:latin typeface="Courier New"/>
              <a:cs typeface="Courier New"/>
            </a:endParaRPr>
          </a:p>
          <a:p>
            <a:pPr marL="288036">
              <a:lnSpc>
                <a:spcPct val="94401"/>
              </a:lnSpc>
              <a:spcBef>
                <a:spcPts val="400"/>
              </a:spcBef>
            </a:pP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5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8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:</a:t>
            </a:r>
            <a:r>
              <a:rPr dirty="0" smtClean="0" sz="1300" spc="-58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il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    </a:t>
            </a:r>
            <a:r>
              <a:rPr dirty="0" smtClean="0" sz="1300" spc="72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$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3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,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1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23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                      </a:t>
            </a:r>
            <a:r>
              <a:rPr dirty="0" smtClean="0" sz="1300" spc="603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4FFFFF"/>
                </a:solidFill>
                <a:latin typeface="Courier New"/>
                <a:cs typeface="Courier New"/>
              </a:rPr>
              <a:t>l</a:t>
            </a:r>
            <a:r>
              <a:rPr dirty="0" smtClean="0" sz="1300" spc="4" b="1">
                <a:solidFill>
                  <a:srgbClr val="4FFFFF"/>
                </a:solidFill>
                <a:latin typeface="Courier New"/>
                <a:cs typeface="Courier New"/>
              </a:rPr>
              <a:t>o</a:t>
            </a:r>
            <a:r>
              <a:rPr dirty="0" smtClean="0" sz="1300" spc="0" b="1">
                <a:solidFill>
                  <a:srgbClr val="4FFFFF"/>
                </a:solidFill>
                <a:latin typeface="Courier New"/>
                <a:cs typeface="Courier New"/>
              </a:rPr>
              <a:t>ad</a:t>
            </a:r>
            <a:r>
              <a:rPr dirty="0" smtClean="0" sz="1300" spc="-51" b="1">
                <a:solidFill>
                  <a:srgbClr val="4FFFFF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4FFFFF"/>
                </a:solidFill>
                <a:latin typeface="Courier New"/>
                <a:cs typeface="Courier New"/>
              </a:rPr>
              <a:t>r</a:t>
            </a:r>
            <a:r>
              <a:rPr dirty="0" smtClean="0" sz="1300" spc="4" b="1">
                <a:solidFill>
                  <a:srgbClr val="4FFFFF"/>
                </a:solidFill>
                <a:latin typeface="Courier New"/>
                <a:cs typeface="Courier New"/>
              </a:rPr>
              <a:t>e</a:t>
            </a:r>
            <a:r>
              <a:rPr dirty="0" smtClean="0" sz="1300" spc="0" b="1">
                <a:solidFill>
                  <a:srgbClr val="4FFFFF"/>
                </a:solidFill>
                <a:latin typeface="Courier New"/>
                <a:cs typeface="Courier New"/>
              </a:rPr>
              <a:t>t</a:t>
            </a:r>
            <a:r>
              <a:rPr dirty="0" smtClean="0" sz="1300" spc="4" b="1">
                <a:solidFill>
                  <a:srgbClr val="4FFFFF"/>
                </a:solidFill>
                <a:latin typeface="Courier New"/>
                <a:cs typeface="Courier New"/>
              </a:rPr>
              <a:t>u</a:t>
            </a:r>
            <a:r>
              <a:rPr dirty="0" smtClean="0" sz="1300" spc="0" b="1">
                <a:solidFill>
                  <a:srgbClr val="4FFFFF"/>
                </a:solidFill>
                <a:latin typeface="Courier New"/>
                <a:cs typeface="Courier New"/>
              </a:rPr>
              <a:t>rn</a:t>
            </a:r>
            <a:r>
              <a:rPr dirty="0" smtClean="0" sz="1300" spc="-76" b="1">
                <a:solidFill>
                  <a:srgbClr val="4FFFFF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4FFFFF"/>
                </a:solidFill>
                <a:latin typeface="Courier New"/>
                <a:cs typeface="Courier New"/>
              </a:rPr>
              <a:t>v</a:t>
            </a:r>
            <a:r>
              <a:rPr dirty="0" smtClean="0" sz="1300" spc="4" b="1">
                <a:solidFill>
                  <a:srgbClr val="4FFFFF"/>
                </a:solidFill>
                <a:latin typeface="Courier New"/>
                <a:cs typeface="Courier New"/>
              </a:rPr>
              <a:t>a</a:t>
            </a:r>
            <a:r>
              <a:rPr dirty="0" smtClean="0" sz="1300" spc="0" b="1">
                <a:solidFill>
                  <a:srgbClr val="4FFFFF"/>
                </a:solidFill>
                <a:latin typeface="Courier New"/>
                <a:cs typeface="Courier New"/>
              </a:rPr>
              <a:t>l</a:t>
            </a:r>
            <a:r>
              <a:rPr dirty="0" smtClean="0" sz="1300" spc="4" b="1">
                <a:solidFill>
                  <a:srgbClr val="4FFFFF"/>
                </a:solidFill>
                <a:latin typeface="Courier New"/>
                <a:cs typeface="Courier New"/>
              </a:rPr>
              <a:t>u</a:t>
            </a:r>
            <a:r>
              <a:rPr dirty="0" smtClean="0" sz="1300" spc="0" b="1">
                <a:solidFill>
                  <a:srgbClr val="4FFFFF"/>
                </a:solidFill>
                <a:latin typeface="Courier New"/>
                <a:cs typeface="Courier New"/>
              </a:rPr>
              <a:t>e</a:t>
            </a:r>
            <a:r>
              <a:rPr dirty="0" smtClean="0" sz="1300" spc="-73" b="1">
                <a:solidFill>
                  <a:srgbClr val="4FFFFF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4FFFFF"/>
                </a:solidFill>
                <a:latin typeface="Courier New"/>
                <a:cs typeface="Courier New"/>
              </a:rPr>
              <a:t>1</a:t>
            </a:r>
            <a:r>
              <a:rPr dirty="0" smtClean="0" sz="1300" spc="4" b="1">
                <a:solidFill>
                  <a:srgbClr val="4FFFFF"/>
                </a:solidFill>
                <a:latin typeface="Courier New"/>
                <a:cs typeface="Courier New"/>
              </a:rPr>
              <a:t>2</a:t>
            </a:r>
            <a:r>
              <a:rPr dirty="0" smtClean="0" sz="1300" spc="0" b="1">
                <a:solidFill>
                  <a:srgbClr val="4FFFFF"/>
                </a:solidFill>
                <a:latin typeface="Courier New"/>
                <a:cs typeface="Courier New"/>
              </a:rPr>
              <a:t>3</a:t>
            </a:r>
            <a:endParaRPr sz="1300">
              <a:latin typeface="Courier New"/>
              <a:cs typeface="Courier New"/>
            </a:endParaRPr>
          </a:p>
          <a:p>
            <a:pPr marL="288036">
              <a:lnSpc>
                <a:spcPct val="94401"/>
              </a:lnSpc>
              <a:spcBef>
                <a:spcPts val="400"/>
              </a:spcBef>
            </a:pP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5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c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:</a:t>
            </a:r>
            <a:r>
              <a:rPr dirty="0" smtClean="0" sz="1300" spc="-58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l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q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d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   </a:t>
            </a:r>
            <a:r>
              <a:rPr dirty="0" smtClean="0" sz="1300" spc="721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$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0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,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1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6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(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$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1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)</a:t>
            </a:r>
            <a:endParaRPr sz="1300">
              <a:latin typeface="Courier New"/>
              <a:cs typeface="Courier New"/>
            </a:endParaRPr>
          </a:p>
          <a:p>
            <a:pPr marL="288036">
              <a:lnSpc>
                <a:spcPct val="94401"/>
              </a:lnSpc>
              <a:spcBef>
                <a:spcPts val="400"/>
              </a:spcBef>
            </a:pP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6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0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:</a:t>
            </a:r>
            <a:r>
              <a:rPr dirty="0" smtClean="0" sz="1300" spc="-58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bi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    </a:t>
            </a:r>
            <a:r>
              <a:rPr dirty="0" smtClean="0" sz="1300" spc="72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$0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                          </a:t>
            </a:r>
            <a:r>
              <a:rPr dirty="0" smtClean="0" sz="1300" spc="63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4FFFFF"/>
                </a:solidFill>
                <a:latin typeface="Courier New"/>
                <a:cs typeface="Courier New"/>
              </a:rPr>
              <a:t>return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9600" y="5410200"/>
            <a:ext cx="7848600" cy="12137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8036">
              <a:lnSpc>
                <a:spcPct val="94401"/>
              </a:lnSpc>
              <a:spcBef>
                <a:spcPts val="229"/>
              </a:spcBef>
            </a:pP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64:</a:t>
            </a:r>
            <a:r>
              <a:rPr dirty="0" smtClean="0" sz="1300" spc="-58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ila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   </a:t>
            </a:r>
            <a:r>
              <a:rPr dirty="0" smtClean="0" sz="1300" spc="721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$5,0</a:t>
            </a:r>
            <a:endParaRPr sz="1300">
              <a:latin typeface="Courier New"/>
              <a:cs typeface="Courier New"/>
            </a:endParaRPr>
          </a:p>
          <a:p>
            <a:pPr marL="288036">
              <a:lnSpc>
                <a:spcPct val="94401"/>
              </a:lnSpc>
              <a:spcBef>
                <a:spcPts val="400"/>
              </a:spcBef>
            </a:pP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6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8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:</a:t>
            </a:r>
            <a:r>
              <a:rPr dirty="0" smtClean="0" sz="1300" spc="-58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il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    </a:t>
            </a:r>
            <a:r>
              <a:rPr dirty="0" smtClean="0" sz="1300" spc="7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$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6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,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1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42</a:t>
            </a:r>
            <a:endParaRPr sz="1300">
              <a:latin typeface="Courier New"/>
              <a:cs typeface="Courier New"/>
            </a:endParaRPr>
          </a:p>
          <a:p>
            <a:pPr marL="288036">
              <a:lnSpc>
                <a:spcPct val="94401"/>
              </a:lnSpc>
              <a:spcBef>
                <a:spcPts val="400"/>
              </a:spcBef>
            </a:pP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6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c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:</a:t>
            </a:r>
            <a:r>
              <a:rPr dirty="0" smtClean="0" sz="1300" spc="-58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b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sl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  </a:t>
            </a:r>
            <a:r>
              <a:rPr dirty="0" smtClean="0" sz="1300" spc="713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$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,0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                        </a:t>
            </a:r>
            <a:r>
              <a:rPr dirty="0" smtClean="0" sz="1300" spc="598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c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a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l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l</a:t>
            </a:r>
            <a:r>
              <a:rPr dirty="0" smtClean="0" sz="1300" spc="-51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p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i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n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t</a:t>
            </a:r>
            <a:endParaRPr sz="1300">
              <a:latin typeface="Courier New"/>
              <a:cs typeface="Courier New"/>
            </a:endParaRPr>
          </a:p>
          <a:p>
            <a:pPr marL="288036">
              <a:lnSpc>
                <a:spcPct val="94401"/>
              </a:lnSpc>
              <a:spcBef>
                <a:spcPts val="400"/>
              </a:spcBef>
            </a:pP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7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:</a:t>
            </a:r>
            <a:r>
              <a:rPr dirty="0" smtClean="0" sz="1300" spc="-58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s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t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o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p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d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300" spc="705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$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,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$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1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,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$1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                    </a:t>
            </a:r>
            <a:r>
              <a:rPr dirty="0" smtClean="0" sz="1300" spc="572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s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t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o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p!</a:t>
            </a:r>
            <a:endParaRPr sz="1300">
              <a:latin typeface="Courier New"/>
              <a:cs typeface="Courier New"/>
            </a:endParaRPr>
          </a:p>
          <a:p>
            <a:pPr marL="288036">
              <a:lnSpc>
                <a:spcPct val="94401"/>
              </a:lnSpc>
              <a:spcBef>
                <a:spcPts val="400"/>
              </a:spcBef>
            </a:pPr>
            <a:r>
              <a:rPr dirty="0" smtClean="0" sz="1300" spc="0" b="1" u="heavy">
                <a:solidFill>
                  <a:srgbClr val="808080"/>
                </a:solidFill>
                <a:latin typeface="Courier New"/>
                <a:cs typeface="Courier New"/>
              </a:rPr>
              <a:t>7</a:t>
            </a:r>
            <a:r>
              <a:rPr dirty="0" smtClean="0" sz="1300" spc="4" b="1" u="heavy">
                <a:solidFill>
                  <a:srgbClr val="808080"/>
                </a:solidFill>
                <a:latin typeface="Courier New"/>
                <a:cs typeface="Courier New"/>
              </a:rPr>
              <a:t>4</a:t>
            </a:r>
            <a:r>
              <a:rPr dirty="0" smtClean="0" sz="1300" spc="0" b="1" u="heavy">
                <a:solidFill>
                  <a:srgbClr val="808080"/>
                </a:solidFill>
                <a:latin typeface="Courier New"/>
                <a:cs typeface="Courier New"/>
              </a:rPr>
              <a:t>:</a:t>
            </a:r>
            <a:r>
              <a:rPr dirty="0" smtClean="0" sz="1300" spc="-61" b="1" u="heavy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 u="heavy">
                <a:solidFill>
                  <a:srgbClr val="808080"/>
                </a:solidFill>
                <a:latin typeface="Courier New"/>
                <a:cs typeface="Courier New"/>
              </a:rPr>
              <a:t>br</a:t>
            </a:r>
            <a:r>
              <a:rPr dirty="0" smtClean="0" sz="1300" spc="0" b="1" u="heavy">
                <a:solidFill>
                  <a:srgbClr val="808080"/>
                </a:solidFill>
                <a:latin typeface="Courier New"/>
                <a:cs typeface="Courier New"/>
              </a:rPr>
              <a:t>    </a:t>
            </a:r>
            <a:r>
              <a:rPr dirty="0" smtClean="0" sz="1300" spc="726" b="1" u="heavy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 u="heavy">
                <a:solidFill>
                  <a:srgbClr val="808080"/>
                </a:solidFill>
                <a:latin typeface="Courier New"/>
                <a:cs typeface="Courier New"/>
              </a:rPr>
              <a:t>54</a:t>
            </a:r>
            <a:r>
              <a:rPr dirty="0" smtClean="0" sz="1300" spc="0" b="1" u="heavy">
                <a:solidFill>
                  <a:srgbClr val="808080"/>
                </a:solidFill>
                <a:latin typeface="Courier New"/>
                <a:cs typeface="Courier New"/>
              </a:rPr>
              <a:t>       </a:t>
            </a:r>
            <a:r>
              <a:rPr dirty="0" smtClean="0" sz="1300" spc="767" b="1" u="heavy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                 </a:t>
            </a:r>
            <a:r>
              <a:rPr dirty="0" smtClean="0" sz="1300" spc="63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b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a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n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ch</a:t>
            </a:r>
            <a:r>
              <a:rPr dirty="0" smtClean="0" sz="1300" spc="-76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b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a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ck</a:t>
            </a:r>
            <a:r>
              <a:rPr dirty="0" smtClean="0" sz="1300" spc="-51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to</a:t>
            </a:r>
            <a:r>
              <a:rPr dirty="0" smtClean="0" sz="1300" spc="-35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t</a:t>
            </a:r>
            <a:r>
              <a:rPr dirty="0" smtClean="0" sz="1300" spc="4" b="1">
                <a:solidFill>
                  <a:srgbClr val="808080"/>
                </a:solidFill>
                <a:latin typeface="Courier New"/>
                <a:cs typeface="Courier New"/>
              </a:rPr>
              <a:t>u</a:t>
            </a:r>
            <a:r>
              <a:rPr dirty="0" smtClean="0" sz="1300" spc="0" b="1">
                <a:solidFill>
                  <a:srgbClr val="808080"/>
                </a:solidFill>
                <a:latin typeface="Courier New"/>
                <a:cs typeface="Courier New"/>
              </a:rPr>
              <a:t>rn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9600" y="1219200"/>
            <a:ext cx="7848600" cy="12405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94401"/>
              </a:lnSpc>
              <a:spcBef>
                <a:spcPts val="430"/>
              </a:spcBef>
            </a:pP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3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2</a:t>
            </a:r>
            <a:r>
              <a:rPr dirty="0" smtClean="0" sz="1300" spc="-58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f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c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(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32</a:t>
            </a:r>
            <a:r>
              <a:rPr dirty="0" smtClean="0" sz="1300" spc="-122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v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l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)</a:t>
            </a:r>
            <a:endParaRPr sz="1300">
              <a:latin typeface="Courier New"/>
              <a:cs typeface="Courier New"/>
            </a:endParaRPr>
          </a:p>
          <a:p>
            <a:pPr marL="91440">
              <a:lnSpc>
                <a:spcPct val="94401"/>
              </a:lnSpc>
              <a:spcBef>
                <a:spcPts val="400"/>
              </a:spcBef>
            </a:pP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  <a:p>
            <a:pPr marL="288036">
              <a:lnSpc>
                <a:spcPct val="94401"/>
              </a:lnSpc>
              <a:spcBef>
                <a:spcPts val="400"/>
              </a:spcBef>
            </a:pP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IG_ASSER</a:t>
            </a:r>
            <a:r>
              <a:rPr dirty="0" smtClean="0" sz="1300" spc="-9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((</a:t>
            </a:r>
            <a:r>
              <a:rPr dirty="0" smtClean="0" sz="1300" spc="-9" b="1">
                <a:solidFill>
                  <a:srgbClr val="99CC00"/>
                </a:solidFill>
                <a:latin typeface="Courier New"/>
                <a:cs typeface="Courier New"/>
              </a:rPr>
              <a:t>v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300" spc="-9" b="1">
                <a:solidFill>
                  <a:srgbClr val="99CC00"/>
                </a:solidFill>
                <a:latin typeface="Courier New"/>
                <a:cs typeface="Courier New"/>
              </a:rPr>
              <a:t>l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1300" spc="-161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&amp;</a:t>
            </a:r>
            <a:r>
              <a:rPr dirty="0" smtClean="0" sz="1300" spc="-17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0xf)</a:t>
            </a:r>
            <a:r>
              <a:rPr dirty="0" smtClean="0" sz="1300" spc="-56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==</a:t>
            </a:r>
            <a:r>
              <a:rPr dirty="0" smtClean="0" sz="1300" spc="-4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0);</a:t>
            </a:r>
            <a:endParaRPr sz="1300">
              <a:latin typeface="Courier New"/>
              <a:cs typeface="Courier New"/>
            </a:endParaRPr>
          </a:p>
          <a:p>
            <a:pPr marL="288036">
              <a:lnSpc>
                <a:spcPct val="94401"/>
              </a:lnSpc>
              <a:spcBef>
                <a:spcPts val="400"/>
              </a:spcBef>
            </a:pP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r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rn</a:t>
            </a:r>
            <a:r>
              <a:rPr dirty="0" smtClean="0" sz="1300" spc="-91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1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2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3;</a:t>
            </a:r>
            <a:endParaRPr sz="1300">
              <a:latin typeface="Courier New"/>
              <a:cs typeface="Courier New"/>
            </a:endParaRPr>
          </a:p>
          <a:p>
            <a:pPr marL="91440">
              <a:lnSpc>
                <a:spcPct val="94401"/>
              </a:lnSpc>
              <a:spcBef>
                <a:spcPts val="400"/>
              </a:spcBef>
            </a:pP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4411" y="6388201"/>
            <a:ext cx="9478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1486742" y="6388201"/>
            <a:ext cx="59019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2274480" y="6388201"/>
            <a:ext cx="88629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609600" y="1219200"/>
            <a:ext cx="7848600" cy="1240536"/>
          </a:xfrm>
          <a:custGeom>
            <a:avLst/>
            <a:gdLst/>
            <a:ahLst/>
            <a:cxnLst/>
            <a:rect l="l" t="t" r="r" b="b"/>
            <a:pathLst>
              <a:path w="7848600" h="1240536">
                <a:moveTo>
                  <a:pt x="0" y="1240536"/>
                </a:moveTo>
                <a:lnTo>
                  <a:pt x="7848600" y="1240536"/>
                </a:lnTo>
                <a:lnTo>
                  <a:pt x="7848600" y="0"/>
                </a:lnTo>
                <a:lnTo>
                  <a:pt x="0" y="0"/>
                </a:lnTo>
                <a:lnTo>
                  <a:pt x="0" y="12405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609600" y="2530475"/>
            <a:ext cx="7848600" cy="4093464"/>
          </a:xfrm>
          <a:custGeom>
            <a:avLst/>
            <a:gdLst/>
            <a:ahLst/>
            <a:cxnLst/>
            <a:rect l="l" t="t" r="r" b="b"/>
            <a:pathLst>
              <a:path w="7848600" h="4093463">
                <a:moveTo>
                  <a:pt x="0" y="4093464"/>
                </a:moveTo>
                <a:lnTo>
                  <a:pt x="7848600" y="4093464"/>
                </a:lnTo>
                <a:lnTo>
                  <a:pt x="7848600" y="0"/>
                </a:lnTo>
                <a:lnTo>
                  <a:pt x="0" y="0"/>
                </a:lnTo>
                <a:lnTo>
                  <a:pt x="0" y="40934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897636" y="5381117"/>
            <a:ext cx="2263140" cy="0"/>
          </a:xfrm>
          <a:custGeom>
            <a:avLst/>
            <a:gdLst/>
            <a:ahLst/>
            <a:cxnLst/>
            <a:rect l="l" t="t" r="r" b="b"/>
            <a:pathLst>
              <a:path w="2263140" h="0">
                <a:moveTo>
                  <a:pt x="0" y="0"/>
                </a:moveTo>
                <a:lnTo>
                  <a:pt x="2263140" y="0"/>
                </a:lnTo>
              </a:path>
            </a:pathLst>
          </a:custGeom>
          <a:ln w="18033">
            <a:solidFill>
              <a:srgbClr val="99CC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609600" y="5410200"/>
            <a:ext cx="7848600" cy="1219200"/>
          </a:xfrm>
          <a:custGeom>
            <a:avLst/>
            <a:gdLst/>
            <a:ahLst/>
            <a:cxnLst/>
            <a:rect l="l" t="t" r="r" b="b"/>
            <a:pathLst>
              <a:path w="7848600" h="1219200">
                <a:moveTo>
                  <a:pt x="0" y="1219200"/>
                </a:moveTo>
                <a:lnTo>
                  <a:pt x="7848600" y="1219200"/>
                </a:lnTo>
                <a:lnTo>
                  <a:pt x="7848600" y="0"/>
                </a:lnTo>
                <a:lnTo>
                  <a:pt x="0" y="0"/>
                </a:lnTo>
                <a:lnTo>
                  <a:pt x="0" y="1219200"/>
                </a:lnTo>
                <a:close/>
              </a:path>
            </a:pathLst>
          </a:custGeom>
          <a:ln w="381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656838" y="589080"/>
            <a:ext cx="1912973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asserts</a:t>
            </a:r>
            <a:endParaRPr sz="4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9600" y="2530475"/>
            <a:ext cx="7848600" cy="28797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94401"/>
              </a:lnSpc>
              <a:spcBef>
                <a:spcPts val="434"/>
              </a:spcBef>
            </a:pP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00000038</a:t>
            </a:r>
            <a:r>
              <a:rPr dirty="0" smtClean="0" sz="1300" spc="-122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&lt;_Z5func_aj</a:t>
            </a:r>
            <a:r>
              <a:rPr dirty="0" smtClean="0" sz="1300" spc="-9" b="1">
                <a:solidFill>
                  <a:srgbClr val="99CC00"/>
                </a:solidFill>
                <a:latin typeface="Courier New"/>
                <a:cs typeface="Courier New"/>
              </a:rPr>
              <a:t>&gt;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:</a:t>
            </a:r>
            <a:endParaRPr sz="1300">
              <a:latin typeface="Courier New"/>
              <a:cs typeface="Courier New"/>
            </a:endParaRPr>
          </a:p>
          <a:p>
            <a:pPr marL="288036">
              <a:lnSpc>
                <a:spcPct val="94401"/>
              </a:lnSpc>
              <a:spcBef>
                <a:spcPts val="400"/>
              </a:spcBef>
            </a:pP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3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8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:</a:t>
            </a:r>
            <a:r>
              <a:rPr dirty="0" smtClean="0" sz="1300" spc="-58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di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  </a:t>
            </a:r>
            <a:r>
              <a:rPr dirty="0" smtClean="0" sz="1300" spc="713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$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2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,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$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3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,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15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                    </a:t>
            </a:r>
            <a:r>
              <a:rPr dirty="0" smtClean="0" sz="1300" spc="592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4FFFFF"/>
                </a:solidFill>
                <a:latin typeface="Courier New"/>
                <a:cs typeface="Courier New"/>
              </a:rPr>
              <a:t>$2</a:t>
            </a:r>
            <a:r>
              <a:rPr dirty="0" smtClean="0" sz="1300" spc="-35" b="1">
                <a:solidFill>
                  <a:srgbClr val="4FFFFF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4FFFFF"/>
                </a:solidFill>
                <a:latin typeface="Courier New"/>
                <a:cs typeface="Courier New"/>
              </a:rPr>
              <a:t>=</a:t>
            </a:r>
            <a:r>
              <a:rPr dirty="0" smtClean="0" sz="1300" spc="-7" b="1">
                <a:solidFill>
                  <a:srgbClr val="4FFFFF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4FFFFF"/>
                </a:solidFill>
                <a:latin typeface="Courier New"/>
                <a:cs typeface="Courier New"/>
              </a:rPr>
              <a:t>(</a:t>
            </a:r>
            <a:r>
              <a:rPr dirty="0" smtClean="0" sz="1300" spc="4" b="1">
                <a:solidFill>
                  <a:srgbClr val="4FFFFF"/>
                </a:solidFill>
                <a:latin typeface="Courier New"/>
                <a:cs typeface="Courier New"/>
              </a:rPr>
              <a:t>v</a:t>
            </a:r>
            <a:r>
              <a:rPr dirty="0" smtClean="0" sz="1300" spc="0" b="1">
                <a:solidFill>
                  <a:srgbClr val="4FFFFF"/>
                </a:solidFill>
                <a:latin typeface="Courier New"/>
                <a:cs typeface="Courier New"/>
              </a:rPr>
              <a:t>a</a:t>
            </a:r>
            <a:r>
              <a:rPr dirty="0" smtClean="0" sz="1300" spc="4" b="1">
                <a:solidFill>
                  <a:srgbClr val="4FFFFF"/>
                </a:solidFill>
                <a:latin typeface="Courier New"/>
                <a:cs typeface="Courier New"/>
              </a:rPr>
              <a:t>l</a:t>
            </a:r>
            <a:r>
              <a:rPr dirty="0" smtClean="0" sz="1300" spc="0" b="1">
                <a:solidFill>
                  <a:srgbClr val="4FFFFF"/>
                </a:solidFill>
                <a:latin typeface="Courier New"/>
                <a:cs typeface="Courier New"/>
              </a:rPr>
              <a:t>_</a:t>
            </a:r>
            <a:r>
              <a:rPr dirty="0" smtClean="0" sz="1300" spc="-73" b="1">
                <a:solidFill>
                  <a:srgbClr val="4FFFFF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4FFFFF"/>
                </a:solidFill>
                <a:latin typeface="Courier New"/>
                <a:cs typeface="Courier New"/>
              </a:rPr>
              <a:t>&amp;</a:t>
            </a:r>
            <a:r>
              <a:rPr dirty="0" smtClean="0" sz="1300" spc="-17" b="1">
                <a:solidFill>
                  <a:srgbClr val="4FFFFF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4FFFFF"/>
                </a:solidFill>
                <a:latin typeface="Courier New"/>
                <a:cs typeface="Courier New"/>
              </a:rPr>
              <a:t>0</a:t>
            </a:r>
            <a:r>
              <a:rPr dirty="0" smtClean="0" sz="1300" spc="4" b="1">
                <a:solidFill>
                  <a:srgbClr val="4FFFFF"/>
                </a:solidFill>
                <a:latin typeface="Courier New"/>
                <a:cs typeface="Courier New"/>
              </a:rPr>
              <a:t>x</a:t>
            </a:r>
            <a:r>
              <a:rPr dirty="0" smtClean="0" sz="1300" spc="0" b="1">
                <a:solidFill>
                  <a:srgbClr val="4FFFFF"/>
                </a:solidFill>
                <a:latin typeface="Courier New"/>
                <a:cs typeface="Courier New"/>
              </a:rPr>
              <a:t>f)</a:t>
            </a:r>
            <a:endParaRPr sz="1300">
              <a:latin typeface="Courier New"/>
              <a:cs typeface="Courier New"/>
            </a:endParaRPr>
          </a:p>
          <a:p>
            <a:pPr marL="288036">
              <a:lnSpc>
                <a:spcPct val="94401"/>
              </a:lnSpc>
              <a:spcBef>
                <a:spcPts val="400"/>
              </a:spcBef>
            </a:pP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3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c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:</a:t>
            </a:r>
            <a:r>
              <a:rPr dirty="0" smtClean="0" sz="1300" spc="-58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qd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  </a:t>
            </a:r>
            <a:r>
              <a:rPr dirty="0" smtClean="0" sz="1300" spc="713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$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0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,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1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6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(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$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1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)</a:t>
            </a:r>
            <a:endParaRPr sz="1300">
              <a:latin typeface="Courier New"/>
              <a:cs typeface="Courier New"/>
            </a:endParaRPr>
          </a:p>
          <a:p>
            <a:pPr marL="288036">
              <a:lnSpc>
                <a:spcPct val="94401"/>
              </a:lnSpc>
              <a:spcBef>
                <a:spcPts val="400"/>
              </a:spcBef>
            </a:pP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4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0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:</a:t>
            </a:r>
            <a:r>
              <a:rPr dirty="0" smtClean="0" sz="1300" spc="-58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i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l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   </a:t>
            </a:r>
            <a:r>
              <a:rPr dirty="0" smtClean="0" sz="1300" spc="721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$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4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,0</a:t>
            </a:r>
            <a:endParaRPr sz="1300">
              <a:latin typeface="Courier New"/>
              <a:cs typeface="Courier New"/>
            </a:endParaRPr>
          </a:p>
          <a:p>
            <a:pPr marL="288036">
              <a:lnSpc>
                <a:spcPct val="94401"/>
              </a:lnSpc>
              <a:spcBef>
                <a:spcPts val="400"/>
              </a:spcBef>
            </a:pP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4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4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:</a:t>
            </a:r>
            <a:r>
              <a:rPr dirty="0" smtClean="0" sz="1300" spc="-58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qd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  </a:t>
            </a:r>
            <a:r>
              <a:rPr dirty="0" smtClean="0" sz="1300" spc="713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$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1</a:t>
            </a:r>
            <a:r>
              <a:rPr dirty="0" smtClean="0" sz="1300" spc="9" b="1">
                <a:solidFill>
                  <a:srgbClr val="99CC00"/>
                </a:solidFill>
                <a:latin typeface="Courier New"/>
                <a:cs typeface="Courier New"/>
              </a:rPr>
              <a:t>,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-32($1)</a:t>
            </a:r>
            <a:endParaRPr sz="1300">
              <a:latin typeface="Courier New"/>
              <a:cs typeface="Courier New"/>
            </a:endParaRPr>
          </a:p>
          <a:p>
            <a:pPr marL="288036">
              <a:lnSpc>
                <a:spcPct val="94401"/>
              </a:lnSpc>
              <a:spcBef>
                <a:spcPts val="400"/>
              </a:spcBef>
            </a:pP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4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8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:</a:t>
            </a:r>
            <a:r>
              <a:rPr dirty="0" smtClean="0" sz="1300" spc="-58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i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l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   </a:t>
            </a:r>
            <a:r>
              <a:rPr dirty="0" smtClean="0" sz="1300" spc="721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$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3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,0</a:t>
            </a:r>
            <a:endParaRPr sz="1300">
              <a:latin typeface="Courier New"/>
              <a:cs typeface="Courier New"/>
            </a:endParaRPr>
          </a:p>
          <a:p>
            <a:pPr marL="288036">
              <a:lnSpc>
                <a:spcPct val="94401"/>
              </a:lnSpc>
              <a:spcBef>
                <a:spcPts val="400"/>
              </a:spcBef>
            </a:pP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4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c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:</a:t>
            </a:r>
            <a:r>
              <a:rPr dirty="0" smtClean="0" sz="1300" spc="-58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ai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    </a:t>
            </a:r>
            <a:r>
              <a:rPr dirty="0" smtClean="0" sz="1300" spc="72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$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1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,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$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1</a:t>
            </a:r>
            <a:r>
              <a:rPr dirty="0" smtClean="0" sz="1300" spc="9" b="1">
                <a:solidFill>
                  <a:srgbClr val="99CC00"/>
                </a:solidFill>
                <a:latin typeface="Courier New"/>
                <a:cs typeface="Courier New"/>
              </a:rPr>
              <a:t>,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-32</a:t>
            </a:r>
            <a:endParaRPr sz="1300">
              <a:latin typeface="Courier New"/>
              <a:cs typeface="Courier New"/>
            </a:endParaRPr>
          </a:p>
          <a:p>
            <a:pPr marL="288036">
              <a:lnSpc>
                <a:spcPct val="94401"/>
              </a:lnSpc>
              <a:spcBef>
                <a:spcPts val="400"/>
              </a:spcBef>
            </a:pPr>
            <a:r>
              <a:rPr dirty="0" smtClean="0" sz="1300" spc="0" b="1" u="heavy">
                <a:solidFill>
                  <a:srgbClr val="99CC00"/>
                </a:solidFill>
                <a:latin typeface="Courier New"/>
                <a:cs typeface="Courier New"/>
              </a:rPr>
              <a:t>5</a:t>
            </a:r>
            <a:r>
              <a:rPr dirty="0" smtClean="0" sz="1300" spc="4" b="1" u="heavy">
                <a:solidFill>
                  <a:srgbClr val="99CC00"/>
                </a:solidFill>
                <a:latin typeface="Courier New"/>
                <a:cs typeface="Courier New"/>
              </a:rPr>
              <a:t>0</a:t>
            </a:r>
            <a:r>
              <a:rPr dirty="0" smtClean="0" sz="1300" spc="0" b="1" u="heavy">
                <a:solidFill>
                  <a:srgbClr val="99CC00"/>
                </a:solidFill>
                <a:latin typeface="Courier New"/>
                <a:cs typeface="Courier New"/>
              </a:rPr>
              <a:t>:</a:t>
            </a:r>
            <a:r>
              <a:rPr dirty="0" smtClean="0" sz="1300" spc="-61" b="1" u="heavy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 u="heavy">
                <a:solidFill>
                  <a:srgbClr val="99CC00"/>
                </a:solidFill>
                <a:latin typeface="Courier New"/>
                <a:cs typeface="Courier New"/>
              </a:rPr>
              <a:t>b</a:t>
            </a:r>
            <a:r>
              <a:rPr dirty="0" smtClean="0" sz="1300" spc="4" b="1" u="heavy">
                <a:solidFill>
                  <a:srgbClr val="99CC00"/>
                </a:solidFill>
                <a:latin typeface="Courier New"/>
                <a:cs typeface="Courier New"/>
              </a:rPr>
              <a:t>r</a:t>
            </a:r>
            <a:r>
              <a:rPr dirty="0" smtClean="0" sz="1300" spc="0" b="1" u="heavy">
                <a:solidFill>
                  <a:srgbClr val="99CC00"/>
                </a:solidFill>
                <a:latin typeface="Courier New"/>
                <a:cs typeface="Courier New"/>
              </a:rPr>
              <a:t>nz</a:t>
            </a:r>
            <a:r>
              <a:rPr dirty="0" smtClean="0" sz="1300" spc="0" b="1" u="heavy">
                <a:solidFill>
                  <a:srgbClr val="99CC00"/>
                </a:solidFill>
                <a:latin typeface="Courier New"/>
                <a:cs typeface="Courier New"/>
              </a:rPr>
              <a:t>  </a:t>
            </a:r>
            <a:r>
              <a:rPr dirty="0" smtClean="0" sz="1300" spc="710" b="1" u="heavy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 u="heavy">
                <a:solidFill>
                  <a:srgbClr val="99CC00"/>
                </a:solidFill>
                <a:latin typeface="Courier New"/>
                <a:cs typeface="Courier New"/>
              </a:rPr>
              <a:t>$</a:t>
            </a:r>
            <a:r>
              <a:rPr dirty="0" smtClean="0" sz="1300" spc="4" b="1" u="heavy">
                <a:solidFill>
                  <a:srgbClr val="99CC00"/>
                </a:solidFill>
                <a:latin typeface="Courier New"/>
                <a:cs typeface="Courier New"/>
              </a:rPr>
              <a:t>2</a:t>
            </a:r>
            <a:r>
              <a:rPr dirty="0" smtClean="0" sz="1300" spc="0" b="1" u="heavy">
                <a:solidFill>
                  <a:srgbClr val="99CC00"/>
                </a:solidFill>
                <a:latin typeface="Courier New"/>
                <a:cs typeface="Courier New"/>
              </a:rPr>
              <a:t>,</a:t>
            </a:r>
            <a:r>
              <a:rPr dirty="0" smtClean="0" sz="1300" spc="4" b="1" u="heavy">
                <a:solidFill>
                  <a:srgbClr val="99CC00"/>
                </a:solidFill>
                <a:latin typeface="Courier New"/>
                <a:cs typeface="Courier New"/>
              </a:rPr>
              <a:t>6</a:t>
            </a:r>
            <a:r>
              <a:rPr dirty="0" smtClean="0" sz="1300" spc="0" b="1" u="heavy">
                <a:solidFill>
                  <a:srgbClr val="99CC00"/>
                </a:solidFill>
                <a:latin typeface="Courier New"/>
                <a:cs typeface="Courier New"/>
              </a:rPr>
              <a:t>4</a:t>
            </a:r>
            <a:r>
              <a:rPr dirty="0" smtClean="0" sz="1300" spc="0" b="1" u="heavy">
                <a:solidFill>
                  <a:srgbClr val="99CC00"/>
                </a:solidFill>
                <a:latin typeface="Courier New"/>
                <a:cs typeface="Courier New"/>
              </a:rPr>
              <a:t>    </a:t>
            </a:r>
            <a:r>
              <a:rPr dirty="0" smtClean="0" sz="1300" spc="762" b="1" u="heavy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                 </a:t>
            </a:r>
            <a:r>
              <a:rPr dirty="0" smtClean="0" sz="1300" spc="62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4FFFFF"/>
                </a:solidFill>
                <a:latin typeface="Courier New"/>
                <a:cs typeface="Courier New"/>
              </a:rPr>
              <a:t>b</a:t>
            </a:r>
            <a:r>
              <a:rPr dirty="0" smtClean="0" sz="1300" spc="4" b="1">
                <a:solidFill>
                  <a:srgbClr val="4FFFFF"/>
                </a:solidFill>
                <a:latin typeface="Courier New"/>
                <a:cs typeface="Courier New"/>
              </a:rPr>
              <a:t>r</a:t>
            </a:r>
            <a:r>
              <a:rPr dirty="0" smtClean="0" sz="1300" spc="0" b="1">
                <a:solidFill>
                  <a:srgbClr val="4FFFFF"/>
                </a:solidFill>
                <a:latin typeface="Courier New"/>
                <a:cs typeface="Courier New"/>
              </a:rPr>
              <a:t>a</a:t>
            </a:r>
            <a:r>
              <a:rPr dirty="0" smtClean="0" sz="1300" spc="4" b="1">
                <a:solidFill>
                  <a:srgbClr val="4FFFFF"/>
                </a:solidFill>
                <a:latin typeface="Courier New"/>
                <a:cs typeface="Courier New"/>
              </a:rPr>
              <a:t>n</a:t>
            </a:r>
            <a:r>
              <a:rPr dirty="0" smtClean="0" sz="1300" spc="0" b="1">
                <a:solidFill>
                  <a:srgbClr val="4FFFFF"/>
                </a:solidFill>
                <a:latin typeface="Courier New"/>
                <a:cs typeface="Courier New"/>
              </a:rPr>
              <a:t>ch</a:t>
            </a:r>
            <a:r>
              <a:rPr dirty="0" smtClean="0" sz="1300" spc="-76" b="1">
                <a:solidFill>
                  <a:srgbClr val="4FFFFF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4FFFFF"/>
                </a:solidFill>
                <a:latin typeface="Courier New"/>
                <a:cs typeface="Courier New"/>
              </a:rPr>
              <a:t>if</a:t>
            </a:r>
            <a:r>
              <a:rPr dirty="0" smtClean="0" sz="1300" spc="-25" b="1">
                <a:solidFill>
                  <a:srgbClr val="4FFFFF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4FFFFF"/>
                </a:solidFill>
                <a:latin typeface="Courier New"/>
                <a:cs typeface="Courier New"/>
              </a:rPr>
              <a:t>(</a:t>
            </a:r>
            <a:r>
              <a:rPr dirty="0" smtClean="0" sz="1300" spc="4" b="1">
                <a:solidFill>
                  <a:srgbClr val="4FFFFF"/>
                </a:solidFill>
                <a:latin typeface="Courier New"/>
                <a:cs typeface="Courier New"/>
              </a:rPr>
              <a:t>(</a:t>
            </a:r>
            <a:r>
              <a:rPr dirty="0" smtClean="0" sz="1300" spc="0" b="1">
                <a:solidFill>
                  <a:srgbClr val="4FFFFF"/>
                </a:solidFill>
                <a:latin typeface="Courier New"/>
                <a:cs typeface="Courier New"/>
              </a:rPr>
              <a:t>v</a:t>
            </a:r>
            <a:r>
              <a:rPr dirty="0" smtClean="0" sz="1300" spc="4" b="1">
                <a:solidFill>
                  <a:srgbClr val="4FFFFF"/>
                </a:solidFill>
                <a:latin typeface="Courier New"/>
                <a:cs typeface="Courier New"/>
              </a:rPr>
              <a:t>a</a:t>
            </a:r>
            <a:r>
              <a:rPr dirty="0" smtClean="0" sz="1300" spc="0" b="1">
                <a:solidFill>
                  <a:srgbClr val="4FFFFF"/>
                </a:solidFill>
                <a:latin typeface="Courier New"/>
                <a:cs typeface="Courier New"/>
              </a:rPr>
              <a:t>l_</a:t>
            </a:r>
            <a:r>
              <a:rPr dirty="0" smtClean="0" sz="1300" spc="-76" b="1">
                <a:solidFill>
                  <a:srgbClr val="4FFFFF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4FFFFF"/>
                </a:solidFill>
                <a:latin typeface="Courier New"/>
                <a:cs typeface="Courier New"/>
              </a:rPr>
              <a:t>&amp;</a:t>
            </a:r>
            <a:r>
              <a:rPr dirty="0" smtClean="0" sz="1300" spc="-17" b="1">
                <a:solidFill>
                  <a:srgbClr val="4FFFFF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4FFFFF"/>
                </a:solidFill>
                <a:latin typeface="Courier New"/>
                <a:cs typeface="Courier New"/>
              </a:rPr>
              <a:t>0</a:t>
            </a:r>
            <a:r>
              <a:rPr dirty="0" smtClean="0" sz="1300" spc="14" b="1">
                <a:solidFill>
                  <a:srgbClr val="4FFFFF"/>
                </a:solidFill>
                <a:latin typeface="Courier New"/>
                <a:cs typeface="Courier New"/>
              </a:rPr>
              <a:t>x</a:t>
            </a:r>
            <a:r>
              <a:rPr dirty="0" smtClean="0" sz="1300" spc="0" b="1">
                <a:solidFill>
                  <a:srgbClr val="58B4BA"/>
                </a:solidFill>
                <a:latin typeface="Courier New"/>
                <a:cs typeface="Courier New"/>
              </a:rPr>
              <a:t>f)</a:t>
            </a:r>
            <a:r>
              <a:rPr dirty="0" smtClean="0" sz="1300" spc="-51" b="1">
                <a:solidFill>
                  <a:srgbClr val="58B4BA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58B4BA"/>
                </a:solidFill>
                <a:latin typeface="Courier New"/>
                <a:cs typeface="Courier New"/>
              </a:rPr>
              <a:t>!=</a:t>
            </a:r>
            <a:r>
              <a:rPr dirty="0" smtClean="0" sz="1300" spc="-35" b="1">
                <a:solidFill>
                  <a:srgbClr val="58B4BA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58B4BA"/>
                </a:solidFill>
                <a:latin typeface="Courier New"/>
                <a:cs typeface="Courier New"/>
              </a:rPr>
              <a:t>0)</a:t>
            </a:r>
            <a:endParaRPr sz="1300">
              <a:latin typeface="Courier New"/>
              <a:cs typeface="Courier New"/>
            </a:endParaRPr>
          </a:p>
          <a:p>
            <a:pPr marL="288036">
              <a:lnSpc>
                <a:spcPct val="94401"/>
              </a:lnSpc>
              <a:spcBef>
                <a:spcPts val="400"/>
              </a:spcBef>
            </a:pP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5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4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:</a:t>
            </a:r>
            <a:r>
              <a:rPr dirty="0" smtClean="0" sz="1300" spc="-58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ai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    </a:t>
            </a:r>
            <a:r>
              <a:rPr dirty="0" smtClean="0" sz="1300" spc="72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$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1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,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$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1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,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32</a:t>
            </a:r>
            <a:endParaRPr sz="1300">
              <a:latin typeface="Courier New"/>
              <a:cs typeface="Courier New"/>
            </a:endParaRPr>
          </a:p>
          <a:p>
            <a:pPr marL="288036">
              <a:lnSpc>
                <a:spcPct val="94401"/>
              </a:lnSpc>
              <a:spcBef>
                <a:spcPts val="400"/>
              </a:spcBef>
            </a:pP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5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8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:</a:t>
            </a:r>
            <a:r>
              <a:rPr dirty="0" smtClean="0" sz="1300" spc="-58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il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    </a:t>
            </a:r>
            <a:r>
              <a:rPr dirty="0" smtClean="0" sz="1300" spc="72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$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3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,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1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23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                      </a:t>
            </a:r>
            <a:r>
              <a:rPr dirty="0" smtClean="0" sz="1300" spc="603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4FFFFF"/>
                </a:solidFill>
                <a:latin typeface="Courier New"/>
                <a:cs typeface="Courier New"/>
              </a:rPr>
              <a:t>l</a:t>
            </a:r>
            <a:r>
              <a:rPr dirty="0" smtClean="0" sz="1300" spc="4" b="1">
                <a:solidFill>
                  <a:srgbClr val="4FFFFF"/>
                </a:solidFill>
                <a:latin typeface="Courier New"/>
                <a:cs typeface="Courier New"/>
              </a:rPr>
              <a:t>o</a:t>
            </a:r>
            <a:r>
              <a:rPr dirty="0" smtClean="0" sz="1300" spc="0" b="1">
                <a:solidFill>
                  <a:srgbClr val="4FFFFF"/>
                </a:solidFill>
                <a:latin typeface="Courier New"/>
                <a:cs typeface="Courier New"/>
              </a:rPr>
              <a:t>ad</a:t>
            </a:r>
            <a:r>
              <a:rPr dirty="0" smtClean="0" sz="1300" spc="-51" b="1">
                <a:solidFill>
                  <a:srgbClr val="4FFFFF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4FFFFF"/>
                </a:solidFill>
                <a:latin typeface="Courier New"/>
                <a:cs typeface="Courier New"/>
              </a:rPr>
              <a:t>r</a:t>
            </a:r>
            <a:r>
              <a:rPr dirty="0" smtClean="0" sz="1300" spc="4" b="1">
                <a:solidFill>
                  <a:srgbClr val="4FFFFF"/>
                </a:solidFill>
                <a:latin typeface="Courier New"/>
                <a:cs typeface="Courier New"/>
              </a:rPr>
              <a:t>e</a:t>
            </a:r>
            <a:r>
              <a:rPr dirty="0" smtClean="0" sz="1300" spc="0" b="1">
                <a:solidFill>
                  <a:srgbClr val="4FFFFF"/>
                </a:solidFill>
                <a:latin typeface="Courier New"/>
                <a:cs typeface="Courier New"/>
              </a:rPr>
              <a:t>t</a:t>
            </a:r>
            <a:r>
              <a:rPr dirty="0" smtClean="0" sz="1300" spc="4" b="1">
                <a:solidFill>
                  <a:srgbClr val="4FFFFF"/>
                </a:solidFill>
                <a:latin typeface="Courier New"/>
                <a:cs typeface="Courier New"/>
              </a:rPr>
              <a:t>u</a:t>
            </a:r>
            <a:r>
              <a:rPr dirty="0" smtClean="0" sz="1300" spc="0" b="1">
                <a:solidFill>
                  <a:srgbClr val="4FFFFF"/>
                </a:solidFill>
                <a:latin typeface="Courier New"/>
                <a:cs typeface="Courier New"/>
              </a:rPr>
              <a:t>rn</a:t>
            </a:r>
            <a:r>
              <a:rPr dirty="0" smtClean="0" sz="1300" spc="-76" b="1">
                <a:solidFill>
                  <a:srgbClr val="4FFFFF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4FFFFF"/>
                </a:solidFill>
                <a:latin typeface="Courier New"/>
                <a:cs typeface="Courier New"/>
              </a:rPr>
              <a:t>v</a:t>
            </a:r>
            <a:r>
              <a:rPr dirty="0" smtClean="0" sz="1300" spc="4" b="1">
                <a:solidFill>
                  <a:srgbClr val="4FFFFF"/>
                </a:solidFill>
                <a:latin typeface="Courier New"/>
                <a:cs typeface="Courier New"/>
              </a:rPr>
              <a:t>a</a:t>
            </a:r>
            <a:r>
              <a:rPr dirty="0" smtClean="0" sz="1300" spc="0" b="1">
                <a:solidFill>
                  <a:srgbClr val="4FFFFF"/>
                </a:solidFill>
                <a:latin typeface="Courier New"/>
                <a:cs typeface="Courier New"/>
              </a:rPr>
              <a:t>l</a:t>
            </a:r>
            <a:r>
              <a:rPr dirty="0" smtClean="0" sz="1300" spc="4" b="1">
                <a:solidFill>
                  <a:srgbClr val="4FFFFF"/>
                </a:solidFill>
                <a:latin typeface="Courier New"/>
                <a:cs typeface="Courier New"/>
              </a:rPr>
              <a:t>u</a:t>
            </a:r>
            <a:r>
              <a:rPr dirty="0" smtClean="0" sz="1300" spc="0" b="1">
                <a:solidFill>
                  <a:srgbClr val="4FFFFF"/>
                </a:solidFill>
                <a:latin typeface="Courier New"/>
                <a:cs typeface="Courier New"/>
              </a:rPr>
              <a:t>e</a:t>
            </a:r>
            <a:r>
              <a:rPr dirty="0" smtClean="0" sz="1300" spc="-73" b="1">
                <a:solidFill>
                  <a:srgbClr val="4FFFFF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4FFFFF"/>
                </a:solidFill>
                <a:latin typeface="Courier New"/>
                <a:cs typeface="Courier New"/>
              </a:rPr>
              <a:t>1</a:t>
            </a:r>
            <a:r>
              <a:rPr dirty="0" smtClean="0" sz="1300" spc="4" b="1">
                <a:solidFill>
                  <a:srgbClr val="4FFFFF"/>
                </a:solidFill>
                <a:latin typeface="Courier New"/>
                <a:cs typeface="Courier New"/>
              </a:rPr>
              <a:t>2</a:t>
            </a:r>
            <a:r>
              <a:rPr dirty="0" smtClean="0" sz="1300" spc="0" b="1">
                <a:solidFill>
                  <a:srgbClr val="4FFFFF"/>
                </a:solidFill>
                <a:latin typeface="Courier New"/>
                <a:cs typeface="Courier New"/>
              </a:rPr>
              <a:t>3</a:t>
            </a:r>
            <a:endParaRPr sz="1300">
              <a:latin typeface="Courier New"/>
              <a:cs typeface="Courier New"/>
            </a:endParaRPr>
          </a:p>
          <a:p>
            <a:pPr marL="288036">
              <a:lnSpc>
                <a:spcPct val="94401"/>
              </a:lnSpc>
              <a:spcBef>
                <a:spcPts val="400"/>
              </a:spcBef>
            </a:pP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5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c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:</a:t>
            </a:r>
            <a:r>
              <a:rPr dirty="0" smtClean="0" sz="1300" spc="-58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l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q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d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   </a:t>
            </a:r>
            <a:r>
              <a:rPr dirty="0" smtClean="0" sz="1300" spc="721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$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0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,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1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6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(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$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1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)</a:t>
            </a:r>
            <a:endParaRPr sz="1300">
              <a:latin typeface="Courier New"/>
              <a:cs typeface="Courier New"/>
            </a:endParaRPr>
          </a:p>
          <a:p>
            <a:pPr marL="288036">
              <a:lnSpc>
                <a:spcPct val="94401"/>
              </a:lnSpc>
              <a:spcBef>
                <a:spcPts val="400"/>
              </a:spcBef>
            </a:pP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6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0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:</a:t>
            </a:r>
            <a:r>
              <a:rPr dirty="0" smtClean="0" sz="1300" spc="-58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bi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    </a:t>
            </a:r>
            <a:r>
              <a:rPr dirty="0" smtClean="0" sz="1300" spc="72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$0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                          </a:t>
            </a:r>
            <a:r>
              <a:rPr dirty="0" smtClean="0" sz="1300" spc="63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4FFFFF"/>
                </a:solidFill>
                <a:latin typeface="Courier New"/>
                <a:cs typeface="Courier New"/>
              </a:rPr>
              <a:t>return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9600" y="5410200"/>
            <a:ext cx="7848600" cy="1219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8036">
              <a:lnSpc>
                <a:spcPct val="94401"/>
              </a:lnSpc>
              <a:spcBef>
                <a:spcPts val="229"/>
              </a:spcBef>
            </a:pP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64:</a:t>
            </a:r>
            <a:r>
              <a:rPr dirty="0" smtClean="0" sz="1300" spc="-58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ila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   </a:t>
            </a:r>
            <a:r>
              <a:rPr dirty="0" smtClean="0" sz="1300" spc="721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$5,0</a:t>
            </a:r>
            <a:endParaRPr sz="1300">
              <a:latin typeface="Courier New"/>
              <a:cs typeface="Courier New"/>
            </a:endParaRPr>
          </a:p>
          <a:p>
            <a:pPr marL="288036">
              <a:lnSpc>
                <a:spcPct val="94401"/>
              </a:lnSpc>
              <a:spcBef>
                <a:spcPts val="400"/>
              </a:spcBef>
            </a:pP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6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8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:</a:t>
            </a:r>
            <a:r>
              <a:rPr dirty="0" smtClean="0" sz="1300" spc="-58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il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    </a:t>
            </a:r>
            <a:r>
              <a:rPr dirty="0" smtClean="0" sz="1300" spc="72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$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6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,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1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42</a:t>
            </a:r>
            <a:endParaRPr sz="1300">
              <a:latin typeface="Courier New"/>
              <a:cs typeface="Courier New"/>
            </a:endParaRPr>
          </a:p>
          <a:p>
            <a:pPr marL="288036">
              <a:lnSpc>
                <a:spcPct val="94401"/>
              </a:lnSpc>
              <a:spcBef>
                <a:spcPts val="400"/>
              </a:spcBef>
            </a:pP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6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c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:</a:t>
            </a:r>
            <a:r>
              <a:rPr dirty="0" smtClean="0" sz="1300" spc="-58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b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r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sl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  </a:t>
            </a:r>
            <a:r>
              <a:rPr dirty="0" smtClean="0" sz="1300" spc="713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$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0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,0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                        </a:t>
            </a:r>
            <a:r>
              <a:rPr dirty="0" smtClean="0" sz="1300" spc="618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4FFFFF"/>
                </a:solidFill>
                <a:latin typeface="Courier New"/>
                <a:cs typeface="Courier New"/>
              </a:rPr>
              <a:t>c</a:t>
            </a:r>
            <a:r>
              <a:rPr dirty="0" smtClean="0" sz="1300" spc="4" b="1">
                <a:solidFill>
                  <a:srgbClr val="4FFFFF"/>
                </a:solidFill>
                <a:latin typeface="Courier New"/>
                <a:cs typeface="Courier New"/>
              </a:rPr>
              <a:t>a</a:t>
            </a:r>
            <a:r>
              <a:rPr dirty="0" smtClean="0" sz="1300" spc="0" b="1">
                <a:solidFill>
                  <a:srgbClr val="4FFFFF"/>
                </a:solidFill>
                <a:latin typeface="Courier New"/>
                <a:cs typeface="Courier New"/>
              </a:rPr>
              <a:t>ll</a:t>
            </a:r>
            <a:r>
              <a:rPr dirty="0" smtClean="0" sz="1300" spc="-51" b="1">
                <a:solidFill>
                  <a:srgbClr val="4FFFFF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4FFFFF"/>
                </a:solidFill>
                <a:latin typeface="Courier New"/>
                <a:cs typeface="Courier New"/>
              </a:rPr>
              <a:t>p</a:t>
            </a:r>
            <a:r>
              <a:rPr dirty="0" smtClean="0" sz="1300" spc="4" b="1">
                <a:solidFill>
                  <a:srgbClr val="4FFFFF"/>
                </a:solidFill>
                <a:latin typeface="Courier New"/>
                <a:cs typeface="Courier New"/>
              </a:rPr>
              <a:t>r</a:t>
            </a:r>
            <a:r>
              <a:rPr dirty="0" smtClean="0" sz="1300" spc="0" b="1">
                <a:solidFill>
                  <a:srgbClr val="4FFFFF"/>
                </a:solidFill>
                <a:latin typeface="Courier New"/>
                <a:cs typeface="Courier New"/>
              </a:rPr>
              <a:t>i</a:t>
            </a:r>
            <a:r>
              <a:rPr dirty="0" smtClean="0" sz="1300" spc="4" b="1">
                <a:solidFill>
                  <a:srgbClr val="4FFFFF"/>
                </a:solidFill>
                <a:latin typeface="Courier New"/>
                <a:cs typeface="Courier New"/>
              </a:rPr>
              <a:t>n</a:t>
            </a:r>
            <a:r>
              <a:rPr dirty="0" smtClean="0" sz="1300" spc="0" b="1">
                <a:solidFill>
                  <a:srgbClr val="4FFFFF"/>
                </a:solidFill>
                <a:latin typeface="Courier New"/>
                <a:cs typeface="Courier New"/>
              </a:rPr>
              <a:t>t</a:t>
            </a:r>
            <a:endParaRPr sz="1300">
              <a:latin typeface="Courier New"/>
              <a:cs typeface="Courier New"/>
            </a:endParaRPr>
          </a:p>
          <a:p>
            <a:pPr marL="288036">
              <a:lnSpc>
                <a:spcPct val="94401"/>
              </a:lnSpc>
              <a:spcBef>
                <a:spcPts val="400"/>
              </a:spcBef>
            </a:pP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7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0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:</a:t>
            </a:r>
            <a:r>
              <a:rPr dirty="0" smtClean="0" sz="1300" spc="-58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o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p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d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300" spc="705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$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0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,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$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1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,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$1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                    </a:t>
            </a:r>
            <a:r>
              <a:rPr dirty="0" smtClean="0" sz="1300" spc="592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4FFFFF"/>
                </a:solidFill>
                <a:latin typeface="Courier New"/>
                <a:cs typeface="Courier New"/>
              </a:rPr>
              <a:t>stop!</a:t>
            </a:r>
            <a:endParaRPr sz="1300">
              <a:latin typeface="Courier New"/>
              <a:cs typeface="Courier New"/>
            </a:endParaRPr>
          </a:p>
          <a:p>
            <a:pPr marL="288036">
              <a:lnSpc>
                <a:spcPct val="94401"/>
              </a:lnSpc>
              <a:spcBef>
                <a:spcPts val="400"/>
              </a:spcBef>
            </a:pPr>
            <a:r>
              <a:rPr dirty="0" smtClean="0" sz="1300" spc="0" b="1" u="heavy">
                <a:solidFill>
                  <a:srgbClr val="99CC00"/>
                </a:solidFill>
                <a:latin typeface="Courier New"/>
                <a:cs typeface="Courier New"/>
              </a:rPr>
              <a:t>7</a:t>
            </a:r>
            <a:r>
              <a:rPr dirty="0" smtClean="0" sz="1300" spc="4" b="1" u="heavy">
                <a:solidFill>
                  <a:srgbClr val="99CC00"/>
                </a:solidFill>
                <a:latin typeface="Courier New"/>
                <a:cs typeface="Courier New"/>
              </a:rPr>
              <a:t>4</a:t>
            </a:r>
            <a:r>
              <a:rPr dirty="0" smtClean="0" sz="1300" spc="0" b="1" u="heavy">
                <a:solidFill>
                  <a:srgbClr val="99CC00"/>
                </a:solidFill>
                <a:latin typeface="Courier New"/>
                <a:cs typeface="Courier New"/>
              </a:rPr>
              <a:t>:</a:t>
            </a:r>
            <a:r>
              <a:rPr dirty="0" smtClean="0" sz="1300" spc="-61" b="1" u="heavy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 u="heavy">
                <a:solidFill>
                  <a:srgbClr val="99CC00"/>
                </a:solidFill>
                <a:latin typeface="Courier New"/>
                <a:cs typeface="Courier New"/>
              </a:rPr>
              <a:t>br</a:t>
            </a:r>
            <a:r>
              <a:rPr dirty="0" smtClean="0" sz="1300" spc="0" b="1" u="heavy">
                <a:solidFill>
                  <a:srgbClr val="99CC00"/>
                </a:solidFill>
                <a:latin typeface="Courier New"/>
                <a:cs typeface="Courier New"/>
              </a:rPr>
              <a:t>    </a:t>
            </a:r>
            <a:r>
              <a:rPr dirty="0" smtClean="0" sz="1300" spc="726" b="1" u="heavy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 u="heavy">
                <a:solidFill>
                  <a:srgbClr val="99CC00"/>
                </a:solidFill>
                <a:latin typeface="Courier New"/>
                <a:cs typeface="Courier New"/>
              </a:rPr>
              <a:t>54</a:t>
            </a:r>
            <a:r>
              <a:rPr dirty="0" smtClean="0" sz="1300" spc="0" b="1" u="heavy">
                <a:solidFill>
                  <a:srgbClr val="99CC00"/>
                </a:solidFill>
                <a:latin typeface="Courier New"/>
                <a:cs typeface="Courier New"/>
              </a:rPr>
              <a:t>       </a:t>
            </a:r>
            <a:r>
              <a:rPr dirty="0" smtClean="0" sz="1300" spc="767" b="1" u="heavy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                 </a:t>
            </a:r>
            <a:r>
              <a:rPr dirty="0" smtClean="0" sz="1300" spc="63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4FFFFF"/>
                </a:solidFill>
                <a:latin typeface="Courier New"/>
                <a:cs typeface="Courier New"/>
              </a:rPr>
              <a:t>b</a:t>
            </a:r>
            <a:r>
              <a:rPr dirty="0" smtClean="0" sz="1300" spc="4" b="1">
                <a:solidFill>
                  <a:srgbClr val="4FFFFF"/>
                </a:solidFill>
                <a:latin typeface="Courier New"/>
                <a:cs typeface="Courier New"/>
              </a:rPr>
              <a:t>r</a:t>
            </a:r>
            <a:r>
              <a:rPr dirty="0" smtClean="0" sz="1300" spc="0" b="1">
                <a:solidFill>
                  <a:srgbClr val="4FFFFF"/>
                </a:solidFill>
                <a:latin typeface="Courier New"/>
                <a:cs typeface="Courier New"/>
              </a:rPr>
              <a:t>a</a:t>
            </a:r>
            <a:r>
              <a:rPr dirty="0" smtClean="0" sz="1300" spc="4" b="1">
                <a:solidFill>
                  <a:srgbClr val="4FFFFF"/>
                </a:solidFill>
                <a:latin typeface="Courier New"/>
                <a:cs typeface="Courier New"/>
              </a:rPr>
              <a:t>n</a:t>
            </a:r>
            <a:r>
              <a:rPr dirty="0" smtClean="0" sz="1300" spc="0" b="1">
                <a:solidFill>
                  <a:srgbClr val="4FFFFF"/>
                </a:solidFill>
                <a:latin typeface="Courier New"/>
                <a:cs typeface="Courier New"/>
              </a:rPr>
              <a:t>ch</a:t>
            </a:r>
            <a:r>
              <a:rPr dirty="0" smtClean="0" sz="1300" spc="-76" b="1">
                <a:solidFill>
                  <a:srgbClr val="4FFFFF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4FFFFF"/>
                </a:solidFill>
                <a:latin typeface="Courier New"/>
                <a:cs typeface="Courier New"/>
              </a:rPr>
              <a:t>b</a:t>
            </a:r>
            <a:r>
              <a:rPr dirty="0" smtClean="0" sz="1300" spc="4" b="1">
                <a:solidFill>
                  <a:srgbClr val="4FFFFF"/>
                </a:solidFill>
                <a:latin typeface="Courier New"/>
                <a:cs typeface="Courier New"/>
              </a:rPr>
              <a:t>a</a:t>
            </a:r>
            <a:r>
              <a:rPr dirty="0" smtClean="0" sz="1300" spc="0" b="1">
                <a:solidFill>
                  <a:srgbClr val="4FFFFF"/>
                </a:solidFill>
                <a:latin typeface="Courier New"/>
                <a:cs typeface="Courier New"/>
              </a:rPr>
              <a:t>ck</a:t>
            </a:r>
            <a:r>
              <a:rPr dirty="0" smtClean="0" sz="1300" spc="-51" b="1">
                <a:solidFill>
                  <a:srgbClr val="4FFFFF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4FFFFF"/>
                </a:solidFill>
                <a:latin typeface="Courier New"/>
                <a:cs typeface="Courier New"/>
              </a:rPr>
              <a:t>to</a:t>
            </a:r>
            <a:r>
              <a:rPr dirty="0" smtClean="0" sz="1300" spc="-35" b="1">
                <a:solidFill>
                  <a:srgbClr val="4FFFFF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4FFFFF"/>
                </a:solidFill>
                <a:latin typeface="Courier New"/>
                <a:cs typeface="Courier New"/>
              </a:rPr>
              <a:t>r</a:t>
            </a:r>
            <a:r>
              <a:rPr dirty="0" smtClean="0" sz="1300" spc="4" b="1">
                <a:solidFill>
                  <a:srgbClr val="4FFFFF"/>
                </a:solidFill>
                <a:latin typeface="Courier New"/>
                <a:cs typeface="Courier New"/>
              </a:rPr>
              <a:t>e</a:t>
            </a:r>
            <a:r>
              <a:rPr dirty="0" smtClean="0" sz="1300" spc="0" b="1">
                <a:solidFill>
                  <a:srgbClr val="4FFFFF"/>
                </a:solidFill>
                <a:latin typeface="Courier New"/>
                <a:cs typeface="Courier New"/>
              </a:rPr>
              <a:t>t</a:t>
            </a:r>
            <a:r>
              <a:rPr dirty="0" smtClean="0" sz="1300" spc="4" b="1">
                <a:solidFill>
                  <a:srgbClr val="4FFFFF"/>
                </a:solidFill>
                <a:latin typeface="Courier New"/>
                <a:cs typeface="Courier New"/>
              </a:rPr>
              <a:t>u</a:t>
            </a:r>
            <a:r>
              <a:rPr dirty="0" smtClean="0" sz="1300" spc="0" b="1">
                <a:solidFill>
                  <a:srgbClr val="4FFFFF"/>
                </a:solidFill>
                <a:latin typeface="Courier New"/>
                <a:cs typeface="Courier New"/>
              </a:rPr>
              <a:t>rn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9600" y="1219200"/>
            <a:ext cx="7848600" cy="12405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94401"/>
              </a:lnSpc>
              <a:spcBef>
                <a:spcPts val="430"/>
              </a:spcBef>
            </a:pP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3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2</a:t>
            </a:r>
            <a:r>
              <a:rPr dirty="0" smtClean="0" sz="1300" spc="-58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f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c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(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32</a:t>
            </a:r>
            <a:r>
              <a:rPr dirty="0" smtClean="0" sz="1300" spc="-122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v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l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)</a:t>
            </a:r>
            <a:endParaRPr sz="1300">
              <a:latin typeface="Courier New"/>
              <a:cs typeface="Courier New"/>
            </a:endParaRPr>
          </a:p>
          <a:p>
            <a:pPr marL="91440">
              <a:lnSpc>
                <a:spcPct val="94401"/>
              </a:lnSpc>
              <a:spcBef>
                <a:spcPts val="400"/>
              </a:spcBef>
            </a:pP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  <a:p>
            <a:pPr marL="288036">
              <a:lnSpc>
                <a:spcPct val="94401"/>
              </a:lnSpc>
              <a:spcBef>
                <a:spcPts val="400"/>
              </a:spcBef>
            </a:pP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IG_ASSER</a:t>
            </a:r>
            <a:r>
              <a:rPr dirty="0" smtClean="0" sz="1300" spc="-9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((</a:t>
            </a:r>
            <a:r>
              <a:rPr dirty="0" smtClean="0" sz="1300" spc="-9" b="1">
                <a:solidFill>
                  <a:srgbClr val="99CC00"/>
                </a:solidFill>
                <a:latin typeface="Courier New"/>
                <a:cs typeface="Courier New"/>
              </a:rPr>
              <a:t>v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300" spc="-9" b="1">
                <a:solidFill>
                  <a:srgbClr val="99CC00"/>
                </a:solidFill>
                <a:latin typeface="Courier New"/>
                <a:cs typeface="Courier New"/>
              </a:rPr>
              <a:t>l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1300" spc="-161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&amp;</a:t>
            </a:r>
            <a:r>
              <a:rPr dirty="0" smtClean="0" sz="1300" spc="-17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0xf)</a:t>
            </a:r>
            <a:r>
              <a:rPr dirty="0" smtClean="0" sz="1300" spc="-56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==</a:t>
            </a:r>
            <a:r>
              <a:rPr dirty="0" smtClean="0" sz="1300" spc="-4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0);</a:t>
            </a:r>
            <a:endParaRPr sz="1300">
              <a:latin typeface="Courier New"/>
              <a:cs typeface="Courier New"/>
            </a:endParaRPr>
          </a:p>
          <a:p>
            <a:pPr marL="288036">
              <a:lnSpc>
                <a:spcPct val="94401"/>
              </a:lnSpc>
              <a:spcBef>
                <a:spcPts val="400"/>
              </a:spcBef>
            </a:pP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r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rn</a:t>
            </a:r>
            <a:r>
              <a:rPr dirty="0" smtClean="0" sz="1300" spc="-91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1</a:t>
            </a:r>
            <a:r>
              <a:rPr dirty="0" smtClean="0" sz="1300" spc="4" b="1">
                <a:solidFill>
                  <a:srgbClr val="99CC00"/>
                </a:solidFill>
                <a:latin typeface="Courier New"/>
                <a:cs typeface="Courier New"/>
              </a:rPr>
              <a:t>2</a:t>
            </a: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3;</a:t>
            </a:r>
            <a:endParaRPr sz="1300">
              <a:latin typeface="Courier New"/>
              <a:cs typeface="Courier New"/>
            </a:endParaRPr>
          </a:p>
          <a:p>
            <a:pPr marL="91440">
              <a:lnSpc>
                <a:spcPct val="94401"/>
              </a:lnSpc>
              <a:spcBef>
                <a:spcPts val="400"/>
              </a:spcBef>
            </a:pPr>
            <a:r>
              <a:rPr dirty="0" smtClean="0" sz="1300" spc="0" b="1">
                <a:solidFill>
                  <a:srgbClr val="99CC00"/>
                </a:solidFill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94411" y="4248150"/>
            <a:ext cx="9478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1684747" y="4248150"/>
            <a:ext cx="39202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2571552" y="4248150"/>
            <a:ext cx="589223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1194411" y="6388201"/>
            <a:ext cx="9478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1486742" y="6388201"/>
            <a:ext cx="59019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2274480" y="6388201"/>
            <a:ext cx="88629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609600" y="1905000"/>
            <a:ext cx="8153400" cy="533400"/>
          </a:xfrm>
          <a:custGeom>
            <a:avLst/>
            <a:gdLst/>
            <a:ahLst/>
            <a:cxnLst/>
            <a:rect l="l" t="t" r="r" b="b"/>
            <a:pathLst>
              <a:path w="8153400" h="533400">
                <a:moveTo>
                  <a:pt x="0" y="533400"/>
                </a:moveTo>
                <a:lnTo>
                  <a:pt x="8153400" y="533400"/>
                </a:lnTo>
                <a:lnTo>
                  <a:pt x="815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609600" y="2514600"/>
            <a:ext cx="8153400" cy="1676400"/>
          </a:xfrm>
          <a:custGeom>
            <a:avLst/>
            <a:gdLst/>
            <a:ahLst/>
            <a:cxnLst/>
            <a:rect l="l" t="t" r="r" b="b"/>
            <a:pathLst>
              <a:path w="8153400" h="1676400">
                <a:moveTo>
                  <a:pt x="0" y="1676400"/>
                </a:moveTo>
                <a:lnTo>
                  <a:pt x="8153400" y="1676400"/>
                </a:lnTo>
                <a:lnTo>
                  <a:pt x="8153400" y="0"/>
                </a:lnTo>
                <a:lnTo>
                  <a:pt x="0" y="0"/>
                </a:lnTo>
                <a:lnTo>
                  <a:pt x="0" y="1676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609600" y="4267200"/>
            <a:ext cx="8153400" cy="2209800"/>
          </a:xfrm>
          <a:custGeom>
            <a:avLst/>
            <a:gdLst/>
            <a:ahLst/>
            <a:cxnLst/>
            <a:rect l="l" t="t" r="r" b="b"/>
            <a:pathLst>
              <a:path w="8153400" h="2209800">
                <a:moveTo>
                  <a:pt x="0" y="2209800"/>
                </a:moveTo>
                <a:lnTo>
                  <a:pt x="8153400" y="2209800"/>
                </a:lnTo>
                <a:lnTo>
                  <a:pt x="8153400" y="0"/>
                </a:lnTo>
                <a:lnTo>
                  <a:pt x="0" y="0"/>
                </a:lnTo>
                <a:lnTo>
                  <a:pt x="0" y="2209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609600" y="1905000"/>
            <a:ext cx="8153400" cy="533400"/>
          </a:xfrm>
          <a:custGeom>
            <a:avLst/>
            <a:gdLst/>
            <a:ahLst/>
            <a:cxnLst/>
            <a:rect l="l" t="t" r="r" b="b"/>
            <a:pathLst>
              <a:path w="8153400" h="533400">
                <a:moveTo>
                  <a:pt x="0" y="533400"/>
                </a:moveTo>
                <a:lnTo>
                  <a:pt x="8153400" y="533400"/>
                </a:lnTo>
                <a:lnTo>
                  <a:pt x="815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381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878840" y="589080"/>
            <a:ext cx="4690971" cy="12205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790698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asserts</a:t>
            </a:r>
            <a:endParaRPr sz="4400">
              <a:latin typeface="Arial"/>
              <a:cs typeface="Arial"/>
            </a:endParaRPr>
          </a:p>
          <a:p>
            <a:pPr marL="12700" marR="83941">
              <a:lnSpc>
                <a:spcPct val="95825"/>
              </a:lnSpc>
              <a:spcBef>
                <a:spcPts val="617"/>
              </a:spcBef>
            </a:pPr>
            <a:r>
              <a:rPr dirty="0" smtClean="0" sz="3600" spc="0">
                <a:solidFill>
                  <a:srgbClr val="E9FFFF"/>
                </a:solidFill>
                <a:latin typeface="Arial"/>
                <a:cs typeface="Arial"/>
              </a:rPr>
              <a:t>sma</a:t>
            </a:r>
            <a:r>
              <a:rPr dirty="0" smtClean="0" sz="3600" spc="4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3600" spc="0">
                <a:solidFill>
                  <a:srgbClr val="E9FFFF"/>
                </a:solidFill>
                <a:latin typeface="Arial"/>
                <a:cs typeface="Arial"/>
              </a:rPr>
              <a:t>ler</a:t>
            </a:r>
            <a:r>
              <a:rPr dirty="0" smtClean="0" sz="36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"/>
                <a:cs typeface="Arial"/>
              </a:rPr>
              <a:t>asserts: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1327006"/>
            <a:ext cx="254000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9600" y="4267200"/>
            <a:ext cx="8153400" cy="220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94401"/>
              </a:lnSpc>
              <a:spcBef>
                <a:spcPts val="450"/>
              </a:spcBef>
            </a:pP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000000c8</a:t>
            </a:r>
            <a:r>
              <a:rPr dirty="0" smtClean="0" sz="1600" spc="-66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&lt;_Z6func_bj&gt;:</a:t>
            </a:r>
            <a:endParaRPr sz="1600">
              <a:latin typeface="Courier New"/>
              <a:cs typeface="Courier New"/>
            </a:endParaRPr>
          </a:p>
          <a:p>
            <a:pPr marL="334060" marR="1066767">
              <a:lnSpc>
                <a:spcPts val="1812"/>
              </a:lnSpc>
              <a:spcBef>
                <a:spcPts val="490"/>
              </a:spcBef>
            </a:pP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c</a:t>
            </a:r>
            <a:r>
              <a:rPr dirty="0" smtClean="0" sz="1600" spc="4" b="1">
                <a:solidFill>
                  <a:srgbClr val="808080"/>
                </a:solidFill>
                <a:latin typeface="Courier New"/>
                <a:cs typeface="Courier New"/>
              </a:rPr>
              <a:t>8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:</a:t>
            </a:r>
            <a:r>
              <a:rPr dirty="0" smtClean="0" sz="1600" spc="-13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a</a:t>
            </a:r>
            <a:r>
              <a:rPr dirty="0" smtClean="0" sz="1600" spc="4" b="1">
                <a:solidFill>
                  <a:srgbClr val="808080"/>
                </a:solidFill>
                <a:latin typeface="Courier New"/>
                <a:cs typeface="Courier New"/>
              </a:rPr>
              <a:t>n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di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  </a:t>
            </a:r>
            <a:r>
              <a:rPr dirty="0" smtClean="0" sz="1600" spc="941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600" spc="4" b="1">
                <a:solidFill>
                  <a:srgbClr val="808080"/>
                </a:solidFill>
                <a:latin typeface="Courier New"/>
                <a:cs typeface="Courier New"/>
              </a:rPr>
              <a:t>$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4</a:t>
            </a:r>
            <a:r>
              <a:rPr dirty="0" smtClean="0" sz="1600" spc="4" b="1">
                <a:solidFill>
                  <a:srgbClr val="808080"/>
                </a:solidFill>
                <a:latin typeface="Courier New"/>
                <a:cs typeface="Courier New"/>
              </a:rPr>
              <a:t>,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$</a:t>
            </a:r>
            <a:r>
              <a:rPr dirty="0" smtClean="0" sz="1600" spc="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,</a:t>
            </a:r>
            <a:r>
              <a:rPr dirty="0" smtClean="0" sz="1600" spc="4" b="1">
                <a:solidFill>
                  <a:srgbClr val="808080"/>
                </a:solidFill>
                <a:latin typeface="Courier New"/>
                <a:cs typeface="Courier New"/>
              </a:rPr>
              <a:t>1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5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              </a:t>
            </a:r>
            <a:r>
              <a:rPr dirty="0" smtClean="0" sz="1600" spc="933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$2</a:t>
            </a:r>
            <a:r>
              <a:rPr dirty="0" smtClean="0" sz="1600" spc="-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=</a:t>
            </a:r>
            <a:r>
              <a:rPr dirty="0" smtClean="0" sz="1600" spc="-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(</a:t>
            </a:r>
            <a:r>
              <a:rPr dirty="0" smtClean="0" sz="1600" spc="4" b="1">
                <a:solidFill>
                  <a:srgbClr val="808080"/>
                </a:solidFill>
                <a:latin typeface="Courier New"/>
                <a:cs typeface="Courier New"/>
              </a:rPr>
              <a:t>v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a</a:t>
            </a:r>
            <a:r>
              <a:rPr dirty="0" smtClean="0" sz="1600" spc="4" b="1">
                <a:solidFill>
                  <a:srgbClr val="808080"/>
                </a:solidFill>
                <a:latin typeface="Courier New"/>
                <a:cs typeface="Courier New"/>
              </a:rPr>
              <a:t>l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_</a:t>
            </a:r>
            <a:r>
              <a:rPr dirty="0" smtClean="0" sz="1600" spc="-33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&amp;</a:t>
            </a:r>
            <a:r>
              <a:rPr dirty="0" smtClean="0" sz="1600" spc="5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600" spc="4" b="1">
                <a:solidFill>
                  <a:srgbClr val="808080"/>
                </a:solidFill>
                <a:latin typeface="Courier New"/>
                <a:cs typeface="Courier New"/>
              </a:rPr>
              <a:t>x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f)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endParaRPr sz="1600">
              <a:latin typeface="Courier New"/>
              <a:cs typeface="Courier New"/>
            </a:endParaRPr>
          </a:p>
          <a:p>
            <a:pPr marL="334060" marR="1066767">
              <a:lnSpc>
                <a:spcPts val="1812"/>
              </a:lnSpc>
              <a:spcBef>
                <a:spcPts val="491"/>
              </a:spcBef>
            </a:pP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c</a:t>
            </a:r>
            <a:r>
              <a:rPr dirty="0" smtClean="0" sz="1600" spc="4" b="1">
                <a:solidFill>
                  <a:srgbClr val="808080"/>
                </a:solidFill>
                <a:latin typeface="Courier New"/>
                <a:cs typeface="Courier New"/>
              </a:rPr>
              <a:t>c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:</a:t>
            </a:r>
            <a:r>
              <a:rPr dirty="0" smtClean="0" sz="1600" spc="-13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c</a:t>
            </a:r>
            <a:r>
              <a:rPr dirty="0" smtClean="0" sz="1600" spc="4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qi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  </a:t>
            </a:r>
            <a:r>
              <a:rPr dirty="0" smtClean="0" sz="1600" spc="941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600" spc="4" b="1">
                <a:solidFill>
                  <a:srgbClr val="808080"/>
                </a:solidFill>
                <a:latin typeface="Courier New"/>
                <a:cs typeface="Courier New"/>
              </a:rPr>
              <a:t>$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2</a:t>
            </a:r>
            <a:r>
              <a:rPr dirty="0" smtClean="0" sz="1600" spc="4" b="1">
                <a:solidFill>
                  <a:srgbClr val="808080"/>
                </a:solidFill>
                <a:latin typeface="Courier New"/>
                <a:cs typeface="Courier New"/>
              </a:rPr>
              <a:t>,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$</a:t>
            </a:r>
            <a:r>
              <a:rPr dirty="0" smtClean="0" sz="1600" spc="4" b="1">
                <a:solidFill>
                  <a:srgbClr val="808080"/>
                </a:solidFill>
                <a:latin typeface="Courier New"/>
                <a:cs typeface="Courier New"/>
              </a:rPr>
              <a:t>4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,0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               </a:t>
            </a:r>
            <a:r>
              <a:rPr dirty="0" smtClean="0" sz="1600" spc="942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(</a:t>
            </a:r>
            <a:r>
              <a:rPr dirty="0" smtClean="0" sz="1600" spc="4" b="1">
                <a:solidFill>
                  <a:srgbClr val="808080"/>
                </a:solidFill>
                <a:latin typeface="Courier New"/>
                <a:cs typeface="Courier New"/>
              </a:rPr>
              <a:t>v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a</a:t>
            </a:r>
            <a:r>
              <a:rPr dirty="0" smtClean="0" sz="1600" spc="4" b="1">
                <a:solidFill>
                  <a:srgbClr val="808080"/>
                </a:solidFill>
                <a:latin typeface="Courier New"/>
                <a:cs typeface="Courier New"/>
              </a:rPr>
              <a:t>l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_</a:t>
            </a:r>
            <a:r>
              <a:rPr dirty="0" smtClean="0" sz="1600" spc="-33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&amp;</a:t>
            </a:r>
            <a:r>
              <a:rPr dirty="0" smtClean="0" sz="1600" spc="5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600" spc="4" b="1">
                <a:solidFill>
                  <a:srgbClr val="808080"/>
                </a:solidFill>
                <a:latin typeface="Courier New"/>
                <a:cs typeface="Courier New"/>
              </a:rPr>
              <a:t>x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f)</a:t>
            </a:r>
            <a:r>
              <a:rPr dirty="0" smtClean="0" sz="1600" spc="-23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==</a:t>
            </a:r>
            <a:r>
              <a:rPr dirty="0" smtClean="0" sz="1600" spc="-1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600" spc="5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?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endParaRPr sz="1600">
              <a:latin typeface="Courier New"/>
              <a:cs typeface="Courier New"/>
            </a:endParaRPr>
          </a:p>
          <a:p>
            <a:pPr marL="334060" marR="1066767">
              <a:lnSpc>
                <a:spcPts val="1812"/>
              </a:lnSpc>
              <a:spcBef>
                <a:spcPts val="491"/>
              </a:spcBef>
            </a:pP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d</a:t>
            </a:r>
            <a:r>
              <a:rPr dirty="0" smtClean="0" sz="1600" spc="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:</a:t>
            </a:r>
            <a:r>
              <a:rPr dirty="0" smtClean="0" sz="1600" spc="-13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s</a:t>
            </a:r>
            <a:r>
              <a:rPr dirty="0" smtClean="0" sz="1600" spc="4" b="1">
                <a:solidFill>
                  <a:srgbClr val="808080"/>
                </a:solidFill>
                <a:latin typeface="Courier New"/>
                <a:cs typeface="Courier New"/>
              </a:rPr>
              <a:t>f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i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   </a:t>
            </a:r>
            <a:r>
              <a:rPr dirty="0" smtClean="0" sz="1600" spc="951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600" spc="4" b="1">
                <a:solidFill>
                  <a:srgbClr val="808080"/>
                </a:solidFill>
                <a:latin typeface="Courier New"/>
                <a:cs typeface="Courier New"/>
              </a:rPr>
              <a:t>$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sz="1600" spc="4" b="1">
                <a:solidFill>
                  <a:srgbClr val="808080"/>
                </a:solidFill>
                <a:latin typeface="Courier New"/>
                <a:cs typeface="Courier New"/>
              </a:rPr>
              <a:t>,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$</a:t>
            </a:r>
            <a:r>
              <a:rPr dirty="0" smtClean="0" sz="1600" spc="4" b="1">
                <a:solidFill>
                  <a:srgbClr val="808080"/>
                </a:solidFill>
                <a:latin typeface="Courier New"/>
                <a:cs typeface="Courier New"/>
              </a:rPr>
              <a:t>2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,0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               </a:t>
            </a:r>
            <a:r>
              <a:rPr dirty="0" smtClean="0" sz="1600" spc="942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n</a:t>
            </a:r>
            <a:r>
              <a:rPr dirty="0" smtClean="0" sz="1600" spc="4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g</a:t>
            </a:r>
            <a:r>
              <a:rPr dirty="0" smtClean="0" sz="1600" spc="4" b="1">
                <a:solidFill>
                  <a:srgbClr val="808080"/>
                </a:solidFill>
                <a:latin typeface="Courier New"/>
                <a:cs typeface="Courier New"/>
              </a:rPr>
              <a:t>a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te</a:t>
            </a:r>
            <a:endParaRPr sz="1600">
              <a:latin typeface="Courier New"/>
              <a:cs typeface="Courier New"/>
            </a:endParaRPr>
          </a:p>
          <a:p>
            <a:pPr marL="334060">
              <a:lnSpc>
                <a:spcPct val="94401"/>
              </a:lnSpc>
              <a:spcBef>
                <a:spcPts val="491"/>
              </a:spcBef>
            </a:pP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d4:</a:t>
            </a:r>
            <a:r>
              <a:rPr dirty="0" smtClean="0" sz="1600" spc="-13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heqi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  </a:t>
            </a:r>
            <a:r>
              <a:rPr dirty="0" smtClean="0" sz="1600" spc="946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$0,</a:t>
            </a:r>
            <a:r>
              <a:rPr dirty="0" smtClean="0" sz="1600" spc="4" b="1">
                <a:solidFill>
                  <a:srgbClr val="808080"/>
                </a:solidFill>
                <a:latin typeface="Courier New"/>
                <a:cs typeface="Courier New"/>
              </a:rPr>
              <a:t>$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3,0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               </a:t>
            </a:r>
            <a:r>
              <a:rPr dirty="0" smtClean="0" sz="1600" spc="947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ha</a:t>
            </a:r>
            <a:r>
              <a:rPr dirty="0" smtClean="0" sz="1600" spc="4" b="1">
                <a:solidFill>
                  <a:srgbClr val="808080"/>
                </a:solidFill>
                <a:latin typeface="Courier New"/>
                <a:cs typeface="Courier New"/>
              </a:rPr>
              <a:t>l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t</a:t>
            </a:r>
            <a:r>
              <a:rPr dirty="0" smtClean="0" sz="1600" spc="-28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if</a:t>
            </a:r>
            <a:r>
              <a:rPr dirty="0" smtClean="0" sz="1600" spc="-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((val</a:t>
            </a:r>
            <a:r>
              <a:rPr dirty="0" smtClean="0" sz="1600" spc="-33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&amp;</a:t>
            </a:r>
            <a:r>
              <a:rPr dirty="0" smtClean="0" sz="1600" spc="-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0x</a:t>
            </a:r>
            <a:r>
              <a:rPr dirty="0" smtClean="0" sz="1600" spc="4" b="1">
                <a:solidFill>
                  <a:srgbClr val="808080"/>
                </a:solidFill>
                <a:latin typeface="Courier New"/>
                <a:cs typeface="Courier New"/>
              </a:rPr>
              <a:t>f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)</a:t>
            </a:r>
            <a:r>
              <a:rPr dirty="0" smtClean="0" sz="1600" spc="-28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!=</a:t>
            </a:r>
            <a:r>
              <a:rPr dirty="0" smtClean="0" sz="1600" spc="-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0)</a:t>
            </a:r>
            <a:endParaRPr sz="1600">
              <a:latin typeface="Courier New"/>
              <a:cs typeface="Courier New"/>
            </a:endParaRPr>
          </a:p>
          <a:p>
            <a:pPr marL="334060" marR="823334">
              <a:lnSpc>
                <a:spcPts val="1812"/>
              </a:lnSpc>
              <a:spcBef>
                <a:spcPts val="490"/>
              </a:spcBef>
            </a:pP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d</a:t>
            </a:r>
            <a:r>
              <a:rPr dirty="0" smtClean="0" sz="1600" spc="4" b="1">
                <a:solidFill>
                  <a:srgbClr val="808080"/>
                </a:solidFill>
                <a:latin typeface="Courier New"/>
                <a:cs typeface="Courier New"/>
              </a:rPr>
              <a:t>8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:</a:t>
            </a:r>
            <a:r>
              <a:rPr dirty="0" smtClean="0" sz="1600" spc="-13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il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     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600" spc="4" b="1">
                <a:solidFill>
                  <a:srgbClr val="808080"/>
                </a:solidFill>
                <a:latin typeface="Courier New"/>
                <a:cs typeface="Courier New"/>
              </a:rPr>
              <a:t>$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sz="1600" spc="4" b="1">
                <a:solidFill>
                  <a:srgbClr val="808080"/>
                </a:solidFill>
                <a:latin typeface="Courier New"/>
                <a:cs typeface="Courier New"/>
              </a:rPr>
              <a:t>,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1</a:t>
            </a:r>
            <a:r>
              <a:rPr dirty="0" smtClean="0" sz="1600" spc="4" b="1">
                <a:solidFill>
                  <a:srgbClr val="808080"/>
                </a:solidFill>
                <a:latin typeface="Courier New"/>
                <a:cs typeface="Courier New"/>
              </a:rPr>
              <a:t>2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                </a:t>
            </a:r>
            <a:r>
              <a:rPr dirty="0" smtClean="0" sz="1600" spc="947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l</a:t>
            </a:r>
            <a:r>
              <a:rPr dirty="0" smtClean="0" sz="1600" spc="4" b="1">
                <a:solidFill>
                  <a:srgbClr val="808080"/>
                </a:solidFill>
                <a:latin typeface="Courier New"/>
                <a:cs typeface="Courier New"/>
              </a:rPr>
              <a:t>o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ad</a:t>
            </a:r>
            <a:r>
              <a:rPr dirty="0" smtClean="0" sz="1600" spc="-23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600" spc="4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t</a:t>
            </a:r>
            <a:r>
              <a:rPr dirty="0" smtClean="0" sz="1600" spc="4" b="1">
                <a:solidFill>
                  <a:srgbClr val="808080"/>
                </a:solidFill>
                <a:latin typeface="Courier New"/>
                <a:cs typeface="Courier New"/>
              </a:rPr>
              <a:t>u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rn</a:t>
            </a:r>
            <a:r>
              <a:rPr dirty="0" smtClean="0" sz="1600" spc="-42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v</a:t>
            </a:r>
            <a:r>
              <a:rPr dirty="0" smtClean="0" sz="1600" spc="4" b="1">
                <a:solidFill>
                  <a:srgbClr val="808080"/>
                </a:solidFill>
                <a:latin typeface="Courier New"/>
                <a:cs typeface="Courier New"/>
              </a:rPr>
              <a:t>a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l</a:t>
            </a:r>
            <a:r>
              <a:rPr dirty="0" smtClean="0" sz="1600" spc="4" b="1">
                <a:solidFill>
                  <a:srgbClr val="808080"/>
                </a:solidFill>
                <a:latin typeface="Courier New"/>
                <a:cs typeface="Courier New"/>
              </a:rPr>
              <a:t>u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600" spc="-22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1</a:t>
            </a:r>
            <a:r>
              <a:rPr dirty="0" smtClean="0" sz="1600" spc="4" b="1">
                <a:solidFill>
                  <a:srgbClr val="808080"/>
                </a:solidFill>
                <a:latin typeface="Courier New"/>
                <a:cs typeface="Courier New"/>
              </a:rPr>
              <a:t>2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endParaRPr sz="1600">
              <a:latin typeface="Courier New"/>
              <a:cs typeface="Courier New"/>
            </a:endParaRPr>
          </a:p>
          <a:p>
            <a:pPr marL="334060" marR="823334">
              <a:lnSpc>
                <a:spcPts val="1812"/>
              </a:lnSpc>
              <a:spcBef>
                <a:spcPts val="491"/>
              </a:spcBef>
            </a:pPr>
            <a:r>
              <a:rPr dirty="0" smtClean="0" sz="1600" spc="0" b="1" u="heavy">
                <a:solidFill>
                  <a:srgbClr val="808080"/>
                </a:solidFill>
                <a:latin typeface="Courier New"/>
                <a:cs typeface="Courier New"/>
              </a:rPr>
              <a:t>d</a:t>
            </a:r>
            <a:r>
              <a:rPr dirty="0" smtClean="0" sz="1600" spc="4" b="1" u="heavy">
                <a:solidFill>
                  <a:srgbClr val="808080"/>
                </a:solidFill>
                <a:latin typeface="Courier New"/>
                <a:cs typeface="Courier New"/>
              </a:rPr>
              <a:t>c</a:t>
            </a:r>
            <a:r>
              <a:rPr dirty="0" smtClean="0" sz="1600" spc="0" b="1" u="heavy">
                <a:solidFill>
                  <a:srgbClr val="808080"/>
                </a:solidFill>
                <a:latin typeface="Courier New"/>
                <a:cs typeface="Courier New"/>
              </a:rPr>
              <a:t>:</a:t>
            </a:r>
            <a:r>
              <a:rPr dirty="0" smtClean="0" sz="1600" spc="-23" b="1" u="heavy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 u="heavy">
                <a:solidFill>
                  <a:srgbClr val="808080"/>
                </a:solidFill>
                <a:latin typeface="Courier New"/>
                <a:cs typeface="Courier New"/>
              </a:rPr>
              <a:t>bi</a:t>
            </a:r>
            <a:r>
              <a:rPr dirty="0" smtClean="0" sz="1600" spc="0" b="1" u="heavy">
                <a:solidFill>
                  <a:srgbClr val="808080"/>
                </a:solidFill>
                <a:latin typeface="Courier New"/>
                <a:cs typeface="Courier New"/>
              </a:rPr>
              <a:t>    </a:t>
            </a:r>
            <a:r>
              <a:rPr dirty="0" smtClean="0" sz="1600" spc="956" b="1" u="heavy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600" spc="4" b="1" u="heavy">
                <a:solidFill>
                  <a:srgbClr val="808080"/>
                </a:solidFill>
                <a:latin typeface="Courier New"/>
                <a:cs typeface="Courier New"/>
              </a:rPr>
              <a:t>$</a:t>
            </a:r>
            <a:r>
              <a:rPr dirty="0" smtClean="0" sz="1600" spc="0" b="1" u="heavy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600" spc="0" b="1" u="heavy">
                <a:solidFill>
                  <a:srgbClr val="808080"/>
                </a:solidFill>
                <a:latin typeface="Courier New"/>
                <a:cs typeface="Courier New"/>
              </a:rPr>
              <a:t>       </a:t>
            </a:r>
            <a:r>
              <a:rPr dirty="0" smtClean="0" sz="1600" spc="942" b="1" u="heavy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            </a:t>
            </a:r>
            <a:r>
              <a:rPr dirty="0" smtClean="0" sz="1600" spc="68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return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9600" y="2514600"/>
            <a:ext cx="8153400" cy="167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94401"/>
              </a:lnSpc>
              <a:spcBef>
                <a:spcPts val="445"/>
              </a:spcBef>
            </a:pP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u32</a:t>
            </a:r>
            <a:r>
              <a:rPr dirty="0" smtClean="0" sz="1600" spc="-28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func_b(u32</a:t>
            </a:r>
            <a:r>
              <a:rPr dirty="0" smtClean="0" sz="1600" spc="-70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val_)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94401"/>
              </a:lnSpc>
              <a:spcBef>
                <a:spcPts val="490"/>
              </a:spcBef>
            </a:pP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334060">
              <a:lnSpc>
                <a:spcPct val="94401"/>
              </a:lnSpc>
              <a:spcBef>
                <a:spcPts val="490"/>
              </a:spcBef>
            </a:pP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IG_ASSERT_FAST((va</a:t>
            </a:r>
            <a:r>
              <a:rPr dirty="0" smtClean="0" sz="1600" spc="9" b="1">
                <a:solidFill>
                  <a:srgbClr val="808080"/>
                </a:solidFill>
                <a:latin typeface="Courier New"/>
                <a:cs typeface="Courier New"/>
              </a:rPr>
              <a:t>l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_</a:t>
            </a:r>
            <a:r>
              <a:rPr dirty="0" smtClean="0" sz="1600" spc="-141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&amp;</a:t>
            </a:r>
            <a:r>
              <a:rPr dirty="0" smtClean="0" sz="1600" spc="-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0xf)</a:t>
            </a:r>
            <a:r>
              <a:rPr dirty="0" smtClean="0" sz="1600" spc="-23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==</a:t>
            </a:r>
            <a:r>
              <a:rPr dirty="0" smtClean="0" sz="1600" spc="-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0);</a:t>
            </a:r>
            <a:endParaRPr sz="1600">
              <a:latin typeface="Courier New"/>
              <a:cs typeface="Courier New"/>
            </a:endParaRPr>
          </a:p>
          <a:p>
            <a:pPr marL="334060">
              <a:lnSpc>
                <a:spcPct val="94401"/>
              </a:lnSpc>
              <a:spcBef>
                <a:spcPts val="490"/>
              </a:spcBef>
            </a:pP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600" spc="4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t</a:t>
            </a:r>
            <a:r>
              <a:rPr dirty="0" smtClean="0" sz="1600" spc="4" b="1">
                <a:solidFill>
                  <a:srgbClr val="808080"/>
                </a:solidFill>
                <a:latin typeface="Courier New"/>
                <a:cs typeface="Courier New"/>
              </a:rPr>
              <a:t>u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rn</a:t>
            </a:r>
            <a:r>
              <a:rPr dirty="0" smtClean="0" sz="1600" spc="-32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1</a:t>
            </a:r>
            <a:r>
              <a:rPr dirty="0" smtClean="0" sz="1600" spc="4" b="1">
                <a:solidFill>
                  <a:srgbClr val="808080"/>
                </a:solidFill>
                <a:latin typeface="Courier New"/>
                <a:cs typeface="Courier New"/>
              </a:rPr>
              <a:t>2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3;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94401"/>
              </a:lnSpc>
              <a:spcBef>
                <a:spcPts val="490"/>
              </a:spcBef>
            </a:pP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9600" y="1905000"/>
            <a:ext cx="8153400" cy="533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94401"/>
              </a:lnSpc>
              <a:spcBef>
                <a:spcPts val="450"/>
              </a:spcBef>
            </a:pPr>
            <a:r>
              <a:rPr dirty="0" smtClean="0" sz="1700" spc="0" b="1">
                <a:solidFill>
                  <a:srgbClr val="99CC00"/>
                </a:solidFill>
                <a:latin typeface="Courier New"/>
                <a:cs typeface="Courier New"/>
              </a:rPr>
              <a:t>#define</a:t>
            </a:r>
            <a:r>
              <a:rPr dirty="0" smtClean="0" sz="1700" spc="1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700" spc="0" b="1">
                <a:solidFill>
                  <a:srgbClr val="99CC00"/>
                </a:solidFill>
                <a:latin typeface="Courier New"/>
                <a:cs typeface="Courier New"/>
              </a:rPr>
              <a:t>IG_ASSER</a:t>
            </a:r>
            <a:r>
              <a:rPr dirty="0" smtClean="0" sz="1700" spc="4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700" spc="0" b="1">
                <a:solidFill>
                  <a:srgbClr val="99CC00"/>
                </a:solidFill>
                <a:latin typeface="Courier New"/>
                <a:cs typeface="Courier New"/>
              </a:rPr>
              <a:t>_F</a:t>
            </a:r>
            <a:r>
              <a:rPr dirty="0" smtClean="0" sz="1700" spc="4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700" spc="0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700" spc="4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700" spc="0" b="1">
                <a:solidFill>
                  <a:srgbClr val="99CC00"/>
                </a:solidFill>
                <a:latin typeface="Courier New"/>
                <a:cs typeface="Courier New"/>
              </a:rPr>
              <a:t>(c</a:t>
            </a:r>
            <a:r>
              <a:rPr dirty="0" smtClean="0" sz="1700" spc="4" b="1">
                <a:solidFill>
                  <a:srgbClr val="99CC00"/>
                </a:solidFill>
                <a:latin typeface="Courier New"/>
                <a:cs typeface="Courier New"/>
              </a:rPr>
              <a:t>o</a:t>
            </a:r>
            <a:r>
              <a:rPr dirty="0" smtClean="0" sz="1700" spc="0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700" spc="4" b="1">
                <a:solidFill>
                  <a:srgbClr val="99CC00"/>
                </a:solidFill>
                <a:latin typeface="Courier New"/>
                <a:cs typeface="Courier New"/>
              </a:rPr>
              <a:t>d</a:t>
            </a:r>
            <a:r>
              <a:rPr dirty="0" smtClean="0" sz="1700" spc="0" b="1">
                <a:solidFill>
                  <a:srgbClr val="99CC00"/>
                </a:solidFill>
                <a:latin typeface="Courier New"/>
                <a:cs typeface="Courier New"/>
              </a:rPr>
              <a:t>_)</a:t>
            </a:r>
            <a:r>
              <a:rPr dirty="0" smtClean="0" sz="1700" spc="0" b="1">
                <a:solidFill>
                  <a:srgbClr val="99CC00"/>
                </a:solidFill>
                <a:latin typeface="Courier New"/>
                <a:cs typeface="Courier New"/>
              </a:rPr>
              <a:t>  </a:t>
            </a:r>
            <a:r>
              <a:rPr dirty="0" smtClean="0" sz="1700" spc="5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700" spc="0" b="1">
                <a:solidFill>
                  <a:srgbClr val="99CC00"/>
                </a:solidFill>
                <a:latin typeface="Courier New"/>
                <a:cs typeface="Courier New"/>
              </a:rPr>
              <a:t>spu_hcmp</a:t>
            </a:r>
            <a:r>
              <a:rPr dirty="0" smtClean="0" sz="1700" spc="4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700" spc="0" b="1">
                <a:solidFill>
                  <a:srgbClr val="99CC00"/>
                </a:solidFill>
                <a:latin typeface="Courier New"/>
                <a:cs typeface="Courier New"/>
              </a:rPr>
              <a:t>q(</a:t>
            </a:r>
            <a:r>
              <a:rPr dirty="0" smtClean="0" sz="1700" spc="4" b="1">
                <a:solidFill>
                  <a:srgbClr val="99CC00"/>
                </a:solidFill>
                <a:latin typeface="Courier New"/>
                <a:cs typeface="Courier New"/>
              </a:rPr>
              <a:t>(</a:t>
            </a:r>
            <a:r>
              <a:rPr dirty="0" smtClean="0" sz="1700" spc="0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sz="1700" spc="4" b="1">
                <a:solidFill>
                  <a:srgbClr val="99CC00"/>
                </a:solidFill>
                <a:latin typeface="Courier New"/>
                <a:cs typeface="Courier New"/>
              </a:rPr>
              <a:t>3</a:t>
            </a:r>
            <a:r>
              <a:rPr dirty="0" smtClean="0" sz="1700" spc="0" b="1">
                <a:solidFill>
                  <a:srgbClr val="99CC00"/>
                </a:solidFill>
                <a:latin typeface="Courier New"/>
                <a:cs typeface="Courier New"/>
              </a:rPr>
              <a:t>2)</a:t>
            </a:r>
            <a:r>
              <a:rPr dirty="0" smtClean="0" sz="1700" spc="4" b="1">
                <a:solidFill>
                  <a:srgbClr val="99CC00"/>
                </a:solidFill>
                <a:latin typeface="Courier New"/>
                <a:cs typeface="Courier New"/>
              </a:rPr>
              <a:t>(</a:t>
            </a:r>
            <a:r>
              <a:rPr dirty="0" smtClean="0" sz="1700" spc="0" b="1">
                <a:solidFill>
                  <a:srgbClr val="99CC00"/>
                </a:solidFill>
                <a:latin typeface="Courier New"/>
                <a:cs typeface="Courier New"/>
              </a:rPr>
              <a:t>c</a:t>
            </a:r>
            <a:r>
              <a:rPr dirty="0" smtClean="0" sz="1700" spc="4" b="1">
                <a:solidFill>
                  <a:srgbClr val="99CC00"/>
                </a:solidFill>
                <a:latin typeface="Courier New"/>
                <a:cs typeface="Courier New"/>
              </a:rPr>
              <a:t>o</a:t>
            </a:r>
            <a:r>
              <a:rPr dirty="0" smtClean="0" sz="1700" spc="0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700" spc="4" b="1">
                <a:solidFill>
                  <a:srgbClr val="99CC00"/>
                </a:solidFill>
                <a:latin typeface="Courier New"/>
                <a:cs typeface="Courier New"/>
              </a:rPr>
              <a:t>d</a:t>
            </a:r>
            <a:r>
              <a:rPr dirty="0" smtClean="0" sz="1700" spc="0" b="1">
                <a:solidFill>
                  <a:srgbClr val="99CC00"/>
                </a:solidFill>
                <a:latin typeface="Courier New"/>
                <a:cs typeface="Courier New"/>
              </a:rPr>
              <a:t>_),</a:t>
            </a:r>
            <a:r>
              <a:rPr dirty="0" smtClean="0" sz="1700" spc="5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700" spc="0" b="1">
                <a:solidFill>
                  <a:srgbClr val="99CC00"/>
                </a:solidFill>
                <a:latin typeface="Courier New"/>
                <a:cs typeface="Courier New"/>
              </a:rPr>
              <a:t>0U)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8931" y="6110224"/>
            <a:ext cx="12362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1675823" y="6110224"/>
            <a:ext cx="73411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2653590" y="6110224"/>
            <a:ext cx="110154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609600" y="1905000"/>
            <a:ext cx="8153400" cy="533400"/>
          </a:xfrm>
          <a:custGeom>
            <a:avLst/>
            <a:gdLst/>
            <a:ahLst/>
            <a:cxnLst/>
            <a:rect l="l" t="t" r="r" b="b"/>
            <a:pathLst>
              <a:path w="8153400" h="533400">
                <a:moveTo>
                  <a:pt x="0" y="533400"/>
                </a:moveTo>
                <a:lnTo>
                  <a:pt x="8153400" y="533400"/>
                </a:lnTo>
                <a:lnTo>
                  <a:pt x="815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609600" y="2514600"/>
            <a:ext cx="8153400" cy="1676400"/>
          </a:xfrm>
          <a:custGeom>
            <a:avLst/>
            <a:gdLst/>
            <a:ahLst/>
            <a:cxnLst/>
            <a:rect l="l" t="t" r="r" b="b"/>
            <a:pathLst>
              <a:path w="8153400" h="1676400">
                <a:moveTo>
                  <a:pt x="0" y="1676400"/>
                </a:moveTo>
                <a:lnTo>
                  <a:pt x="8153400" y="1676400"/>
                </a:lnTo>
                <a:lnTo>
                  <a:pt x="8153400" y="0"/>
                </a:lnTo>
                <a:lnTo>
                  <a:pt x="0" y="0"/>
                </a:lnTo>
                <a:lnTo>
                  <a:pt x="0" y="1676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609600" y="4267200"/>
            <a:ext cx="8153400" cy="2209800"/>
          </a:xfrm>
          <a:custGeom>
            <a:avLst/>
            <a:gdLst/>
            <a:ahLst/>
            <a:cxnLst/>
            <a:rect l="l" t="t" r="r" b="b"/>
            <a:pathLst>
              <a:path w="8153400" h="2209800">
                <a:moveTo>
                  <a:pt x="0" y="2209800"/>
                </a:moveTo>
                <a:lnTo>
                  <a:pt x="8153400" y="2209800"/>
                </a:lnTo>
                <a:lnTo>
                  <a:pt x="8153400" y="0"/>
                </a:lnTo>
                <a:lnTo>
                  <a:pt x="0" y="0"/>
                </a:lnTo>
                <a:lnTo>
                  <a:pt x="0" y="2209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609600" y="2514600"/>
            <a:ext cx="8153400" cy="1676400"/>
          </a:xfrm>
          <a:custGeom>
            <a:avLst/>
            <a:gdLst/>
            <a:ahLst/>
            <a:cxnLst/>
            <a:rect l="l" t="t" r="r" b="b"/>
            <a:pathLst>
              <a:path w="8153400" h="1676400">
                <a:moveTo>
                  <a:pt x="0" y="1676400"/>
                </a:moveTo>
                <a:lnTo>
                  <a:pt x="8153400" y="1676400"/>
                </a:lnTo>
                <a:lnTo>
                  <a:pt x="8153400" y="0"/>
                </a:lnTo>
                <a:lnTo>
                  <a:pt x="0" y="0"/>
                </a:lnTo>
                <a:lnTo>
                  <a:pt x="0" y="1676400"/>
                </a:lnTo>
                <a:close/>
              </a:path>
            </a:pathLst>
          </a:custGeom>
          <a:ln w="381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878840" y="589080"/>
            <a:ext cx="4690971" cy="12205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790698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asserts</a:t>
            </a:r>
            <a:endParaRPr sz="4400">
              <a:latin typeface="Arial"/>
              <a:cs typeface="Arial"/>
            </a:endParaRPr>
          </a:p>
          <a:p>
            <a:pPr marL="12700" marR="83941">
              <a:lnSpc>
                <a:spcPct val="95825"/>
              </a:lnSpc>
              <a:spcBef>
                <a:spcPts val="617"/>
              </a:spcBef>
            </a:pPr>
            <a:r>
              <a:rPr dirty="0" smtClean="0" sz="3600" spc="0">
                <a:solidFill>
                  <a:srgbClr val="E9FFFF"/>
                </a:solidFill>
                <a:latin typeface="Arial"/>
                <a:cs typeface="Arial"/>
              </a:rPr>
              <a:t>sma</a:t>
            </a:r>
            <a:r>
              <a:rPr dirty="0" smtClean="0" sz="3600" spc="4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3600" spc="0">
                <a:solidFill>
                  <a:srgbClr val="E9FFFF"/>
                </a:solidFill>
                <a:latin typeface="Arial"/>
                <a:cs typeface="Arial"/>
              </a:rPr>
              <a:t>ler</a:t>
            </a:r>
            <a:r>
              <a:rPr dirty="0" smtClean="0" sz="36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"/>
                <a:cs typeface="Arial"/>
              </a:rPr>
              <a:t>asserts: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1327006"/>
            <a:ext cx="254000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9600" y="4267200"/>
            <a:ext cx="8153400" cy="220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94401"/>
              </a:lnSpc>
              <a:spcBef>
                <a:spcPts val="450"/>
              </a:spcBef>
            </a:pP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000000c8</a:t>
            </a:r>
            <a:r>
              <a:rPr dirty="0" smtClean="0" sz="1600" spc="-66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&lt;_Z6func_bj&gt;:</a:t>
            </a:r>
            <a:endParaRPr sz="1600">
              <a:latin typeface="Courier New"/>
              <a:cs typeface="Courier New"/>
            </a:endParaRPr>
          </a:p>
          <a:p>
            <a:pPr marL="334060" marR="1066767">
              <a:lnSpc>
                <a:spcPts val="1812"/>
              </a:lnSpc>
              <a:spcBef>
                <a:spcPts val="490"/>
              </a:spcBef>
            </a:pP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c</a:t>
            </a:r>
            <a:r>
              <a:rPr dirty="0" smtClean="0" sz="1600" spc="4" b="1">
                <a:solidFill>
                  <a:srgbClr val="808080"/>
                </a:solidFill>
                <a:latin typeface="Courier New"/>
                <a:cs typeface="Courier New"/>
              </a:rPr>
              <a:t>8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:</a:t>
            </a:r>
            <a:r>
              <a:rPr dirty="0" smtClean="0" sz="1600" spc="-13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a</a:t>
            </a:r>
            <a:r>
              <a:rPr dirty="0" smtClean="0" sz="1600" spc="4" b="1">
                <a:solidFill>
                  <a:srgbClr val="808080"/>
                </a:solidFill>
                <a:latin typeface="Courier New"/>
                <a:cs typeface="Courier New"/>
              </a:rPr>
              <a:t>n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di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  </a:t>
            </a:r>
            <a:r>
              <a:rPr dirty="0" smtClean="0" sz="1600" spc="941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600" spc="4" b="1">
                <a:solidFill>
                  <a:srgbClr val="808080"/>
                </a:solidFill>
                <a:latin typeface="Courier New"/>
                <a:cs typeface="Courier New"/>
              </a:rPr>
              <a:t>$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4</a:t>
            </a:r>
            <a:r>
              <a:rPr dirty="0" smtClean="0" sz="1600" spc="4" b="1">
                <a:solidFill>
                  <a:srgbClr val="808080"/>
                </a:solidFill>
                <a:latin typeface="Courier New"/>
                <a:cs typeface="Courier New"/>
              </a:rPr>
              <a:t>,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$</a:t>
            </a:r>
            <a:r>
              <a:rPr dirty="0" smtClean="0" sz="1600" spc="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,</a:t>
            </a:r>
            <a:r>
              <a:rPr dirty="0" smtClean="0" sz="1600" spc="4" b="1">
                <a:solidFill>
                  <a:srgbClr val="808080"/>
                </a:solidFill>
                <a:latin typeface="Courier New"/>
                <a:cs typeface="Courier New"/>
              </a:rPr>
              <a:t>1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5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              </a:t>
            </a:r>
            <a:r>
              <a:rPr dirty="0" smtClean="0" sz="1600" spc="933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$2</a:t>
            </a:r>
            <a:r>
              <a:rPr dirty="0" smtClean="0" sz="1600" spc="-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=</a:t>
            </a:r>
            <a:r>
              <a:rPr dirty="0" smtClean="0" sz="1600" spc="-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(</a:t>
            </a:r>
            <a:r>
              <a:rPr dirty="0" smtClean="0" sz="1600" spc="4" b="1">
                <a:solidFill>
                  <a:srgbClr val="808080"/>
                </a:solidFill>
                <a:latin typeface="Courier New"/>
                <a:cs typeface="Courier New"/>
              </a:rPr>
              <a:t>v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a</a:t>
            </a:r>
            <a:r>
              <a:rPr dirty="0" smtClean="0" sz="1600" spc="4" b="1">
                <a:solidFill>
                  <a:srgbClr val="808080"/>
                </a:solidFill>
                <a:latin typeface="Courier New"/>
                <a:cs typeface="Courier New"/>
              </a:rPr>
              <a:t>l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_</a:t>
            </a:r>
            <a:r>
              <a:rPr dirty="0" smtClean="0" sz="1600" spc="-33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&amp;</a:t>
            </a:r>
            <a:r>
              <a:rPr dirty="0" smtClean="0" sz="1600" spc="5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600" spc="4" b="1">
                <a:solidFill>
                  <a:srgbClr val="808080"/>
                </a:solidFill>
                <a:latin typeface="Courier New"/>
                <a:cs typeface="Courier New"/>
              </a:rPr>
              <a:t>x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f)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endParaRPr sz="1600">
              <a:latin typeface="Courier New"/>
              <a:cs typeface="Courier New"/>
            </a:endParaRPr>
          </a:p>
          <a:p>
            <a:pPr marL="334060" marR="1066767">
              <a:lnSpc>
                <a:spcPts val="1812"/>
              </a:lnSpc>
              <a:spcBef>
                <a:spcPts val="491"/>
              </a:spcBef>
            </a:pP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c</a:t>
            </a:r>
            <a:r>
              <a:rPr dirty="0" smtClean="0" sz="1600" spc="4" b="1">
                <a:solidFill>
                  <a:srgbClr val="808080"/>
                </a:solidFill>
                <a:latin typeface="Courier New"/>
                <a:cs typeface="Courier New"/>
              </a:rPr>
              <a:t>c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:</a:t>
            </a:r>
            <a:r>
              <a:rPr dirty="0" smtClean="0" sz="1600" spc="-13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c</a:t>
            </a:r>
            <a:r>
              <a:rPr dirty="0" smtClean="0" sz="1600" spc="4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qi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  </a:t>
            </a:r>
            <a:r>
              <a:rPr dirty="0" smtClean="0" sz="1600" spc="941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600" spc="4" b="1">
                <a:solidFill>
                  <a:srgbClr val="808080"/>
                </a:solidFill>
                <a:latin typeface="Courier New"/>
                <a:cs typeface="Courier New"/>
              </a:rPr>
              <a:t>$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2</a:t>
            </a:r>
            <a:r>
              <a:rPr dirty="0" smtClean="0" sz="1600" spc="4" b="1">
                <a:solidFill>
                  <a:srgbClr val="808080"/>
                </a:solidFill>
                <a:latin typeface="Courier New"/>
                <a:cs typeface="Courier New"/>
              </a:rPr>
              <a:t>,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$</a:t>
            </a:r>
            <a:r>
              <a:rPr dirty="0" smtClean="0" sz="1600" spc="4" b="1">
                <a:solidFill>
                  <a:srgbClr val="808080"/>
                </a:solidFill>
                <a:latin typeface="Courier New"/>
                <a:cs typeface="Courier New"/>
              </a:rPr>
              <a:t>4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,0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               </a:t>
            </a:r>
            <a:r>
              <a:rPr dirty="0" smtClean="0" sz="1600" spc="942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(</a:t>
            </a:r>
            <a:r>
              <a:rPr dirty="0" smtClean="0" sz="1600" spc="4" b="1">
                <a:solidFill>
                  <a:srgbClr val="808080"/>
                </a:solidFill>
                <a:latin typeface="Courier New"/>
                <a:cs typeface="Courier New"/>
              </a:rPr>
              <a:t>v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a</a:t>
            </a:r>
            <a:r>
              <a:rPr dirty="0" smtClean="0" sz="1600" spc="4" b="1">
                <a:solidFill>
                  <a:srgbClr val="808080"/>
                </a:solidFill>
                <a:latin typeface="Courier New"/>
                <a:cs typeface="Courier New"/>
              </a:rPr>
              <a:t>l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_</a:t>
            </a:r>
            <a:r>
              <a:rPr dirty="0" smtClean="0" sz="1600" spc="-33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&amp;</a:t>
            </a:r>
            <a:r>
              <a:rPr dirty="0" smtClean="0" sz="1600" spc="5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600" spc="4" b="1">
                <a:solidFill>
                  <a:srgbClr val="808080"/>
                </a:solidFill>
                <a:latin typeface="Courier New"/>
                <a:cs typeface="Courier New"/>
              </a:rPr>
              <a:t>x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f)</a:t>
            </a:r>
            <a:r>
              <a:rPr dirty="0" smtClean="0" sz="1600" spc="-23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==</a:t>
            </a:r>
            <a:r>
              <a:rPr dirty="0" smtClean="0" sz="1600" spc="-1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600" spc="5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?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endParaRPr sz="1600">
              <a:latin typeface="Courier New"/>
              <a:cs typeface="Courier New"/>
            </a:endParaRPr>
          </a:p>
          <a:p>
            <a:pPr marL="334060" marR="1066767">
              <a:lnSpc>
                <a:spcPts val="1812"/>
              </a:lnSpc>
              <a:spcBef>
                <a:spcPts val="491"/>
              </a:spcBef>
            </a:pP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d</a:t>
            </a:r>
            <a:r>
              <a:rPr dirty="0" smtClean="0" sz="1600" spc="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:</a:t>
            </a:r>
            <a:r>
              <a:rPr dirty="0" smtClean="0" sz="1600" spc="-13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s</a:t>
            </a:r>
            <a:r>
              <a:rPr dirty="0" smtClean="0" sz="1600" spc="4" b="1">
                <a:solidFill>
                  <a:srgbClr val="808080"/>
                </a:solidFill>
                <a:latin typeface="Courier New"/>
                <a:cs typeface="Courier New"/>
              </a:rPr>
              <a:t>f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i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   </a:t>
            </a:r>
            <a:r>
              <a:rPr dirty="0" smtClean="0" sz="1600" spc="951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600" spc="4" b="1">
                <a:solidFill>
                  <a:srgbClr val="808080"/>
                </a:solidFill>
                <a:latin typeface="Courier New"/>
                <a:cs typeface="Courier New"/>
              </a:rPr>
              <a:t>$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sz="1600" spc="4" b="1">
                <a:solidFill>
                  <a:srgbClr val="808080"/>
                </a:solidFill>
                <a:latin typeface="Courier New"/>
                <a:cs typeface="Courier New"/>
              </a:rPr>
              <a:t>,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$</a:t>
            </a:r>
            <a:r>
              <a:rPr dirty="0" smtClean="0" sz="1600" spc="4" b="1">
                <a:solidFill>
                  <a:srgbClr val="808080"/>
                </a:solidFill>
                <a:latin typeface="Courier New"/>
                <a:cs typeface="Courier New"/>
              </a:rPr>
              <a:t>2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,0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               </a:t>
            </a:r>
            <a:r>
              <a:rPr dirty="0" smtClean="0" sz="1600" spc="942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n</a:t>
            </a:r>
            <a:r>
              <a:rPr dirty="0" smtClean="0" sz="1600" spc="4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g</a:t>
            </a:r>
            <a:r>
              <a:rPr dirty="0" smtClean="0" sz="1600" spc="4" b="1">
                <a:solidFill>
                  <a:srgbClr val="808080"/>
                </a:solidFill>
                <a:latin typeface="Courier New"/>
                <a:cs typeface="Courier New"/>
              </a:rPr>
              <a:t>a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te</a:t>
            </a:r>
            <a:endParaRPr sz="1600">
              <a:latin typeface="Courier New"/>
              <a:cs typeface="Courier New"/>
            </a:endParaRPr>
          </a:p>
          <a:p>
            <a:pPr marL="334060">
              <a:lnSpc>
                <a:spcPct val="94401"/>
              </a:lnSpc>
              <a:spcBef>
                <a:spcPts val="491"/>
              </a:spcBef>
            </a:pP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d4:</a:t>
            </a:r>
            <a:r>
              <a:rPr dirty="0" smtClean="0" sz="1600" spc="-13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heqi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  </a:t>
            </a:r>
            <a:r>
              <a:rPr dirty="0" smtClean="0" sz="1600" spc="946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$0,</a:t>
            </a:r>
            <a:r>
              <a:rPr dirty="0" smtClean="0" sz="1600" spc="4" b="1">
                <a:solidFill>
                  <a:srgbClr val="808080"/>
                </a:solidFill>
                <a:latin typeface="Courier New"/>
                <a:cs typeface="Courier New"/>
              </a:rPr>
              <a:t>$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3,0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               </a:t>
            </a:r>
            <a:r>
              <a:rPr dirty="0" smtClean="0" sz="1600" spc="947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ha</a:t>
            </a:r>
            <a:r>
              <a:rPr dirty="0" smtClean="0" sz="1600" spc="4" b="1">
                <a:solidFill>
                  <a:srgbClr val="808080"/>
                </a:solidFill>
                <a:latin typeface="Courier New"/>
                <a:cs typeface="Courier New"/>
              </a:rPr>
              <a:t>l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t</a:t>
            </a:r>
            <a:r>
              <a:rPr dirty="0" smtClean="0" sz="1600" spc="-28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if</a:t>
            </a:r>
            <a:r>
              <a:rPr dirty="0" smtClean="0" sz="1600" spc="-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((val</a:t>
            </a:r>
            <a:r>
              <a:rPr dirty="0" smtClean="0" sz="1600" spc="-33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&amp;</a:t>
            </a:r>
            <a:r>
              <a:rPr dirty="0" smtClean="0" sz="1600" spc="-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0x</a:t>
            </a:r>
            <a:r>
              <a:rPr dirty="0" smtClean="0" sz="1600" spc="4" b="1">
                <a:solidFill>
                  <a:srgbClr val="808080"/>
                </a:solidFill>
                <a:latin typeface="Courier New"/>
                <a:cs typeface="Courier New"/>
              </a:rPr>
              <a:t>f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)</a:t>
            </a:r>
            <a:r>
              <a:rPr dirty="0" smtClean="0" sz="1600" spc="-28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!=</a:t>
            </a:r>
            <a:r>
              <a:rPr dirty="0" smtClean="0" sz="1600" spc="-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0)</a:t>
            </a:r>
            <a:endParaRPr sz="1600">
              <a:latin typeface="Courier New"/>
              <a:cs typeface="Courier New"/>
            </a:endParaRPr>
          </a:p>
          <a:p>
            <a:pPr marL="334060" marR="823334">
              <a:lnSpc>
                <a:spcPts val="1812"/>
              </a:lnSpc>
              <a:spcBef>
                <a:spcPts val="490"/>
              </a:spcBef>
            </a:pP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d</a:t>
            </a:r>
            <a:r>
              <a:rPr dirty="0" smtClean="0" sz="1600" spc="4" b="1">
                <a:solidFill>
                  <a:srgbClr val="808080"/>
                </a:solidFill>
                <a:latin typeface="Courier New"/>
                <a:cs typeface="Courier New"/>
              </a:rPr>
              <a:t>8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:</a:t>
            </a:r>
            <a:r>
              <a:rPr dirty="0" smtClean="0" sz="1600" spc="-13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il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     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600" spc="4" b="1">
                <a:solidFill>
                  <a:srgbClr val="808080"/>
                </a:solidFill>
                <a:latin typeface="Courier New"/>
                <a:cs typeface="Courier New"/>
              </a:rPr>
              <a:t>$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sz="1600" spc="4" b="1">
                <a:solidFill>
                  <a:srgbClr val="808080"/>
                </a:solidFill>
                <a:latin typeface="Courier New"/>
                <a:cs typeface="Courier New"/>
              </a:rPr>
              <a:t>,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1</a:t>
            </a:r>
            <a:r>
              <a:rPr dirty="0" smtClean="0" sz="1600" spc="4" b="1">
                <a:solidFill>
                  <a:srgbClr val="808080"/>
                </a:solidFill>
                <a:latin typeface="Courier New"/>
                <a:cs typeface="Courier New"/>
              </a:rPr>
              <a:t>2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                </a:t>
            </a:r>
            <a:r>
              <a:rPr dirty="0" smtClean="0" sz="1600" spc="947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l</a:t>
            </a:r>
            <a:r>
              <a:rPr dirty="0" smtClean="0" sz="1600" spc="4" b="1">
                <a:solidFill>
                  <a:srgbClr val="808080"/>
                </a:solidFill>
                <a:latin typeface="Courier New"/>
                <a:cs typeface="Courier New"/>
              </a:rPr>
              <a:t>o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ad</a:t>
            </a:r>
            <a:r>
              <a:rPr dirty="0" smtClean="0" sz="1600" spc="-23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600" spc="4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t</a:t>
            </a:r>
            <a:r>
              <a:rPr dirty="0" smtClean="0" sz="1600" spc="4" b="1">
                <a:solidFill>
                  <a:srgbClr val="808080"/>
                </a:solidFill>
                <a:latin typeface="Courier New"/>
                <a:cs typeface="Courier New"/>
              </a:rPr>
              <a:t>u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rn</a:t>
            </a:r>
            <a:r>
              <a:rPr dirty="0" smtClean="0" sz="1600" spc="-42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v</a:t>
            </a:r>
            <a:r>
              <a:rPr dirty="0" smtClean="0" sz="1600" spc="4" b="1">
                <a:solidFill>
                  <a:srgbClr val="808080"/>
                </a:solidFill>
                <a:latin typeface="Courier New"/>
                <a:cs typeface="Courier New"/>
              </a:rPr>
              <a:t>a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l</a:t>
            </a:r>
            <a:r>
              <a:rPr dirty="0" smtClean="0" sz="1600" spc="4" b="1">
                <a:solidFill>
                  <a:srgbClr val="808080"/>
                </a:solidFill>
                <a:latin typeface="Courier New"/>
                <a:cs typeface="Courier New"/>
              </a:rPr>
              <a:t>u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600" spc="-22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1</a:t>
            </a:r>
            <a:r>
              <a:rPr dirty="0" smtClean="0" sz="1600" spc="4" b="1">
                <a:solidFill>
                  <a:srgbClr val="808080"/>
                </a:solidFill>
                <a:latin typeface="Courier New"/>
                <a:cs typeface="Courier New"/>
              </a:rPr>
              <a:t>2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endParaRPr sz="1600">
              <a:latin typeface="Courier New"/>
              <a:cs typeface="Courier New"/>
            </a:endParaRPr>
          </a:p>
          <a:p>
            <a:pPr marL="334060" marR="823334">
              <a:lnSpc>
                <a:spcPts val="1812"/>
              </a:lnSpc>
              <a:spcBef>
                <a:spcPts val="491"/>
              </a:spcBef>
            </a:pPr>
            <a:r>
              <a:rPr dirty="0" smtClean="0" sz="1600" spc="0" b="1" u="heavy">
                <a:solidFill>
                  <a:srgbClr val="808080"/>
                </a:solidFill>
                <a:latin typeface="Courier New"/>
                <a:cs typeface="Courier New"/>
              </a:rPr>
              <a:t>d</a:t>
            </a:r>
            <a:r>
              <a:rPr dirty="0" smtClean="0" sz="1600" spc="4" b="1" u="heavy">
                <a:solidFill>
                  <a:srgbClr val="808080"/>
                </a:solidFill>
                <a:latin typeface="Courier New"/>
                <a:cs typeface="Courier New"/>
              </a:rPr>
              <a:t>c</a:t>
            </a:r>
            <a:r>
              <a:rPr dirty="0" smtClean="0" sz="1600" spc="0" b="1" u="heavy">
                <a:solidFill>
                  <a:srgbClr val="808080"/>
                </a:solidFill>
                <a:latin typeface="Courier New"/>
                <a:cs typeface="Courier New"/>
              </a:rPr>
              <a:t>:</a:t>
            </a:r>
            <a:r>
              <a:rPr dirty="0" smtClean="0" sz="1600" spc="-23" b="1" u="heavy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 u="heavy">
                <a:solidFill>
                  <a:srgbClr val="808080"/>
                </a:solidFill>
                <a:latin typeface="Courier New"/>
                <a:cs typeface="Courier New"/>
              </a:rPr>
              <a:t>bi</a:t>
            </a:r>
            <a:r>
              <a:rPr dirty="0" smtClean="0" sz="1600" spc="0" b="1" u="heavy">
                <a:solidFill>
                  <a:srgbClr val="808080"/>
                </a:solidFill>
                <a:latin typeface="Courier New"/>
                <a:cs typeface="Courier New"/>
              </a:rPr>
              <a:t>    </a:t>
            </a:r>
            <a:r>
              <a:rPr dirty="0" smtClean="0" sz="1600" spc="956" b="1" u="heavy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600" spc="4" b="1" u="heavy">
                <a:solidFill>
                  <a:srgbClr val="808080"/>
                </a:solidFill>
                <a:latin typeface="Courier New"/>
                <a:cs typeface="Courier New"/>
              </a:rPr>
              <a:t>$</a:t>
            </a:r>
            <a:r>
              <a:rPr dirty="0" smtClean="0" sz="1600" spc="0" b="1" u="heavy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600" spc="0" b="1" u="heavy">
                <a:solidFill>
                  <a:srgbClr val="808080"/>
                </a:solidFill>
                <a:latin typeface="Courier New"/>
                <a:cs typeface="Courier New"/>
              </a:rPr>
              <a:t>       </a:t>
            </a:r>
            <a:r>
              <a:rPr dirty="0" smtClean="0" sz="1600" spc="942" b="1" u="heavy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            </a:t>
            </a:r>
            <a:r>
              <a:rPr dirty="0" smtClean="0" sz="1600" spc="68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808080"/>
                </a:solidFill>
                <a:latin typeface="Courier New"/>
                <a:cs typeface="Courier New"/>
              </a:rPr>
              <a:t>return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9600" y="2514600"/>
            <a:ext cx="8153400" cy="167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94401"/>
              </a:lnSpc>
              <a:spcBef>
                <a:spcPts val="445"/>
              </a:spcBef>
            </a:pP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u32</a:t>
            </a:r>
            <a:r>
              <a:rPr dirty="0" smtClean="0" sz="1600" spc="-28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func_b(u32</a:t>
            </a:r>
            <a:r>
              <a:rPr dirty="0" smtClean="0" sz="1600" spc="-7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val_)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94401"/>
              </a:lnSpc>
              <a:spcBef>
                <a:spcPts val="490"/>
              </a:spcBef>
            </a:pP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334060">
              <a:lnSpc>
                <a:spcPct val="94401"/>
              </a:lnSpc>
              <a:spcBef>
                <a:spcPts val="490"/>
              </a:spcBef>
            </a:pP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IG_ASSERT_FAST((va</a:t>
            </a:r>
            <a:r>
              <a:rPr dirty="0" smtClean="0" sz="1600" spc="9" b="1">
                <a:solidFill>
                  <a:srgbClr val="99CC00"/>
                </a:solidFill>
                <a:latin typeface="Courier New"/>
                <a:cs typeface="Courier New"/>
              </a:rPr>
              <a:t>l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1600" spc="-141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&amp;</a:t>
            </a:r>
            <a:r>
              <a:rPr dirty="0" smtClean="0" sz="1600" spc="-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0xf)</a:t>
            </a:r>
            <a:r>
              <a:rPr dirty="0" smtClean="0" sz="1600" spc="-23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==</a:t>
            </a:r>
            <a:r>
              <a:rPr dirty="0" smtClean="0" sz="1600" spc="-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0);</a:t>
            </a:r>
            <a:endParaRPr sz="1600">
              <a:latin typeface="Courier New"/>
              <a:cs typeface="Courier New"/>
            </a:endParaRPr>
          </a:p>
          <a:p>
            <a:pPr marL="334060">
              <a:lnSpc>
                <a:spcPct val="94401"/>
              </a:lnSpc>
              <a:spcBef>
                <a:spcPts val="490"/>
              </a:spcBef>
            </a:pP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r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rn</a:t>
            </a:r>
            <a:r>
              <a:rPr dirty="0" smtClean="0" sz="1600" spc="-32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1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2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3;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94401"/>
              </a:lnSpc>
              <a:spcBef>
                <a:spcPts val="490"/>
              </a:spcBef>
            </a:pP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9600" y="1905000"/>
            <a:ext cx="8153400" cy="533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94401"/>
              </a:lnSpc>
              <a:spcBef>
                <a:spcPts val="450"/>
              </a:spcBef>
            </a:pPr>
            <a:r>
              <a:rPr dirty="0" smtClean="0" sz="1700" spc="0" b="1">
                <a:solidFill>
                  <a:srgbClr val="99CC00"/>
                </a:solidFill>
                <a:latin typeface="Courier New"/>
                <a:cs typeface="Courier New"/>
              </a:rPr>
              <a:t>#define</a:t>
            </a:r>
            <a:r>
              <a:rPr dirty="0" smtClean="0" sz="1700" spc="1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700" spc="0" b="1">
                <a:solidFill>
                  <a:srgbClr val="99CC00"/>
                </a:solidFill>
                <a:latin typeface="Courier New"/>
                <a:cs typeface="Courier New"/>
              </a:rPr>
              <a:t>IG_ASSER</a:t>
            </a:r>
            <a:r>
              <a:rPr dirty="0" smtClean="0" sz="1700" spc="4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700" spc="0" b="1">
                <a:solidFill>
                  <a:srgbClr val="99CC00"/>
                </a:solidFill>
                <a:latin typeface="Courier New"/>
                <a:cs typeface="Courier New"/>
              </a:rPr>
              <a:t>_F</a:t>
            </a:r>
            <a:r>
              <a:rPr dirty="0" smtClean="0" sz="1700" spc="4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700" spc="0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700" spc="4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700" spc="0" b="1">
                <a:solidFill>
                  <a:srgbClr val="99CC00"/>
                </a:solidFill>
                <a:latin typeface="Courier New"/>
                <a:cs typeface="Courier New"/>
              </a:rPr>
              <a:t>(c</a:t>
            </a:r>
            <a:r>
              <a:rPr dirty="0" smtClean="0" sz="1700" spc="4" b="1">
                <a:solidFill>
                  <a:srgbClr val="99CC00"/>
                </a:solidFill>
                <a:latin typeface="Courier New"/>
                <a:cs typeface="Courier New"/>
              </a:rPr>
              <a:t>o</a:t>
            </a:r>
            <a:r>
              <a:rPr dirty="0" smtClean="0" sz="1700" spc="0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700" spc="4" b="1">
                <a:solidFill>
                  <a:srgbClr val="99CC00"/>
                </a:solidFill>
                <a:latin typeface="Courier New"/>
                <a:cs typeface="Courier New"/>
              </a:rPr>
              <a:t>d</a:t>
            </a:r>
            <a:r>
              <a:rPr dirty="0" smtClean="0" sz="1700" spc="0" b="1">
                <a:solidFill>
                  <a:srgbClr val="99CC00"/>
                </a:solidFill>
                <a:latin typeface="Courier New"/>
                <a:cs typeface="Courier New"/>
              </a:rPr>
              <a:t>_)</a:t>
            </a:r>
            <a:r>
              <a:rPr dirty="0" smtClean="0" sz="1700" spc="0" b="1">
                <a:solidFill>
                  <a:srgbClr val="99CC00"/>
                </a:solidFill>
                <a:latin typeface="Courier New"/>
                <a:cs typeface="Courier New"/>
              </a:rPr>
              <a:t>  </a:t>
            </a:r>
            <a:r>
              <a:rPr dirty="0" smtClean="0" sz="1700" spc="5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700" spc="0" b="1">
                <a:solidFill>
                  <a:srgbClr val="99CC00"/>
                </a:solidFill>
                <a:latin typeface="Courier New"/>
                <a:cs typeface="Courier New"/>
              </a:rPr>
              <a:t>spu_hcmp</a:t>
            </a:r>
            <a:r>
              <a:rPr dirty="0" smtClean="0" sz="1700" spc="4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700" spc="0" b="1">
                <a:solidFill>
                  <a:srgbClr val="99CC00"/>
                </a:solidFill>
                <a:latin typeface="Courier New"/>
                <a:cs typeface="Courier New"/>
              </a:rPr>
              <a:t>q(</a:t>
            </a:r>
            <a:r>
              <a:rPr dirty="0" smtClean="0" sz="1700" spc="4" b="1">
                <a:solidFill>
                  <a:srgbClr val="99CC00"/>
                </a:solidFill>
                <a:latin typeface="Courier New"/>
                <a:cs typeface="Courier New"/>
              </a:rPr>
              <a:t>(</a:t>
            </a:r>
            <a:r>
              <a:rPr dirty="0" smtClean="0" sz="1700" spc="0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sz="1700" spc="4" b="1">
                <a:solidFill>
                  <a:srgbClr val="99CC00"/>
                </a:solidFill>
                <a:latin typeface="Courier New"/>
                <a:cs typeface="Courier New"/>
              </a:rPr>
              <a:t>3</a:t>
            </a:r>
            <a:r>
              <a:rPr dirty="0" smtClean="0" sz="1700" spc="0" b="1">
                <a:solidFill>
                  <a:srgbClr val="99CC00"/>
                </a:solidFill>
                <a:latin typeface="Courier New"/>
                <a:cs typeface="Courier New"/>
              </a:rPr>
              <a:t>2)</a:t>
            </a:r>
            <a:r>
              <a:rPr dirty="0" smtClean="0" sz="1700" spc="4" b="1">
                <a:solidFill>
                  <a:srgbClr val="99CC00"/>
                </a:solidFill>
                <a:latin typeface="Courier New"/>
                <a:cs typeface="Courier New"/>
              </a:rPr>
              <a:t>(</a:t>
            </a:r>
            <a:r>
              <a:rPr dirty="0" smtClean="0" sz="1700" spc="0" b="1">
                <a:solidFill>
                  <a:srgbClr val="99CC00"/>
                </a:solidFill>
                <a:latin typeface="Courier New"/>
                <a:cs typeface="Courier New"/>
              </a:rPr>
              <a:t>c</a:t>
            </a:r>
            <a:r>
              <a:rPr dirty="0" smtClean="0" sz="1700" spc="4" b="1">
                <a:solidFill>
                  <a:srgbClr val="99CC00"/>
                </a:solidFill>
                <a:latin typeface="Courier New"/>
                <a:cs typeface="Courier New"/>
              </a:rPr>
              <a:t>o</a:t>
            </a:r>
            <a:r>
              <a:rPr dirty="0" smtClean="0" sz="1700" spc="0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700" spc="4" b="1">
                <a:solidFill>
                  <a:srgbClr val="99CC00"/>
                </a:solidFill>
                <a:latin typeface="Courier New"/>
                <a:cs typeface="Courier New"/>
              </a:rPr>
              <a:t>d</a:t>
            </a:r>
            <a:r>
              <a:rPr dirty="0" smtClean="0" sz="1700" spc="0" b="1">
                <a:solidFill>
                  <a:srgbClr val="99CC00"/>
                </a:solidFill>
                <a:latin typeface="Courier New"/>
                <a:cs typeface="Courier New"/>
              </a:rPr>
              <a:t>_),</a:t>
            </a:r>
            <a:r>
              <a:rPr dirty="0" smtClean="0" sz="1700" spc="5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700" spc="0" b="1">
                <a:solidFill>
                  <a:srgbClr val="99CC00"/>
                </a:solidFill>
                <a:latin typeface="Courier New"/>
                <a:cs typeface="Courier New"/>
              </a:rPr>
              <a:t>0U)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8931" y="6110224"/>
            <a:ext cx="12362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1675823" y="6110224"/>
            <a:ext cx="73411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2653590" y="6110224"/>
            <a:ext cx="110154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609600" y="1905000"/>
            <a:ext cx="8153400" cy="533400"/>
          </a:xfrm>
          <a:custGeom>
            <a:avLst/>
            <a:gdLst/>
            <a:ahLst/>
            <a:cxnLst/>
            <a:rect l="l" t="t" r="r" b="b"/>
            <a:pathLst>
              <a:path w="8153400" h="533400">
                <a:moveTo>
                  <a:pt x="0" y="533400"/>
                </a:moveTo>
                <a:lnTo>
                  <a:pt x="8153400" y="533400"/>
                </a:lnTo>
                <a:lnTo>
                  <a:pt x="8153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609600" y="2514600"/>
            <a:ext cx="8153400" cy="1676400"/>
          </a:xfrm>
          <a:custGeom>
            <a:avLst/>
            <a:gdLst/>
            <a:ahLst/>
            <a:cxnLst/>
            <a:rect l="l" t="t" r="r" b="b"/>
            <a:pathLst>
              <a:path w="8153400" h="1676400">
                <a:moveTo>
                  <a:pt x="0" y="1676400"/>
                </a:moveTo>
                <a:lnTo>
                  <a:pt x="8153400" y="1676400"/>
                </a:lnTo>
                <a:lnTo>
                  <a:pt x="8153400" y="0"/>
                </a:lnTo>
                <a:lnTo>
                  <a:pt x="0" y="0"/>
                </a:lnTo>
                <a:lnTo>
                  <a:pt x="0" y="1676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609600" y="4267200"/>
            <a:ext cx="8153400" cy="2209800"/>
          </a:xfrm>
          <a:custGeom>
            <a:avLst/>
            <a:gdLst/>
            <a:ahLst/>
            <a:cxnLst/>
            <a:rect l="l" t="t" r="r" b="b"/>
            <a:pathLst>
              <a:path w="8153400" h="2209800">
                <a:moveTo>
                  <a:pt x="0" y="2209800"/>
                </a:moveTo>
                <a:lnTo>
                  <a:pt x="8153400" y="2209800"/>
                </a:lnTo>
                <a:lnTo>
                  <a:pt x="8153400" y="0"/>
                </a:lnTo>
                <a:lnTo>
                  <a:pt x="0" y="0"/>
                </a:lnTo>
                <a:lnTo>
                  <a:pt x="0" y="2209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609600" y="4267200"/>
            <a:ext cx="8153400" cy="2209800"/>
          </a:xfrm>
          <a:custGeom>
            <a:avLst/>
            <a:gdLst/>
            <a:ahLst/>
            <a:cxnLst/>
            <a:rect l="l" t="t" r="r" b="b"/>
            <a:pathLst>
              <a:path w="8153400" h="2209800">
                <a:moveTo>
                  <a:pt x="0" y="2209800"/>
                </a:moveTo>
                <a:lnTo>
                  <a:pt x="8153400" y="2209800"/>
                </a:lnTo>
                <a:lnTo>
                  <a:pt x="8153400" y="0"/>
                </a:lnTo>
                <a:lnTo>
                  <a:pt x="0" y="0"/>
                </a:lnTo>
                <a:lnTo>
                  <a:pt x="0" y="2209800"/>
                </a:lnTo>
                <a:close/>
              </a:path>
            </a:pathLst>
          </a:custGeom>
          <a:ln w="381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878840" y="589080"/>
            <a:ext cx="4690971" cy="12205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790698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asserts</a:t>
            </a:r>
            <a:endParaRPr sz="4400">
              <a:latin typeface="Arial"/>
              <a:cs typeface="Arial"/>
            </a:endParaRPr>
          </a:p>
          <a:p>
            <a:pPr marL="12700" marR="83941">
              <a:lnSpc>
                <a:spcPct val="95825"/>
              </a:lnSpc>
              <a:spcBef>
                <a:spcPts val="617"/>
              </a:spcBef>
            </a:pPr>
            <a:r>
              <a:rPr dirty="0" smtClean="0" sz="3600" spc="0">
                <a:solidFill>
                  <a:srgbClr val="E9FFFF"/>
                </a:solidFill>
                <a:latin typeface="Arial"/>
                <a:cs typeface="Arial"/>
              </a:rPr>
              <a:t>sma</a:t>
            </a:r>
            <a:r>
              <a:rPr dirty="0" smtClean="0" sz="3600" spc="4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3600" spc="0">
                <a:solidFill>
                  <a:srgbClr val="E9FFFF"/>
                </a:solidFill>
                <a:latin typeface="Arial"/>
                <a:cs typeface="Arial"/>
              </a:rPr>
              <a:t>ler</a:t>
            </a:r>
            <a:r>
              <a:rPr dirty="0" smtClean="0" sz="36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"/>
                <a:cs typeface="Arial"/>
              </a:rPr>
              <a:t>asserts: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1327006"/>
            <a:ext cx="254000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9600" y="4267200"/>
            <a:ext cx="8153400" cy="220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94401"/>
              </a:lnSpc>
              <a:spcBef>
                <a:spcPts val="450"/>
              </a:spcBef>
            </a:pP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000000c8</a:t>
            </a:r>
            <a:r>
              <a:rPr dirty="0" smtClean="0" sz="1600" spc="-66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&lt;_Z6func_bj&gt;:</a:t>
            </a:r>
            <a:endParaRPr sz="1600">
              <a:latin typeface="Courier New"/>
              <a:cs typeface="Courier New"/>
            </a:endParaRPr>
          </a:p>
          <a:p>
            <a:pPr marL="334060" marR="1062477">
              <a:lnSpc>
                <a:spcPts val="1812"/>
              </a:lnSpc>
              <a:spcBef>
                <a:spcPts val="490"/>
              </a:spcBef>
            </a:pP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c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8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:</a:t>
            </a:r>
            <a:r>
              <a:rPr dirty="0" smtClean="0" sz="1600" spc="-13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di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  </a:t>
            </a:r>
            <a:r>
              <a:rPr dirty="0" smtClean="0" sz="1600" spc="941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$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4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,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$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3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,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1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5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               </a:t>
            </a:r>
            <a:r>
              <a:rPr dirty="0" smtClean="0" sz="1600" spc="3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4FFFFF"/>
                </a:solidFill>
                <a:latin typeface="Courier New"/>
                <a:cs typeface="Courier New"/>
              </a:rPr>
              <a:t>$2</a:t>
            </a:r>
            <a:r>
              <a:rPr dirty="0" smtClean="0" sz="1600" spc="-4" b="1">
                <a:solidFill>
                  <a:srgbClr val="4FFFFF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4FFFFF"/>
                </a:solidFill>
                <a:latin typeface="Courier New"/>
                <a:cs typeface="Courier New"/>
              </a:rPr>
              <a:t>=</a:t>
            </a:r>
            <a:r>
              <a:rPr dirty="0" smtClean="0" sz="1600" spc="-9" b="1">
                <a:solidFill>
                  <a:srgbClr val="4FFFFF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4FFFFF"/>
                </a:solidFill>
                <a:latin typeface="Courier New"/>
                <a:cs typeface="Courier New"/>
              </a:rPr>
              <a:t>(</a:t>
            </a:r>
            <a:r>
              <a:rPr dirty="0" smtClean="0" sz="1600" spc="4" b="1">
                <a:solidFill>
                  <a:srgbClr val="4FFFFF"/>
                </a:solidFill>
                <a:latin typeface="Courier New"/>
                <a:cs typeface="Courier New"/>
              </a:rPr>
              <a:t>v</a:t>
            </a:r>
            <a:r>
              <a:rPr dirty="0" smtClean="0" sz="1600" spc="0" b="1">
                <a:solidFill>
                  <a:srgbClr val="4FFFFF"/>
                </a:solidFill>
                <a:latin typeface="Courier New"/>
                <a:cs typeface="Courier New"/>
              </a:rPr>
              <a:t>a</a:t>
            </a:r>
            <a:r>
              <a:rPr dirty="0" smtClean="0" sz="1600" spc="4" b="1">
                <a:solidFill>
                  <a:srgbClr val="4FFFFF"/>
                </a:solidFill>
                <a:latin typeface="Courier New"/>
                <a:cs typeface="Courier New"/>
              </a:rPr>
              <a:t>l</a:t>
            </a:r>
            <a:r>
              <a:rPr dirty="0" smtClean="0" sz="1600" spc="0" b="1">
                <a:solidFill>
                  <a:srgbClr val="4FFFFF"/>
                </a:solidFill>
                <a:latin typeface="Courier New"/>
                <a:cs typeface="Courier New"/>
              </a:rPr>
              <a:t>_</a:t>
            </a:r>
            <a:r>
              <a:rPr dirty="0" smtClean="0" sz="1600" spc="-33" b="1">
                <a:solidFill>
                  <a:srgbClr val="4FFFFF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4FFFFF"/>
                </a:solidFill>
                <a:latin typeface="Courier New"/>
                <a:cs typeface="Courier New"/>
              </a:rPr>
              <a:t>&amp;</a:t>
            </a:r>
            <a:r>
              <a:rPr dirty="0" smtClean="0" sz="1600" spc="5" b="1">
                <a:solidFill>
                  <a:srgbClr val="4FFFFF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4FFFFF"/>
                </a:solidFill>
                <a:latin typeface="Courier New"/>
                <a:cs typeface="Courier New"/>
              </a:rPr>
              <a:t>0</a:t>
            </a:r>
            <a:r>
              <a:rPr dirty="0" smtClean="0" sz="1600" spc="4" b="1">
                <a:solidFill>
                  <a:srgbClr val="4FFFFF"/>
                </a:solidFill>
                <a:latin typeface="Courier New"/>
                <a:cs typeface="Courier New"/>
              </a:rPr>
              <a:t>x</a:t>
            </a:r>
            <a:r>
              <a:rPr dirty="0" smtClean="0" sz="1600" spc="0" b="1">
                <a:solidFill>
                  <a:srgbClr val="4FFFFF"/>
                </a:solidFill>
                <a:latin typeface="Courier New"/>
                <a:cs typeface="Courier New"/>
              </a:rPr>
              <a:t>f)</a:t>
            </a:r>
            <a:r>
              <a:rPr dirty="0" smtClean="0" sz="1600" spc="0" b="1">
                <a:solidFill>
                  <a:srgbClr val="4FFFFF"/>
                </a:solidFill>
                <a:latin typeface="Courier New"/>
                <a:cs typeface="Courier New"/>
              </a:rPr>
              <a:t> </a:t>
            </a:r>
            <a:endParaRPr sz="1600">
              <a:latin typeface="Courier New"/>
              <a:cs typeface="Courier New"/>
            </a:endParaRPr>
          </a:p>
          <a:p>
            <a:pPr marL="334060" marR="1062477">
              <a:lnSpc>
                <a:spcPts val="1812"/>
              </a:lnSpc>
              <a:spcBef>
                <a:spcPts val="491"/>
              </a:spcBef>
            </a:pP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c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c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:</a:t>
            </a:r>
            <a:r>
              <a:rPr dirty="0" smtClean="0" sz="1600" spc="-13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c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qi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  </a:t>
            </a:r>
            <a:r>
              <a:rPr dirty="0" smtClean="0" sz="1600" spc="941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$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2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,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$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4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,0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                </a:t>
            </a:r>
            <a:r>
              <a:rPr dirty="0" smtClean="0" sz="1600" spc="12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4FFFFF"/>
                </a:solidFill>
                <a:latin typeface="Courier New"/>
                <a:cs typeface="Courier New"/>
              </a:rPr>
              <a:t>(</a:t>
            </a:r>
            <a:r>
              <a:rPr dirty="0" smtClean="0" sz="1600" spc="4" b="1">
                <a:solidFill>
                  <a:srgbClr val="4FFFFF"/>
                </a:solidFill>
                <a:latin typeface="Courier New"/>
                <a:cs typeface="Courier New"/>
              </a:rPr>
              <a:t>v</a:t>
            </a:r>
            <a:r>
              <a:rPr dirty="0" smtClean="0" sz="1600" spc="0" b="1">
                <a:solidFill>
                  <a:srgbClr val="4FFFFF"/>
                </a:solidFill>
                <a:latin typeface="Courier New"/>
                <a:cs typeface="Courier New"/>
              </a:rPr>
              <a:t>a</a:t>
            </a:r>
            <a:r>
              <a:rPr dirty="0" smtClean="0" sz="1600" spc="4" b="1">
                <a:solidFill>
                  <a:srgbClr val="4FFFFF"/>
                </a:solidFill>
                <a:latin typeface="Courier New"/>
                <a:cs typeface="Courier New"/>
              </a:rPr>
              <a:t>l</a:t>
            </a:r>
            <a:r>
              <a:rPr dirty="0" smtClean="0" sz="1600" spc="0" b="1">
                <a:solidFill>
                  <a:srgbClr val="4FFFFF"/>
                </a:solidFill>
                <a:latin typeface="Courier New"/>
                <a:cs typeface="Courier New"/>
              </a:rPr>
              <a:t>_</a:t>
            </a:r>
            <a:r>
              <a:rPr dirty="0" smtClean="0" sz="1600" spc="-33" b="1">
                <a:solidFill>
                  <a:srgbClr val="4FFFFF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4FFFFF"/>
                </a:solidFill>
                <a:latin typeface="Courier New"/>
                <a:cs typeface="Courier New"/>
              </a:rPr>
              <a:t>&amp;</a:t>
            </a:r>
            <a:r>
              <a:rPr dirty="0" smtClean="0" sz="1600" spc="5" b="1">
                <a:solidFill>
                  <a:srgbClr val="4FFFFF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4FFFFF"/>
                </a:solidFill>
                <a:latin typeface="Courier New"/>
                <a:cs typeface="Courier New"/>
              </a:rPr>
              <a:t>0</a:t>
            </a:r>
            <a:r>
              <a:rPr dirty="0" smtClean="0" sz="1600" spc="4" b="1">
                <a:solidFill>
                  <a:srgbClr val="4FFFFF"/>
                </a:solidFill>
                <a:latin typeface="Courier New"/>
                <a:cs typeface="Courier New"/>
              </a:rPr>
              <a:t>x</a:t>
            </a:r>
            <a:r>
              <a:rPr dirty="0" smtClean="0" sz="1600" spc="0" b="1">
                <a:solidFill>
                  <a:srgbClr val="4FFFFF"/>
                </a:solidFill>
                <a:latin typeface="Courier New"/>
                <a:cs typeface="Courier New"/>
              </a:rPr>
              <a:t>f)</a:t>
            </a:r>
            <a:r>
              <a:rPr dirty="0" smtClean="0" sz="1600" spc="-23" b="1">
                <a:solidFill>
                  <a:srgbClr val="4FFFFF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4FFFFF"/>
                </a:solidFill>
                <a:latin typeface="Courier New"/>
                <a:cs typeface="Courier New"/>
              </a:rPr>
              <a:t>==</a:t>
            </a:r>
            <a:r>
              <a:rPr dirty="0" smtClean="0" sz="1600" spc="-19" b="1">
                <a:solidFill>
                  <a:srgbClr val="4FFFFF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4FFFFF"/>
                </a:solidFill>
                <a:latin typeface="Courier New"/>
                <a:cs typeface="Courier New"/>
              </a:rPr>
              <a:t>0</a:t>
            </a:r>
            <a:r>
              <a:rPr dirty="0" smtClean="0" sz="1600" spc="5" b="1">
                <a:solidFill>
                  <a:srgbClr val="4FFFFF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4FFFFF"/>
                </a:solidFill>
                <a:latin typeface="Courier New"/>
                <a:cs typeface="Courier New"/>
              </a:rPr>
              <a:t>?</a:t>
            </a:r>
            <a:r>
              <a:rPr dirty="0" smtClean="0" sz="1600" spc="0" b="1">
                <a:solidFill>
                  <a:srgbClr val="4FFFFF"/>
                </a:solidFill>
                <a:latin typeface="Courier New"/>
                <a:cs typeface="Courier New"/>
              </a:rPr>
              <a:t> </a:t>
            </a:r>
            <a:endParaRPr sz="1600">
              <a:latin typeface="Courier New"/>
              <a:cs typeface="Courier New"/>
            </a:endParaRPr>
          </a:p>
          <a:p>
            <a:pPr marL="334060" marR="1062477">
              <a:lnSpc>
                <a:spcPts val="1812"/>
              </a:lnSpc>
              <a:spcBef>
                <a:spcPts val="491"/>
              </a:spcBef>
            </a:pP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d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0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:</a:t>
            </a:r>
            <a:r>
              <a:rPr dirty="0" smtClean="0" sz="1600" spc="-13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f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i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   </a:t>
            </a:r>
            <a:r>
              <a:rPr dirty="0" smtClean="0" sz="1600" spc="951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$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3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,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$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2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,0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                </a:t>
            </a:r>
            <a:r>
              <a:rPr dirty="0" smtClean="0" sz="1600" spc="12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4FFFFF"/>
                </a:solidFill>
                <a:latin typeface="Courier New"/>
                <a:cs typeface="Courier New"/>
              </a:rPr>
              <a:t>negate</a:t>
            </a:r>
            <a:endParaRPr sz="1600">
              <a:latin typeface="Courier New"/>
              <a:cs typeface="Courier New"/>
            </a:endParaRPr>
          </a:p>
          <a:p>
            <a:pPr marL="334060">
              <a:lnSpc>
                <a:spcPct val="94401"/>
              </a:lnSpc>
              <a:spcBef>
                <a:spcPts val="491"/>
              </a:spcBef>
            </a:pP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d4:</a:t>
            </a:r>
            <a:r>
              <a:rPr dirty="0" smtClean="0" sz="1600" spc="-13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heqi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  </a:t>
            </a:r>
            <a:r>
              <a:rPr dirty="0" smtClean="0" sz="1600" spc="946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$0,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$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3,0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                </a:t>
            </a:r>
            <a:r>
              <a:rPr dirty="0" smtClean="0" sz="1600" spc="2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4FFFFF"/>
                </a:solidFill>
                <a:latin typeface="Courier New"/>
                <a:cs typeface="Courier New"/>
              </a:rPr>
              <a:t>halt</a:t>
            </a:r>
            <a:r>
              <a:rPr dirty="0" smtClean="0" sz="1600" spc="-23" b="1">
                <a:solidFill>
                  <a:srgbClr val="4FFFFF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4FFFFF"/>
                </a:solidFill>
                <a:latin typeface="Courier New"/>
                <a:cs typeface="Courier New"/>
              </a:rPr>
              <a:t>if</a:t>
            </a:r>
            <a:r>
              <a:rPr dirty="0" smtClean="0" sz="1600" spc="-9" b="1">
                <a:solidFill>
                  <a:srgbClr val="4FFFFF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4FFFFF"/>
                </a:solidFill>
                <a:latin typeface="Courier New"/>
                <a:cs typeface="Courier New"/>
              </a:rPr>
              <a:t>((val</a:t>
            </a:r>
            <a:r>
              <a:rPr dirty="0" smtClean="0" sz="1600" spc="-33" b="1">
                <a:solidFill>
                  <a:srgbClr val="4FFFFF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4FFFFF"/>
                </a:solidFill>
                <a:latin typeface="Courier New"/>
                <a:cs typeface="Courier New"/>
              </a:rPr>
              <a:t>&amp;</a:t>
            </a:r>
            <a:r>
              <a:rPr dirty="0" smtClean="0" sz="1600" spc="-9" b="1">
                <a:solidFill>
                  <a:srgbClr val="4FFFFF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4FFFFF"/>
                </a:solidFill>
                <a:latin typeface="Courier New"/>
                <a:cs typeface="Courier New"/>
              </a:rPr>
              <a:t>0x</a:t>
            </a:r>
            <a:r>
              <a:rPr dirty="0" smtClean="0" sz="1600" spc="4" b="1">
                <a:solidFill>
                  <a:srgbClr val="4FFFFF"/>
                </a:solidFill>
                <a:latin typeface="Courier New"/>
                <a:cs typeface="Courier New"/>
              </a:rPr>
              <a:t>f</a:t>
            </a:r>
            <a:r>
              <a:rPr dirty="0" smtClean="0" sz="1600" spc="0" b="1">
                <a:solidFill>
                  <a:srgbClr val="4FFFFF"/>
                </a:solidFill>
                <a:latin typeface="Courier New"/>
                <a:cs typeface="Courier New"/>
              </a:rPr>
              <a:t>)</a:t>
            </a:r>
            <a:r>
              <a:rPr dirty="0" smtClean="0" sz="1600" spc="-28" b="1">
                <a:solidFill>
                  <a:srgbClr val="4FFFFF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4FFFFF"/>
                </a:solidFill>
                <a:latin typeface="Courier New"/>
                <a:cs typeface="Courier New"/>
              </a:rPr>
              <a:t>!=</a:t>
            </a:r>
            <a:r>
              <a:rPr dirty="0" smtClean="0" sz="1600" spc="-9" b="1">
                <a:solidFill>
                  <a:srgbClr val="4FFFFF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4FFFFF"/>
                </a:solidFill>
                <a:latin typeface="Courier New"/>
                <a:cs typeface="Courier New"/>
              </a:rPr>
              <a:t>0)</a:t>
            </a:r>
            <a:endParaRPr sz="1600">
              <a:latin typeface="Courier New"/>
              <a:cs typeface="Courier New"/>
            </a:endParaRPr>
          </a:p>
          <a:p>
            <a:pPr marL="334060" marR="819043">
              <a:lnSpc>
                <a:spcPts val="1812"/>
              </a:lnSpc>
              <a:spcBef>
                <a:spcPts val="490"/>
              </a:spcBef>
            </a:pP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d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8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:</a:t>
            </a:r>
            <a:r>
              <a:rPr dirty="0" smtClean="0" sz="1600" spc="-13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il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    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$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3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,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1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2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3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                 </a:t>
            </a:r>
            <a:r>
              <a:rPr dirty="0" smtClean="0" sz="1600" spc="22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4FFFFF"/>
                </a:solidFill>
                <a:latin typeface="Courier New"/>
                <a:cs typeface="Courier New"/>
              </a:rPr>
              <a:t>l</a:t>
            </a:r>
            <a:r>
              <a:rPr dirty="0" smtClean="0" sz="1600" spc="4" b="1">
                <a:solidFill>
                  <a:srgbClr val="4FFFFF"/>
                </a:solidFill>
                <a:latin typeface="Courier New"/>
                <a:cs typeface="Courier New"/>
              </a:rPr>
              <a:t>o</a:t>
            </a:r>
            <a:r>
              <a:rPr dirty="0" smtClean="0" sz="1600" spc="0" b="1">
                <a:solidFill>
                  <a:srgbClr val="4FFFFF"/>
                </a:solidFill>
                <a:latin typeface="Courier New"/>
                <a:cs typeface="Courier New"/>
              </a:rPr>
              <a:t>ad</a:t>
            </a:r>
            <a:r>
              <a:rPr dirty="0" smtClean="0" sz="1600" spc="-23" b="1">
                <a:solidFill>
                  <a:srgbClr val="4FFFFF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4FFFFF"/>
                </a:solidFill>
                <a:latin typeface="Courier New"/>
                <a:cs typeface="Courier New"/>
              </a:rPr>
              <a:t>r</a:t>
            </a:r>
            <a:r>
              <a:rPr dirty="0" smtClean="0" sz="1600" spc="4" b="1">
                <a:solidFill>
                  <a:srgbClr val="4FFFFF"/>
                </a:solidFill>
                <a:latin typeface="Courier New"/>
                <a:cs typeface="Courier New"/>
              </a:rPr>
              <a:t>e</a:t>
            </a:r>
            <a:r>
              <a:rPr dirty="0" smtClean="0" sz="1600" spc="0" b="1">
                <a:solidFill>
                  <a:srgbClr val="4FFFFF"/>
                </a:solidFill>
                <a:latin typeface="Courier New"/>
                <a:cs typeface="Courier New"/>
              </a:rPr>
              <a:t>t</a:t>
            </a:r>
            <a:r>
              <a:rPr dirty="0" smtClean="0" sz="1600" spc="4" b="1">
                <a:solidFill>
                  <a:srgbClr val="4FFFFF"/>
                </a:solidFill>
                <a:latin typeface="Courier New"/>
                <a:cs typeface="Courier New"/>
              </a:rPr>
              <a:t>u</a:t>
            </a:r>
            <a:r>
              <a:rPr dirty="0" smtClean="0" sz="1600" spc="0" b="1">
                <a:solidFill>
                  <a:srgbClr val="4FFFFF"/>
                </a:solidFill>
                <a:latin typeface="Courier New"/>
                <a:cs typeface="Courier New"/>
              </a:rPr>
              <a:t>rn</a:t>
            </a:r>
            <a:r>
              <a:rPr dirty="0" smtClean="0" sz="1600" spc="-42" b="1">
                <a:solidFill>
                  <a:srgbClr val="4FFFFF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4FFFFF"/>
                </a:solidFill>
                <a:latin typeface="Courier New"/>
                <a:cs typeface="Courier New"/>
              </a:rPr>
              <a:t>v</a:t>
            </a:r>
            <a:r>
              <a:rPr dirty="0" smtClean="0" sz="1600" spc="4" b="1">
                <a:solidFill>
                  <a:srgbClr val="4FFFFF"/>
                </a:solidFill>
                <a:latin typeface="Courier New"/>
                <a:cs typeface="Courier New"/>
              </a:rPr>
              <a:t>a</a:t>
            </a:r>
            <a:r>
              <a:rPr dirty="0" smtClean="0" sz="1600" spc="0" b="1">
                <a:solidFill>
                  <a:srgbClr val="4FFFFF"/>
                </a:solidFill>
                <a:latin typeface="Courier New"/>
                <a:cs typeface="Courier New"/>
              </a:rPr>
              <a:t>l</a:t>
            </a:r>
            <a:r>
              <a:rPr dirty="0" smtClean="0" sz="1600" spc="4" b="1">
                <a:solidFill>
                  <a:srgbClr val="4FFFFF"/>
                </a:solidFill>
                <a:latin typeface="Courier New"/>
                <a:cs typeface="Courier New"/>
              </a:rPr>
              <a:t>u</a:t>
            </a:r>
            <a:r>
              <a:rPr dirty="0" smtClean="0" sz="1600" spc="0" b="1">
                <a:solidFill>
                  <a:srgbClr val="4FFFFF"/>
                </a:solidFill>
                <a:latin typeface="Courier New"/>
                <a:cs typeface="Courier New"/>
              </a:rPr>
              <a:t>e</a:t>
            </a:r>
            <a:r>
              <a:rPr dirty="0" smtClean="0" sz="1600" spc="-22" b="1">
                <a:solidFill>
                  <a:srgbClr val="4FFFFF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4FFFFF"/>
                </a:solidFill>
                <a:latin typeface="Courier New"/>
                <a:cs typeface="Courier New"/>
              </a:rPr>
              <a:t>1</a:t>
            </a:r>
            <a:r>
              <a:rPr dirty="0" smtClean="0" sz="1600" spc="4" b="1">
                <a:solidFill>
                  <a:srgbClr val="4FFFFF"/>
                </a:solidFill>
                <a:latin typeface="Courier New"/>
                <a:cs typeface="Courier New"/>
              </a:rPr>
              <a:t>2</a:t>
            </a:r>
            <a:r>
              <a:rPr dirty="0" smtClean="0" sz="1600" spc="0" b="1">
                <a:solidFill>
                  <a:srgbClr val="4FFFFF"/>
                </a:solidFill>
                <a:latin typeface="Courier New"/>
                <a:cs typeface="Courier New"/>
              </a:rPr>
              <a:t>3</a:t>
            </a:r>
            <a:r>
              <a:rPr dirty="0" smtClean="0" sz="1600" spc="0" b="1">
                <a:solidFill>
                  <a:srgbClr val="4FFFFF"/>
                </a:solidFill>
                <a:latin typeface="Courier New"/>
                <a:cs typeface="Courier New"/>
              </a:rPr>
              <a:t> </a:t>
            </a:r>
            <a:endParaRPr sz="1600">
              <a:latin typeface="Courier New"/>
              <a:cs typeface="Courier New"/>
            </a:endParaRPr>
          </a:p>
          <a:p>
            <a:pPr marL="334060" marR="819043">
              <a:lnSpc>
                <a:spcPts val="1812"/>
              </a:lnSpc>
              <a:spcBef>
                <a:spcPts val="491"/>
              </a:spcBef>
            </a:pPr>
            <a:r>
              <a:rPr dirty="0" smtClean="0" sz="1600" spc="0" b="1" u="heavy">
                <a:solidFill>
                  <a:srgbClr val="99CC00"/>
                </a:solidFill>
                <a:latin typeface="Courier New"/>
                <a:cs typeface="Courier New"/>
              </a:rPr>
              <a:t>d</a:t>
            </a:r>
            <a:r>
              <a:rPr dirty="0" smtClean="0" sz="1600" spc="4" b="1" u="heavy">
                <a:solidFill>
                  <a:srgbClr val="99CC00"/>
                </a:solidFill>
                <a:latin typeface="Courier New"/>
                <a:cs typeface="Courier New"/>
              </a:rPr>
              <a:t>c</a:t>
            </a:r>
            <a:r>
              <a:rPr dirty="0" smtClean="0" sz="1600" spc="0" b="1" u="heavy">
                <a:solidFill>
                  <a:srgbClr val="99CC00"/>
                </a:solidFill>
                <a:latin typeface="Courier New"/>
                <a:cs typeface="Courier New"/>
              </a:rPr>
              <a:t>:</a:t>
            </a:r>
            <a:r>
              <a:rPr dirty="0" smtClean="0" sz="1600" spc="-23" b="1" u="heavy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 u="heavy">
                <a:solidFill>
                  <a:srgbClr val="99CC00"/>
                </a:solidFill>
                <a:latin typeface="Courier New"/>
                <a:cs typeface="Courier New"/>
              </a:rPr>
              <a:t>bi</a:t>
            </a:r>
            <a:r>
              <a:rPr dirty="0" smtClean="0" sz="1600" spc="0" b="1" u="heavy">
                <a:solidFill>
                  <a:srgbClr val="99CC00"/>
                </a:solidFill>
                <a:latin typeface="Courier New"/>
                <a:cs typeface="Courier New"/>
              </a:rPr>
              <a:t>    </a:t>
            </a:r>
            <a:r>
              <a:rPr dirty="0" smtClean="0" sz="1600" spc="956" b="1" u="heavy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4" b="1" u="heavy">
                <a:solidFill>
                  <a:srgbClr val="99CC00"/>
                </a:solidFill>
                <a:latin typeface="Courier New"/>
                <a:cs typeface="Courier New"/>
              </a:rPr>
              <a:t>$</a:t>
            </a:r>
            <a:r>
              <a:rPr dirty="0" smtClean="0" sz="1600" spc="0" b="1" u="heavy">
                <a:solidFill>
                  <a:srgbClr val="99CC00"/>
                </a:solidFill>
                <a:latin typeface="Courier New"/>
                <a:cs typeface="Courier New"/>
              </a:rPr>
              <a:t>0</a:t>
            </a:r>
            <a:r>
              <a:rPr dirty="0" smtClean="0" sz="1600" spc="0" b="1" u="heavy">
                <a:solidFill>
                  <a:srgbClr val="99CC00"/>
                </a:solidFill>
                <a:latin typeface="Courier New"/>
                <a:cs typeface="Courier New"/>
              </a:rPr>
              <a:t>       </a:t>
            </a:r>
            <a:r>
              <a:rPr dirty="0" smtClean="0" sz="1600" spc="942" b="1" u="heavy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            </a:t>
            </a:r>
            <a:r>
              <a:rPr dirty="0" smtClean="0" sz="1600" spc="68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4FFFFF"/>
                </a:solidFill>
                <a:latin typeface="Courier New"/>
                <a:cs typeface="Courier New"/>
              </a:rPr>
              <a:t>return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9600" y="2514600"/>
            <a:ext cx="8153400" cy="167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94401"/>
              </a:lnSpc>
              <a:spcBef>
                <a:spcPts val="445"/>
              </a:spcBef>
            </a:pP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u32</a:t>
            </a:r>
            <a:r>
              <a:rPr dirty="0" smtClean="0" sz="1600" spc="-28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func_b(u32</a:t>
            </a:r>
            <a:r>
              <a:rPr dirty="0" smtClean="0" sz="1600" spc="-7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val_)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94401"/>
              </a:lnSpc>
              <a:spcBef>
                <a:spcPts val="490"/>
              </a:spcBef>
            </a:pP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334060">
              <a:lnSpc>
                <a:spcPct val="94401"/>
              </a:lnSpc>
              <a:spcBef>
                <a:spcPts val="490"/>
              </a:spcBef>
            </a:pP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IG_ASSERT_FAST((va</a:t>
            </a:r>
            <a:r>
              <a:rPr dirty="0" smtClean="0" sz="1600" spc="9" b="1">
                <a:solidFill>
                  <a:srgbClr val="99CC00"/>
                </a:solidFill>
                <a:latin typeface="Courier New"/>
                <a:cs typeface="Courier New"/>
              </a:rPr>
              <a:t>l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1600" spc="-141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&amp;</a:t>
            </a:r>
            <a:r>
              <a:rPr dirty="0" smtClean="0" sz="1600" spc="-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0xf)</a:t>
            </a:r>
            <a:r>
              <a:rPr dirty="0" smtClean="0" sz="1600" spc="-23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==</a:t>
            </a:r>
            <a:r>
              <a:rPr dirty="0" smtClean="0" sz="1600" spc="-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0);</a:t>
            </a:r>
            <a:endParaRPr sz="1600">
              <a:latin typeface="Courier New"/>
              <a:cs typeface="Courier New"/>
            </a:endParaRPr>
          </a:p>
          <a:p>
            <a:pPr marL="334060">
              <a:lnSpc>
                <a:spcPct val="94401"/>
              </a:lnSpc>
              <a:spcBef>
                <a:spcPts val="490"/>
              </a:spcBef>
            </a:pP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r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rn</a:t>
            </a:r>
            <a:r>
              <a:rPr dirty="0" smtClean="0" sz="1600" spc="-32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1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2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3;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94401"/>
              </a:lnSpc>
              <a:spcBef>
                <a:spcPts val="490"/>
              </a:spcBef>
            </a:pP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9600" y="1905000"/>
            <a:ext cx="8153400" cy="533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94401"/>
              </a:lnSpc>
              <a:spcBef>
                <a:spcPts val="450"/>
              </a:spcBef>
            </a:pPr>
            <a:r>
              <a:rPr dirty="0" smtClean="0" sz="1700" spc="0" b="1">
                <a:solidFill>
                  <a:srgbClr val="99CC00"/>
                </a:solidFill>
                <a:latin typeface="Courier New"/>
                <a:cs typeface="Courier New"/>
              </a:rPr>
              <a:t>#define</a:t>
            </a:r>
            <a:r>
              <a:rPr dirty="0" smtClean="0" sz="1700" spc="1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700" spc="0" b="1">
                <a:solidFill>
                  <a:srgbClr val="99CC00"/>
                </a:solidFill>
                <a:latin typeface="Courier New"/>
                <a:cs typeface="Courier New"/>
              </a:rPr>
              <a:t>IG_ASSER</a:t>
            </a:r>
            <a:r>
              <a:rPr dirty="0" smtClean="0" sz="1700" spc="4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700" spc="0" b="1">
                <a:solidFill>
                  <a:srgbClr val="99CC00"/>
                </a:solidFill>
                <a:latin typeface="Courier New"/>
                <a:cs typeface="Courier New"/>
              </a:rPr>
              <a:t>_F</a:t>
            </a:r>
            <a:r>
              <a:rPr dirty="0" smtClean="0" sz="1700" spc="4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700" spc="0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700" spc="4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1700" spc="0" b="1">
                <a:solidFill>
                  <a:srgbClr val="99CC00"/>
                </a:solidFill>
                <a:latin typeface="Courier New"/>
                <a:cs typeface="Courier New"/>
              </a:rPr>
              <a:t>(c</a:t>
            </a:r>
            <a:r>
              <a:rPr dirty="0" smtClean="0" sz="1700" spc="4" b="1">
                <a:solidFill>
                  <a:srgbClr val="99CC00"/>
                </a:solidFill>
                <a:latin typeface="Courier New"/>
                <a:cs typeface="Courier New"/>
              </a:rPr>
              <a:t>o</a:t>
            </a:r>
            <a:r>
              <a:rPr dirty="0" smtClean="0" sz="1700" spc="0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700" spc="4" b="1">
                <a:solidFill>
                  <a:srgbClr val="99CC00"/>
                </a:solidFill>
                <a:latin typeface="Courier New"/>
                <a:cs typeface="Courier New"/>
              </a:rPr>
              <a:t>d</a:t>
            </a:r>
            <a:r>
              <a:rPr dirty="0" smtClean="0" sz="1700" spc="0" b="1">
                <a:solidFill>
                  <a:srgbClr val="99CC00"/>
                </a:solidFill>
                <a:latin typeface="Courier New"/>
                <a:cs typeface="Courier New"/>
              </a:rPr>
              <a:t>_)</a:t>
            </a:r>
            <a:r>
              <a:rPr dirty="0" smtClean="0" sz="1700" spc="0" b="1">
                <a:solidFill>
                  <a:srgbClr val="99CC00"/>
                </a:solidFill>
                <a:latin typeface="Courier New"/>
                <a:cs typeface="Courier New"/>
              </a:rPr>
              <a:t>  </a:t>
            </a:r>
            <a:r>
              <a:rPr dirty="0" smtClean="0" sz="1700" spc="5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700" spc="0" b="1">
                <a:solidFill>
                  <a:srgbClr val="99CC00"/>
                </a:solidFill>
                <a:latin typeface="Courier New"/>
                <a:cs typeface="Courier New"/>
              </a:rPr>
              <a:t>spu_hcmp</a:t>
            </a:r>
            <a:r>
              <a:rPr dirty="0" smtClean="0" sz="1700" spc="4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700" spc="0" b="1">
                <a:solidFill>
                  <a:srgbClr val="99CC00"/>
                </a:solidFill>
                <a:latin typeface="Courier New"/>
                <a:cs typeface="Courier New"/>
              </a:rPr>
              <a:t>q(</a:t>
            </a:r>
            <a:r>
              <a:rPr dirty="0" smtClean="0" sz="1700" spc="4" b="1">
                <a:solidFill>
                  <a:srgbClr val="99CC00"/>
                </a:solidFill>
                <a:latin typeface="Courier New"/>
                <a:cs typeface="Courier New"/>
              </a:rPr>
              <a:t>(</a:t>
            </a:r>
            <a:r>
              <a:rPr dirty="0" smtClean="0" sz="1700" spc="0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sz="1700" spc="4" b="1">
                <a:solidFill>
                  <a:srgbClr val="99CC00"/>
                </a:solidFill>
                <a:latin typeface="Courier New"/>
                <a:cs typeface="Courier New"/>
              </a:rPr>
              <a:t>3</a:t>
            </a:r>
            <a:r>
              <a:rPr dirty="0" smtClean="0" sz="1700" spc="0" b="1">
                <a:solidFill>
                  <a:srgbClr val="99CC00"/>
                </a:solidFill>
                <a:latin typeface="Courier New"/>
                <a:cs typeface="Courier New"/>
              </a:rPr>
              <a:t>2)</a:t>
            </a:r>
            <a:r>
              <a:rPr dirty="0" smtClean="0" sz="1700" spc="4" b="1">
                <a:solidFill>
                  <a:srgbClr val="99CC00"/>
                </a:solidFill>
                <a:latin typeface="Courier New"/>
                <a:cs typeface="Courier New"/>
              </a:rPr>
              <a:t>(</a:t>
            </a:r>
            <a:r>
              <a:rPr dirty="0" smtClean="0" sz="1700" spc="0" b="1">
                <a:solidFill>
                  <a:srgbClr val="99CC00"/>
                </a:solidFill>
                <a:latin typeface="Courier New"/>
                <a:cs typeface="Courier New"/>
              </a:rPr>
              <a:t>c</a:t>
            </a:r>
            <a:r>
              <a:rPr dirty="0" smtClean="0" sz="1700" spc="4" b="1">
                <a:solidFill>
                  <a:srgbClr val="99CC00"/>
                </a:solidFill>
                <a:latin typeface="Courier New"/>
                <a:cs typeface="Courier New"/>
              </a:rPr>
              <a:t>o</a:t>
            </a:r>
            <a:r>
              <a:rPr dirty="0" smtClean="0" sz="1700" spc="0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700" spc="4" b="1">
                <a:solidFill>
                  <a:srgbClr val="99CC00"/>
                </a:solidFill>
                <a:latin typeface="Courier New"/>
                <a:cs typeface="Courier New"/>
              </a:rPr>
              <a:t>d</a:t>
            </a:r>
            <a:r>
              <a:rPr dirty="0" smtClean="0" sz="1700" spc="0" b="1">
                <a:solidFill>
                  <a:srgbClr val="99CC00"/>
                </a:solidFill>
                <a:latin typeface="Courier New"/>
                <a:cs typeface="Courier New"/>
              </a:rPr>
              <a:t>_),</a:t>
            </a:r>
            <a:r>
              <a:rPr dirty="0" smtClean="0" sz="1700" spc="5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700" spc="0" b="1">
                <a:solidFill>
                  <a:srgbClr val="99CC00"/>
                </a:solidFill>
                <a:latin typeface="Courier New"/>
                <a:cs typeface="Courier New"/>
              </a:rPr>
              <a:t>0U)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8931" y="6110224"/>
            <a:ext cx="12362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1675823" y="6110224"/>
            <a:ext cx="73411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2653590" y="6110224"/>
            <a:ext cx="110154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609600" y="3886200"/>
            <a:ext cx="8153400" cy="762000"/>
          </a:xfrm>
          <a:custGeom>
            <a:avLst/>
            <a:gdLst/>
            <a:ahLst/>
            <a:cxnLst/>
            <a:rect l="l" t="t" r="r" b="b"/>
            <a:pathLst>
              <a:path w="8153400" h="762000">
                <a:moveTo>
                  <a:pt x="0" y="762000"/>
                </a:moveTo>
                <a:lnTo>
                  <a:pt x="8153400" y="762000"/>
                </a:lnTo>
                <a:lnTo>
                  <a:pt x="81534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878840" y="589080"/>
            <a:ext cx="4690971" cy="15454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790698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asserts</a:t>
            </a:r>
            <a:endParaRPr sz="4400">
              <a:latin typeface="Arial"/>
              <a:cs typeface="Arial"/>
            </a:endParaRPr>
          </a:p>
          <a:p>
            <a:pPr marL="12700" marR="83941">
              <a:lnSpc>
                <a:spcPts val="3950"/>
              </a:lnSpc>
              <a:spcBef>
                <a:spcPts val="3581"/>
              </a:spcBef>
            </a:pPr>
            <a:r>
              <a:rPr dirty="0" smtClean="0" baseline="2717" sz="4800" spc="0">
                <a:solidFill>
                  <a:srgbClr val="E9FFFF"/>
                </a:solidFill>
                <a:latin typeface="Arial"/>
                <a:cs typeface="Arial"/>
              </a:rPr>
              <a:t>care</a:t>
            </a:r>
            <a:r>
              <a:rPr dirty="0" smtClean="0" baseline="2717" sz="4800" spc="-14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baseline="2717" sz="4800" spc="0">
                <a:solidFill>
                  <a:srgbClr val="E9FFFF"/>
                </a:solidFill>
                <a:latin typeface="Arial"/>
                <a:cs typeface="Arial"/>
              </a:rPr>
              <a:t>ul</a:t>
            </a:r>
            <a:r>
              <a:rPr dirty="0" smtClean="0" baseline="2717" sz="4800" spc="-3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2717" sz="4800" spc="0">
                <a:solidFill>
                  <a:srgbClr val="E9FFFF"/>
                </a:solidFill>
                <a:latin typeface="Arial"/>
                <a:cs typeface="Arial"/>
              </a:rPr>
              <a:t>with</a:t>
            </a:r>
            <a:r>
              <a:rPr dirty="0" smtClean="0" baseline="2717" sz="48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2758" sz="4800" spc="-4" b="1">
                <a:solidFill>
                  <a:srgbClr val="99CC00"/>
                </a:solidFill>
                <a:latin typeface="Courier New"/>
                <a:cs typeface="Courier New"/>
              </a:rPr>
              <a:t>halt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5940" y="1671168"/>
            <a:ext cx="229006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8840" y="2265090"/>
            <a:ext cx="3702396" cy="14756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304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r>
              <a:rPr dirty="0" smtClean="0" sz="2800" spc="-9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non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-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x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-11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(PC</a:t>
            </a:r>
            <a:r>
              <a:rPr dirty="0" smtClean="0" sz="2800" spc="-48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to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endParaRPr sz="2800">
              <a:latin typeface="Arial"/>
              <a:cs typeface="Arial"/>
            </a:endParaRPr>
          </a:p>
          <a:p>
            <a:pPr marL="127304" marR="53263">
              <a:lnSpc>
                <a:spcPct val="95825"/>
              </a:lnSpc>
              <a:spcBef>
                <a:spcPts val="664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r>
              <a:rPr dirty="0" smtClean="0" sz="2800" spc="-9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’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-7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be</a:t>
            </a:r>
            <a:r>
              <a:rPr dirty="0" smtClean="0" sz="2800" spc="-2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ti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endParaRPr sz="2800">
              <a:latin typeface="Arial"/>
              <a:cs typeface="Arial"/>
            </a:endParaRPr>
          </a:p>
          <a:p>
            <a:pPr marL="12700" marR="53263">
              <a:lnSpc>
                <a:spcPct val="95825"/>
              </a:lnSpc>
              <a:spcBef>
                <a:spcPts val="919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ot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er</a:t>
            </a:r>
            <a:r>
              <a:rPr dirty="0" smtClean="0" sz="32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varia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t: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01288" y="2265090"/>
            <a:ext cx="276094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97435" y="2265090"/>
            <a:ext cx="632607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w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50094" y="2265090"/>
            <a:ext cx="1878270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ns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48416" y="2265090"/>
            <a:ext cx="889693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te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3308445"/>
            <a:ext cx="228854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4899882"/>
            <a:ext cx="228853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40" y="4899882"/>
            <a:ext cx="3853183" cy="920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th</a:t>
            </a:r>
            <a:r>
              <a:rPr dirty="0" smtClean="0" sz="32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versions</a:t>
            </a:r>
            <a:r>
              <a:rPr dirty="0" smtClean="0" sz="3200" spc="-3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re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uce</a:t>
            </a:r>
            <a:endParaRPr sz="3200">
              <a:latin typeface="Arial"/>
              <a:cs typeface="Arial"/>
            </a:endParaRPr>
          </a:p>
          <a:p>
            <a:pPr marL="12700" marR="61036">
              <a:lnSpc>
                <a:spcPct val="95825"/>
              </a:lnSpc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re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se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il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56266" y="4899882"/>
            <a:ext cx="3651113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cod</a:t>
            </a:r>
            <a:r>
              <a:rPr dirty="0" smtClean="0" sz="3200" spc="-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-bl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at</a:t>
            </a:r>
            <a:r>
              <a:rPr dirty="0" smtClean="0" sz="32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g</a:t>
            </a:r>
            <a:endParaRPr sz="3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9600" y="3886200"/>
            <a:ext cx="8153400" cy="762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94401"/>
              </a:lnSpc>
              <a:spcBef>
                <a:spcPts val="450"/>
              </a:spcBef>
            </a:pP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#define</a:t>
            </a:r>
            <a:r>
              <a:rPr dirty="0" smtClean="0" sz="1600" spc="-57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IG_ASSERT_ID(cond,</a:t>
            </a:r>
            <a:r>
              <a:rPr dirty="0" smtClean="0" sz="1600" spc="-127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id_)</a:t>
            </a:r>
            <a:r>
              <a:rPr dirty="0" smtClean="0" sz="1600" spc="-23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if</a:t>
            </a:r>
            <a:r>
              <a:rPr dirty="0" smtClean="0" sz="1600" spc="-1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(!((u32)cond_))</a:t>
            </a:r>
            <a:endParaRPr sz="1600">
              <a:latin typeface="Courier New"/>
              <a:cs typeface="Courier New"/>
            </a:endParaRPr>
          </a:p>
          <a:p>
            <a:pPr marL="4368673">
              <a:lnSpc>
                <a:spcPct val="94401"/>
              </a:lnSpc>
              <a:spcBef>
                <a:spcPts val="495"/>
              </a:spcBef>
            </a:pP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asm</a:t>
            </a:r>
            <a:r>
              <a:rPr dirty="0" smtClean="0" sz="1600" spc="-13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("stopd</a:t>
            </a:r>
            <a:r>
              <a:rPr dirty="0" smtClean="0" sz="1600" spc="-42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0,</a:t>
            </a:r>
            <a:r>
              <a:rPr dirty="0" smtClean="0" sz="1600" spc="-1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"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#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id_",</a:t>
            </a:r>
            <a:r>
              <a:rPr dirty="0" smtClean="0" sz="1600" spc="-42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"#id_);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878840" y="589080"/>
            <a:ext cx="5127544" cy="14835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54834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ex</a:t>
            </a:r>
            <a:r>
              <a:rPr dirty="0" smtClean="0" sz="4400" spc="9">
                <a:solidFill>
                  <a:srgbClr val="4FFFFF"/>
                </a:solidFill>
                <a:latin typeface="Arial"/>
                <a:cs typeface="Arial"/>
              </a:rPr>
              <a:t>c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eptions</a:t>
            </a:r>
            <a:endParaRPr sz="4400">
              <a:latin typeface="Arial"/>
              <a:cs typeface="Arial"/>
            </a:endParaRPr>
          </a:p>
          <a:p>
            <a:pPr marL="12700" marR="83941">
              <a:lnSpc>
                <a:spcPct val="95825"/>
              </a:lnSpc>
              <a:spcBef>
                <a:spcPts val="3590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own</a:t>
            </a:r>
            <a:r>
              <a:rPr dirty="0" smtClean="0" sz="2800" spc="-5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x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ep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io</a:t>
            </a:r>
            <a:r>
              <a:rPr dirty="0" smtClean="0" sz="2800" spc="25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-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ha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dl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5940" y="1691819"/>
            <a:ext cx="203098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3444" y="2183923"/>
            <a:ext cx="240588" cy="769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68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79906" y="2183923"/>
            <a:ext cx="3504996" cy="769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runs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af</a:t>
            </a:r>
            <a:r>
              <a:rPr dirty="0" smtClean="0" sz="24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er</a:t>
            </a:r>
            <a:r>
              <a:rPr dirty="0" smtClean="0" sz="24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system</a:t>
            </a:r>
            <a:r>
              <a:rPr dirty="0" smtClean="0" sz="2400" spc="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-9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an</a:t>
            </a:r>
            <a:r>
              <a:rPr dirty="0" smtClean="0" sz="2400" spc="-4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400" spc="-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  <a:spcBef>
                <a:spcPts val="568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dumps</a:t>
            </a:r>
            <a:r>
              <a:rPr dirty="0" smtClean="0" sz="2400" spc="-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any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releva</a:t>
            </a:r>
            <a:r>
              <a:rPr dirty="0" smtClean="0" sz="2400" spc="-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400" spc="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50594" y="3040022"/>
            <a:ext cx="152806" cy="10116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472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580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79194" y="3040022"/>
            <a:ext cx="2523202" cy="10116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111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sta</a:t>
            </a:r>
            <a:r>
              <a:rPr dirty="0" smtClean="0" sz="2000" spc="-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000" spc="-3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of</a:t>
            </a:r>
            <a:r>
              <a:rPr dirty="0" smtClean="0" sz="2000" spc="-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jo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</a:rPr>
              <a:t>-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queues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18750"/>
              </a:lnSpc>
              <a:spcBef>
                <a:spcPts val="469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000" spc="9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</a:rPr>
              <a:t>-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de</a:t>
            </a:r>
            <a:r>
              <a:rPr dirty="0" smtClean="0" sz="2000" spc="-4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ug</a:t>
            </a:r>
            <a:r>
              <a:rPr dirty="0" smtClean="0" sz="2000" spc="-4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sta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w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000" spc="9">
                <a:solidFill>
                  <a:srgbClr val="E9FFFF"/>
                </a:solidFill>
                <a:latin typeface="Arial"/>
                <a:cs typeface="Arial"/>
              </a:rPr>
              <a:t>k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ing</a:t>
            </a:r>
            <a:r>
              <a:rPr dirty="0" smtClean="0" sz="2000" spc="-3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on</a:t>
            </a:r>
            <a:r>
              <a:rPr dirty="0" smtClean="0" sz="2000" spc="-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sta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k</a:t>
            </a:r>
            <a:r>
              <a:rPr dirty="0" smtClean="0" sz="2000" spc="-3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w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lk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3444" y="4159662"/>
            <a:ext cx="2405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79906" y="4159662"/>
            <a:ext cx="4919946" cy="1029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395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ca</a:t>
            </a:r>
            <a:r>
              <a:rPr dirty="0" smtClean="0" sz="2400" spc="-4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ls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user</a:t>
            </a:r>
            <a:r>
              <a:rPr dirty="0" smtClean="0" sz="2400" spc="4">
                <a:solidFill>
                  <a:srgbClr val="E9FFFF"/>
                </a:solidFill>
                <a:latin typeface="Arial"/>
                <a:cs typeface="Arial"/>
              </a:rPr>
              <a:t>-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function</a:t>
            </a:r>
            <a:r>
              <a:rPr dirty="0" smtClean="0" sz="2400" spc="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w</a:t>
            </a:r>
            <a:r>
              <a:rPr dirty="0" smtClean="0" sz="2400" spc="-9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th</a:t>
            </a:r>
            <a:r>
              <a:rPr dirty="0" smtClean="0" sz="2400" spc="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de</a:t>
            </a:r>
            <a:r>
              <a:rPr dirty="0" smtClean="0" sz="2400" spc="-4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400" spc="4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2400" spc="4">
                <a:solidFill>
                  <a:srgbClr val="E9FFFF"/>
                </a:solidFill>
                <a:latin typeface="Arial"/>
                <a:cs typeface="Arial"/>
              </a:rPr>
              <a:t>-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stash</a:t>
            </a:r>
            <a:endParaRPr sz="2400">
              <a:latin typeface="Arial"/>
              <a:cs typeface="Arial"/>
            </a:endParaRPr>
          </a:p>
          <a:p>
            <a:pPr marL="183387">
              <a:lnSpc>
                <a:spcPct val="95825"/>
              </a:lnSpc>
              <a:spcBef>
                <a:spcPts val="451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r>
              <a:rPr dirty="0" smtClean="0" sz="2000" spc="543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module</a:t>
            </a:r>
            <a:r>
              <a:rPr dirty="0" smtClean="0" sz="20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if</a:t>
            </a:r>
            <a:r>
              <a:rPr dirty="0" smtClean="0" sz="2000" spc="-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0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r>
              <a:rPr dirty="0" smtClean="0" sz="2000" spc="-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k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</a:rPr>
              <a:t>w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0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w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at</a:t>
            </a:r>
            <a:r>
              <a:rPr dirty="0" smtClean="0" sz="20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to</a:t>
            </a:r>
            <a:r>
              <a:rPr dirty="0" smtClean="0" sz="20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expect</a:t>
            </a:r>
            <a:endParaRPr sz="2000">
              <a:latin typeface="Arial"/>
              <a:cs typeface="Arial"/>
            </a:endParaRPr>
          </a:p>
          <a:p>
            <a:pPr marL="640588" marR="38176">
              <a:lnSpc>
                <a:spcPct val="95825"/>
              </a:lnSpc>
              <a:spcBef>
                <a:spcPts val="405"/>
              </a:spcBef>
            </a:pP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r>
              <a:rPr dirty="0" smtClean="0" sz="1800" spc="298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1800" spc="-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im:</a:t>
            </a:r>
            <a:r>
              <a:rPr dirty="0" smtClean="0" sz="1800" spc="-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stash[0]</a:t>
            </a:r>
            <a:r>
              <a:rPr dirty="0" smtClean="0" sz="1800" spc="-3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=</a:t>
            </a:r>
            <a:r>
              <a:rPr dirty="0" smtClean="0" sz="18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moby</a:t>
            </a:r>
            <a:r>
              <a:rPr dirty="0" smtClean="0" sz="1800" spc="-2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ea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04993" y="4576842"/>
            <a:ext cx="173633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in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debu</a:t>
            </a:r>
            <a:r>
              <a:rPr dirty="0" smtClean="0" sz="2000" spc="14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</a:rPr>
              <a:t>-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sta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5313979"/>
            <a:ext cx="202946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78840" y="5313979"/>
            <a:ext cx="4369950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tp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-7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ad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ed</a:t>
            </a:r>
            <a:r>
              <a:rPr dirty="0" smtClean="0" sz="2800" spc="-67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to</a:t>
            </a:r>
            <a:r>
              <a:rPr dirty="0" smtClean="0" sz="2800" spc="-13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QA</a:t>
            </a:r>
            <a:r>
              <a:rPr dirty="0" smtClean="0" sz="2800" spc="-4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re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457200" y="1447800"/>
            <a:ext cx="1646301" cy="701039"/>
          </a:xfrm>
          <a:custGeom>
            <a:avLst/>
            <a:gdLst/>
            <a:ahLst/>
            <a:cxnLst/>
            <a:rect l="l" t="t" r="r" b="b"/>
            <a:pathLst>
              <a:path w="1646301" h="701039">
                <a:moveTo>
                  <a:pt x="0" y="701039"/>
                </a:moveTo>
                <a:lnTo>
                  <a:pt x="1646301" y="701039"/>
                </a:lnTo>
                <a:lnTo>
                  <a:pt x="1646301" y="0"/>
                </a:lnTo>
                <a:lnTo>
                  <a:pt x="0" y="0"/>
                </a:lnTo>
                <a:lnTo>
                  <a:pt x="0" y="701039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2103501" y="1447800"/>
            <a:ext cx="1646174" cy="701039"/>
          </a:xfrm>
          <a:custGeom>
            <a:avLst/>
            <a:gdLst/>
            <a:ahLst/>
            <a:cxnLst/>
            <a:rect l="l" t="t" r="r" b="b"/>
            <a:pathLst>
              <a:path w="1646174" h="701039">
                <a:moveTo>
                  <a:pt x="0" y="701039"/>
                </a:moveTo>
                <a:lnTo>
                  <a:pt x="1646174" y="701039"/>
                </a:lnTo>
                <a:lnTo>
                  <a:pt x="1646174" y="0"/>
                </a:lnTo>
                <a:lnTo>
                  <a:pt x="0" y="0"/>
                </a:lnTo>
                <a:lnTo>
                  <a:pt x="0" y="701039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3749675" y="1447800"/>
            <a:ext cx="1644650" cy="701039"/>
          </a:xfrm>
          <a:custGeom>
            <a:avLst/>
            <a:gdLst/>
            <a:ahLst/>
            <a:cxnLst/>
            <a:rect l="l" t="t" r="r" b="b"/>
            <a:pathLst>
              <a:path w="1644650" h="701039">
                <a:moveTo>
                  <a:pt x="0" y="701039"/>
                </a:moveTo>
                <a:lnTo>
                  <a:pt x="1644650" y="701039"/>
                </a:lnTo>
                <a:lnTo>
                  <a:pt x="1644650" y="0"/>
                </a:lnTo>
                <a:lnTo>
                  <a:pt x="0" y="0"/>
                </a:lnTo>
                <a:lnTo>
                  <a:pt x="0" y="701039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5394325" y="1447800"/>
            <a:ext cx="1646301" cy="701039"/>
          </a:xfrm>
          <a:custGeom>
            <a:avLst/>
            <a:gdLst/>
            <a:ahLst/>
            <a:cxnLst/>
            <a:rect l="l" t="t" r="r" b="b"/>
            <a:pathLst>
              <a:path w="1646301" h="701039">
                <a:moveTo>
                  <a:pt x="0" y="701039"/>
                </a:moveTo>
                <a:lnTo>
                  <a:pt x="1646301" y="701039"/>
                </a:lnTo>
                <a:lnTo>
                  <a:pt x="1646301" y="0"/>
                </a:lnTo>
                <a:lnTo>
                  <a:pt x="0" y="0"/>
                </a:lnTo>
                <a:lnTo>
                  <a:pt x="0" y="701039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7040626" y="1447800"/>
            <a:ext cx="1646174" cy="701039"/>
          </a:xfrm>
          <a:custGeom>
            <a:avLst/>
            <a:gdLst/>
            <a:ahLst/>
            <a:cxnLst/>
            <a:rect l="l" t="t" r="r" b="b"/>
            <a:pathLst>
              <a:path w="1646174" h="701039">
                <a:moveTo>
                  <a:pt x="0" y="701039"/>
                </a:moveTo>
                <a:lnTo>
                  <a:pt x="1646174" y="701039"/>
                </a:lnTo>
                <a:lnTo>
                  <a:pt x="1646174" y="0"/>
                </a:lnTo>
                <a:lnTo>
                  <a:pt x="0" y="0"/>
                </a:lnTo>
                <a:lnTo>
                  <a:pt x="0" y="701039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2103501" y="1433576"/>
            <a:ext cx="0" cy="729488"/>
          </a:xfrm>
          <a:custGeom>
            <a:avLst/>
            <a:gdLst/>
            <a:ahLst/>
            <a:cxnLst/>
            <a:rect l="l" t="t" r="r" b="b"/>
            <a:pathLst>
              <a:path w="0" h="729488">
                <a:moveTo>
                  <a:pt x="0" y="0"/>
                </a:moveTo>
                <a:lnTo>
                  <a:pt x="0" y="729488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3749675" y="1433576"/>
            <a:ext cx="0" cy="729488"/>
          </a:xfrm>
          <a:custGeom>
            <a:avLst/>
            <a:gdLst/>
            <a:ahLst/>
            <a:cxnLst/>
            <a:rect l="l" t="t" r="r" b="b"/>
            <a:pathLst>
              <a:path w="0" h="729488">
                <a:moveTo>
                  <a:pt x="0" y="0"/>
                </a:moveTo>
                <a:lnTo>
                  <a:pt x="0" y="729488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5394325" y="1433576"/>
            <a:ext cx="0" cy="729488"/>
          </a:xfrm>
          <a:custGeom>
            <a:avLst/>
            <a:gdLst/>
            <a:ahLst/>
            <a:cxnLst/>
            <a:rect l="l" t="t" r="r" b="b"/>
            <a:pathLst>
              <a:path w="0" h="729488">
                <a:moveTo>
                  <a:pt x="0" y="0"/>
                </a:moveTo>
                <a:lnTo>
                  <a:pt x="0" y="729488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7040626" y="1433576"/>
            <a:ext cx="0" cy="729488"/>
          </a:xfrm>
          <a:custGeom>
            <a:avLst/>
            <a:gdLst/>
            <a:ahLst/>
            <a:cxnLst/>
            <a:rect l="l" t="t" r="r" b="b"/>
            <a:pathLst>
              <a:path w="0" h="729488">
                <a:moveTo>
                  <a:pt x="0" y="0"/>
                </a:moveTo>
                <a:lnTo>
                  <a:pt x="0" y="729488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457200" y="1433576"/>
            <a:ext cx="0" cy="729488"/>
          </a:xfrm>
          <a:custGeom>
            <a:avLst/>
            <a:gdLst/>
            <a:ahLst/>
            <a:cxnLst/>
            <a:rect l="l" t="t" r="r" b="b"/>
            <a:pathLst>
              <a:path w="0" h="729488">
                <a:moveTo>
                  <a:pt x="0" y="0"/>
                </a:moveTo>
                <a:lnTo>
                  <a:pt x="0" y="729488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8686800" y="1433576"/>
            <a:ext cx="0" cy="729488"/>
          </a:xfrm>
          <a:custGeom>
            <a:avLst/>
            <a:gdLst/>
            <a:ahLst/>
            <a:cxnLst/>
            <a:rect l="l" t="t" r="r" b="b"/>
            <a:pathLst>
              <a:path w="0" h="729488">
                <a:moveTo>
                  <a:pt x="0" y="0"/>
                </a:moveTo>
                <a:lnTo>
                  <a:pt x="0" y="729488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442912" y="1447800"/>
            <a:ext cx="8258111" cy="0"/>
          </a:xfrm>
          <a:custGeom>
            <a:avLst/>
            <a:gdLst/>
            <a:ahLst/>
            <a:cxnLst/>
            <a:rect l="l" t="t" r="r" b="b"/>
            <a:pathLst>
              <a:path w="8258111" h="0">
                <a:moveTo>
                  <a:pt x="0" y="0"/>
                </a:moveTo>
                <a:lnTo>
                  <a:pt x="8258111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442912" y="2148840"/>
            <a:ext cx="8258111" cy="0"/>
          </a:xfrm>
          <a:custGeom>
            <a:avLst/>
            <a:gdLst/>
            <a:ahLst/>
            <a:cxnLst/>
            <a:rect l="l" t="t" r="r" b="b"/>
            <a:pathLst>
              <a:path w="8258111" h="0">
                <a:moveTo>
                  <a:pt x="0" y="0"/>
                </a:moveTo>
                <a:lnTo>
                  <a:pt x="8258111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4318000" y="3101975"/>
            <a:ext cx="1181100" cy="428625"/>
          </a:xfrm>
          <a:custGeom>
            <a:avLst/>
            <a:gdLst/>
            <a:ahLst/>
            <a:cxnLst/>
            <a:rect l="l" t="t" r="r" b="b"/>
            <a:pathLst>
              <a:path w="1181100" h="428625">
                <a:moveTo>
                  <a:pt x="0" y="428625"/>
                </a:moveTo>
                <a:lnTo>
                  <a:pt x="1181100" y="428625"/>
                </a:lnTo>
                <a:lnTo>
                  <a:pt x="1181100" y="0"/>
                </a:lnTo>
                <a:lnTo>
                  <a:pt x="0" y="0"/>
                </a:lnTo>
                <a:lnTo>
                  <a:pt x="0" y="428625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4318000" y="3530600"/>
            <a:ext cx="1181100" cy="428625"/>
          </a:xfrm>
          <a:custGeom>
            <a:avLst/>
            <a:gdLst/>
            <a:ahLst/>
            <a:cxnLst/>
            <a:rect l="l" t="t" r="r" b="b"/>
            <a:pathLst>
              <a:path w="1181100" h="428625">
                <a:moveTo>
                  <a:pt x="0" y="428625"/>
                </a:moveTo>
                <a:lnTo>
                  <a:pt x="1181100" y="428625"/>
                </a:lnTo>
                <a:lnTo>
                  <a:pt x="1181100" y="0"/>
                </a:lnTo>
                <a:lnTo>
                  <a:pt x="0" y="0"/>
                </a:lnTo>
                <a:lnTo>
                  <a:pt x="0" y="428625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4318000" y="5673725"/>
            <a:ext cx="1181100" cy="428625"/>
          </a:xfrm>
          <a:custGeom>
            <a:avLst/>
            <a:gdLst/>
            <a:ahLst/>
            <a:cxnLst/>
            <a:rect l="l" t="t" r="r" b="b"/>
            <a:pathLst>
              <a:path w="1181100" h="428625">
                <a:moveTo>
                  <a:pt x="0" y="428625"/>
                </a:moveTo>
                <a:lnTo>
                  <a:pt x="1181100" y="428625"/>
                </a:lnTo>
                <a:lnTo>
                  <a:pt x="1181100" y="0"/>
                </a:lnTo>
                <a:lnTo>
                  <a:pt x="0" y="0"/>
                </a:lnTo>
                <a:lnTo>
                  <a:pt x="0" y="428625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4318000" y="6102350"/>
            <a:ext cx="1181100" cy="428625"/>
          </a:xfrm>
          <a:custGeom>
            <a:avLst/>
            <a:gdLst/>
            <a:ahLst/>
            <a:cxnLst/>
            <a:rect l="l" t="t" r="r" b="b"/>
            <a:pathLst>
              <a:path w="1181100" h="428625">
                <a:moveTo>
                  <a:pt x="0" y="428625"/>
                </a:moveTo>
                <a:lnTo>
                  <a:pt x="1181100" y="428625"/>
                </a:lnTo>
                <a:lnTo>
                  <a:pt x="1181100" y="0"/>
                </a:lnTo>
                <a:lnTo>
                  <a:pt x="0" y="0"/>
                </a:lnTo>
                <a:lnTo>
                  <a:pt x="0" y="428625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4318000" y="3087751"/>
            <a:ext cx="0" cy="3457511"/>
          </a:xfrm>
          <a:custGeom>
            <a:avLst/>
            <a:gdLst/>
            <a:ahLst/>
            <a:cxnLst/>
            <a:rect l="l" t="t" r="r" b="b"/>
            <a:pathLst>
              <a:path w="0" h="3457511">
                <a:moveTo>
                  <a:pt x="0" y="0"/>
                </a:moveTo>
                <a:lnTo>
                  <a:pt x="0" y="3457511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5499100" y="3087751"/>
            <a:ext cx="0" cy="3457511"/>
          </a:xfrm>
          <a:custGeom>
            <a:avLst/>
            <a:gdLst/>
            <a:ahLst/>
            <a:cxnLst/>
            <a:rect l="l" t="t" r="r" b="b"/>
            <a:pathLst>
              <a:path w="0" h="3457511">
                <a:moveTo>
                  <a:pt x="0" y="0"/>
                </a:moveTo>
                <a:lnTo>
                  <a:pt x="0" y="3457511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4303776" y="3530600"/>
            <a:ext cx="1209548" cy="0"/>
          </a:xfrm>
          <a:custGeom>
            <a:avLst/>
            <a:gdLst/>
            <a:ahLst/>
            <a:cxnLst/>
            <a:rect l="l" t="t" r="r" b="b"/>
            <a:pathLst>
              <a:path w="1209548" h="0">
                <a:moveTo>
                  <a:pt x="0" y="0"/>
                </a:moveTo>
                <a:lnTo>
                  <a:pt x="1209548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4303776" y="3959225"/>
            <a:ext cx="1209548" cy="0"/>
          </a:xfrm>
          <a:custGeom>
            <a:avLst/>
            <a:gdLst/>
            <a:ahLst/>
            <a:cxnLst/>
            <a:rect l="l" t="t" r="r" b="b"/>
            <a:pathLst>
              <a:path w="1209548" h="0">
                <a:moveTo>
                  <a:pt x="0" y="0"/>
                </a:moveTo>
                <a:lnTo>
                  <a:pt x="1209548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4303776" y="4387850"/>
            <a:ext cx="1209548" cy="0"/>
          </a:xfrm>
          <a:custGeom>
            <a:avLst/>
            <a:gdLst/>
            <a:ahLst/>
            <a:cxnLst/>
            <a:rect l="l" t="t" r="r" b="b"/>
            <a:pathLst>
              <a:path w="1209548" h="0">
                <a:moveTo>
                  <a:pt x="0" y="0"/>
                </a:moveTo>
                <a:lnTo>
                  <a:pt x="1209548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4303776" y="4816475"/>
            <a:ext cx="1209548" cy="0"/>
          </a:xfrm>
          <a:custGeom>
            <a:avLst/>
            <a:gdLst/>
            <a:ahLst/>
            <a:cxnLst/>
            <a:rect l="l" t="t" r="r" b="b"/>
            <a:pathLst>
              <a:path w="1209548" h="0">
                <a:moveTo>
                  <a:pt x="0" y="0"/>
                </a:moveTo>
                <a:lnTo>
                  <a:pt x="1209548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4303776" y="5245100"/>
            <a:ext cx="1209548" cy="0"/>
          </a:xfrm>
          <a:custGeom>
            <a:avLst/>
            <a:gdLst/>
            <a:ahLst/>
            <a:cxnLst/>
            <a:rect l="l" t="t" r="r" b="b"/>
            <a:pathLst>
              <a:path w="1209548" h="0">
                <a:moveTo>
                  <a:pt x="0" y="0"/>
                </a:moveTo>
                <a:lnTo>
                  <a:pt x="1209548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4303776" y="5673725"/>
            <a:ext cx="1209548" cy="0"/>
          </a:xfrm>
          <a:custGeom>
            <a:avLst/>
            <a:gdLst/>
            <a:ahLst/>
            <a:cxnLst/>
            <a:rect l="l" t="t" r="r" b="b"/>
            <a:pathLst>
              <a:path w="1209548" h="0">
                <a:moveTo>
                  <a:pt x="0" y="0"/>
                </a:moveTo>
                <a:lnTo>
                  <a:pt x="1209548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4303776" y="6102350"/>
            <a:ext cx="1209548" cy="0"/>
          </a:xfrm>
          <a:custGeom>
            <a:avLst/>
            <a:gdLst/>
            <a:ahLst/>
            <a:cxnLst/>
            <a:rect l="l" t="t" r="r" b="b"/>
            <a:pathLst>
              <a:path w="1209548" h="0">
                <a:moveTo>
                  <a:pt x="0" y="0"/>
                </a:moveTo>
                <a:lnTo>
                  <a:pt x="1209548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4303776" y="3101975"/>
            <a:ext cx="1209548" cy="0"/>
          </a:xfrm>
          <a:custGeom>
            <a:avLst/>
            <a:gdLst/>
            <a:ahLst/>
            <a:cxnLst/>
            <a:rect l="l" t="t" r="r" b="b"/>
            <a:pathLst>
              <a:path w="1209548" h="0">
                <a:moveTo>
                  <a:pt x="0" y="0"/>
                </a:moveTo>
                <a:lnTo>
                  <a:pt x="1209548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4303776" y="6530975"/>
            <a:ext cx="1209548" cy="0"/>
          </a:xfrm>
          <a:custGeom>
            <a:avLst/>
            <a:gdLst/>
            <a:ahLst/>
            <a:cxnLst/>
            <a:rect l="l" t="t" r="r" b="b"/>
            <a:pathLst>
              <a:path w="1209548" h="0">
                <a:moveTo>
                  <a:pt x="0" y="0"/>
                </a:moveTo>
                <a:lnTo>
                  <a:pt x="1209548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1295400" y="3124200"/>
            <a:ext cx="990600" cy="533400"/>
          </a:xfrm>
          <a:custGeom>
            <a:avLst/>
            <a:gdLst/>
            <a:ahLst/>
            <a:cxnLst/>
            <a:rect l="l" t="t" r="r" b="b"/>
            <a:pathLst>
              <a:path w="990600" h="533400">
                <a:moveTo>
                  <a:pt x="0" y="533400"/>
                </a:moveTo>
                <a:lnTo>
                  <a:pt x="990600" y="533400"/>
                </a:lnTo>
                <a:lnTo>
                  <a:pt x="9906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1295400" y="3657600"/>
            <a:ext cx="990600" cy="548639"/>
          </a:xfrm>
          <a:custGeom>
            <a:avLst/>
            <a:gdLst/>
            <a:ahLst/>
            <a:cxnLst/>
            <a:rect l="l" t="t" r="r" b="b"/>
            <a:pathLst>
              <a:path w="990600" h="548639">
                <a:moveTo>
                  <a:pt x="0" y="548639"/>
                </a:moveTo>
                <a:lnTo>
                  <a:pt x="990600" y="548639"/>
                </a:lnTo>
                <a:lnTo>
                  <a:pt x="990600" y="0"/>
                </a:lnTo>
                <a:lnTo>
                  <a:pt x="0" y="0"/>
                </a:lnTo>
                <a:lnTo>
                  <a:pt x="0" y="548639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1295400" y="4206240"/>
            <a:ext cx="990600" cy="396239"/>
          </a:xfrm>
          <a:custGeom>
            <a:avLst/>
            <a:gdLst/>
            <a:ahLst/>
            <a:cxnLst/>
            <a:rect l="l" t="t" r="r" b="b"/>
            <a:pathLst>
              <a:path w="990600" h="396239">
                <a:moveTo>
                  <a:pt x="0" y="396239"/>
                </a:moveTo>
                <a:lnTo>
                  <a:pt x="990600" y="396239"/>
                </a:lnTo>
                <a:lnTo>
                  <a:pt x="99060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1295400" y="3109976"/>
            <a:ext cx="0" cy="1506728"/>
          </a:xfrm>
          <a:custGeom>
            <a:avLst/>
            <a:gdLst/>
            <a:ahLst/>
            <a:cxnLst/>
            <a:rect l="l" t="t" r="r" b="b"/>
            <a:pathLst>
              <a:path w="0" h="1506727">
                <a:moveTo>
                  <a:pt x="0" y="0"/>
                </a:moveTo>
                <a:lnTo>
                  <a:pt x="0" y="1506728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1281176" y="3657600"/>
            <a:ext cx="1019048" cy="0"/>
          </a:xfrm>
          <a:custGeom>
            <a:avLst/>
            <a:gdLst/>
            <a:ahLst/>
            <a:cxnLst/>
            <a:rect l="l" t="t" r="r" b="b"/>
            <a:pathLst>
              <a:path w="1019048" h="0">
                <a:moveTo>
                  <a:pt x="0" y="0"/>
                </a:moveTo>
                <a:lnTo>
                  <a:pt x="1019048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1281176" y="4206240"/>
            <a:ext cx="1019048" cy="0"/>
          </a:xfrm>
          <a:custGeom>
            <a:avLst/>
            <a:gdLst/>
            <a:ahLst/>
            <a:cxnLst/>
            <a:rect l="l" t="t" r="r" b="b"/>
            <a:pathLst>
              <a:path w="1019048" h="0">
                <a:moveTo>
                  <a:pt x="0" y="0"/>
                </a:moveTo>
                <a:lnTo>
                  <a:pt x="1019048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2286000" y="3109976"/>
            <a:ext cx="0" cy="1506728"/>
          </a:xfrm>
          <a:custGeom>
            <a:avLst/>
            <a:gdLst/>
            <a:ahLst/>
            <a:cxnLst/>
            <a:rect l="l" t="t" r="r" b="b"/>
            <a:pathLst>
              <a:path w="0" h="1506727">
                <a:moveTo>
                  <a:pt x="0" y="0"/>
                </a:moveTo>
                <a:lnTo>
                  <a:pt x="0" y="1506728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1281176" y="3124200"/>
            <a:ext cx="1019048" cy="0"/>
          </a:xfrm>
          <a:custGeom>
            <a:avLst/>
            <a:gdLst/>
            <a:ahLst/>
            <a:cxnLst/>
            <a:rect l="l" t="t" r="r" b="b"/>
            <a:pathLst>
              <a:path w="1019048" h="0">
                <a:moveTo>
                  <a:pt x="0" y="0"/>
                </a:moveTo>
                <a:lnTo>
                  <a:pt x="1019048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" name="object 66"/>
          <p:cNvSpPr/>
          <p:nvPr/>
        </p:nvSpPr>
        <p:spPr>
          <a:xfrm>
            <a:off x="1281176" y="4602480"/>
            <a:ext cx="1019048" cy="0"/>
          </a:xfrm>
          <a:custGeom>
            <a:avLst/>
            <a:gdLst/>
            <a:ahLst/>
            <a:cxnLst/>
            <a:rect l="l" t="t" r="r" b="b"/>
            <a:pathLst>
              <a:path w="1019048" h="0">
                <a:moveTo>
                  <a:pt x="0" y="0"/>
                </a:moveTo>
                <a:lnTo>
                  <a:pt x="1019048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7" name="object 67"/>
          <p:cNvSpPr/>
          <p:nvPr/>
        </p:nvSpPr>
        <p:spPr>
          <a:xfrm>
            <a:off x="1295400" y="2209800"/>
            <a:ext cx="990600" cy="838200"/>
          </a:xfrm>
          <a:custGeom>
            <a:avLst/>
            <a:gdLst/>
            <a:ahLst/>
            <a:cxnLst/>
            <a:rect l="l" t="t" r="r" b="b"/>
            <a:pathLst>
              <a:path w="990600" h="838200">
                <a:moveTo>
                  <a:pt x="990600" y="838200"/>
                </a:moveTo>
                <a:lnTo>
                  <a:pt x="990326" y="803819"/>
                </a:lnTo>
                <a:lnTo>
                  <a:pt x="989519" y="770205"/>
                </a:lnTo>
                <a:lnTo>
                  <a:pt x="988200" y="737466"/>
                </a:lnTo>
                <a:lnTo>
                  <a:pt x="986391" y="705709"/>
                </a:lnTo>
                <a:lnTo>
                  <a:pt x="984113" y="675042"/>
                </a:lnTo>
                <a:lnTo>
                  <a:pt x="981386" y="645573"/>
                </a:lnTo>
                <a:lnTo>
                  <a:pt x="978232" y="617410"/>
                </a:lnTo>
                <a:lnTo>
                  <a:pt x="974673" y="590659"/>
                </a:lnTo>
                <a:lnTo>
                  <a:pt x="970729" y="565430"/>
                </a:lnTo>
                <a:lnTo>
                  <a:pt x="966422" y="541829"/>
                </a:lnTo>
                <a:lnTo>
                  <a:pt x="961773" y="519965"/>
                </a:lnTo>
                <a:lnTo>
                  <a:pt x="956803" y="499945"/>
                </a:lnTo>
                <a:lnTo>
                  <a:pt x="951534" y="481876"/>
                </a:lnTo>
                <a:lnTo>
                  <a:pt x="945987" y="465868"/>
                </a:lnTo>
                <a:lnTo>
                  <a:pt x="940182" y="452026"/>
                </a:lnTo>
                <a:lnTo>
                  <a:pt x="927888" y="431276"/>
                </a:lnTo>
                <a:lnTo>
                  <a:pt x="914820" y="420488"/>
                </a:lnTo>
                <a:lnTo>
                  <a:pt x="908050" y="419100"/>
                </a:lnTo>
                <a:lnTo>
                  <a:pt x="577850" y="419100"/>
                </a:lnTo>
                <a:lnTo>
                  <a:pt x="571079" y="417711"/>
                </a:lnTo>
                <a:lnTo>
                  <a:pt x="564459" y="413616"/>
                </a:lnTo>
                <a:lnTo>
                  <a:pt x="551757" y="397739"/>
                </a:lnTo>
                <a:lnTo>
                  <a:pt x="539912" y="372331"/>
                </a:lnTo>
                <a:lnTo>
                  <a:pt x="534365" y="356323"/>
                </a:lnTo>
                <a:lnTo>
                  <a:pt x="529096" y="338254"/>
                </a:lnTo>
                <a:lnTo>
                  <a:pt x="524126" y="318234"/>
                </a:lnTo>
                <a:lnTo>
                  <a:pt x="519477" y="296370"/>
                </a:lnTo>
                <a:lnTo>
                  <a:pt x="515170" y="272769"/>
                </a:lnTo>
                <a:lnTo>
                  <a:pt x="511226" y="247540"/>
                </a:lnTo>
                <a:lnTo>
                  <a:pt x="507667" y="220789"/>
                </a:lnTo>
                <a:lnTo>
                  <a:pt x="504513" y="192626"/>
                </a:lnTo>
                <a:lnTo>
                  <a:pt x="501786" y="163157"/>
                </a:lnTo>
                <a:lnTo>
                  <a:pt x="499508" y="132490"/>
                </a:lnTo>
                <a:lnTo>
                  <a:pt x="497699" y="100733"/>
                </a:lnTo>
                <a:lnTo>
                  <a:pt x="496380" y="67994"/>
                </a:lnTo>
                <a:lnTo>
                  <a:pt x="495573" y="34380"/>
                </a:lnTo>
                <a:lnTo>
                  <a:pt x="495300" y="0"/>
                </a:lnTo>
                <a:lnTo>
                  <a:pt x="495026" y="34380"/>
                </a:lnTo>
                <a:lnTo>
                  <a:pt x="494219" y="67994"/>
                </a:lnTo>
                <a:lnTo>
                  <a:pt x="492900" y="100733"/>
                </a:lnTo>
                <a:lnTo>
                  <a:pt x="491091" y="132490"/>
                </a:lnTo>
                <a:lnTo>
                  <a:pt x="488813" y="163157"/>
                </a:lnTo>
                <a:lnTo>
                  <a:pt x="486086" y="192626"/>
                </a:lnTo>
                <a:lnTo>
                  <a:pt x="482932" y="220789"/>
                </a:lnTo>
                <a:lnTo>
                  <a:pt x="479373" y="247540"/>
                </a:lnTo>
                <a:lnTo>
                  <a:pt x="475429" y="272769"/>
                </a:lnTo>
                <a:lnTo>
                  <a:pt x="471122" y="296370"/>
                </a:lnTo>
                <a:lnTo>
                  <a:pt x="466473" y="318234"/>
                </a:lnTo>
                <a:lnTo>
                  <a:pt x="461503" y="338254"/>
                </a:lnTo>
                <a:lnTo>
                  <a:pt x="456234" y="356323"/>
                </a:lnTo>
                <a:lnTo>
                  <a:pt x="450687" y="372331"/>
                </a:lnTo>
                <a:lnTo>
                  <a:pt x="444882" y="386173"/>
                </a:lnTo>
                <a:lnTo>
                  <a:pt x="438842" y="397739"/>
                </a:lnTo>
                <a:lnTo>
                  <a:pt x="426140" y="413616"/>
                </a:lnTo>
                <a:lnTo>
                  <a:pt x="412750" y="419100"/>
                </a:lnTo>
                <a:lnTo>
                  <a:pt x="82550" y="419100"/>
                </a:lnTo>
                <a:lnTo>
                  <a:pt x="75779" y="420488"/>
                </a:lnTo>
                <a:lnTo>
                  <a:pt x="69159" y="424583"/>
                </a:lnTo>
                <a:lnTo>
                  <a:pt x="56457" y="440460"/>
                </a:lnTo>
                <a:lnTo>
                  <a:pt x="50417" y="452026"/>
                </a:lnTo>
                <a:lnTo>
                  <a:pt x="44612" y="465868"/>
                </a:lnTo>
                <a:lnTo>
                  <a:pt x="39065" y="481876"/>
                </a:lnTo>
                <a:lnTo>
                  <a:pt x="33796" y="499945"/>
                </a:lnTo>
                <a:lnTo>
                  <a:pt x="28826" y="519965"/>
                </a:lnTo>
                <a:lnTo>
                  <a:pt x="24177" y="541829"/>
                </a:lnTo>
                <a:lnTo>
                  <a:pt x="19870" y="565430"/>
                </a:lnTo>
                <a:lnTo>
                  <a:pt x="15926" y="590659"/>
                </a:lnTo>
                <a:lnTo>
                  <a:pt x="12367" y="617410"/>
                </a:lnTo>
                <a:lnTo>
                  <a:pt x="9213" y="645573"/>
                </a:lnTo>
                <a:lnTo>
                  <a:pt x="6486" y="675042"/>
                </a:lnTo>
                <a:lnTo>
                  <a:pt x="4208" y="705709"/>
                </a:lnTo>
                <a:lnTo>
                  <a:pt x="2399" y="737466"/>
                </a:lnTo>
                <a:lnTo>
                  <a:pt x="1080" y="770205"/>
                </a:lnTo>
                <a:lnTo>
                  <a:pt x="273" y="803819"/>
                </a:lnTo>
                <a:lnTo>
                  <a:pt x="0" y="838200"/>
                </a:lnTo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8" name="object 68"/>
          <p:cNvSpPr/>
          <p:nvPr/>
        </p:nvSpPr>
        <p:spPr>
          <a:xfrm>
            <a:off x="2286000" y="3771900"/>
            <a:ext cx="1752600" cy="76200"/>
          </a:xfrm>
          <a:custGeom>
            <a:avLst/>
            <a:gdLst/>
            <a:ahLst/>
            <a:cxnLst/>
            <a:rect l="l" t="t" r="r" b="b"/>
            <a:pathLst>
              <a:path w="1752600" h="76200">
                <a:moveTo>
                  <a:pt x="1689100" y="50800"/>
                </a:moveTo>
                <a:lnTo>
                  <a:pt x="1676400" y="50799"/>
                </a:lnTo>
                <a:lnTo>
                  <a:pt x="1676400" y="76200"/>
                </a:lnTo>
                <a:lnTo>
                  <a:pt x="1752600" y="38100"/>
                </a:lnTo>
                <a:lnTo>
                  <a:pt x="1689100" y="50800"/>
                </a:lnTo>
                <a:close/>
              </a:path>
              <a:path w="1752600" h="76200">
                <a:moveTo>
                  <a:pt x="1689100" y="25400"/>
                </a:moveTo>
                <a:lnTo>
                  <a:pt x="1676400" y="0"/>
                </a:lnTo>
                <a:lnTo>
                  <a:pt x="1676400" y="25399"/>
                </a:lnTo>
                <a:lnTo>
                  <a:pt x="1689100" y="25400"/>
                </a:lnTo>
                <a:close/>
              </a:path>
              <a:path w="1752600" h="76200">
                <a:moveTo>
                  <a:pt x="0" y="25400"/>
                </a:moveTo>
                <a:lnTo>
                  <a:pt x="0" y="50800"/>
                </a:lnTo>
                <a:lnTo>
                  <a:pt x="1689100" y="50800"/>
                </a:lnTo>
                <a:lnTo>
                  <a:pt x="1752600" y="38100"/>
                </a:lnTo>
                <a:lnTo>
                  <a:pt x="1676400" y="0"/>
                </a:lnTo>
                <a:lnTo>
                  <a:pt x="1689100" y="25400"/>
                </a:lnTo>
                <a:lnTo>
                  <a:pt x="0" y="25400"/>
                </a:lnTo>
                <a:close/>
              </a:path>
            </a:pathLst>
          </a:custGeom>
          <a:solidFill>
            <a:srgbClr val="E9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9" name="object 69"/>
          <p:cNvSpPr/>
          <p:nvPr/>
        </p:nvSpPr>
        <p:spPr>
          <a:xfrm>
            <a:off x="2288667" y="3289300"/>
            <a:ext cx="1744725" cy="2620010"/>
          </a:xfrm>
          <a:custGeom>
            <a:avLst/>
            <a:gdLst/>
            <a:ahLst/>
            <a:cxnLst/>
            <a:rect l="l" t="t" r="r" b="b"/>
            <a:pathLst>
              <a:path w="1744725" h="2620010">
                <a:moveTo>
                  <a:pt x="1681225" y="2599867"/>
                </a:moveTo>
                <a:lnTo>
                  <a:pt x="1668042" y="2596654"/>
                </a:lnTo>
                <a:lnTo>
                  <a:pt x="1660652" y="2620010"/>
                </a:lnTo>
                <a:lnTo>
                  <a:pt x="1744725" y="2606675"/>
                </a:lnTo>
                <a:lnTo>
                  <a:pt x="1681225" y="2599867"/>
                </a:lnTo>
                <a:close/>
              </a:path>
              <a:path w="1744725" h="2620010">
                <a:moveTo>
                  <a:pt x="1687195" y="2575179"/>
                </a:moveTo>
                <a:lnTo>
                  <a:pt x="1683638" y="2547366"/>
                </a:lnTo>
                <a:lnTo>
                  <a:pt x="1675711" y="2572419"/>
                </a:lnTo>
                <a:lnTo>
                  <a:pt x="1687195" y="2575179"/>
                </a:lnTo>
                <a:close/>
              </a:path>
              <a:path w="1744725" h="2620010">
                <a:moveTo>
                  <a:pt x="964310" y="1931289"/>
                </a:moveTo>
                <a:lnTo>
                  <a:pt x="967867" y="1991233"/>
                </a:lnTo>
                <a:lnTo>
                  <a:pt x="972946" y="2048002"/>
                </a:lnTo>
                <a:lnTo>
                  <a:pt x="979678" y="2101088"/>
                </a:lnTo>
                <a:lnTo>
                  <a:pt x="987932" y="2150237"/>
                </a:lnTo>
                <a:lnTo>
                  <a:pt x="997966" y="2195195"/>
                </a:lnTo>
                <a:lnTo>
                  <a:pt x="1010031" y="2235708"/>
                </a:lnTo>
                <a:lnTo>
                  <a:pt x="1024128" y="2272665"/>
                </a:lnTo>
                <a:lnTo>
                  <a:pt x="1039875" y="2306396"/>
                </a:lnTo>
                <a:lnTo>
                  <a:pt x="1057147" y="2337460"/>
                </a:lnTo>
                <a:lnTo>
                  <a:pt x="1076070" y="2366111"/>
                </a:lnTo>
                <a:lnTo>
                  <a:pt x="1096263" y="2392248"/>
                </a:lnTo>
                <a:lnTo>
                  <a:pt x="1117727" y="2416022"/>
                </a:lnTo>
                <a:lnTo>
                  <a:pt x="1140079" y="2437447"/>
                </a:lnTo>
                <a:lnTo>
                  <a:pt x="1163828" y="2456941"/>
                </a:lnTo>
                <a:lnTo>
                  <a:pt x="1188466" y="2474366"/>
                </a:lnTo>
                <a:lnTo>
                  <a:pt x="1213738" y="2489949"/>
                </a:lnTo>
                <a:lnTo>
                  <a:pt x="1239646" y="2503868"/>
                </a:lnTo>
                <a:lnTo>
                  <a:pt x="1266317" y="2516022"/>
                </a:lnTo>
                <a:lnTo>
                  <a:pt x="1293241" y="2526753"/>
                </a:lnTo>
                <a:lnTo>
                  <a:pt x="1320545" y="2536190"/>
                </a:lnTo>
                <a:lnTo>
                  <a:pt x="1348105" y="2544279"/>
                </a:lnTo>
                <a:lnTo>
                  <a:pt x="1375536" y="2551341"/>
                </a:lnTo>
                <a:lnTo>
                  <a:pt x="1403095" y="2557449"/>
                </a:lnTo>
                <a:lnTo>
                  <a:pt x="1430655" y="2562669"/>
                </a:lnTo>
                <a:lnTo>
                  <a:pt x="1457833" y="2567190"/>
                </a:lnTo>
                <a:lnTo>
                  <a:pt x="1484630" y="2571229"/>
                </a:lnTo>
                <a:lnTo>
                  <a:pt x="1511172" y="2574683"/>
                </a:lnTo>
                <a:lnTo>
                  <a:pt x="1536954" y="2577846"/>
                </a:lnTo>
                <a:lnTo>
                  <a:pt x="1562099" y="2580894"/>
                </a:lnTo>
                <a:lnTo>
                  <a:pt x="1586483" y="2583764"/>
                </a:lnTo>
                <a:lnTo>
                  <a:pt x="1610106" y="2586697"/>
                </a:lnTo>
                <a:lnTo>
                  <a:pt x="1632584" y="2589822"/>
                </a:lnTo>
                <a:lnTo>
                  <a:pt x="1653920" y="2593213"/>
                </a:lnTo>
                <a:lnTo>
                  <a:pt x="1668042" y="2596654"/>
                </a:lnTo>
                <a:lnTo>
                  <a:pt x="1681225" y="2599867"/>
                </a:lnTo>
                <a:lnTo>
                  <a:pt x="1744725" y="2606675"/>
                </a:lnTo>
                <a:lnTo>
                  <a:pt x="1683638" y="2547366"/>
                </a:lnTo>
                <a:lnTo>
                  <a:pt x="1687195" y="2575179"/>
                </a:lnTo>
                <a:lnTo>
                  <a:pt x="1675711" y="2572419"/>
                </a:lnTo>
                <a:lnTo>
                  <a:pt x="1657858" y="2568130"/>
                </a:lnTo>
                <a:lnTo>
                  <a:pt x="1636013" y="2564663"/>
                </a:lnTo>
                <a:lnTo>
                  <a:pt x="1613154" y="2561501"/>
                </a:lnTo>
                <a:lnTo>
                  <a:pt x="1589532" y="2558529"/>
                </a:lnTo>
                <a:lnTo>
                  <a:pt x="1565147" y="2555684"/>
                </a:lnTo>
                <a:lnTo>
                  <a:pt x="1540002" y="2552636"/>
                </a:lnTo>
                <a:lnTo>
                  <a:pt x="1488312" y="2546108"/>
                </a:lnTo>
                <a:lnTo>
                  <a:pt x="1435354" y="2537714"/>
                </a:lnTo>
                <a:lnTo>
                  <a:pt x="1381886" y="2526741"/>
                </a:lnTo>
                <a:lnTo>
                  <a:pt x="1328800" y="2512187"/>
                </a:lnTo>
                <a:lnTo>
                  <a:pt x="1276858" y="2492908"/>
                </a:lnTo>
                <a:lnTo>
                  <a:pt x="1226946" y="2468321"/>
                </a:lnTo>
                <a:lnTo>
                  <a:pt x="1179957" y="2437320"/>
                </a:lnTo>
                <a:lnTo>
                  <a:pt x="1136269" y="2398610"/>
                </a:lnTo>
                <a:lnTo>
                  <a:pt x="1106296" y="2364308"/>
                </a:lnTo>
                <a:lnTo>
                  <a:pt x="1079119" y="2324773"/>
                </a:lnTo>
                <a:lnTo>
                  <a:pt x="1054988" y="2279523"/>
                </a:lnTo>
                <a:lnTo>
                  <a:pt x="1034415" y="2228341"/>
                </a:lnTo>
                <a:lnTo>
                  <a:pt x="1022731" y="2189607"/>
                </a:lnTo>
                <a:lnTo>
                  <a:pt x="1012952" y="2146046"/>
                </a:lnTo>
                <a:lnTo>
                  <a:pt x="1004823" y="2097913"/>
                </a:lnTo>
                <a:lnTo>
                  <a:pt x="998346" y="2045715"/>
                </a:lnTo>
                <a:lnTo>
                  <a:pt x="993267" y="1989709"/>
                </a:lnTo>
                <a:lnTo>
                  <a:pt x="989710" y="1930273"/>
                </a:lnTo>
                <a:lnTo>
                  <a:pt x="987170" y="1867789"/>
                </a:lnTo>
                <a:lnTo>
                  <a:pt x="985900" y="1802383"/>
                </a:lnTo>
                <a:lnTo>
                  <a:pt x="985519" y="1734566"/>
                </a:lnTo>
                <a:lnTo>
                  <a:pt x="985900" y="1664589"/>
                </a:lnTo>
                <a:lnTo>
                  <a:pt x="987170" y="1592707"/>
                </a:lnTo>
                <a:lnTo>
                  <a:pt x="988948" y="1519555"/>
                </a:lnTo>
                <a:lnTo>
                  <a:pt x="993520" y="1369695"/>
                </a:lnTo>
                <a:lnTo>
                  <a:pt x="998982" y="1217422"/>
                </a:lnTo>
                <a:lnTo>
                  <a:pt x="1003934" y="1065657"/>
                </a:lnTo>
                <a:lnTo>
                  <a:pt x="1007491" y="916686"/>
                </a:lnTo>
                <a:lnTo>
                  <a:pt x="1008380" y="844042"/>
                </a:lnTo>
                <a:lnTo>
                  <a:pt x="1008507" y="773049"/>
                </a:lnTo>
                <a:lnTo>
                  <a:pt x="1007744" y="704088"/>
                </a:lnTo>
                <a:lnTo>
                  <a:pt x="1005967" y="637286"/>
                </a:lnTo>
                <a:lnTo>
                  <a:pt x="1003045" y="573151"/>
                </a:lnTo>
                <a:lnTo>
                  <a:pt x="998728" y="511810"/>
                </a:lnTo>
                <a:lnTo>
                  <a:pt x="993012" y="453644"/>
                </a:lnTo>
                <a:lnTo>
                  <a:pt x="985646" y="399033"/>
                </a:lnTo>
                <a:lnTo>
                  <a:pt x="976630" y="348106"/>
                </a:lnTo>
                <a:lnTo>
                  <a:pt x="965581" y="301498"/>
                </a:lnTo>
                <a:lnTo>
                  <a:pt x="952500" y="258825"/>
                </a:lnTo>
                <a:lnTo>
                  <a:pt x="937132" y="221234"/>
                </a:lnTo>
                <a:lnTo>
                  <a:pt x="919352" y="187833"/>
                </a:lnTo>
                <a:lnTo>
                  <a:pt x="899032" y="157479"/>
                </a:lnTo>
                <a:lnTo>
                  <a:pt x="864362" y="118110"/>
                </a:lnTo>
                <a:lnTo>
                  <a:pt x="825245" y="85471"/>
                </a:lnTo>
                <a:lnTo>
                  <a:pt x="782065" y="58927"/>
                </a:lnTo>
                <a:lnTo>
                  <a:pt x="735457" y="38100"/>
                </a:lnTo>
                <a:lnTo>
                  <a:pt x="669797" y="18287"/>
                </a:lnTo>
                <a:lnTo>
                  <a:pt x="600709" y="6223"/>
                </a:lnTo>
                <a:lnTo>
                  <a:pt x="565276" y="2794"/>
                </a:lnTo>
                <a:lnTo>
                  <a:pt x="529463" y="762"/>
                </a:lnTo>
                <a:lnTo>
                  <a:pt x="493394" y="0"/>
                </a:lnTo>
                <a:lnTo>
                  <a:pt x="457453" y="380"/>
                </a:lnTo>
                <a:lnTo>
                  <a:pt x="421513" y="1777"/>
                </a:lnTo>
                <a:lnTo>
                  <a:pt x="385699" y="3937"/>
                </a:lnTo>
                <a:lnTo>
                  <a:pt x="315721" y="10287"/>
                </a:lnTo>
                <a:lnTo>
                  <a:pt x="248538" y="18034"/>
                </a:lnTo>
                <a:lnTo>
                  <a:pt x="185674" y="26035"/>
                </a:lnTo>
                <a:lnTo>
                  <a:pt x="156337" y="29717"/>
                </a:lnTo>
                <a:lnTo>
                  <a:pt x="128524" y="33020"/>
                </a:lnTo>
                <a:lnTo>
                  <a:pt x="102362" y="35813"/>
                </a:lnTo>
                <a:lnTo>
                  <a:pt x="78231" y="37973"/>
                </a:lnTo>
                <a:lnTo>
                  <a:pt x="56006" y="39242"/>
                </a:lnTo>
                <a:lnTo>
                  <a:pt x="45846" y="39497"/>
                </a:lnTo>
                <a:lnTo>
                  <a:pt x="36321" y="39497"/>
                </a:lnTo>
                <a:lnTo>
                  <a:pt x="27431" y="39242"/>
                </a:lnTo>
                <a:lnTo>
                  <a:pt x="19176" y="38735"/>
                </a:lnTo>
                <a:lnTo>
                  <a:pt x="11683" y="37973"/>
                </a:lnTo>
                <a:lnTo>
                  <a:pt x="4190" y="36702"/>
                </a:lnTo>
                <a:lnTo>
                  <a:pt x="0" y="61722"/>
                </a:lnTo>
                <a:lnTo>
                  <a:pt x="7619" y="62991"/>
                </a:lnTo>
                <a:lnTo>
                  <a:pt x="16509" y="63880"/>
                </a:lnTo>
                <a:lnTo>
                  <a:pt x="25781" y="64515"/>
                </a:lnTo>
                <a:lnTo>
                  <a:pt x="35559" y="64897"/>
                </a:lnTo>
                <a:lnTo>
                  <a:pt x="45846" y="64897"/>
                </a:lnTo>
                <a:lnTo>
                  <a:pt x="56641" y="64515"/>
                </a:lnTo>
                <a:lnTo>
                  <a:pt x="79501" y="63373"/>
                </a:lnTo>
                <a:lnTo>
                  <a:pt x="104520" y="61087"/>
                </a:lnTo>
                <a:lnTo>
                  <a:pt x="131190" y="58292"/>
                </a:lnTo>
                <a:lnTo>
                  <a:pt x="159384" y="54990"/>
                </a:lnTo>
                <a:lnTo>
                  <a:pt x="188849" y="51180"/>
                </a:lnTo>
                <a:lnTo>
                  <a:pt x="219709" y="47244"/>
                </a:lnTo>
                <a:lnTo>
                  <a:pt x="284733" y="39242"/>
                </a:lnTo>
                <a:lnTo>
                  <a:pt x="352932" y="32130"/>
                </a:lnTo>
                <a:lnTo>
                  <a:pt x="423037" y="27177"/>
                </a:lnTo>
                <a:lnTo>
                  <a:pt x="493775" y="25400"/>
                </a:lnTo>
                <a:lnTo>
                  <a:pt x="528955" y="26162"/>
                </a:lnTo>
                <a:lnTo>
                  <a:pt x="598169" y="31623"/>
                </a:lnTo>
                <a:lnTo>
                  <a:pt x="664844" y="43179"/>
                </a:lnTo>
                <a:lnTo>
                  <a:pt x="727328" y="62102"/>
                </a:lnTo>
                <a:lnTo>
                  <a:pt x="770763" y="81661"/>
                </a:lnTo>
                <a:lnTo>
                  <a:pt x="810768" y="106299"/>
                </a:lnTo>
                <a:lnTo>
                  <a:pt x="847089" y="136651"/>
                </a:lnTo>
                <a:lnTo>
                  <a:pt x="879094" y="173227"/>
                </a:lnTo>
                <a:lnTo>
                  <a:pt x="906399" y="216535"/>
                </a:lnTo>
                <a:lnTo>
                  <a:pt x="929005" y="268477"/>
                </a:lnTo>
                <a:lnTo>
                  <a:pt x="941324" y="308863"/>
                </a:lnTo>
                <a:lnTo>
                  <a:pt x="951864" y="353949"/>
                </a:lnTo>
                <a:lnTo>
                  <a:pt x="960627" y="403479"/>
                </a:lnTo>
                <a:lnTo>
                  <a:pt x="967867" y="457073"/>
                </a:lnTo>
                <a:lnTo>
                  <a:pt x="973455" y="514350"/>
                </a:lnTo>
                <a:lnTo>
                  <a:pt x="977645" y="574929"/>
                </a:lnTo>
                <a:lnTo>
                  <a:pt x="980567" y="638429"/>
                </a:lnTo>
                <a:lnTo>
                  <a:pt x="982344" y="704723"/>
                </a:lnTo>
                <a:lnTo>
                  <a:pt x="983107" y="773302"/>
                </a:lnTo>
                <a:lnTo>
                  <a:pt x="982980" y="844042"/>
                </a:lnTo>
                <a:lnTo>
                  <a:pt x="982091" y="916432"/>
                </a:lnTo>
                <a:lnTo>
                  <a:pt x="978534" y="1065022"/>
                </a:lnTo>
                <a:lnTo>
                  <a:pt x="973582" y="1216660"/>
                </a:lnTo>
                <a:lnTo>
                  <a:pt x="968247" y="1368679"/>
                </a:lnTo>
                <a:lnTo>
                  <a:pt x="963548" y="1518666"/>
                </a:lnTo>
                <a:lnTo>
                  <a:pt x="961770" y="1592199"/>
                </a:lnTo>
                <a:lnTo>
                  <a:pt x="960627" y="1664208"/>
                </a:lnTo>
                <a:lnTo>
                  <a:pt x="960119" y="1734439"/>
                </a:lnTo>
                <a:lnTo>
                  <a:pt x="960501" y="1802511"/>
                </a:lnTo>
                <a:lnTo>
                  <a:pt x="961770" y="1868297"/>
                </a:lnTo>
                <a:lnTo>
                  <a:pt x="964310" y="1931289"/>
                </a:lnTo>
                <a:close/>
              </a:path>
            </a:pathLst>
          </a:custGeom>
          <a:solidFill>
            <a:srgbClr val="E9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1870329" y="589080"/>
            <a:ext cx="3250643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job-manager</a:t>
            </a:r>
            <a:endParaRPr sz="4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162804" y="589080"/>
            <a:ext cx="420486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–</a:t>
            </a:r>
            <a:endParaRPr sz="4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630672" y="589080"/>
            <a:ext cx="1727555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job</a:t>
            </a:r>
            <a:r>
              <a:rPr dirty="0" smtClean="0" sz="4400" spc="-4">
                <a:solidFill>
                  <a:srgbClr val="4FFFFF"/>
                </a:solidFill>
                <a:latin typeface="Arial"/>
                <a:cs typeface="Arial"/>
              </a:rPr>
              <a:t>-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li</a:t>
            </a:r>
            <a:r>
              <a:rPr dirty="0" smtClean="0" sz="4400" spc="14">
                <a:solidFill>
                  <a:srgbClr val="4FFFFF"/>
                </a:solidFill>
                <a:latin typeface="Arial"/>
                <a:cs typeface="Arial"/>
              </a:rPr>
              <a:t>s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t</a:t>
            </a:r>
            <a:endParaRPr sz="4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086605" y="3173150"/>
            <a:ext cx="187006" cy="32550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15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 marL="12700" marR="215">
              <a:lnSpc>
                <a:spcPct val="95825"/>
              </a:lnSpc>
              <a:spcBef>
                <a:spcPts val="1207"/>
              </a:spcBef>
            </a:pP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12700" marR="215">
              <a:lnSpc>
                <a:spcPct val="95825"/>
              </a:lnSpc>
              <a:spcBef>
                <a:spcPts val="1307"/>
              </a:spcBef>
            </a:pP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307"/>
              </a:spcBef>
            </a:pP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  <a:p>
            <a:pPr marL="12700" marR="215">
              <a:lnSpc>
                <a:spcPct val="95825"/>
              </a:lnSpc>
              <a:spcBef>
                <a:spcPts val="1304"/>
              </a:spcBef>
            </a:pP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  <a:p>
            <a:pPr marL="12700" marR="215">
              <a:lnSpc>
                <a:spcPct val="95825"/>
              </a:lnSpc>
              <a:spcBef>
                <a:spcPts val="1307"/>
              </a:spcBef>
            </a:pP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  <a:p>
            <a:pPr marL="12700" marR="215">
              <a:lnSpc>
                <a:spcPct val="95825"/>
              </a:lnSpc>
              <a:spcBef>
                <a:spcPts val="1304"/>
              </a:spcBef>
            </a:pP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  <a:p>
            <a:pPr marL="12700" marR="215">
              <a:lnSpc>
                <a:spcPct val="95825"/>
              </a:lnSpc>
              <a:spcBef>
                <a:spcPts val="1306"/>
              </a:spcBef>
            </a:pP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578856" y="3173150"/>
            <a:ext cx="75509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j</a:t>
            </a:r>
            <a:r>
              <a:rPr dirty="0" smtClean="0" sz="1800" spc="-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1800" spc="-4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-</a:t>
            </a:r>
            <a:r>
              <a:rPr dirty="0" smtClean="0" sz="1800" spc="-4">
                <a:solidFill>
                  <a:srgbClr val="E9FFFF"/>
                </a:solidFill>
                <a:latin typeface="Arial"/>
                <a:cs typeface="Arial"/>
              </a:rPr>
              <a:t>def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31140" y="3198765"/>
            <a:ext cx="912614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lo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kline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1140" y="3723072"/>
            <a:ext cx="867791" cy="444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35"/>
              </a:lnSpc>
              <a:spcBef>
                <a:spcPts val="81"/>
              </a:spcBef>
            </a:pPr>
            <a:r>
              <a:rPr dirty="0" smtClean="0" sz="1500" spc="0">
                <a:solidFill>
                  <a:srgbClr val="E9FFFF"/>
                </a:solidFill>
                <a:latin typeface="Arial"/>
                <a:cs typeface="Arial"/>
              </a:rPr>
              <a:t>(</a:t>
            </a:r>
            <a:r>
              <a:rPr dirty="0" smtClean="0" sz="15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1500" spc="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15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1500" spc="4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1500" spc="0">
                <a:solidFill>
                  <a:srgbClr val="E9FFFF"/>
                </a:solidFill>
                <a:latin typeface="Arial"/>
                <a:cs typeface="Arial"/>
              </a:rPr>
              <a:t>y</a:t>
            </a:r>
            <a:r>
              <a:rPr dirty="0" smtClean="0" sz="1500" spc="-3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500" spc="4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1500" spc="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15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endParaRPr sz="1500">
              <a:latin typeface="Arial"/>
              <a:cs typeface="Arial"/>
            </a:endParaRPr>
          </a:p>
          <a:p>
            <a:pPr marL="12700" marR="28575">
              <a:lnSpc>
                <a:spcPct val="95825"/>
              </a:lnSpc>
            </a:pPr>
            <a:r>
              <a:rPr dirty="0" smtClean="0" sz="1500" spc="4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15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1500" spc="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1500" spc="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15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1500" spc="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15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1500" spc="-14">
                <a:solidFill>
                  <a:srgbClr val="E9FFFF"/>
                </a:solidFill>
                <a:latin typeface="Arial"/>
                <a:cs typeface="Arial"/>
              </a:rPr>
              <a:t>y</a:t>
            </a:r>
            <a:r>
              <a:rPr dirty="0" smtClean="0" sz="1500" spc="0">
                <a:solidFill>
                  <a:srgbClr val="E9FFFF"/>
                </a:solidFill>
                <a:latin typeface="Arial"/>
                <a:cs typeface="Arial"/>
              </a:rPr>
              <a:t>)</a:t>
            </a:r>
            <a:endParaRPr sz="15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225032" y="4463089"/>
            <a:ext cx="1707210" cy="6197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PPU</a:t>
            </a:r>
            <a:r>
              <a:rPr dirty="0" smtClean="0" sz="1800" spc="-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1800" spc="-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crem</a:t>
            </a:r>
            <a:r>
              <a:rPr dirty="0" smtClean="0" sz="1800" spc="-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nts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713"/>
              </a:spcBef>
            </a:pP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SPU</a:t>
            </a:r>
            <a:r>
              <a:rPr dirty="0" smtClean="0" sz="1800" spc="-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1800" spc="-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crem</a:t>
            </a:r>
            <a:r>
              <a:rPr dirty="0" smtClean="0" sz="1800" spc="-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nts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938261" y="4480325"/>
            <a:ext cx="745601" cy="6197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90">
              <a:lnSpc>
                <a:spcPts val="1964"/>
              </a:lnSpc>
              <a:spcBef>
                <a:spcPts val="98"/>
              </a:spcBef>
            </a:pPr>
            <a:r>
              <a:rPr dirty="0" smtClean="0" baseline="4904" sz="2700" spc="0" b="1">
                <a:solidFill>
                  <a:srgbClr val="E9FFFF"/>
                </a:solidFill>
                <a:latin typeface="Courier New"/>
                <a:cs typeface="Courier New"/>
              </a:rPr>
              <a:t>end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742"/>
              </a:spcBef>
            </a:pPr>
            <a:r>
              <a:rPr dirty="0" smtClean="0" sz="1800" spc="0" b="1">
                <a:solidFill>
                  <a:srgbClr val="E9FFFF"/>
                </a:solidFill>
                <a:latin typeface="Courier New"/>
                <a:cs typeface="Courier New"/>
              </a:rPr>
              <a:t>start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41819" y="5194863"/>
            <a:ext cx="1723054" cy="10027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00"/>
              </a:lnSpc>
              <a:spcBef>
                <a:spcPts val="105"/>
              </a:spcBef>
            </a:pPr>
            <a:r>
              <a:rPr dirty="0" smtClean="0" baseline="3269" sz="2700" spc="0" b="1">
                <a:solidFill>
                  <a:srgbClr val="E9FFFF"/>
                </a:solidFill>
                <a:latin typeface="Courier New"/>
                <a:cs typeface="Courier New"/>
              </a:rPr>
              <a:t>=</a:t>
            </a:r>
            <a:r>
              <a:rPr dirty="0" smtClean="0" baseline="3269" sz="2700" spc="0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baseline="3269" sz="2700" spc="0" b="1">
                <a:solidFill>
                  <a:srgbClr val="E9FFFF"/>
                </a:solidFill>
                <a:latin typeface="Courier New"/>
                <a:cs typeface="Courier New"/>
              </a:rPr>
              <a:t>end</a:t>
            </a:r>
            <a:r>
              <a:rPr dirty="0" smtClean="0" baseline="3269" sz="2700" spc="-600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baseline="3220" sz="2700" spc="0">
                <a:solidFill>
                  <a:srgbClr val="E9FFFF"/>
                </a:solidFill>
                <a:latin typeface="Arial"/>
                <a:cs typeface="Arial"/>
              </a:rPr>
              <a:t>→</a:t>
            </a:r>
            <a:r>
              <a:rPr dirty="0" smtClean="0" baseline="3220" sz="27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3220" sz="2700" spc="0">
                <a:solidFill>
                  <a:srgbClr val="E9FFFF"/>
                </a:solidFill>
                <a:latin typeface="Arial"/>
                <a:cs typeface="Arial"/>
              </a:rPr>
              <a:t>em</a:t>
            </a:r>
            <a:r>
              <a:rPr dirty="0" smtClean="0" baseline="3220" sz="2700" spc="-4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baseline="3220" sz="2700" spc="0">
                <a:solidFill>
                  <a:srgbClr val="E9FFFF"/>
                </a:solidFill>
                <a:latin typeface="Arial"/>
                <a:cs typeface="Arial"/>
              </a:rPr>
              <a:t>ty</a:t>
            </a:r>
            <a:endParaRPr sz="1800">
              <a:latin typeface="Arial"/>
              <a:cs typeface="Arial"/>
            </a:endParaRPr>
          </a:p>
          <a:p>
            <a:pPr marL="12700" marR="36875">
              <a:lnSpc>
                <a:spcPct val="95825"/>
              </a:lnSpc>
              <a:spcBef>
                <a:spcPts val="546"/>
              </a:spcBef>
            </a:pPr>
            <a:r>
              <a:rPr dirty="0" smtClean="0" sz="1800" spc="0" b="1">
                <a:solidFill>
                  <a:srgbClr val="E9FFFF"/>
                </a:solidFill>
                <a:latin typeface="Courier New"/>
                <a:cs typeface="Courier New"/>
              </a:rPr>
              <a:t>=</a:t>
            </a:r>
            <a:r>
              <a:rPr dirty="0" smtClean="0" sz="1800" spc="0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  <a:p>
            <a:pPr marL="12700" marR="36875">
              <a:lnSpc>
                <a:spcPct val="95825"/>
              </a:lnSpc>
              <a:spcBef>
                <a:spcPts val="651"/>
              </a:spcBef>
            </a:pPr>
            <a:r>
              <a:rPr dirty="0" smtClean="0" sz="1800" spc="0" b="1">
                <a:solidFill>
                  <a:srgbClr val="E9FFFF"/>
                </a:solidFill>
                <a:latin typeface="Courier New"/>
                <a:cs typeface="Courier New"/>
              </a:rPr>
              <a:t>=</a:t>
            </a:r>
            <a:r>
              <a:rPr dirty="0" smtClean="0" sz="1800" spc="0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25032" y="5212099"/>
            <a:ext cx="745601" cy="9855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dirty="0" smtClean="0" baseline="4904" sz="2700" spc="0" b="1">
                <a:solidFill>
                  <a:srgbClr val="E9FFFF"/>
                </a:solidFill>
                <a:latin typeface="Courier New"/>
                <a:cs typeface="Courier New"/>
              </a:rPr>
              <a:t>start</a:t>
            </a:r>
            <a:endParaRPr sz="1800">
              <a:latin typeface="Courier New"/>
              <a:cs typeface="Courier New"/>
            </a:endParaRPr>
          </a:p>
          <a:p>
            <a:pPr marL="12700" marR="8145">
              <a:lnSpc>
                <a:spcPct val="131944"/>
              </a:lnSpc>
              <a:spcBef>
                <a:spcPts val="681"/>
              </a:spcBef>
            </a:pPr>
            <a:r>
              <a:rPr dirty="0" smtClean="0" sz="1800" spc="0" b="1">
                <a:solidFill>
                  <a:srgbClr val="E9FFFF"/>
                </a:solidFill>
                <a:latin typeface="Courier New"/>
                <a:cs typeface="Courier New"/>
              </a:rPr>
              <a:t>start</a:t>
            </a:r>
            <a:r>
              <a:rPr dirty="0" smtClean="0" sz="1800" spc="0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E9FFFF"/>
                </a:solidFill>
                <a:latin typeface="Courier New"/>
                <a:cs typeface="Courier New"/>
              </a:rPr>
              <a:t>end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95400" y="3124200"/>
            <a:ext cx="990600" cy="533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93">
              <a:lnSpc>
                <a:spcPct val="94401"/>
              </a:lnSpc>
              <a:spcBef>
                <a:spcPts val="465"/>
              </a:spcBef>
            </a:pPr>
            <a:r>
              <a:rPr dirty="0" smtClean="0" sz="2000" spc="0" b="1">
                <a:solidFill>
                  <a:srgbClr val="E9FFFF"/>
                </a:solidFill>
                <a:latin typeface="Courier New"/>
                <a:cs typeface="Courier New"/>
              </a:rPr>
              <a:t>start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95400" y="3657600"/>
            <a:ext cx="990600" cy="548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93">
              <a:lnSpc>
                <a:spcPct val="94401"/>
              </a:lnSpc>
              <a:spcBef>
                <a:spcPts val="465"/>
              </a:spcBef>
            </a:pPr>
            <a:r>
              <a:rPr dirty="0" smtClean="0" sz="2000" spc="0" b="1">
                <a:solidFill>
                  <a:srgbClr val="E9FFFF"/>
                </a:solidFill>
                <a:latin typeface="Courier New"/>
                <a:cs typeface="Courier New"/>
              </a:rPr>
              <a:t>end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95400" y="4206240"/>
            <a:ext cx="990600" cy="3962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93">
              <a:lnSpc>
                <a:spcPct val="94401"/>
              </a:lnSpc>
              <a:spcBef>
                <a:spcPts val="465"/>
              </a:spcBef>
            </a:pPr>
            <a:r>
              <a:rPr dirty="0" smtClean="0" sz="2000" spc="0" b="1">
                <a:solidFill>
                  <a:srgbClr val="E9FFFF"/>
                </a:solidFill>
                <a:latin typeface="Courier New"/>
                <a:cs typeface="Courier New"/>
              </a:rPr>
              <a:t>…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18000" y="3101975"/>
            <a:ext cx="1181100" cy="4286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1">
              <a:lnSpc>
                <a:spcPct val="95825"/>
              </a:lnSpc>
              <a:spcBef>
                <a:spcPts val="430"/>
              </a:spcBef>
            </a:pP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j</a:t>
            </a:r>
            <a:r>
              <a:rPr dirty="0" smtClean="0" sz="1800" spc="-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1800" spc="-9">
                <a:solidFill>
                  <a:srgbClr val="E9FFFF"/>
                </a:solidFill>
                <a:latin typeface="Arial"/>
                <a:cs typeface="Arial"/>
              </a:rPr>
              <a:t>_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18000" y="3530600"/>
            <a:ext cx="1181100" cy="4286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1">
              <a:lnSpc>
                <a:spcPct val="95825"/>
              </a:lnSpc>
              <a:spcBef>
                <a:spcPts val="430"/>
              </a:spcBef>
            </a:pP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j</a:t>
            </a:r>
            <a:r>
              <a:rPr dirty="0" smtClean="0" sz="1800" spc="-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1800" spc="-9">
                <a:solidFill>
                  <a:srgbClr val="E9FFFF"/>
                </a:solidFill>
                <a:latin typeface="Arial"/>
                <a:cs typeface="Arial"/>
              </a:rPr>
              <a:t>_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18000" y="3959225"/>
            <a:ext cx="1181100" cy="4286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4318000" y="4387850"/>
            <a:ext cx="1181100" cy="4286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4318000" y="4816475"/>
            <a:ext cx="1181100" cy="4286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4318000" y="5245100"/>
            <a:ext cx="1181100" cy="4286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4318000" y="5673725"/>
            <a:ext cx="1181100" cy="4286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1">
              <a:lnSpc>
                <a:spcPct val="95825"/>
              </a:lnSpc>
              <a:spcBef>
                <a:spcPts val="434"/>
              </a:spcBef>
            </a:pP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j</a:t>
            </a:r>
            <a:r>
              <a:rPr dirty="0" smtClean="0" sz="1800" spc="-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1800" spc="-9">
                <a:solidFill>
                  <a:srgbClr val="E9FFFF"/>
                </a:solidFill>
                <a:latin typeface="Arial"/>
                <a:cs typeface="Arial"/>
              </a:rPr>
              <a:t>_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18000" y="6102350"/>
            <a:ext cx="1181100" cy="4286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1">
              <a:lnSpc>
                <a:spcPct val="95825"/>
              </a:lnSpc>
              <a:spcBef>
                <a:spcPts val="434"/>
              </a:spcBef>
            </a:pP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j</a:t>
            </a:r>
            <a:r>
              <a:rPr dirty="0" smtClean="0" sz="1800" spc="-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1800" spc="-9">
                <a:solidFill>
                  <a:srgbClr val="E9FFFF"/>
                </a:solidFill>
                <a:latin typeface="Arial"/>
                <a:cs typeface="Arial"/>
              </a:rPr>
              <a:t>_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7200" y="1447800"/>
            <a:ext cx="1646301" cy="7010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1"/>
              </a:spcBef>
            </a:pPr>
            <a:endParaRPr sz="500"/>
          </a:p>
          <a:p>
            <a:pPr marL="232257">
              <a:lnSpc>
                <a:spcPct val="95825"/>
              </a:lnSpc>
            </a:pPr>
            <a:r>
              <a:rPr dirty="0" smtClean="0" sz="4000" spc="0" b="1">
                <a:solidFill>
                  <a:srgbClr val="E9FFFF"/>
                </a:solidFill>
                <a:latin typeface="Arial"/>
                <a:cs typeface="Arial"/>
              </a:rPr>
              <a:t>sp</a:t>
            </a:r>
            <a:r>
              <a:rPr dirty="0" smtClean="0" sz="4000" spc="-14" b="1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4000" spc="0" b="1">
                <a:solidFill>
                  <a:srgbClr val="E9FFFF"/>
                </a:solidFill>
                <a:latin typeface="Arial"/>
                <a:cs typeface="Arial"/>
              </a:rPr>
              <a:t>0</a:t>
            </a:r>
            <a:endParaRPr sz="4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03501" y="1447800"/>
            <a:ext cx="1646174" cy="7010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1"/>
              </a:spcBef>
            </a:pPr>
            <a:endParaRPr sz="500"/>
          </a:p>
          <a:p>
            <a:pPr marL="232537">
              <a:lnSpc>
                <a:spcPct val="95825"/>
              </a:lnSpc>
            </a:pPr>
            <a:r>
              <a:rPr dirty="0" smtClean="0" sz="4000" spc="0" b="1">
                <a:solidFill>
                  <a:srgbClr val="E9FFFF"/>
                </a:solidFill>
                <a:latin typeface="Arial"/>
                <a:cs typeface="Arial"/>
              </a:rPr>
              <a:t>sp</a:t>
            </a:r>
            <a:r>
              <a:rPr dirty="0" smtClean="0" sz="4000" spc="-14" b="1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4000" spc="0" b="1">
                <a:solidFill>
                  <a:srgbClr val="E9FFFF"/>
                </a:solidFill>
                <a:latin typeface="Arial"/>
                <a:cs typeface="Arial"/>
              </a:rPr>
              <a:t>1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49675" y="1447800"/>
            <a:ext cx="1644650" cy="7010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1"/>
              </a:spcBef>
            </a:pPr>
            <a:endParaRPr sz="500"/>
          </a:p>
          <a:p>
            <a:pPr marL="231266">
              <a:lnSpc>
                <a:spcPct val="95825"/>
              </a:lnSpc>
            </a:pPr>
            <a:r>
              <a:rPr dirty="0" smtClean="0" sz="4000" spc="0" b="1">
                <a:solidFill>
                  <a:srgbClr val="E9FFFF"/>
                </a:solidFill>
                <a:latin typeface="Arial"/>
                <a:cs typeface="Arial"/>
              </a:rPr>
              <a:t>sp</a:t>
            </a:r>
            <a:r>
              <a:rPr dirty="0" smtClean="0" sz="4000" spc="-14" b="1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4000" spc="0" b="1">
                <a:solidFill>
                  <a:srgbClr val="E9FFFF"/>
                </a:solidFill>
                <a:latin typeface="Arial"/>
                <a:cs typeface="Arial"/>
              </a:rPr>
              <a:t>2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94325" y="1447800"/>
            <a:ext cx="1646301" cy="7010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1"/>
              </a:spcBef>
            </a:pPr>
            <a:endParaRPr sz="500"/>
          </a:p>
          <a:p>
            <a:pPr marL="232917">
              <a:lnSpc>
                <a:spcPct val="95825"/>
              </a:lnSpc>
            </a:pPr>
            <a:r>
              <a:rPr dirty="0" smtClean="0" sz="4000" spc="0" b="1">
                <a:solidFill>
                  <a:srgbClr val="E9FFFF"/>
                </a:solidFill>
                <a:latin typeface="Arial"/>
                <a:cs typeface="Arial"/>
              </a:rPr>
              <a:t>sp</a:t>
            </a:r>
            <a:r>
              <a:rPr dirty="0" smtClean="0" sz="4000" spc="-14" b="1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4000" spc="0" b="1">
                <a:solidFill>
                  <a:srgbClr val="E9FFFF"/>
                </a:solidFill>
                <a:latin typeface="Arial"/>
                <a:cs typeface="Arial"/>
              </a:rPr>
              <a:t>3</a:t>
            </a:r>
            <a:endParaRPr sz="4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040626" y="1447800"/>
            <a:ext cx="1646174" cy="7010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1"/>
              </a:spcBef>
            </a:pPr>
            <a:endParaRPr sz="500"/>
          </a:p>
          <a:p>
            <a:pPr marL="233172">
              <a:lnSpc>
                <a:spcPct val="95825"/>
              </a:lnSpc>
            </a:pPr>
            <a:r>
              <a:rPr dirty="0" smtClean="0" sz="4000" spc="0" b="1">
                <a:solidFill>
                  <a:srgbClr val="E9FFFF"/>
                </a:solidFill>
                <a:latin typeface="Arial"/>
                <a:cs typeface="Arial"/>
              </a:rPr>
              <a:t>sp</a:t>
            </a:r>
            <a:r>
              <a:rPr dirty="0" smtClean="0" sz="4000" spc="-14" b="1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4000" spc="0" b="1">
                <a:solidFill>
                  <a:srgbClr val="E9FFFF"/>
                </a:solidFill>
                <a:latin typeface="Arial"/>
                <a:cs typeface="Arial"/>
              </a:rPr>
              <a:t>4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591437" y="589080"/>
            <a:ext cx="1975650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general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10519" y="589080"/>
            <a:ext cx="1259905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SPU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16656" y="589080"/>
            <a:ext cx="2721054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-14">
                <a:solidFill>
                  <a:srgbClr val="4FFFFF"/>
                </a:solidFill>
                <a:latin typeface="Arial"/>
                <a:cs typeface="Arial"/>
              </a:rPr>
              <a:t>d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ebugging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98600"/>
            <a:ext cx="229006" cy="10177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759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78840" y="1698600"/>
            <a:ext cx="6448442" cy="10177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1036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SPU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strat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es</a:t>
            </a:r>
            <a:r>
              <a:rPr dirty="0" smtClean="0" sz="3200" spc="-2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we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use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759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th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ng</a:t>
            </a:r>
            <a:r>
              <a:rPr dirty="0" smtClean="0" sz="32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specia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,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ig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seful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878840" y="589080"/>
            <a:ext cx="2688247" cy="15421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25297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general</a:t>
            </a:r>
            <a:endParaRPr sz="4400">
              <a:latin typeface="Arial"/>
              <a:cs typeface="Arial"/>
            </a:endParaRPr>
          </a:p>
          <a:p>
            <a:pPr marL="12700" marR="26959">
              <a:lnSpc>
                <a:spcPct val="95825"/>
              </a:lnSpc>
              <a:spcBef>
                <a:spcPts val="3599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com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lica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ns:</a:t>
            </a:r>
            <a:endParaRPr sz="3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10519" y="589080"/>
            <a:ext cx="1259905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SPU</a:t>
            </a:r>
            <a:endParaRPr sz="4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16656" y="589080"/>
            <a:ext cx="2721054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-14">
                <a:solidFill>
                  <a:srgbClr val="4FFFFF"/>
                </a:solidFill>
                <a:latin typeface="Arial"/>
                <a:cs typeface="Arial"/>
              </a:rPr>
              <a:t>d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ebugging</a:t>
            </a:r>
            <a:endParaRPr sz="4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5940" y="1698600"/>
            <a:ext cx="229006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3444" y="2265090"/>
            <a:ext cx="276094" cy="14048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64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814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79906" y="2265090"/>
            <a:ext cx="573306" cy="14048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endParaRPr sz="2800">
              <a:latin typeface="Arial"/>
              <a:cs typeface="Arial"/>
            </a:endParaRPr>
          </a:p>
          <a:p>
            <a:pPr marL="12700" marR="4628">
              <a:lnSpc>
                <a:spcPts val="4029"/>
              </a:lnSpc>
              <a:spcBef>
                <a:spcPts val="26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73264" y="2265090"/>
            <a:ext cx="770027" cy="14048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su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endParaRPr sz="2800">
              <a:latin typeface="Arial"/>
              <a:cs typeface="Arial"/>
            </a:endParaRPr>
          </a:p>
          <a:p>
            <a:pPr marL="12700" marR="4628">
              <a:lnSpc>
                <a:spcPts val="4029"/>
              </a:lnSpc>
              <a:spcBef>
                <a:spcPts val="26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su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su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63344" y="2265090"/>
            <a:ext cx="927333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when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12860" y="2265090"/>
            <a:ext cx="3067473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-4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le</a:t>
            </a:r>
            <a:r>
              <a:rPr dirty="0" smtClean="0" sz="2800" spc="-6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will</a:t>
            </a:r>
            <a:r>
              <a:rPr dirty="0" smtClean="0" sz="2800" spc="-28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63344" y="2777154"/>
            <a:ext cx="5005565" cy="8928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3263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which</a:t>
            </a:r>
            <a:r>
              <a:rPr dirty="0" smtClean="0" sz="2800" spc="-46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-9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-1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it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’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ll</a:t>
            </a:r>
            <a:r>
              <a:rPr dirty="0" smtClean="0" sz="2800" spc="-32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run</a:t>
            </a:r>
            <a:r>
              <a:rPr dirty="0" smtClean="0" sz="2800" spc="-2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on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66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when</a:t>
            </a:r>
            <a:r>
              <a:rPr dirty="0" smtClean="0" sz="2800" spc="-46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the</a:t>
            </a:r>
            <a:r>
              <a:rPr dirty="0" smtClean="0" sz="2800" spc="-23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2800" spc="-6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w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’re</a:t>
            </a:r>
            <a:r>
              <a:rPr dirty="0" smtClean="0" sz="2800" spc="-4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te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ted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89316" y="3289472"/>
            <a:ext cx="947218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in</a:t>
            </a:r>
            <a:r>
              <a:rPr dirty="0" smtClean="0" sz="2800" spc="-2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will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79906" y="3716192"/>
            <a:ext cx="4956454" cy="17734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2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be</a:t>
            </a:r>
            <a:r>
              <a:rPr dirty="0" smtClean="0" sz="2800" spc="-3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endParaRPr sz="28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  <a:spcBef>
                <a:spcPts val="667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ha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v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-6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hel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ers</a:t>
            </a:r>
            <a:r>
              <a:rPr dirty="0" smtClean="0" sz="2800" spc="-76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in</a:t>
            </a:r>
            <a:r>
              <a:rPr dirty="0" smtClean="0" sz="2800" spc="-1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endParaRPr sz="2800">
              <a:latin typeface="Arial"/>
              <a:cs typeface="Arial"/>
            </a:endParaRPr>
          </a:p>
          <a:p>
            <a:pPr marL="183387">
              <a:lnSpc>
                <a:spcPct val="95825"/>
              </a:lnSpc>
              <a:spcBef>
                <a:spcPts val="707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r>
              <a:rPr dirty="0" smtClean="0" sz="2400" spc="29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compi</a:t>
            </a:r>
            <a:r>
              <a:rPr dirty="0" smtClean="0" sz="2400" spc="-9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400" spc="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out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in</a:t>
            </a:r>
            <a:r>
              <a:rPr dirty="0" smtClean="0" sz="2400" spc="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400" spc="-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400" spc="-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400" spc="-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400" spc="2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/</a:t>
            </a:r>
            <a:r>
              <a:rPr dirty="0" smtClean="0" sz="2400" spc="-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FIN</a:t>
            </a:r>
            <a:r>
              <a:rPr dirty="0" smtClean="0" sz="2400" spc="-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L</a:t>
            </a:r>
            <a:endParaRPr sz="2400">
              <a:latin typeface="Arial"/>
              <a:cs typeface="Arial"/>
            </a:endParaRPr>
          </a:p>
          <a:p>
            <a:pPr marL="183387" marR="45720">
              <a:lnSpc>
                <a:spcPct val="95825"/>
              </a:lnSpc>
              <a:spcBef>
                <a:spcPts val="696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r>
              <a:rPr dirty="0" smtClean="0" sz="2400" spc="29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but</a:t>
            </a:r>
            <a:r>
              <a:rPr dirty="0" smtClean="0" sz="24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also</a:t>
            </a:r>
            <a:r>
              <a:rPr dirty="0" smtClean="0" sz="2400" spc="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ne</a:t>
            </a:r>
            <a:r>
              <a:rPr dirty="0" smtClean="0" sz="2400" spc="-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400" spc="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to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-4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eb</a:t>
            </a:r>
            <a:r>
              <a:rPr dirty="0" smtClean="0" sz="2400" spc="-4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2400" spc="2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FIN</a:t>
            </a:r>
            <a:r>
              <a:rPr dirty="0" smtClean="0" sz="2400" spc="-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L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93444" y="4228390"/>
            <a:ext cx="276310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609600" y="4229100"/>
            <a:ext cx="1533525" cy="350519"/>
          </a:xfrm>
          <a:custGeom>
            <a:avLst/>
            <a:gdLst/>
            <a:ahLst/>
            <a:cxnLst/>
            <a:rect l="l" t="t" r="r" b="b"/>
            <a:pathLst>
              <a:path w="1533525" h="350520">
                <a:moveTo>
                  <a:pt x="0" y="350519"/>
                </a:moveTo>
                <a:lnTo>
                  <a:pt x="1533525" y="350519"/>
                </a:lnTo>
                <a:lnTo>
                  <a:pt x="1533525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1785F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2143125" y="4229100"/>
            <a:ext cx="6619875" cy="350519"/>
          </a:xfrm>
          <a:custGeom>
            <a:avLst/>
            <a:gdLst/>
            <a:ahLst/>
            <a:cxnLst/>
            <a:rect l="l" t="t" r="r" b="b"/>
            <a:pathLst>
              <a:path w="6619875" h="350520">
                <a:moveTo>
                  <a:pt x="0" y="350519"/>
                </a:moveTo>
                <a:lnTo>
                  <a:pt x="6619875" y="350519"/>
                </a:lnTo>
                <a:lnTo>
                  <a:pt x="6619875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609600" y="4579620"/>
            <a:ext cx="1533525" cy="350519"/>
          </a:xfrm>
          <a:custGeom>
            <a:avLst/>
            <a:gdLst/>
            <a:ahLst/>
            <a:cxnLst/>
            <a:rect l="l" t="t" r="r" b="b"/>
            <a:pathLst>
              <a:path w="1533525" h="350520">
                <a:moveTo>
                  <a:pt x="0" y="350519"/>
                </a:moveTo>
                <a:lnTo>
                  <a:pt x="1533525" y="350519"/>
                </a:lnTo>
                <a:lnTo>
                  <a:pt x="1533525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1785F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2143125" y="4579620"/>
            <a:ext cx="6619875" cy="350519"/>
          </a:xfrm>
          <a:custGeom>
            <a:avLst/>
            <a:gdLst/>
            <a:ahLst/>
            <a:cxnLst/>
            <a:rect l="l" t="t" r="r" b="b"/>
            <a:pathLst>
              <a:path w="6619875" h="350520">
                <a:moveTo>
                  <a:pt x="0" y="350519"/>
                </a:moveTo>
                <a:lnTo>
                  <a:pt x="6619875" y="350519"/>
                </a:lnTo>
                <a:lnTo>
                  <a:pt x="6619875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609600" y="4930140"/>
            <a:ext cx="1533525" cy="350520"/>
          </a:xfrm>
          <a:custGeom>
            <a:avLst/>
            <a:gdLst/>
            <a:ahLst/>
            <a:cxnLst/>
            <a:rect l="l" t="t" r="r" b="b"/>
            <a:pathLst>
              <a:path w="1533525" h="350520">
                <a:moveTo>
                  <a:pt x="0" y="350520"/>
                </a:moveTo>
                <a:lnTo>
                  <a:pt x="1533525" y="350520"/>
                </a:lnTo>
                <a:lnTo>
                  <a:pt x="1533525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1785F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2143125" y="4930140"/>
            <a:ext cx="6619875" cy="350520"/>
          </a:xfrm>
          <a:custGeom>
            <a:avLst/>
            <a:gdLst/>
            <a:ahLst/>
            <a:cxnLst/>
            <a:rect l="l" t="t" r="r" b="b"/>
            <a:pathLst>
              <a:path w="6619875" h="350520">
                <a:moveTo>
                  <a:pt x="0" y="350520"/>
                </a:moveTo>
                <a:lnTo>
                  <a:pt x="6619875" y="350520"/>
                </a:lnTo>
                <a:lnTo>
                  <a:pt x="6619875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609600" y="5280660"/>
            <a:ext cx="1533525" cy="350519"/>
          </a:xfrm>
          <a:custGeom>
            <a:avLst/>
            <a:gdLst/>
            <a:ahLst/>
            <a:cxnLst/>
            <a:rect l="l" t="t" r="r" b="b"/>
            <a:pathLst>
              <a:path w="1533525" h="350519">
                <a:moveTo>
                  <a:pt x="0" y="350519"/>
                </a:moveTo>
                <a:lnTo>
                  <a:pt x="1533525" y="350519"/>
                </a:lnTo>
                <a:lnTo>
                  <a:pt x="1533525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1785F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2143125" y="5280660"/>
            <a:ext cx="6619875" cy="350519"/>
          </a:xfrm>
          <a:custGeom>
            <a:avLst/>
            <a:gdLst/>
            <a:ahLst/>
            <a:cxnLst/>
            <a:rect l="l" t="t" r="r" b="b"/>
            <a:pathLst>
              <a:path w="6619875" h="350519">
                <a:moveTo>
                  <a:pt x="0" y="350519"/>
                </a:moveTo>
                <a:lnTo>
                  <a:pt x="6619875" y="350519"/>
                </a:lnTo>
                <a:lnTo>
                  <a:pt x="6619875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609600" y="5631180"/>
            <a:ext cx="1533525" cy="350519"/>
          </a:xfrm>
          <a:custGeom>
            <a:avLst/>
            <a:gdLst/>
            <a:ahLst/>
            <a:cxnLst/>
            <a:rect l="l" t="t" r="r" b="b"/>
            <a:pathLst>
              <a:path w="1533525" h="350520">
                <a:moveTo>
                  <a:pt x="0" y="350520"/>
                </a:moveTo>
                <a:lnTo>
                  <a:pt x="1533525" y="350520"/>
                </a:lnTo>
                <a:lnTo>
                  <a:pt x="1533525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1785F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2143125" y="5631180"/>
            <a:ext cx="6619875" cy="350519"/>
          </a:xfrm>
          <a:custGeom>
            <a:avLst/>
            <a:gdLst/>
            <a:ahLst/>
            <a:cxnLst/>
            <a:rect l="l" t="t" r="r" b="b"/>
            <a:pathLst>
              <a:path w="6619875" h="350520">
                <a:moveTo>
                  <a:pt x="0" y="350520"/>
                </a:moveTo>
                <a:lnTo>
                  <a:pt x="6619875" y="350520"/>
                </a:lnTo>
                <a:lnTo>
                  <a:pt x="6619875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609600" y="5981700"/>
            <a:ext cx="1533525" cy="350520"/>
          </a:xfrm>
          <a:custGeom>
            <a:avLst/>
            <a:gdLst/>
            <a:ahLst/>
            <a:cxnLst/>
            <a:rect l="l" t="t" r="r" b="b"/>
            <a:pathLst>
              <a:path w="1533525" h="350520">
                <a:moveTo>
                  <a:pt x="0" y="350520"/>
                </a:moveTo>
                <a:lnTo>
                  <a:pt x="1533525" y="350520"/>
                </a:lnTo>
                <a:lnTo>
                  <a:pt x="1533525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1785F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2143125" y="5981700"/>
            <a:ext cx="6619875" cy="350520"/>
          </a:xfrm>
          <a:custGeom>
            <a:avLst/>
            <a:gdLst/>
            <a:ahLst/>
            <a:cxnLst/>
            <a:rect l="l" t="t" r="r" b="b"/>
            <a:pathLst>
              <a:path w="6619875" h="350520">
                <a:moveTo>
                  <a:pt x="0" y="350520"/>
                </a:moveTo>
                <a:lnTo>
                  <a:pt x="6619875" y="350520"/>
                </a:lnTo>
                <a:lnTo>
                  <a:pt x="6619875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2143125" y="4227449"/>
            <a:ext cx="0" cy="2111121"/>
          </a:xfrm>
          <a:custGeom>
            <a:avLst/>
            <a:gdLst/>
            <a:ahLst/>
            <a:cxnLst/>
            <a:rect l="l" t="t" r="r" b="b"/>
            <a:pathLst>
              <a:path w="0" h="2111121">
                <a:moveTo>
                  <a:pt x="0" y="0"/>
                </a:moveTo>
                <a:lnTo>
                  <a:pt x="0" y="2111121"/>
                </a:lnTo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603250" y="4579620"/>
            <a:ext cx="8161274" cy="0"/>
          </a:xfrm>
          <a:custGeom>
            <a:avLst/>
            <a:gdLst/>
            <a:ahLst/>
            <a:cxnLst/>
            <a:rect l="l" t="t" r="r" b="b"/>
            <a:pathLst>
              <a:path w="8161274" h="0">
                <a:moveTo>
                  <a:pt x="0" y="0"/>
                </a:moveTo>
                <a:lnTo>
                  <a:pt x="8161274" y="0"/>
                </a:lnTo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603250" y="4930140"/>
            <a:ext cx="8161274" cy="0"/>
          </a:xfrm>
          <a:custGeom>
            <a:avLst/>
            <a:gdLst/>
            <a:ahLst/>
            <a:cxnLst/>
            <a:rect l="l" t="t" r="r" b="b"/>
            <a:pathLst>
              <a:path w="8161274" h="0">
                <a:moveTo>
                  <a:pt x="0" y="0"/>
                </a:moveTo>
                <a:lnTo>
                  <a:pt x="8161274" y="0"/>
                </a:lnTo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608012" y="5280660"/>
            <a:ext cx="8156511" cy="0"/>
          </a:xfrm>
          <a:custGeom>
            <a:avLst/>
            <a:gdLst/>
            <a:ahLst/>
            <a:cxnLst/>
            <a:rect l="l" t="t" r="r" b="b"/>
            <a:pathLst>
              <a:path w="8156511" h="0">
                <a:moveTo>
                  <a:pt x="0" y="0"/>
                </a:moveTo>
                <a:lnTo>
                  <a:pt x="8156511" y="0"/>
                </a:lnTo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608012" y="5631180"/>
            <a:ext cx="8156511" cy="0"/>
          </a:xfrm>
          <a:custGeom>
            <a:avLst/>
            <a:gdLst/>
            <a:ahLst/>
            <a:cxnLst/>
            <a:rect l="l" t="t" r="r" b="b"/>
            <a:pathLst>
              <a:path w="8156511" h="0">
                <a:moveTo>
                  <a:pt x="0" y="0"/>
                </a:moveTo>
                <a:lnTo>
                  <a:pt x="8156511" y="0"/>
                </a:lnTo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608012" y="5981700"/>
            <a:ext cx="8156511" cy="0"/>
          </a:xfrm>
          <a:custGeom>
            <a:avLst/>
            <a:gdLst/>
            <a:ahLst/>
            <a:cxnLst/>
            <a:rect l="l" t="t" r="r" b="b"/>
            <a:pathLst>
              <a:path w="8156511" h="0">
                <a:moveTo>
                  <a:pt x="0" y="0"/>
                </a:moveTo>
                <a:lnTo>
                  <a:pt x="8156511" y="0"/>
                </a:lnTo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609600" y="4227449"/>
            <a:ext cx="0" cy="350646"/>
          </a:xfrm>
          <a:custGeom>
            <a:avLst/>
            <a:gdLst/>
            <a:ahLst/>
            <a:cxnLst/>
            <a:rect l="l" t="t" r="r" b="b"/>
            <a:pathLst>
              <a:path w="0" h="350647">
                <a:moveTo>
                  <a:pt x="0" y="0"/>
                </a:moveTo>
                <a:lnTo>
                  <a:pt x="0" y="350646"/>
                </a:lnTo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609600" y="4578096"/>
            <a:ext cx="0" cy="353568"/>
          </a:xfrm>
          <a:custGeom>
            <a:avLst/>
            <a:gdLst/>
            <a:ahLst/>
            <a:cxnLst/>
            <a:rect l="l" t="t" r="r" b="b"/>
            <a:pathLst>
              <a:path w="0" h="353568">
                <a:moveTo>
                  <a:pt x="0" y="0"/>
                </a:moveTo>
                <a:lnTo>
                  <a:pt x="0" y="353567"/>
                </a:lnTo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609600" y="4931664"/>
            <a:ext cx="0" cy="1406906"/>
          </a:xfrm>
          <a:custGeom>
            <a:avLst/>
            <a:gdLst/>
            <a:ahLst/>
            <a:cxnLst/>
            <a:rect l="l" t="t" r="r" b="b"/>
            <a:pathLst>
              <a:path w="0" h="1406906">
                <a:moveTo>
                  <a:pt x="0" y="0"/>
                </a:moveTo>
                <a:lnTo>
                  <a:pt x="0" y="1406906"/>
                </a:lnTo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8763000" y="4227449"/>
            <a:ext cx="0" cy="2111121"/>
          </a:xfrm>
          <a:custGeom>
            <a:avLst/>
            <a:gdLst/>
            <a:ahLst/>
            <a:cxnLst/>
            <a:rect l="l" t="t" r="r" b="b"/>
            <a:pathLst>
              <a:path w="0" h="2111121">
                <a:moveTo>
                  <a:pt x="0" y="0"/>
                </a:moveTo>
                <a:lnTo>
                  <a:pt x="0" y="2111121"/>
                </a:lnTo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608012" y="4229100"/>
            <a:ext cx="8156511" cy="0"/>
          </a:xfrm>
          <a:custGeom>
            <a:avLst/>
            <a:gdLst/>
            <a:ahLst/>
            <a:cxnLst/>
            <a:rect l="l" t="t" r="r" b="b"/>
            <a:pathLst>
              <a:path w="8156511" h="0">
                <a:moveTo>
                  <a:pt x="0" y="0"/>
                </a:moveTo>
                <a:lnTo>
                  <a:pt x="8156511" y="0"/>
                </a:lnTo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608012" y="6332220"/>
            <a:ext cx="8156511" cy="0"/>
          </a:xfrm>
          <a:custGeom>
            <a:avLst/>
            <a:gdLst/>
            <a:ahLst/>
            <a:cxnLst/>
            <a:rect l="l" t="t" r="r" b="b"/>
            <a:pathLst>
              <a:path w="8156511" h="0">
                <a:moveTo>
                  <a:pt x="0" y="0"/>
                </a:moveTo>
                <a:lnTo>
                  <a:pt x="8156511" y="0"/>
                </a:lnTo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144774" y="589080"/>
            <a:ext cx="1695844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detour</a:t>
            </a:r>
            <a:endParaRPr sz="4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85436" y="589080"/>
            <a:ext cx="1197409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-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abi</a:t>
            </a:r>
            <a:endParaRPr sz="4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1789" y="1683804"/>
            <a:ext cx="177952" cy="12082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568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696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94994" y="1683804"/>
            <a:ext cx="5575198" cy="1575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2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often</a:t>
            </a:r>
            <a:r>
              <a:rPr dirty="0" smtClean="0" sz="24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400" spc="-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ed</a:t>
            </a:r>
            <a:r>
              <a:rPr dirty="0" smtClean="0" sz="2400" spc="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to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400" spc="-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2400" spc="-4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2400" spc="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at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the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asm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-9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ev</a:t>
            </a:r>
            <a:r>
              <a:rPr dirty="0" smtClean="0" sz="2400" spc="-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l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  <a:spcBef>
                <a:spcPts val="568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very</a:t>
            </a:r>
            <a:r>
              <a:rPr dirty="0" smtClean="0" sz="24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useful</a:t>
            </a:r>
            <a:r>
              <a:rPr dirty="0" smtClean="0" sz="2400" spc="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do</a:t>
            </a:r>
            <a:r>
              <a:rPr dirty="0" smtClean="0" sz="2400" spc="-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’t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be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intimidated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96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the</a:t>
            </a:r>
            <a:r>
              <a:rPr dirty="0" smtClean="0" sz="24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mo</a:t>
            </a:r>
            <a:r>
              <a:rPr dirty="0" smtClean="0" sz="2400" spc="4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asm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you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kno</a:t>
            </a:r>
            <a:r>
              <a:rPr dirty="0" smtClean="0" sz="2400" spc="-9">
                <a:solidFill>
                  <a:srgbClr val="E9FFFF"/>
                </a:solidFill>
                <a:latin typeface="Arial"/>
                <a:cs typeface="Arial"/>
              </a:rPr>
              <a:t>w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,</a:t>
            </a:r>
            <a:r>
              <a:rPr dirty="0" smtClean="0" sz="2400" spc="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the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9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ore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sense</a:t>
            </a:r>
            <a:endParaRPr sz="2400">
              <a:latin typeface="Arial"/>
              <a:cs typeface="Arial"/>
            </a:endParaRPr>
          </a:p>
          <a:p>
            <a:pPr marL="127000" marR="45720">
              <a:lnSpc>
                <a:spcPct val="95825"/>
              </a:lnSpc>
              <a:spcBef>
                <a:spcPts val="581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-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DK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/</a:t>
            </a:r>
            <a:r>
              <a:rPr dirty="0" smtClean="0" sz="20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000" spc="-9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2000" spc="-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docs</a:t>
            </a:r>
            <a:r>
              <a:rPr dirty="0" smtClean="0" sz="20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ha</a:t>
            </a:r>
            <a:r>
              <a:rPr dirty="0" smtClean="0" sz="2000" spc="-4">
                <a:solidFill>
                  <a:srgbClr val="E9FFFF"/>
                </a:solidFill>
                <a:latin typeface="Arial"/>
                <a:cs typeface="Arial"/>
              </a:rPr>
              <a:t>v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0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000" spc="-4">
                <a:solidFill>
                  <a:srgbClr val="E9FFFF"/>
                </a:solidFill>
                <a:latin typeface="Arial"/>
                <a:cs typeface="Arial"/>
              </a:rPr>
              <a:t>v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ery</a:t>
            </a:r>
            <a:r>
              <a:rPr dirty="0" smtClean="0" sz="2000" spc="-9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hing</a:t>
            </a:r>
            <a:r>
              <a:rPr dirty="0" smtClean="0" sz="20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-9">
                <a:solidFill>
                  <a:srgbClr val="E9FFFF"/>
                </a:solidFill>
                <a:latin typeface="Arial"/>
                <a:cs typeface="Arial"/>
              </a:rPr>
              <a:t>y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ou</a:t>
            </a:r>
            <a:r>
              <a:rPr dirty="0" smtClean="0" sz="2000" spc="-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need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84721" y="2561875"/>
            <a:ext cx="125648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it’</a:t>
            </a:r>
            <a:r>
              <a:rPr dirty="0" smtClean="0" sz="2400" spc="-9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400" spc="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make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1789" y="3366801"/>
            <a:ext cx="17779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94994" y="3366801"/>
            <a:ext cx="7308291" cy="695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400" spc="-9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400" spc="-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defi</a:t>
            </a:r>
            <a:r>
              <a:rPr dirty="0" smtClean="0" sz="2400" spc="-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es</a:t>
            </a:r>
            <a:r>
              <a:rPr dirty="0" smtClean="0" sz="2400" spc="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register</a:t>
            </a:r>
            <a:r>
              <a:rPr dirty="0" smtClean="0" sz="2400" spc="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usa</a:t>
            </a:r>
            <a:r>
              <a:rPr dirty="0" smtClean="0" sz="2400" spc="-4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400" spc="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(inc</a:t>
            </a:r>
            <a:r>
              <a:rPr dirty="0" smtClean="0" sz="2400" spc="-4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ud</a:t>
            </a:r>
            <a:r>
              <a:rPr dirty="0" smtClean="0" sz="2400" spc="-9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ng</a:t>
            </a:r>
            <a:r>
              <a:rPr dirty="0" smtClean="0" sz="2400" spc="5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how</a:t>
            </a:r>
            <a:r>
              <a:rPr dirty="0" smtClean="0" sz="2400" spc="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parame</a:t>
            </a:r>
            <a:r>
              <a:rPr dirty="0" smtClean="0" sz="24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ers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passed</a:t>
            </a:r>
            <a:r>
              <a:rPr dirty="0" smtClean="0" sz="2400" spc="-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between</a:t>
            </a:r>
            <a:r>
              <a:rPr dirty="0" smtClean="0" sz="2400" spc="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functions)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9600" y="4229100"/>
            <a:ext cx="1533525" cy="3505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94401"/>
              </a:lnSpc>
              <a:spcBef>
                <a:spcPts val="455"/>
              </a:spcBef>
            </a:pPr>
            <a:r>
              <a:rPr dirty="0" smtClean="0" sz="1700" spc="-4" b="1">
                <a:solidFill>
                  <a:srgbClr val="E9FFFF"/>
                </a:solidFill>
                <a:latin typeface="Courier New"/>
                <a:cs typeface="Courier New"/>
              </a:rPr>
              <a:t>r0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43125" y="4229100"/>
            <a:ext cx="6619875" cy="3505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93">
              <a:lnSpc>
                <a:spcPct val="95825"/>
              </a:lnSpc>
              <a:spcBef>
                <a:spcPts val="310"/>
              </a:spcBef>
            </a:pPr>
            <a:r>
              <a:rPr dirty="0" smtClean="0" sz="1700" spc="4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1700" spc="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1700" spc="0">
                <a:solidFill>
                  <a:srgbClr val="E9FFFF"/>
                </a:solidFill>
                <a:latin typeface="Arial"/>
                <a:cs typeface="Arial"/>
              </a:rPr>
              <a:t>nk</a:t>
            </a:r>
            <a:r>
              <a:rPr dirty="0" smtClean="0" sz="17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700" spc="0">
                <a:solidFill>
                  <a:srgbClr val="E9FFFF"/>
                </a:solidFill>
                <a:latin typeface="Arial"/>
                <a:cs typeface="Arial"/>
              </a:rPr>
              <a:t>re</a:t>
            </a:r>
            <a:r>
              <a:rPr dirty="0" smtClean="0" sz="1700" spc="-4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1700" spc="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17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1700" spc="-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1700" spc="0">
                <a:solidFill>
                  <a:srgbClr val="E9FFFF"/>
                </a:solidFill>
                <a:latin typeface="Arial"/>
                <a:cs typeface="Arial"/>
              </a:rPr>
              <a:t>er</a:t>
            </a:r>
            <a:r>
              <a:rPr dirty="0" smtClean="0" sz="17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700" spc="0">
                <a:solidFill>
                  <a:srgbClr val="E9FFFF"/>
                </a:solidFill>
                <a:latin typeface="Arial"/>
                <a:cs typeface="Arial"/>
              </a:rPr>
              <a:t>(</a:t>
            </a:r>
            <a:r>
              <a:rPr dirty="0" smtClean="0" sz="1700" spc="-4" b="1">
                <a:solidFill>
                  <a:srgbClr val="E9FFFF"/>
                </a:solidFill>
                <a:latin typeface="Courier New"/>
                <a:cs typeface="Courier New"/>
              </a:rPr>
              <a:t>LR</a:t>
            </a:r>
            <a:r>
              <a:rPr dirty="0" smtClean="0" sz="1700" spc="0">
                <a:solidFill>
                  <a:srgbClr val="E9FFFF"/>
                </a:solidFill>
                <a:latin typeface="Arial"/>
                <a:cs typeface="Arial"/>
              </a:rPr>
              <a:t>)</a:t>
            </a:r>
            <a:endParaRPr sz="17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9600" y="4579620"/>
            <a:ext cx="1533525" cy="3505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94401"/>
              </a:lnSpc>
              <a:spcBef>
                <a:spcPts val="455"/>
              </a:spcBef>
            </a:pPr>
            <a:r>
              <a:rPr dirty="0" smtClean="0" sz="1700" spc="0" b="1">
                <a:solidFill>
                  <a:srgbClr val="E9FFFF"/>
                </a:solidFill>
                <a:latin typeface="Courier New"/>
                <a:cs typeface="Courier New"/>
              </a:rPr>
              <a:t>r1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43125" y="4579620"/>
            <a:ext cx="6619875" cy="3505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93">
              <a:lnSpc>
                <a:spcPct val="95825"/>
              </a:lnSpc>
              <a:spcBef>
                <a:spcPts val="310"/>
              </a:spcBef>
            </a:pPr>
            <a:r>
              <a:rPr dirty="0" smtClean="0" sz="17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1700" spc="-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1700" spc="0">
                <a:solidFill>
                  <a:srgbClr val="E9FFFF"/>
                </a:solidFill>
                <a:latin typeface="Arial"/>
                <a:cs typeface="Arial"/>
              </a:rPr>
              <a:t>ack</a:t>
            </a:r>
            <a:r>
              <a:rPr dirty="0" smtClean="0" sz="17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700" spc="0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1700" spc="-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17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17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700" spc="0">
                <a:solidFill>
                  <a:srgbClr val="E9FFFF"/>
                </a:solidFill>
                <a:latin typeface="Arial"/>
                <a:cs typeface="Arial"/>
              </a:rPr>
              <a:t>(</a:t>
            </a:r>
            <a:r>
              <a:rPr dirty="0" smtClean="0" sz="1700" spc="0" b="1">
                <a:solidFill>
                  <a:srgbClr val="E9FFFF"/>
                </a:solidFill>
                <a:latin typeface="Courier New"/>
                <a:cs typeface="Courier New"/>
              </a:rPr>
              <a:t>S</a:t>
            </a:r>
            <a:r>
              <a:rPr dirty="0" smtClean="0" sz="1700" spc="-4" b="1">
                <a:solidFill>
                  <a:srgbClr val="E9FFFF"/>
                </a:solidFill>
                <a:latin typeface="Courier New"/>
                <a:cs typeface="Courier New"/>
              </a:rPr>
              <a:t>P</a:t>
            </a:r>
            <a:r>
              <a:rPr dirty="0" smtClean="0" sz="1700" spc="0">
                <a:solidFill>
                  <a:srgbClr val="E9FFFF"/>
                </a:solidFill>
                <a:latin typeface="Arial"/>
                <a:cs typeface="Arial"/>
              </a:rPr>
              <a:t>)</a:t>
            </a:r>
            <a:endParaRPr sz="17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9600" y="4930140"/>
            <a:ext cx="1533525" cy="3505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94401"/>
              </a:lnSpc>
              <a:spcBef>
                <a:spcPts val="455"/>
              </a:spcBef>
            </a:pPr>
            <a:r>
              <a:rPr dirty="0" smtClean="0" sz="1700" spc="0" b="1">
                <a:solidFill>
                  <a:srgbClr val="E9FFFF"/>
                </a:solidFill>
                <a:latin typeface="Courier New"/>
                <a:cs typeface="Courier New"/>
              </a:rPr>
              <a:t>r2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43125" y="4930140"/>
            <a:ext cx="6619875" cy="3505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93">
              <a:lnSpc>
                <a:spcPct val="95825"/>
              </a:lnSpc>
              <a:spcBef>
                <a:spcPts val="430"/>
              </a:spcBef>
            </a:pPr>
            <a:r>
              <a:rPr dirty="0" smtClean="0" sz="1700" spc="0">
                <a:solidFill>
                  <a:srgbClr val="E9FFFF"/>
                </a:solidFill>
                <a:latin typeface="Arial"/>
                <a:cs typeface="Arial"/>
              </a:rPr>
              <a:t>vo</a:t>
            </a:r>
            <a:r>
              <a:rPr dirty="0" smtClean="0" sz="1700" spc="4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17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1700" spc="-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1700" spc="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1700" spc="4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17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1700" spc="-2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700" spc="0">
                <a:solidFill>
                  <a:srgbClr val="E9FFFF"/>
                </a:solidFill>
                <a:latin typeface="Arial"/>
                <a:cs typeface="Arial"/>
              </a:rPr>
              <a:t>(cal</a:t>
            </a:r>
            <a:r>
              <a:rPr dirty="0" smtClean="0" sz="1700" spc="4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1700" spc="0">
                <a:solidFill>
                  <a:srgbClr val="E9FFFF"/>
                </a:solidFill>
                <a:latin typeface="Arial"/>
                <a:cs typeface="Arial"/>
              </a:rPr>
              <a:t>er</a:t>
            </a:r>
            <a:r>
              <a:rPr dirty="0" smtClean="0" sz="17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700" spc="0">
                <a:solidFill>
                  <a:srgbClr val="E9FFFF"/>
                </a:solidFill>
                <a:latin typeface="Arial"/>
                <a:cs typeface="Arial"/>
              </a:rPr>
              <a:t>save)</a:t>
            </a:r>
            <a:endParaRPr sz="1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9600" y="5280660"/>
            <a:ext cx="1533525" cy="3505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94401"/>
              </a:lnSpc>
              <a:spcBef>
                <a:spcPts val="455"/>
              </a:spcBef>
            </a:pPr>
            <a:r>
              <a:rPr dirty="0" smtClean="0" sz="1700" spc="0" b="1">
                <a:solidFill>
                  <a:srgbClr val="E9FFFF"/>
                </a:solidFill>
                <a:latin typeface="Courier New"/>
                <a:cs typeface="Courier New"/>
              </a:rPr>
              <a:t>r3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43125" y="5280660"/>
            <a:ext cx="6619875" cy="3505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93">
              <a:lnSpc>
                <a:spcPct val="95825"/>
              </a:lnSpc>
              <a:spcBef>
                <a:spcPts val="310"/>
              </a:spcBef>
            </a:pPr>
            <a:r>
              <a:rPr dirty="0" smtClean="0" sz="1700" spc="0">
                <a:solidFill>
                  <a:srgbClr val="E9FFFF"/>
                </a:solidFill>
                <a:latin typeface="Arial"/>
                <a:cs typeface="Arial"/>
              </a:rPr>
              <a:t>vo</a:t>
            </a:r>
            <a:r>
              <a:rPr dirty="0" smtClean="0" sz="1700" spc="4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17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1700" spc="-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1700" spc="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1700" spc="4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17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1700" spc="-2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700" spc="0">
                <a:solidFill>
                  <a:srgbClr val="E9FFFF"/>
                </a:solidFill>
                <a:latin typeface="Arial"/>
                <a:cs typeface="Arial"/>
              </a:rPr>
              <a:t>(cal</a:t>
            </a:r>
            <a:r>
              <a:rPr dirty="0" smtClean="0" sz="1700" spc="4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1700" spc="0">
                <a:solidFill>
                  <a:srgbClr val="E9FFFF"/>
                </a:solidFill>
                <a:latin typeface="Arial"/>
                <a:cs typeface="Arial"/>
              </a:rPr>
              <a:t>er</a:t>
            </a:r>
            <a:r>
              <a:rPr dirty="0" smtClean="0" sz="17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700" spc="0">
                <a:solidFill>
                  <a:srgbClr val="E9FFFF"/>
                </a:solidFill>
                <a:latin typeface="Arial"/>
                <a:cs typeface="Arial"/>
              </a:rPr>
              <a:t>save)</a:t>
            </a:r>
            <a:r>
              <a:rPr dirty="0" smtClean="0" sz="1700" spc="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7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r>
              <a:rPr dirty="0" smtClean="0" sz="17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700" spc="-4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sz="1700" spc="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1700" spc="0">
                <a:solidFill>
                  <a:srgbClr val="E9FFFF"/>
                </a:solidFill>
                <a:latin typeface="Arial"/>
                <a:cs typeface="Arial"/>
              </a:rPr>
              <a:t>rst</a:t>
            </a:r>
            <a:r>
              <a:rPr dirty="0" smtClean="0" sz="17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700" spc="-4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sz="1700" spc="0">
                <a:solidFill>
                  <a:srgbClr val="E9FFFF"/>
                </a:solidFill>
                <a:latin typeface="Arial"/>
                <a:cs typeface="Arial"/>
              </a:rPr>
              <a:t>unction</a:t>
            </a:r>
            <a:r>
              <a:rPr dirty="0" smtClean="0" sz="1700" spc="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700" spc="0">
                <a:solidFill>
                  <a:srgbClr val="E9FFFF"/>
                </a:solidFill>
                <a:latin typeface="Arial"/>
                <a:cs typeface="Arial"/>
              </a:rPr>
              <a:t>argu</a:t>
            </a:r>
            <a:r>
              <a:rPr dirty="0" smtClean="0" sz="1700" spc="-4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1700" spc="0">
                <a:solidFill>
                  <a:srgbClr val="E9FFFF"/>
                </a:solidFill>
                <a:latin typeface="Arial"/>
                <a:cs typeface="Arial"/>
              </a:rPr>
              <a:t>ent</a:t>
            </a:r>
            <a:r>
              <a:rPr dirty="0" smtClean="0" sz="17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700" spc="0">
                <a:solidFill>
                  <a:srgbClr val="E9FFFF"/>
                </a:solidFill>
                <a:latin typeface="Arial"/>
                <a:cs typeface="Arial"/>
              </a:rPr>
              <a:t>(or</a:t>
            </a:r>
            <a:r>
              <a:rPr dirty="0" smtClean="0" sz="1700" spc="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700" spc="0" b="1">
                <a:solidFill>
                  <a:srgbClr val="E9FFFF"/>
                </a:solidFill>
                <a:latin typeface="Courier New"/>
                <a:cs typeface="Courier New"/>
              </a:rPr>
              <a:t>thi</a:t>
            </a:r>
            <a:r>
              <a:rPr dirty="0" smtClean="0" sz="1700" spc="-4" b="1">
                <a:solidFill>
                  <a:srgbClr val="E9FFFF"/>
                </a:solidFill>
                <a:latin typeface="Courier New"/>
                <a:cs typeface="Courier New"/>
              </a:rPr>
              <a:t>s</a:t>
            </a:r>
            <a:r>
              <a:rPr dirty="0" smtClean="0" sz="1700" spc="0">
                <a:solidFill>
                  <a:srgbClr val="E9FFFF"/>
                </a:solidFill>
                <a:latin typeface="Arial"/>
                <a:cs typeface="Arial"/>
              </a:rPr>
              <a:t>)</a:t>
            </a:r>
            <a:r>
              <a:rPr dirty="0" smtClean="0" sz="1700" spc="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700" spc="0">
                <a:solidFill>
                  <a:srgbClr val="E9FFFF"/>
                </a:solidFill>
                <a:latin typeface="Arial"/>
                <a:cs typeface="Arial"/>
              </a:rPr>
              <a:t>and</a:t>
            </a:r>
            <a:r>
              <a:rPr dirty="0" smtClean="0" sz="1700" spc="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700" spc="0">
                <a:solidFill>
                  <a:srgbClr val="E9FFFF"/>
                </a:solidFill>
                <a:latin typeface="Arial"/>
                <a:cs typeface="Arial"/>
              </a:rPr>
              <a:t>re</a:t>
            </a:r>
            <a:r>
              <a:rPr dirty="0" smtClean="0" sz="1700" spc="-9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1700" spc="0">
                <a:solidFill>
                  <a:srgbClr val="E9FFFF"/>
                </a:solidFill>
                <a:latin typeface="Arial"/>
                <a:cs typeface="Arial"/>
              </a:rPr>
              <a:t>urn</a:t>
            </a:r>
            <a:endParaRPr sz="1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9600" y="5631180"/>
            <a:ext cx="1533525" cy="3505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94401"/>
              </a:lnSpc>
              <a:spcBef>
                <a:spcPts val="455"/>
              </a:spcBef>
            </a:pPr>
            <a:r>
              <a:rPr dirty="0" smtClean="0" sz="1700" spc="0" b="1">
                <a:solidFill>
                  <a:srgbClr val="E9FFFF"/>
                </a:solidFill>
                <a:latin typeface="Courier New"/>
                <a:cs typeface="Courier New"/>
              </a:rPr>
              <a:t>r4</a:t>
            </a:r>
            <a:r>
              <a:rPr dirty="0" smtClean="0" sz="1700" spc="0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700" spc="0" b="1">
                <a:solidFill>
                  <a:srgbClr val="E9FFFF"/>
                </a:solidFill>
                <a:latin typeface="Courier New"/>
                <a:cs typeface="Courier New"/>
              </a:rPr>
              <a:t>–</a:t>
            </a:r>
            <a:r>
              <a:rPr dirty="0" smtClean="0" sz="1700" spc="0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700" spc="0" b="1">
                <a:solidFill>
                  <a:srgbClr val="E9FFFF"/>
                </a:solidFill>
                <a:latin typeface="Courier New"/>
                <a:cs typeface="Courier New"/>
              </a:rPr>
              <a:t>r79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43125" y="5631180"/>
            <a:ext cx="6619875" cy="3505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93">
              <a:lnSpc>
                <a:spcPct val="95825"/>
              </a:lnSpc>
              <a:spcBef>
                <a:spcPts val="430"/>
              </a:spcBef>
            </a:pPr>
            <a:r>
              <a:rPr dirty="0" smtClean="0" sz="1700" spc="0">
                <a:solidFill>
                  <a:srgbClr val="E9FFFF"/>
                </a:solidFill>
                <a:latin typeface="Arial"/>
                <a:cs typeface="Arial"/>
              </a:rPr>
              <a:t>vo</a:t>
            </a:r>
            <a:r>
              <a:rPr dirty="0" smtClean="0" sz="1700" spc="4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17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1700" spc="-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1700" spc="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1700" spc="4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17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1700" spc="-2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700" spc="0">
                <a:solidFill>
                  <a:srgbClr val="E9FFFF"/>
                </a:solidFill>
                <a:latin typeface="Arial"/>
                <a:cs typeface="Arial"/>
              </a:rPr>
              <a:t>(cal</a:t>
            </a:r>
            <a:r>
              <a:rPr dirty="0" smtClean="0" sz="1700" spc="4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1700" spc="0">
                <a:solidFill>
                  <a:srgbClr val="E9FFFF"/>
                </a:solidFill>
                <a:latin typeface="Arial"/>
                <a:cs typeface="Arial"/>
              </a:rPr>
              <a:t>er</a:t>
            </a:r>
            <a:r>
              <a:rPr dirty="0" smtClean="0" sz="17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700" spc="0">
                <a:solidFill>
                  <a:srgbClr val="E9FFFF"/>
                </a:solidFill>
                <a:latin typeface="Arial"/>
                <a:cs typeface="Arial"/>
              </a:rPr>
              <a:t>save)</a:t>
            </a:r>
            <a:r>
              <a:rPr dirty="0" smtClean="0" sz="1700" spc="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7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r>
              <a:rPr dirty="0" smtClean="0" sz="17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700" spc="0">
                <a:solidFill>
                  <a:srgbClr val="E9FFFF"/>
                </a:solidFill>
                <a:latin typeface="Arial"/>
                <a:cs typeface="Arial"/>
              </a:rPr>
              <a:t>ne</a:t>
            </a:r>
            <a:r>
              <a:rPr dirty="0" smtClean="0" sz="1700" spc="-9">
                <a:solidFill>
                  <a:srgbClr val="E9FFFF"/>
                </a:solidFill>
                <a:latin typeface="Arial"/>
                <a:cs typeface="Arial"/>
              </a:rPr>
              <a:t>x</a:t>
            </a:r>
            <a:r>
              <a:rPr dirty="0" smtClean="0" sz="17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1700" spc="2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700" spc="0">
                <a:solidFill>
                  <a:srgbClr val="E9FFFF"/>
                </a:solidFill>
                <a:latin typeface="Arial"/>
                <a:cs typeface="Arial"/>
              </a:rPr>
              <a:t>76</a:t>
            </a:r>
            <a:r>
              <a:rPr dirty="0" smtClean="0" sz="1700" spc="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700" spc="-4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sz="1700" spc="0">
                <a:solidFill>
                  <a:srgbClr val="E9FFFF"/>
                </a:solidFill>
                <a:latin typeface="Arial"/>
                <a:cs typeface="Arial"/>
              </a:rPr>
              <a:t>unction</a:t>
            </a:r>
            <a:r>
              <a:rPr dirty="0" smtClean="0" sz="1700" spc="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700" spc="0">
                <a:solidFill>
                  <a:srgbClr val="E9FFFF"/>
                </a:solidFill>
                <a:latin typeface="Arial"/>
                <a:cs typeface="Arial"/>
              </a:rPr>
              <a:t>argu</a:t>
            </a:r>
            <a:r>
              <a:rPr dirty="0" smtClean="0" sz="1700" spc="-4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1700" spc="0">
                <a:solidFill>
                  <a:srgbClr val="E9FFFF"/>
                </a:solidFill>
                <a:latin typeface="Arial"/>
                <a:cs typeface="Arial"/>
              </a:rPr>
              <a:t>ents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600" y="5981700"/>
            <a:ext cx="1533525" cy="3505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94401"/>
              </a:lnSpc>
              <a:spcBef>
                <a:spcPts val="455"/>
              </a:spcBef>
            </a:pPr>
            <a:r>
              <a:rPr dirty="0" smtClean="0" sz="1700" spc="0" b="1">
                <a:solidFill>
                  <a:srgbClr val="E9FFFF"/>
                </a:solidFill>
                <a:latin typeface="Courier New"/>
                <a:cs typeface="Courier New"/>
              </a:rPr>
              <a:t>r80</a:t>
            </a:r>
            <a:r>
              <a:rPr dirty="0" smtClean="0" sz="1700" spc="9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700" spc="0" b="1">
                <a:solidFill>
                  <a:srgbClr val="E9FFFF"/>
                </a:solidFill>
                <a:latin typeface="Courier New"/>
                <a:cs typeface="Courier New"/>
              </a:rPr>
              <a:t>–</a:t>
            </a:r>
            <a:r>
              <a:rPr dirty="0" smtClean="0" sz="1700" spc="0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700" spc="0" b="1">
                <a:solidFill>
                  <a:srgbClr val="E9FFFF"/>
                </a:solidFill>
                <a:latin typeface="Courier New"/>
                <a:cs typeface="Courier New"/>
              </a:rPr>
              <a:t>r127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143125" y="5981700"/>
            <a:ext cx="6619875" cy="3505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93">
              <a:lnSpc>
                <a:spcPct val="95825"/>
              </a:lnSpc>
              <a:spcBef>
                <a:spcPts val="430"/>
              </a:spcBef>
            </a:pPr>
            <a:r>
              <a:rPr dirty="0" smtClean="0" sz="1700" spc="0">
                <a:solidFill>
                  <a:srgbClr val="E9FFFF"/>
                </a:solidFill>
                <a:latin typeface="Arial"/>
                <a:cs typeface="Arial"/>
              </a:rPr>
              <a:t>no</a:t>
            </a:r>
            <a:r>
              <a:rPr dirty="0" smtClean="0" sz="1700" spc="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1700" spc="-4">
                <a:solidFill>
                  <a:srgbClr val="E9FFFF"/>
                </a:solidFill>
                <a:latin typeface="Arial"/>
                <a:cs typeface="Arial"/>
              </a:rPr>
              <a:t>-</a:t>
            </a:r>
            <a:r>
              <a:rPr dirty="0" smtClean="0" sz="1700" spc="0">
                <a:solidFill>
                  <a:srgbClr val="E9FFFF"/>
                </a:solidFill>
                <a:latin typeface="Arial"/>
                <a:cs typeface="Arial"/>
              </a:rPr>
              <a:t>vo</a:t>
            </a:r>
            <a:r>
              <a:rPr dirty="0" smtClean="0" sz="1700" spc="4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17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1700" spc="-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1700" spc="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1700" spc="4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17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17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700" spc="0">
                <a:solidFill>
                  <a:srgbClr val="E9FFFF"/>
                </a:solidFill>
                <a:latin typeface="Arial"/>
                <a:cs typeface="Arial"/>
              </a:rPr>
              <a:t>(cal</a:t>
            </a:r>
            <a:r>
              <a:rPr dirty="0" smtClean="0" sz="1700" spc="4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1700" spc="0">
                <a:solidFill>
                  <a:srgbClr val="E9FFFF"/>
                </a:solidFill>
                <a:latin typeface="Arial"/>
                <a:cs typeface="Arial"/>
              </a:rPr>
              <a:t>ee</a:t>
            </a:r>
            <a:r>
              <a:rPr dirty="0" smtClean="0" sz="17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700" spc="0">
                <a:solidFill>
                  <a:srgbClr val="E9FFFF"/>
                </a:solidFill>
                <a:latin typeface="Arial"/>
                <a:cs typeface="Arial"/>
              </a:rPr>
              <a:t>save)</a:t>
            </a:r>
            <a:r>
              <a:rPr dirty="0" smtClean="0" sz="1700" spc="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700" spc="0">
                <a:solidFill>
                  <a:srgbClr val="E9FFFF"/>
                </a:solidFill>
                <a:latin typeface="Arial"/>
                <a:cs typeface="Arial"/>
              </a:rPr>
              <a:t>-</a:t>
            </a:r>
            <a:r>
              <a:rPr dirty="0" smtClean="0" sz="1700" spc="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700" spc="4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1700" spc="0">
                <a:solidFill>
                  <a:srgbClr val="E9FFFF"/>
                </a:solidFill>
                <a:latin typeface="Arial"/>
                <a:cs typeface="Arial"/>
              </a:rPr>
              <a:t>oca</a:t>
            </a:r>
            <a:r>
              <a:rPr dirty="0" smtClean="0" sz="1700" spc="4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17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591437" y="589080"/>
            <a:ext cx="1975650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general</a:t>
            </a:r>
            <a:endParaRPr sz="4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10519" y="589080"/>
            <a:ext cx="1259905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SPU</a:t>
            </a:r>
            <a:endParaRPr sz="4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16656" y="589080"/>
            <a:ext cx="2721054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-14">
                <a:solidFill>
                  <a:srgbClr val="4FFFFF"/>
                </a:solidFill>
                <a:latin typeface="Arial"/>
                <a:cs typeface="Arial"/>
              </a:rPr>
              <a:t>d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ebugging</a:t>
            </a:r>
            <a:endParaRPr sz="4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40" y="1649832"/>
            <a:ext cx="229006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8840" y="1649832"/>
            <a:ext cx="4599214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sim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li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y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(a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ways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key!)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3444" y="2173650"/>
            <a:ext cx="276310" cy="17889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15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endParaRPr sz="2800">
              <a:latin typeface="Arial"/>
              <a:cs typeface="Arial"/>
            </a:endParaRPr>
          </a:p>
          <a:p>
            <a:pPr marL="12700" marR="215">
              <a:lnSpc>
                <a:spcPct val="95825"/>
              </a:lnSpc>
              <a:spcBef>
                <a:spcPts val="326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75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endParaRPr sz="2800">
              <a:latin typeface="Arial"/>
              <a:cs typeface="Arial"/>
            </a:endParaRPr>
          </a:p>
          <a:p>
            <a:pPr marL="12700" marR="215">
              <a:lnSpc>
                <a:spcPct val="95825"/>
              </a:lnSpc>
              <a:spcBef>
                <a:spcPts val="475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79906" y="2173650"/>
            <a:ext cx="6021033" cy="17889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1335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-88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un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at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800" spc="-96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de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326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k</a:t>
            </a:r>
            <a:r>
              <a:rPr dirty="0" smtClean="0" sz="2800" spc="-7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on</a:t>
            </a:r>
            <a:r>
              <a:rPr dirty="0" smtClean="0" sz="2800" spc="-2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try</a:t>
            </a:r>
            <a:r>
              <a:rPr dirty="0" smtClean="0" sz="2800" spc="-62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to</a:t>
            </a:r>
            <a:r>
              <a:rPr dirty="0" smtClean="0" sz="2800" spc="-13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-4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le</a:t>
            </a:r>
            <a:r>
              <a:rPr dirty="0" smtClean="0" sz="2800" spc="-7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/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sh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endParaRPr sz="2800">
              <a:latin typeface="Arial"/>
              <a:cs typeface="Arial"/>
            </a:endParaRPr>
          </a:p>
          <a:p>
            <a:pPr marL="12700" marR="61335">
              <a:lnSpc>
                <a:spcPct val="95825"/>
              </a:lnSpc>
              <a:spcBef>
                <a:spcPts val="475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an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-9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-4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-3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-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ng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-73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SPU</a:t>
            </a:r>
            <a:endParaRPr sz="2800">
              <a:latin typeface="Arial"/>
              <a:cs typeface="Arial"/>
            </a:endParaRPr>
          </a:p>
          <a:p>
            <a:pPr marL="12700" marR="61335">
              <a:lnSpc>
                <a:spcPct val="95825"/>
              </a:lnSpc>
              <a:spcBef>
                <a:spcPts val="475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em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ed</a:t>
            </a:r>
            <a:r>
              <a:rPr dirty="0" smtClean="0" sz="2800" spc="-7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19">
                <a:solidFill>
                  <a:srgbClr val="E9FFFF"/>
                </a:solidFill>
                <a:latin typeface="Arial"/>
                <a:cs typeface="Arial"/>
              </a:rPr>
              <a:t>k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-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fl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2800" spc="-12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-2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me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-76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ct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3966566"/>
            <a:ext cx="229006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840" y="3966566"/>
            <a:ext cx="6922770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fo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yo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SPU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str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cts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444" y="4390181"/>
            <a:ext cx="276310" cy="13348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15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endParaRPr sz="2800">
              <a:latin typeface="Arial"/>
              <a:cs typeface="Arial"/>
            </a:endParaRPr>
          </a:p>
          <a:p>
            <a:pPr marL="12700" marR="215">
              <a:lnSpc>
                <a:spcPct val="95825"/>
              </a:lnSpc>
              <a:spcBef>
                <a:spcPts val="4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75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79906" y="4390181"/>
            <a:ext cx="2003877" cy="13348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9791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AnimSta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k</a:t>
            </a:r>
            <a:r>
              <a:rPr dirty="0" smtClean="0" sz="2800" spc="-133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-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Col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-10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j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ob</a:t>
            </a:r>
            <a:endParaRPr sz="2800">
              <a:latin typeface="Arial"/>
              <a:cs typeface="Arial"/>
            </a:endParaRPr>
          </a:p>
          <a:p>
            <a:pPr marL="12700" marR="28415">
              <a:lnSpc>
                <a:spcPct val="95825"/>
              </a:lnSpc>
              <a:spcBef>
                <a:spcPts val="475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ptr</a:t>
            </a:r>
            <a:r>
              <a:rPr dirty="0" smtClean="0" sz="2800" spc="-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al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y</a:t>
            </a:r>
            <a:endParaRPr sz="2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275459" y="4390181"/>
            <a:ext cx="4352334" cy="13348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255" marR="61335">
              <a:lnSpc>
                <a:spcPts val="3204"/>
              </a:lnSpc>
              <a:spcBef>
                <a:spcPts val="160"/>
              </a:spcBef>
            </a:pPr>
            <a:r>
              <a:rPr dirty="0" smtClean="0" baseline="4203" sz="4200" b="1">
                <a:solidFill>
                  <a:srgbClr val="99CC00"/>
                </a:solidFill>
                <a:latin typeface="Courier New"/>
                <a:cs typeface="Courier New"/>
              </a:rPr>
              <a:t>m_pad</a:t>
            </a:r>
            <a:r>
              <a:rPr dirty="0" smtClean="0" baseline="4203" sz="4200" spc="-93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baseline="4141" sz="4200" spc="0">
                <a:solidFill>
                  <a:srgbClr val="E9FFFF"/>
                </a:solidFill>
                <a:latin typeface="Arial"/>
                <a:cs typeface="Arial"/>
              </a:rPr>
              <a:t>=</a:t>
            </a:r>
            <a:r>
              <a:rPr dirty="0" smtClean="0" baseline="4141" sz="4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4141" sz="4200" spc="0">
                <a:solidFill>
                  <a:srgbClr val="E9FFFF"/>
                </a:solidFill>
                <a:latin typeface="Arial"/>
                <a:cs typeface="Arial"/>
              </a:rPr>
              <a:t>ea</a:t>
            </a:r>
            <a:r>
              <a:rPr dirty="0" smtClean="0" baseline="4141" sz="4200" spc="-16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4141" sz="4200" spc="0">
                <a:solidFill>
                  <a:srgbClr val="E9FFFF"/>
                </a:solidFill>
                <a:latin typeface="Arial"/>
                <a:cs typeface="Arial"/>
              </a:rPr>
              <a:t>of</a:t>
            </a:r>
            <a:r>
              <a:rPr dirty="0" smtClean="0" baseline="4141" sz="4200" spc="-13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4141" sz="4200" spc="0">
                <a:solidFill>
                  <a:srgbClr val="E9FFFF"/>
                </a:solidFill>
                <a:latin typeface="Arial"/>
                <a:cs typeface="Arial"/>
              </a:rPr>
              <a:t>mo</a:t>
            </a:r>
            <a:r>
              <a:rPr dirty="0" smtClean="0" baseline="4141" sz="4200" spc="9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baseline="4141" sz="4200" spc="0">
                <a:solidFill>
                  <a:srgbClr val="E9FFFF"/>
                </a:solidFill>
                <a:latin typeface="Arial"/>
                <a:cs typeface="Arial"/>
              </a:rPr>
              <a:t>y</a:t>
            </a:r>
            <a:endParaRPr sz="2800">
              <a:latin typeface="Arial"/>
              <a:cs typeface="Arial"/>
            </a:endParaRPr>
          </a:p>
          <a:p>
            <a:pPr marL="36827">
              <a:lnSpc>
                <a:spcPct val="95825"/>
              </a:lnSpc>
              <a:spcBef>
                <a:spcPts val="184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r>
              <a:rPr dirty="0" smtClean="0" sz="2800" spc="-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debug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-sequenc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-193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counter</a:t>
            </a:r>
            <a:endParaRPr sz="2800">
              <a:latin typeface="Arial"/>
              <a:cs typeface="Arial"/>
            </a:endParaRPr>
          </a:p>
          <a:p>
            <a:pPr marL="12700" marR="61335">
              <a:lnSpc>
                <a:spcPct val="95825"/>
              </a:lnSpc>
              <a:spcBef>
                <a:spcPts val="475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all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ted</a:t>
            </a:r>
            <a:r>
              <a:rPr dirty="0" smtClean="0" sz="2800" spc="-53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bu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fe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-13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in</a:t>
            </a:r>
            <a:r>
              <a:rPr dirty="0" smtClean="0" sz="2800" spc="-2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LS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591437" y="589080"/>
            <a:ext cx="1975650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general</a:t>
            </a:r>
            <a:endParaRPr sz="4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10519" y="589080"/>
            <a:ext cx="1259905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SPU</a:t>
            </a:r>
            <a:endParaRPr sz="4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16656" y="589080"/>
            <a:ext cx="2721054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-14">
                <a:solidFill>
                  <a:srgbClr val="4FFFFF"/>
                </a:solidFill>
                <a:latin typeface="Arial"/>
                <a:cs typeface="Arial"/>
              </a:rPr>
              <a:t>d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ebugging</a:t>
            </a:r>
            <a:endParaRPr sz="4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1698600"/>
            <a:ext cx="229006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840" y="1698600"/>
            <a:ext cx="7059687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PPU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ti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ut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red</a:t>
            </a:r>
            <a:r>
              <a:rPr dirty="0" smtClean="0" sz="3200" spc="-2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ly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w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caus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s: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0594" y="2223547"/>
            <a:ext cx="177952" cy="12083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2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736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30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9194" y="2223547"/>
            <a:ext cx="6574177" cy="37174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9216">
              <a:lnSpc>
                <a:spcPts val="2765"/>
              </a:lnSpc>
              <a:spcBef>
                <a:spcPts val="138"/>
              </a:spcBef>
            </a:pPr>
            <a:r>
              <a:rPr dirty="0" smtClean="0" baseline="3623" sz="3600" spc="4">
                <a:solidFill>
                  <a:srgbClr val="E9FFFF"/>
                </a:solidFill>
                <a:latin typeface="Arial"/>
                <a:cs typeface="Arial"/>
              </a:rPr>
              <a:t>j</a:t>
            </a:r>
            <a:r>
              <a:rPr dirty="0" smtClean="0" baseline="3623" sz="3600" spc="0">
                <a:solidFill>
                  <a:srgbClr val="E9FFFF"/>
                </a:solidFill>
                <a:latin typeface="Arial"/>
                <a:cs typeface="Arial"/>
              </a:rPr>
              <a:t>ump</a:t>
            </a:r>
            <a:r>
              <a:rPr dirty="0" smtClean="0" baseline="3623" sz="36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3623" sz="3600" spc="0">
                <a:solidFill>
                  <a:srgbClr val="E9FFFF"/>
                </a:solidFill>
                <a:latin typeface="Arial"/>
                <a:cs typeface="Arial"/>
              </a:rPr>
              <a:t>to</a:t>
            </a:r>
            <a:r>
              <a:rPr dirty="0" smtClean="0" baseline="3623" sz="36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3623" sz="36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baseline="3623" sz="3600" spc="-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baseline="3623" sz="3600" spc="0">
                <a:solidFill>
                  <a:srgbClr val="E9FFFF"/>
                </a:solidFill>
                <a:latin typeface="Arial"/>
                <a:cs typeface="Arial"/>
              </a:rPr>
              <a:t>LL</a:t>
            </a:r>
            <a:r>
              <a:rPr dirty="0" smtClean="0" baseline="3623" sz="3600" spc="2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3623" sz="3600" spc="0">
                <a:solidFill>
                  <a:srgbClr val="E9FFFF"/>
                </a:solidFill>
                <a:latin typeface="Arial"/>
                <a:cs typeface="Arial"/>
              </a:rPr>
              <a:t>(=</a:t>
            </a:r>
            <a:r>
              <a:rPr dirty="0" smtClean="0" baseline="3623" sz="3600" spc="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3678" sz="3600" spc="0" b="1">
                <a:solidFill>
                  <a:srgbClr val="99CC00"/>
                </a:solidFill>
                <a:latin typeface="Courier New"/>
                <a:cs typeface="Courier New"/>
              </a:rPr>
              <a:t>stop</a:t>
            </a:r>
            <a:r>
              <a:rPr dirty="0" smtClean="0" baseline="3678" sz="36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baseline="3678" sz="3600" spc="0" b="1">
                <a:solidFill>
                  <a:srgbClr val="99CC00"/>
                </a:solidFill>
                <a:latin typeface="Courier New"/>
                <a:cs typeface="Courier New"/>
              </a:rPr>
              <a:t>0x1ead</a:t>
            </a:r>
            <a:r>
              <a:rPr dirty="0" smtClean="0" baseline="3623" sz="3600" spc="0">
                <a:solidFill>
                  <a:srgbClr val="E9FFFF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12700" marR="49216">
              <a:lnSpc>
                <a:spcPct val="95825"/>
              </a:lnSpc>
              <a:spcBef>
                <a:spcPts val="513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“infin</a:t>
            </a:r>
            <a:r>
              <a:rPr dirty="0" smtClean="0" sz="2400" spc="-9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te”</a:t>
            </a:r>
            <a:r>
              <a:rPr dirty="0" smtClean="0" sz="2400" spc="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400" spc="-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op</a:t>
            </a:r>
            <a:r>
              <a:rPr dirty="0" smtClean="0" sz="2400" spc="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400" spc="4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y</a:t>
            </a:r>
            <a:r>
              <a:rPr dirty="0" smtClean="0" sz="24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stopp</a:t>
            </a:r>
            <a:r>
              <a:rPr dirty="0" smtClean="0" sz="2400" spc="-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ng</a:t>
            </a:r>
            <a:r>
              <a:rPr dirty="0" smtClean="0" sz="2400" spc="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the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SPU</a:t>
            </a:r>
            <a:endParaRPr sz="2400">
              <a:latin typeface="Arial"/>
              <a:cs typeface="Arial"/>
            </a:endParaRPr>
          </a:p>
          <a:p>
            <a:pPr marL="94995">
              <a:lnSpc>
                <a:spcPct val="95825"/>
              </a:lnSpc>
              <a:spcBef>
                <a:spcPts val="530"/>
              </a:spcBef>
            </a:pPr>
            <a:r>
              <a:rPr dirty="0" smtClean="0" sz="2400" b="1">
                <a:solidFill>
                  <a:srgbClr val="99CC00"/>
                </a:solidFill>
                <a:latin typeface="Courier New"/>
                <a:cs typeface="Courier New"/>
              </a:rPr>
              <a:t>stop</a:t>
            </a:r>
            <a:r>
              <a:rPr dirty="0" smtClean="0" sz="2400" spc="-77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r>
              <a:rPr dirty="0" smtClean="0" sz="2400" spc="-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sz="2400" spc="4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om</a:t>
            </a:r>
            <a:r>
              <a:rPr dirty="0" smtClean="0" sz="24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ass</a:t>
            </a:r>
            <a:r>
              <a:rPr dirty="0" smtClean="0" sz="2400" spc="-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rt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/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ma</a:t>
            </a:r>
            <a:r>
              <a:rPr dirty="0" smtClean="0" sz="2400" spc="-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400" spc="-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400" spc="-9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y</a:t>
            </a:r>
            <a:r>
              <a:rPr dirty="0" smtClean="0" sz="2400" spc="2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400" spc="-9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ac</a:t>
            </a:r>
            <a:r>
              <a:rPr dirty="0" smtClean="0" sz="2400" spc="-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400" spc="4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99CC00"/>
                </a:solidFill>
                <a:latin typeface="Courier New"/>
                <a:cs typeface="Courier New"/>
              </a:rPr>
              <a:t>IG_STOP</a:t>
            </a:r>
            <a:endParaRPr sz="2400">
              <a:latin typeface="Courier New"/>
              <a:cs typeface="Courier New"/>
            </a:endParaRPr>
          </a:p>
          <a:p>
            <a:pPr marL="202313" marR="2428116" algn="ctr">
              <a:lnSpc>
                <a:spcPct val="95825"/>
              </a:lnSpc>
              <a:spcBef>
                <a:spcPts val="400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r>
              <a:rPr dirty="0" smtClean="0" sz="2000" spc="1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if</a:t>
            </a:r>
            <a:r>
              <a:rPr dirty="0" smtClean="0" sz="20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rt,</a:t>
            </a:r>
            <a:r>
              <a:rPr dirty="0" smtClean="0" sz="2000" spc="-4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TTY</a:t>
            </a:r>
            <a:r>
              <a:rPr dirty="0" smtClean="0" sz="2000" spc="-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might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ow</a:t>
            </a:r>
            <a:r>
              <a:rPr dirty="0" smtClean="0" sz="2000" spc="-2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output</a:t>
            </a:r>
            <a:endParaRPr sz="2000">
              <a:latin typeface="Arial"/>
              <a:cs typeface="Arial"/>
            </a:endParaRPr>
          </a:p>
          <a:p>
            <a:pPr marL="12700" marR="49216">
              <a:lnSpc>
                <a:spcPct val="95825"/>
              </a:lnSpc>
              <a:spcBef>
                <a:spcPts val="829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bad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DMA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LS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4">
                <a:solidFill>
                  <a:srgbClr val="E9FFFF"/>
                </a:solidFill>
                <a:latin typeface="Arial"/>
                <a:cs typeface="Arial"/>
              </a:rPr>
              <a:t>(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w</a:t>
            </a:r>
            <a:r>
              <a:rPr dirty="0" smtClean="0" sz="2400" spc="-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it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on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bad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DMA)</a:t>
            </a:r>
            <a:endParaRPr sz="2400">
              <a:latin typeface="Arial"/>
              <a:cs typeface="Arial"/>
            </a:endParaRPr>
          </a:p>
          <a:p>
            <a:pPr marL="94995" marR="49216">
              <a:lnSpc>
                <a:spcPct val="95825"/>
              </a:lnSpc>
              <a:spcBef>
                <a:spcPts val="531"/>
              </a:spcBef>
            </a:pPr>
            <a:r>
              <a:rPr dirty="0" smtClean="0" sz="2400" b="1">
                <a:solidFill>
                  <a:srgbClr val="99CC00"/>
                </a:solidFill>
                <a:latin typeface="Courier New"/>
                <a:cs typeface="Courier New"/>
              </a:rPr>
              <a:t>readch</a:t>
            </a:r>
            <a:r>
              <a:rPr dirty="0" smtClean="0" sz="2400" spc="-78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2400" spc="-9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ock</a:t>
            </a:r>
            <a:r>
              <a:rPr dirty="0" smtClean="0" sz="2400" spc="-9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ng</a:t>
            </a:r>
            <a:r>
              <a:rPr dirty="0" smtClean="0" sz="2400" spc="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w</a:t>
            </a:r>
            <a:r>
              <a:rPr dirty="0" smtClean="0" sz="2400" spc="-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it</a:t>
            </a:r>
            <a:r>
              <a:rPr dirty="0" smtClean="0" sz="2400" spc="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for</a:t>
            </a:r>
            <a:r>
              <a:rPr dirty="0" smtClean="0" sz="2400" spc="-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DMA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compl</a:t>
            </a:r>
            <a:r>
              <a:rPr dirty="0" smtClean="0" sz="2400" spc="-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te</a:t>
            </a:r>
            <a:endParaRPr sz="2400">
              <a:latin typeface="Arial"/>
              <a:cs typeface="Arial"/>
            </a:endParaRPr>
          </a:p>
          <a:p>
            <a:pPr marL="241300" marR="49216">
              <a:lnSpc>
                <a:spcPct val="95825"/>
              </a:lnSpc>
              <a:spcBef>
                <a:spcPts val="535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r>
              <a:rPr dirty="0" smtClean="0" sz="2000" spc="1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w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ich</a:t>
            </a:r>
            <a:r>
              <a:rPr dirty="0" smtClean="0" sz="2000" spc="-2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?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debugger</a:t>
            </a:r>
            <a:r>
              <a:rPr dirty="0" smtClean="0" sz="2000" spc="-3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help</a:t>
            </a:r>
            <a:endParaRPr sz="2000">
              <a:latin typeface="Arial"/>
              <a:cs typeface="Arial"/>
            </a:endParaRPr>
          </a:p>
          <a:p>
            <a:pPr marL="12700" marR="49216">
              <a:lnSpc>
                <a:spcPct val="95825"/>
              </a:lnSpc>
              <a:spcBef>
                <a:spcPts val="529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other</a:t>
            </a:r>
            <a:r>
              <a:rPr dirty="0" smtClean="0" sz="24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bl</a:t>
            </a:r>
            <a:r>
              <a:rPr dirty="0" smtClean="0" sz="2400" spc="-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cki</a:t>
            </a:r>
            <a:r>
              <a:rPr dirty="0" smtClean="0" sz="2400" spc="-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2400" spc="4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99CC00"/>
                </a:solidFill>
                <a:latin typeface="Courier New"/>
                <a:cs typeface="Courier New"/>
              </a:rPr>
              <a:t>readch</a:t>
            </a:r>
            <a:r>
              <a:rPr dirty="0" smtClean="0" sz="2400" spc="-78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(dead</a:t>
            </a:r>
            <a:r>
              <a:rPr dirty="0" smtClean="0" sz="2400" spc="-9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ock</a:t>
            </a:r>
            <a:r>
              <a:rPr dirty="0" smtClean="0" sz="2400" spc="2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?)</a:t>
            </a:r>
            <a:endParaRPr sz="2400">
              <a:latin typeface="Arial"/>
              <a:cs typeface="Arial"/>
            </a:endParaRPr>
          </a:p>
          <a:p>
            <a:pPr marL="12700" marR="49216">
              <a:lnSpc>
                <a:spcPct val="95825"/>
              </a:lnSpc>
              <a:spcBef>
                <a:spcPts val="654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400" spc="-9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400" spc="-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2400" spc="-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400" spc="3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400" spc="-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struction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?</a:t>
            </a:r>
            <a:r>
              <a:rPr dirty="0" smtClean="0" sz="2400" spc="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memory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-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tomp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0594" y="3927633"/>
            <a:ext cx="177952" cy="7482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2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03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450594" y="5150262"/>
            <a:ext cx="177952" cy="7907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2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738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591437" y="589080"/>
            <a:ext cx="1975650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general</a:t>
            </a:r>
            <a:endParaRPr sz="4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10519" y="589080"/>
            <a:ext cx="1259905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SPU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16656" y="589080"/>
            <a:ext cx="2721054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-14">
                <a:solidFill>
                  <a:srgbClr val="4FFFFF"/>
                </a:solidFill>
                <a:latin typeface="Arial"/>
                <a:cs typeface="Arial"/>
              </a:rPr>
              <a:t>d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ebugging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444" y="1691819"/>
            <a:ext cx="7484834" cy="8074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r>
              <a:rPr dirty="0" smtClean="0" sz="2800" spc="-9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in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ti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800" spc="-3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ass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mpti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-143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-2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hat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the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time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ut</a:t>
            </a:r>
            <a:r>
              <a:rPr dirty="0" smtClean="0" sz="2800" spc="-48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y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st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m’s</a:t>
            </a:r>
            <a:endParaRPr sz="2800">
              <a:latin typeface="Arial"/>
              <a:cs typeface="Arial"/>
            </a:endParaRPr>
          </a:p>
          <a:p>
            <a:pPr marL="299161" marR="53309">
              <a:lnSpc>
                <a:spcPct val="95825"/>
              </a:lnSpc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mo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-9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to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0594" y="2610643"/>
            <a:ext cx="177952" cy="12082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2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70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696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679194" y="2610643"/>
            <a:ext cx="6280932" cy="12082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2573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ca</a:t>
            </a:r>
            <a:r>
              <a:rPr dirty="0" smtClean="0" sz="2400" spc="-4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lstack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/</a:t>
            </a:r>
            <a:r>
              <a:rPr dirty="0" smtClean="0" sz="2400" spc="-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TTY</a:t>
            </a:r>
            <a:r>
              <a:rPr dirty="0" smtClean="0" sz="2400" spc="-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shou</a:t>
            </a:r>
            <a:r>
              <a:rPr dirty="0" smtClean="0" sz="2400" spc="-4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400" spc="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show</a:t>
            </a:r>
            <a:r>
              <a:rPr dirty="0" smtClean="0" sz="2400" spc="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w</a:t>
            </a:r>
            <a:r>
              <a:rPr dirty="0" smtClean="0" sz="2400" spc="-4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ich</a:t>
            </a:r>
            <a:r>
              <a:rPr dirty="0" smtClean="0" sz="2400" spc="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one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70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mis</a:t>
            </a:r>
            <a:r>
              <a:rPr dirty="0" smtClean="0" sz="2400" spc="-9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400" spc="-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400" spc="-9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ng</a:t>
            </a:r>
            <a:r>
              <a:rPr dirty="0" smtClean="0" sz="2400" spc="3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-</a:t>
            </a:r>
            <a:r>
              <a:rPr dirty="0" smtClean="0" sz="24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400" spc="-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400" spc="-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400" spc="-4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400" spc="2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on</a:t>
            </a:r>
            <a:r>
              <a:rPr dirty="0" smtClean="0" sz="2400" spc="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su</a:t>
            </a:r>
            <a:r>
              <a:rPr dirty="0" smtClean="0" sz="2400" spc="-9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mit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-4">
                <a:solidFill>
                  <a:srgbClr val="E9FFFF"/>
                </a:solidFill>
                <a:latin typeface="Arial"/>
                <a:cs typeface="Arial"/>
              </a:rPr>
              <a:t>v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sync</a:t>
            </a:r>
            <a:r>
              <a:rPr dirty="0" smtClean="0" sz="2400" spc="-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order</a:t>
            </a:r>
            <a:endParaRPr sz="2400">
              <a:latin typeface="Arial"/>
              <a:cs typeface="Arial"/>
            </a:endParaRPr>
          </a:p>
          <a:p>
            <a:pPr marL="12700" marR="52573">
              <a:lnSpc>
                <a:spcPct val="95825"/>
              </a:lnSpc>
              <a:spcBef>
                <a:spcPts val="696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debugger</a:t>
            </a:r>
            <a:r>
              <a:rPr dirty="0" smtClean="0" sz="2400" spc="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can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tell</a:t>
            </a:r>
            <a:r>
              <a:rPr dirty="0" smtClean="0" sz="2400" spc="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us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currently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ac</a:t>
            </a:r>
            <a:r>
              <a:rPr dirty="0" smtClean="0" sz="24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ive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module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5980176" y="1600200"/>
            <a:ext cx="1384300" cy="304800"/>
          </a:xfrm>
          <a:custGeom>
            <a:avLst/>
            <a:gdLst/>
            <a:ahLst/>
            <a:cxnLst/>
            <a:rect l="l" t="t" r="r" b="b"/>
            <a:pathLst>
              <a:path w="1384300" h="304800">
                <a:moveTo>
                  <a:pt x="0" y="304800"/>
                </a:moveTo>
                <a:lnTo>
                  <a:pt x="1384300" y="304800"/>
                </a:lnTo>
                <a:lnTo>
                  <a:pt x="13843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5980176" y="1905000"/>
            <a:ext cx="1384300" cy="304800"/>
          </a:xfrm>
          <a:custGeom>
            <a:avLst/>
            <a:gdLst/>
            <a:ahLst/>
            <a:cxnLst/>
            <a:rect l="l" t="t" r="r" b="b"/>
            <a:pathLst>
              <a:path w="1384300" h="304800">
                <a:moveTo>
                  <a:pt x="0" y="304800"/>
                </a:moveTo>
                <a:lnTo>
                  <a:pt x="1384300" y="304800"/>
                </a:lnTo>
                <a:lnTo>
                  <a:pt x="13843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5980176" y="2209800"/>
            <a:ext cx="1384300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5980176" y="2514600"/>
            <a:ext cx="1384300" cy="304800"/>
          </a:xfrm>
          <a:custGeom>
            <a:avLst/>
            <a:gdLst/>
            <a:ahLst/>
            <a:cxnLst/>
            <a:rect l="l" t="t" r="r" b="b"/>
            <a:pathLst>
              <a:path w="1384300" h="304800">
                <a:moveTo>
                  <a:pt x="0" y="304800"/>
                </a:moveTo>
                <a:lnTo>
                  <a:pt x="1384300" y="304800"/>
                </a:lnTo>
                <a:lnTo>
                  <a:pt x="13843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5980176" y="2819400"/>
            <a:ext cx="1384300" cy="304800"/>
          </a:xfrm>
          <a:custGeom>
            <a:avLst/>
            <a:gdLst/>
            <a:ahLst/>
            <a:cxnLst/>
            <a:rect l="l" t="t" r="r" b="b"/>
            <a:pathLst>
              <a:path w="1384300" h="304800">
                <a:moveTo>
                  <a:pt x="0" y="304800"/>
                </a:moveTo>
                <a:lnTo>
                  <a:pt x="1384300" y="304800"/>
                </a:lnTo>
                <a:lnTo>
                  <a:pt x="13843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5980176" y="3124200"/>
            <a:ext cx="1384300" cy="304800"/>
          </a:xfrm>
          <a:custGeom>
            <a:avLst/>
            <a:gdLst/>
            <a:ahLst/>
            <a:cxnLst/>
            <a:rect l="l" t="t" r="r" b="b"/>
            <a:pathLst>
              <a:path w="1384300" h="304800">
                <a:moveTo>
                  <a:pt x="0" y="304800"/>
                </a:moveTo>
                <a:lnTo>
                  <a:pt x="1384300" y="304800"/>
                </a:lnTo>
                <a:lnTo>
                  <a:pt x="13843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5980176" y="3429000"/>
            <a:ext cx="1384300" cy="304800"/>
          </a:xfrm>
          <a:custGeom>
            <a:avLst/>
            <a:gdLst/>
            <a:ahLst/>
            <a:cxnLst/>
            <a:rect l="l" t="t" r="r" b="b"/>
            <a:pathLst>
              <a:path w="1384300" h="304800">
                <a:moveTo>
                  <a:pt x="0" y="304800"/>
                </a:moveTo>
                <a:lnTo>
                  <a:pt x="1384300" y="304800"/>
                </a:lnTo>
                <a:lnTo>
                  <a:pt x="13843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5980176" y="3733800"/>
            <a:ext cx="1384300" cy="304800"/>
          </a:xfrm>
          <a:custGeom>
            <a:avLst/>
            <a:gdLst/>
            <a:ahLst/>
            <a:cxnLst/>
            <a:rect l="l" t="t" r="r" b="b"/>
            <a:pathLst>
              <a:path w="1384300" h="304800">
                <a:moveTo>
                  <a:pt x="0" y="304800"/>
                </a:moveTo>
                <a:lnTo>
                  <a:pt x="1384300" y="304800"/>
                </a:lnTo>
                <a:lnTo>
                  <a:pt x="13843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5980176" y="4038600"/>
            <a:ext cx="1384300" cy="304800"/>
          </a:xfrm>
          <a:custGeom>
            <a:avLst/>
            <a:gdLst/>
            <a:ahLst/>
            <a:cxnLst/>
            <a:rect l="l" t="t" r="r" b="b"/>
            <a:pathLst>
              <a:path w="1384300" h="304800">
                <a:moveTo>
                  <a:pt x="0" y="304800"/>
                </a:moveTo>
                <a:lnTo>
                  <a:pt x="1384300" y="304800"/>
                </a:lnTo>
                <a:lnTo>
                  <a:pt x="13843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5980176" y="4343400"/>
            <a:ext cx="1384300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5980176" y="4648200"/>
            <a:ext cx="1384300" cy="1163637"/>
          </a:xfrm>
          <a:custGeom>
            <a:avLst/>
            <a:gdLst/>
            <a:ahLst/>
            <a:cxnLst/>
            <a:rect l="l" t="t" r="r" b="b"/>
            <a:pathLst>
              <a:path w="1384300" h="1163637">
                <a:moveTo>
                  <a:pt x="0" y="1163637"/>
                </a:moveTo>
                <a:lnTo>
                  <a:pt x="1384300" y="1163637"/>
                </a:lnTo>
                <a:lnTo>
                  <a:pt x="1384300" y="0"/>
                </a:lnTo>
                <a:lnTo>
                  <a:pt x="0" y="0"/>
                </a:lnTo>
                <a:lnTo>
                  <a:pt x="0" y="1163637"/>
                </a:lnTo>
                <a:close/>
              </a:path>
            </a:pathLst>
          </a:custGeom>
          <a:solidFill>
            <a:srgbClr val="58B4B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5980176" y="5811837"/>
            <a:ext cx="1384300" cy="304800"/>
          </a:xfrm>
          <a:custGeom>
            <a:avLst/>
            <a:gdLst/>
            <a:ahLst/>
            <a:cxnLst/>
            <a:rect l="l" t="t" r="r" b="b"/>
            <a:pathLst>
              <a:path w="1384300" h="304800">
                <a:moveTo>
                  <a:pt x="0" y="304800"/>
                </a:moveTo>
                <a:lnTo>
                  <a:pt x="1384300" y="304800"/>
                </a:lnTo>
                <a:lnTo>
                  <a:pt x="13843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5980176" y="6116637"/>
            <a:ext cx="1384300" cy="304800"/>
          </a:xfrm>
          <a:custGeom>
            <a:avLst/>
            <a:gdLst/>
            <a:ahLst/>
            <a:cxnLst/>
            <a:rect l="l" t="t" r="r" b="b"/>
            <a:pathLst>
              <a:path w="1384300" h="304800">
                <a:moveTo>
                  <a:pt x="0" y="304800"/>
                </a:moveTo>
                <a:lnTo>
                  <a:pt x="1384300" y="304800"/>
                </a:lnTo>
                <a:lnTo>
                  <a:pt x="13843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5980176" y="1585976"/>
            <a:ext cx="0" cy="1233424"/>
          </a:xfrm>
          <a:custGeom>
            <a:avLst/>
            <a:gdLst/>
            <a:ahLst/>
            <a:cxnLst/>
            <a:rect l="l" t="t" r="r" b="b"/>
            <a:pathLst>
              <a:path w="0" h="1233424">
                <a:moveTo>
                  <a:pt x="0" y="0"/>
                </a:moveTo>
                <a:lnTo>
                  <a:pt x="0" y="1233424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5980176" y="2819400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28575">
            <a:solidFill>
              <a:srgbClr val="E9FFFF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5980176" y="3124200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5980176" y="3429000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28575">
            <a:solidFill>
              <a:srgbClr val="E9FFFF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5980176" y="3733800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5980176" y="4038600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28575">
            <a:solidFill>
              <a:srgbClr val="E9FFFF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5980176" y="4343400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5980176" y="4648200"/>
            <a:ext cx="0" cy="1163637"/>
          </a:xfrm>
          <a:custGeom>
            <a:avLst/>
            <a:gdLst/>
            <a:ahLst/>
            <a:cxnLst/>
            <a:rect l="l" t="t" r="r" b="b"/>
            <a:pathLst>
              <a:path w="0" h="1163637">
                <a:moveTo>
                  <a:pt x="0" y="0"/>
                </a:moveTo>
                <a:lnTo>
                  <a:pt x="0" y="1163637"/>
                </a:lnTo>
              </a:path>
            </a:pathLst>
          </a:custGeom>
          <a:ln w="28575">
            <a:solidFill>
              <a:srgbClr val="E9FFFF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5980176" y="5811837"/>
            <a:ext cx="0" cy="623887"/>
          </a:xfrm>
          <a:custGeom>
            <a:avLst/>
            <a:gdLst/>
            <a:ahLst/>
            <a:cxnLst/>
            <a:rect l="l" t="t" r="r" b="b"/>
            <a:pathLst>
              <a:path w="0" h="623887">
                <a:moveTo>
                  <a:pt x="0" y="0"/>
                </a:moveTo>
                <a:lnTo>
                  <a:pt x="0" y="623887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7364476" y="1585976"/>
            <a:ext cx="0" cy="1233424"/>
          </a:xfrm>
          <a:custGeom>
            <a:avLst/>
            <a:gdLst/>
            <a:ahLst/>
            <a:cxnLst/>
            <a:rect l="l" t="t" r="r" b="b"/>
            <a:pathLst>
              <a:path w="0" h="1233424">
                <a:moveTo>
                  <a:pt x="0" y="0"/>
                </a:moveTo>
                <a:lnTo>
                  <a:pt x="0" y="1233424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7364476" y="2819400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28575">
            <a:solidFill>
              <a:srgbClr val="E9FFFF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7364476" y="3124200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7364476" y="3429000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28575">
            <a:solidFill>
              <a:srgbClr val="E9FFFF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7364476" y="3733800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7364476" y="4038600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28575">
            <a:solidFill>
              <a:srgbClr val="E9FFFF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7364476" y="4343400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7364476" y="4648200"/>
            <a:ext cx="0" cy="1163637"/>
          </a:xfrm>
          <a:custGeom>
            <a:avLst/>
            <a:gdLst/>
            <a:ahLst/>
            <a:cxnLst/>
            <a:rect l="l" t="t" r="r" b="b"/>
            <a:pathLst>
              <a:path w="0" h="1163637">
                <a:moveTo>
                  <a:pt x="0" y="0"/>
                </a:moveTo>
                <a:lnTo>
                  <a:pt x="0" y="1163637"/>
                </a:lnTo>
              </a:path>
            </a:pathLst>
          </a:custGeom>
          <a:ln w="28575">
            <a:solidFill>
              <a:srgbClr val="E9FFFF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7364476" y="5811837"/>
            <a:ext cx="0" cy="623887"/>
          </a:xfrm>
          <a:custGeom>
            <a:avLst/>
            <a:gdLst/>
            <a:ahLst/>
            <a:cxnLst/>
            <a:rect l="l" t="t" r="r" b="b"/>
            <a:pathLst>
              <a:path w="0" h="623887">
                <a:moveTo>
                  <a:pt x="0" y="0"/>
                </a:moveTo>
                <a:lnTo>
                  <a:pt x="0" y="623887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5965825" y="1905000"/>
            <a:ext cx="1412875" cy="0"/>
          </a:xfrm>
          <a:custGeom>
            <a:avLst/>
            <a:gdLst/>
            <a:ahLst/>
            <a:cxnLst/>
            <a:rect l="l" t="t" r="r" b="b"/>
            <a:pathLst>
              <a:path w="1412875" h="0">
                <a:moveTo>
                  <a:pt x="0" y="0"/>
                </a:moveTo>
                <a:lnTo>
                  <a:pt x="14128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5965825" y="2209800"/>
            <a:ext cx="1412875" cy="0"/>
          </a:xfrm>
          <a:custGeom>
            <a:avLst/>
            <a:gdLst/>
            <a:ahLst/>
            <a:cxnLst/>
            <a:rect l="l" t="t" r="r" b="b"/>
            <a:pathLst>
              <a:path w="1412875" h="0">
                <a:moveTo>
                  <a:pt x="0" y="0"/>
                </a:moveTo>
                <a:lnTo>
                  <a:pt x="14128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5965825" y="2514600"/>
            <a:ext cx="1412875" cy="0"/>
          </a:xfrm>
          <a:custGeom>
            <a:avLst/>
            <a:gdLst/>
            <a:ahLst/>
            <a:cxnLst/>
            <a:rect l="l" t="t" r="r" b="b"/>
            <a:pathLst>
              <a:path w="1412875" h="0">
                <a:moveTo>
                  <a:pt x="0" y="0"/>
                </a:moveTo>
                <a:lnTo>
                  <a:pt x="14128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" name="object 66"/>
          <p:cNvSpPr/>
          <p:nvPr/>
        </p:nvSpPr>
        <p:spPr>
          <a:xfrm>
            <a:off x="5965825" y="3124200"/>
            <a:ext cx="1412875" cy="0"/>
          </a:xfrm>
          <a:custGeom>
            <a:avLst/>
            <a:gdLst/>
            <a:ahLst/>
            <a:cxnLst/>
            <a:rect l="l" t="t" r="r" b="b"/>
            <a:pathLst>
              <a:path w="1412875" h="0">
                <a:moveTo>
                  <a:pt x="0" y="0"/>
                </a:moveTo>
                <a:lnTo>
                  <a:pt x="14128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7" name="object 67"/>
          <p:cNvSpPr/>
          <p:nvPr/>
        </p:nvSpPr>
        <p:spPr>
          <a:xfrm>
            <a:off x="5965825" y="3733800"/>
            <a:ext cx="1412875" cy="0"/>
          </a:xfrm>
          <a:custGeom>
            <a:avLst/>
            <a:gdLst/>
            <a:ahLst/>
            <a:cxnLst/>
            <a:rect l="l" t="t" r="r" b="b"/>
            <a:pathLst>
              <a:path w="1412875" h="0">
                <a:moveTo>
                  <a:pt x="0" y="0"/>
                </a:moveTo>
                <a:lnTo>
                  <a:pt x="14128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8" name="object 68"/>
          <p:cNvSpPr/>
          <p:nvPr/>
        </p:nvSpPr>
        <p:spPr>
          <a:xfrm>
            <a:off x="5965825" y="4343400"/>
            <a:ext cx="1412875" cy="0"/>
          </a:xfrm>
          <a:custGeom>
            <a:avLst/>
            <a:gdLst/>
            <a:ahLst/>
            <a:cxnLst/>
            <a:rect l="l" t="t" r="r" b="b"/>
            <a:pathLst>
              <a:path w="1412875" h="0">
                <a:moveTo>
                  <a:pt x="0" y="0"/>
                </a:moveTo>
                <a:lnTo>
                  <a:pt x="14128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9" name="object 69"/>
          <p:cNvSpPr/>
          <p:nvPr/>
        </p:nvSpPr>
        <p:spPr>
          <a:xfrm>
            <a:off x="5965825" y="4648200"/>
            <a:ext cx="1412875" cy="0"/>
          </a:xfrm>
          <a:custGeom>
            <a:avLst/>
            <a:gdLst/>
            <a:ahLst/>
            <a:cxnLst/>
            <a:rect l="l" t="t" r="r" b="b"/>
            <a:pathLst>
              <a:path w="1412875" h="0">
                <a:moveTo>
                  <a:pt x="0" y="0"/>
                </a:moveTo>
                <a:lnTo>
                  <a:pt x="14128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0" name="object 70"/>
          <p:cNvSpPr/>
          <p:nvPr/>
        </p:nvSpPr>
        <p:spPr>
          <a:xfrm>
            <a:off x="5965825" y="5811837"/>
            <a:ext cx="1412875" cy="0"/>
          </a:xfrm>
          <a:custGeom>
            <a:avLst/>
            <a:gdLst/>
            <a:ahLst/>
            <a:cxnLst/>
            <a:rect l="l" t="t" r="r" b="b"/>
            <a:pathLst>
              <a:path w="1412875" h="0">
                <a:moveTo>
                  <a:pt x="0" y="0"/>
                </a:moveTo>
                <a:lnTo>
                  <a:pt x="14128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1" name="object 71"/>
          <p:cNvSpPr/>
          <p:nvPr/>
        </p:nvSpPr>
        <p:spPr>
          <a:xfrm>
            <a:off x="5965825" y="6116637"/>
            <a:ext cx="1412875" cy="0"/>
          </a:xfrm>
          <a:custGeom>
            <a:avLst/>
            <a:gdLst/>
            <a:ahLst/>
            <a:cxnLst/>
            <a:rect l="l" t="t" r="r" b="b"/>
            <a:pathLst>
              <a:path w="1412875" h="0">
                <a:moveTo>
                  <a:pt x="0" y="0"/>
                </a:moveTo>
                <a:lnTo>
                  <a:pt x="14128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2" name="object 72"/>
          <p:cNvSpPr/>
          <p:nvPr/>
        </p:nvSpPr>
        <p:spPr>
          <a:xfrm>
            <a:off x="4343400" y="1600200"/>
            <a:ext cx="0" cy="4821237"/>
          </a:xfrm>
          <a:custGeom>
            <a:avLst/>
            <a:gdLst/>
            <a:ahLst/>
            <a:cxnLst/>
            <a:rect l="l" t="t" r="r" b="b"/>
            <a:pathLst>
              <a:path w="0" h="4821237">
                <a:moveTo>
                  <a:pt x="0" y="0"/>
                </a:moveTo>
                <a:lnTo>
                  <a:pt x="0" y="4821237"/>
                </a:lnTo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3" name="object 73"/>
          <p:cNvSpPr/>
          <p:nvPr/>
        </p:nvSpPr>
        <p:spPr>
          <a:xfrm>
            <a:off x="5965825" y="1600200"/>
            <a:ext cx="1412875" cy="0"/>
          </a:xfrm>
          <a:custGeom>
            <a:avLst/>
            <a:gdLst/>
            <a:ahLst/>
            <a:cxnLst/>
            <a:rect l="l" t="t" r="r" b="b"/>
            <a:pathLst>
              <a:path w="1412875" h="0">
                <a:moveTo>
                  <a:pt x="0" y="0"/>
                </a:moveTo>
                <a:lnTo>
                  <a:pt x="14128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4" name="object 74"/>
          <p:cNvSpPr/>
          <p:nvPr/>
        </p:nvSpPr>
        <p:spPr>
          <a:xfrm>
            <a:off x="5965825" y="6421437"/>
            <a:ext cx="1412875" cy="0"/>
          </a:xfrm>
          <a:custGeom>
            <a:avLst/>
            <a:gdLst/>
            <a:ahLst/>
            <a:cxnLst/>
            <a:rect l="l" t="t" r="r" b="b"/>
            <a:pathLst>
              <a:path w="1412875" h="0">
                <a:moveTo>
                  <a:pt x="0" y="0"/>
                </a:moveTo>
                <a:lnTo>
                  <a:pt x="1412875" y="0"/>
                </a:lnTo>
              </a:path>
            </a:pathLst>
          </a:custGeom>
          <a:ln w="28575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878840" y="589080"/>
            <a:ext cx="2813215" cy="14268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50265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general</a:t>
            </a:r>
            <a:endParaRPr sz="4400">
              <a:latin typeface="Arial"/>
              <a:cs typeface="Arial"/>
            </a:endParaRPr>
          </a:p>
          <a:p>
            <a:pPr marL="12700" marR="83941">
              <a:lnSpc>
                <a:spcPct val="95825"/>
              </a:lnSpc>
              <a:spcBef>
                <a:spcPts val="3414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2400" spc="-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4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om</a:t>
            </a:r>
            <a:r>
              <a:rPr dirty="0" smtClean="0" sz="24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=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99CC00"/>
                </a:solidFill>
                <a:latin typeface="Courier New"/>
                <a:cs typeface="Courier New"/>
              </a:rPr>
              <a:t>0x00000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738286" y="589080"/>
            <a:ext cx="2130103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memory</a:t>
            </a:r>
            <a:endParaRPr sz="4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911822" y="589080"/>
            <a:ext cx="1603508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la</a:t>
            </a:r>
            <a:r>
              <a:rPr dirty="0" smtClean="0" sz="4400" spc="9">
                <a:solidFill>
                  <a:srgbClr val="4FFFFF"/>
                </a:solidFill>
                <a:latin typeface="Arial"/>
                <a:cs typeface="Arial"/>
              </a:rPr>
              <a:t>y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out</a:t>
            </a:r>
            <a:endParaRPr sz="4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35940" y="1662468"/>
            <a:ext cx="177952" cy="12296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568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864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422775" y="1659404"/>
            <a:ext cx="799028" cy="8136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dirty="0" smtClean="0" baseline="4203" sz="2100" spc="0" b="1">
                <a:solidFill>
                  <a:srgbClr val="E9FFFF"/>
                </a:solidFill>
                <a:latin typeface="Courier New"/>
                <a:cs typeface="Courier New"/>
              </a:rPr>
              <a:t>0x00000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739"/>
              </a:spcBef>
            </a:pPr>
            <a:r>
              <a:rPr dirty="0" smtClean="0" sz="1400" spc="0" b="1">
                <a:solidFill>
                  <a:srgbClr val="E9FFFF"/>
                </a:solidFill>
                <a:latin typeface="Courier New"/>
                <a:cs typeface="Courier New"/>
              </a:rPr>
              <a:t>0x00020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814"/>
              </a:spcBef>
            </a:pPr>
            <a:r>
              <a:rPr dirty="0" smtClean="0" sz="1400" spc="0" b="1">
                <a:solidFill>
                  <a:srgbClr val="E9FFFF"/>
                </a:solidFill>
                <a:latin typeface="Courier New"/>
                <a:cs typeface="Courier New"/>
              </a:rPr>
              <a:t>0x00100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444232" y="1661200"/>
            <a:ext cx="1232723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in</a:t>
            </a: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errupt</a:t>
            </a:r>
            <a:r>
              <a:rPr dirty="0" smtClean="0" sz="1400" spc="-5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400" spc="-19">
                <a:solidFill>
                  <a:srgbClr val="E9FFFF"/>
                </a:solidFill>
                <a:latin typeface="Arial"/>
                <a:cs typeface="Arial"/>
              </a:rPr>
              <a:t>v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78840" y="2101627"/>
            <a:ext cx="49479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top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91080" y="2101627"/>
            <a:ext cx="1615488" cy="3531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5"/>
              </a:lnSpc>
              <a:spcBef>
                <a:spcPts val="138"/>
              </a:spcBef>
            </a:pPr>
            <a:r>
              <a:rPr dirty="0" smtClean="0" baseline="3623" sz="3600" spc="0">
                <a:solidFill>
                  <a:srgbClr val="E9FFFF"/>
                </a:solidFill>
                <a:latin typeface="Arial"/>
                <a:cs typeface="Arial"/>
              </a:rPr>
              <a:t>=</a:t>
            </a:r>
            <a:r>
              <a:rPr dirty="0" smtClean="0" baseline="3623" sz="36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3678" sz="3600" spc="0" b="1">
                <a:solidFill>
                  <a:srgbClr val="99CC00"/>
                </a:solidFill>
                <a:latin typeface="Courier New"/>
                <a:cs typeface="Courier New"/>
              </a:rPr>
              <a:t>0x40000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444232" y="2271181"/>
            <a:ext cx="388831" cy="5085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guid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ct val="95825"/>
              </a:lnSpc>
              <a:spcBef>
                <a:spcPts val="713"/>
              </a:spcBef>
            </a:pP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job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78840" y="2561875"/>
            <a:ext cx="2103221" cy="6979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400" spc="-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ter</a:t>
            </a:r>
            <a:r>
              <a:rPr dirty="0" smtClean="0" sz="2400" spc="9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upt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vector</a:t>
            </a:r>
            <a:endParaRPr sz="2400">
              <a:latin typeface="Arial"/>
              <a:cs typeface="Arial"/>
            </a:endParaRPr>
          </a:p>
          <a:p>
            <a:pPr marL="12700" marR="45719">
              <a:lnSpc>
                <a:spcPct val="94401"/>
              </a:lnSpc>
              <a:spcBef>
                <a:spcPts val="77"/>
              </a:spcBef>
            </a:pPr>
            <a:r>
              <a:rPr dirty="0" smtClean="0" sz="2400" spc="0" b="1">
                <a:solidFill>
                  <a:srgbClr val="99CC00"/>
                </a:solidFill>
                <a:latin typeface="Courier New"/>
                <a:cs typeface="Courier New"/>
              </a:rPr>
              <a:t>0x00000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95676" y="2561875"/>
            <a:ext cx="32532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at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5940" y="3366801"/>
            <a:ext cx="17779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78840" y="3366801"/>
            <a:ext cx="1069644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modu</a:t>
            </a:r>
            <a:r>
              <a:rPr dirty="0" smtClean="0" sz="2400" spc="-4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62099" y="3366801"/>
            <a:ext cx="968146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lay</a:t>
            </a:r>
            <a:r>
              <a:rPr dirty="0" smtClean="0" sz="2400" spc="-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ut: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93444" y="3783981"/>
            <a:ext cx="205082" cy="13775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72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83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80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79906" y="3783981"/>
            <a:ext cx="658361" cy="13775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de</a:t>
            </a:r>
            <a:endParaRPr sz="2000">
              <a:latin typeface="Arial"/>
              <a:cs typeface="Arial"/>
            </a:endParaRPr>
          </a:p>
          <a:p>
            <a:pPr marL="12700" marR="106577">
              <a:lnSpc>
                <a:spcPts val="2299"/>
              </a:lnSpc>
              <a:spcBef>
                <a:spcPts val="472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data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endParaRPr sz="2000">
              <a:latin typeface="Arial"/>
              <a:cs typeface="Arial"/>
            </a:endParaRPr>
          </a:p>
          <a:p>
            <a:pPr marL="12700" marR="106577">
              <a:lnSpc>
                <a:spcPts val="2299"/>
              </a:lnSpc>
              <a:spcBef>
                <a:spcPts val="584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94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sta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k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44232" y="4405416"/>
            <a:ext cx="667487" cy="5085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en</a:t>
            </a: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inel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ct val="95825"/>
              </a:lnSpc>
              <a:spcBef>
                <a:spcPts val="713"/>
              </a:spcBef>
            </a:pP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k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22775" y="5872177"/>
            <a:ext cx="799074" cy="5087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5"/>
              </a:lnSpc>
              <a:spcBef>
                <a:spcPts val="77"/>
              </a:spcBef>
            </a:pPr>
            <a:r>
              <a:rPr dirty="0" smtClean="0" baseline="4203" sz="2100" spc="-4" b="1">
                <a:solidFill>
                  <a:srgbClr val="E9FFFF"/>
                </a:solidFill>
                <a:latin typeface="Courier New"/>
                <a:cs typeface="Courier New"/>
              </a:rPr>
              <a:t>0x3f800</a:t>
            </a:r>
            <a:endParaRPr sz="1400">
              <a:latin typeface="Courier New"/>
              <a:cs typeface="Courier New"/>
            </a:endParaRPr>
          </a:p>
          <a:p>
            <a:pPr marL="12700" marR="45">
              <a:lnSpc>
                <a:spcPct val="94401"/>
              </a:lnSpc>
              <a:spcBef>
                <a:spcPts val="736"/>
              </a:spcBef>
            </a:pPr>
            <a:r>
              <a:rPr dirty="0" smtClean="0" sz="1400" spc="0" b="1">
                <a:solidFill>
                  <a:srgbClr val="E9FFFF"/>
                </a:solidFill>
                <a:latin typeface="Courier New"/>
                <a:cs typeface="Courier New"/>
              </a:rPr>
              <a:t>0x3fff0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44232" y="5873949"/>
            <a:ext cx="809598" cy="5087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46">
              <a:lnSpc>
                <a:spcPts val="1535"/>
              </a:lnSpc>
              <a:spcBef>
                <a:spcPts val="76"/>
              </a:spcBef>
            </a:pP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loa</a:t>
            </a:r>
            <a:r>
              <a:rPr dirty="0" smtClean="0" sz="1400" spc="-4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er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713"/>
              </a:spcBef>
            </a:pP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end</a:t>
            </a:r>
            <a:r>
              <a:rPr dirty="0" smtClean="0" sz="14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of</a:t>
            </a:r>
            <a:r>
              <a:rPr dirty="0" smtClean="0" sz="1400" spc="-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LS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80176" y="1600200"/>
            <a:ext cx="1384300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5980176" y="1905000"/>
            <a:ext cx="1384300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328">
              <a:lnSpc>
                <a:spcPct val="95825"/>
              </a:lnSpc>
              <a:spcBef>
                <a:spcPts val="405"/>
              </a:spcBef>
            </a:pP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h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80176" y="2209800"/>
            <a:ext cx="1384300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5980176" y="2514600"/>
            <a:ext cx="1384300" cy="609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328">
              <a:lnSpc>
                <a:spcPct val="95825"/>
              </a:lnSpc>
              <a:spcBef>
                <a:spcPts val="405"/>
              </a:spcBef>
            </a:pP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ode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80176" y="3124200"/>
            <a:ext cx="1384300" cy="609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328">
              <a:lnSpc>
                <a:spcPct val="95825"/>
              </a:lnSpc>
              <a:spcBef>
                <a:spcPts val="409"/>
              </a:spcBef>
            </a:pP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da</a:t>
            </a: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80176" y="3733800"/>
            <a:ext cx="1384300" cy="609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328">
              <a:lnSpc>
                <a:spcPct val="95825"/>
              </a:lnSpc>
              <a:spcBef>
                <a:spcPts val="409"/>
              </a:spcBef>
            </a:pP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1400" spc="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14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80176" y="4343400"/>
            <a:ext cx="1384300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5980176" y="4648200"/>
            <a:ext cx="1384300" cy="11636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5980176" y="5811837"/>
            <a:ext cx="1384300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5980176" y="6116637"/>
            <a:ext cx="1384300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716405" y="589080"/>
            <a:ext cx="1975650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general</a:t>
            </a:r>
            <a:endParaRPr sz="4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38286" y="589080"/>
            <a:ext cx="2130103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memory</a:t>
            </a:r>
            <a:endParaRPr sz="4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11822" y="589080"/>
            <a:ext cx="1603508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la</a:t>
            </a:r>
            <a:r>
              <a:rPr dirty="0" smtClean="0" sz="4400" spc="9">
                <a:solidFill>
                  <a:srgbClr val="4FFFFF"/>
                </a:solidFill>
                <a:latin typeface="Arial"/>
                <a:cs typeface="Arial"/>
              </a:rPr>
              <a:t>y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out</a:t>
            </a:r>
            <a:endParaRPr sz="4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40" y="1649832"/>
            <a:ext cx="229006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8840" y="1649832"/>
            <a:ext cx="6693420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no</a:t>
            </a:r>
            <a:r>
              <a:rPr dirty="0" smtClean="0" sz="3200" spc="-2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pr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ction</a:t>
            </a:r>
            <a:r>
              <a:rPr dirty="0" smtClean="0" sz="32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-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sy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tr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sh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ry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3444" y="2173650"/>
            <a:ext cx="276310" cy="13195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15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endParaRPr sz="2800">
              <a:latin typeface="Arial"/>
              <a:cs typeface="Arial"/>
            </a:endParaRPr>
          </a:p>
          <a:p>
            <a:pPr marL="12700" marR="215">
              <a:lnSpc>
                <a:spcPct val="95825"/>
              </a:lnSpc>
              <a:spcBef>
                <a:spcPts val="326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75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79906" y="2173650"/>
            <a:ext cx="680094" cy="13195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7957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326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endParaRPr sz="2800">
              <a:latin typeface="Arial"/>
              <a:cs typeface="Arial"/>
            </a:endParaRPr>
          </a:p>
          <a:p>
            <a:pPr marL="12700" marR="8583">
              <a:lnSpc>
                <a:spcPct val="95825"/>
              </a:lnSpc>
              <a:spcBef>
                <a:spcPts val="475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bad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52095" y="2173650"/>
            <a:ext cx="5714328" cy="13195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write</a:t>
            </a:r>
            <a:r>
              <a:rPr dirty="0" smtClean="0" sz="2800" spc="-58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v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er</a:t>
            </a:r>
            <a:r>
              <a:rPr dirty="0" smtClean="0" sz="2800" spc="-4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s,</a:t>
            </a:r>
            <a:r>
              <a:rPr dirty="0" smtClean="0" sz="2800" spc="-5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th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-5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da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a,</a:t>
            </a:r>
            <a:r>
              <a:rPr dirty="0" smtClean="0" sz="2800" spc="-52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th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-5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co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endParaRPr sz="2800">
              <a:latin typeface="Arial"/>
              <a:cs typeface="Arial"/>
            </a:endParaRPr>
          </a:p>
          <a:p>
            <a:pPr marL="32585" marR="53263">
              <a:lnSpc>
                <a:spcPct val="95825"/>
              </a:lnSpc>
              <a:spcBef>
                <a:spcPts val="326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ptr</a:t>
            </a:r>
            <a:r>
              <a:rPr dirty="0" smtClean="0" sz="2800" spc="-32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an</a:t>
            </a:r>
            <a:r>
              <a:rPr dirty="0" smtClean="0" sz="2800" spc="-4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tr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sh</a:t>
            </a:r>
            <a:r>
              <a:rPr dirty="0" smtClean="0" sz="2800" spc="-52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y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ng</a:t>
            </a:r>
            <a:endParaRPr sz="2800">
              <a:latin typeface="Arial"/>
              <a:cs typeface="Arial"/>
            </a:endParaRPr>
          </a:p>
          <a:p>
            <a:pPr marL="31757" marR="53263">
              <a:lnSpc>
                <a:spcPct val="95825"/>
              </a:lnSpc>
              <a:spcBef>
                <a:spcPts val="475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dm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-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LS</a:t>
            </a:r>
            <a:r>
              <a:rPr dirty="0" smtClean="0" sz="2800" spc="-43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-4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tra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2800" spc="-1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y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th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3594957"/>
            <a:ext cx="228854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40" y="3594957"/>
            <a:ext cx="5700909" cy="2292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3309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ry</a:t>
            </a:r>
            <a:r>
              <a:rPr dirty="0" smtClean="0" sz="32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wraps</a:t>
            </a:r>
            <a:endParaRPr sz="3200">
              <a:latin typeface="Arial"/>
              <a:cs typeface="Arial"/>
            </a:endParaRPr>
          </a:p>
          <a:p>
            <a:pPr marL="127304">
              <a:lnSpc>
                <a:spcPct val="95825"/>
              </a:lnSpc>
              <a:spcBef>
                <a:spcPts val="321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r>
              <a:rPr dirty="0" smtClean="0" sz="2800" spc="-9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-4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tra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2800" spc="-1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from</a:t>
            </a:r>
            <a:r>
              <a:rPr dirty="0" smtClean="0" sz="2800" spc="-5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w</a:t>
            </a:r>
            <a:r>
              <a:rPr dirty="0" smtClean="0" sz="2800" spc="-32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hig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,</a:t>
            </a:r>
            <a:r>
              <a:rPr dirty="0" smtClean="0" sz="2800" spc="-52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800" spc="-27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endParaRPr sz="2800">
              <a:latin typeface="Arial"/>
              <a:cs typeface="Arial"/>
            </a:endParaRPr>
          </a:p>
          <a:p>
            <a:pPr marL="372426" marR="205058" algn="ctr">
              <a:lnSpc>
                <a:spcPts val="3150"/>
              </a:lnSpc>
              <a:spcBef>
                <a:spcPts val="157"/>
              </a:spcBef>
            </a:pPr>
            <a:r>
              <a:rPr dirty="0" smtClean="0" baseline="4203" sz="4200" b="1">
                <a:solidFill>
                  <a:srgbClr val="99CC00"/>
                </a:solidFill>
                <a:latin typeface="Courier New"/>
                <a:cs typeface="Courier New"/>
              </a:rPr>
              <a:t>0x3fff0</a:t>
            </a:r>
            <a:r>
              <a:rPr dirty="0" smtClean="0" baseline="4203" sz="4200" spc="-94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baseline="4141" sz="42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baseline="4141" sz="4200" spc="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baseline="4141" sz="4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baseline="4141" sz="4200" spc="-46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4141" sz="4200" spc="0">
                <a:solidFill>
                  <a:srgbClr val="E9FFFF"/>
                </a:solidFill>
                <a:latin typeface="Arial"/>
                <a:cs typeface="Arial"/>
              </a:rPr>
              <a:t>w</a:t>
            </a:r>
            <a:r>
              <a:rPr dirty="0" smtClean="0" baseline="4141" sz="4200" spc="9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baseline="4141" sz="4200" spc="0">
                <a:solidFill>
                  <a:srgbClr val="E9FFFF"/>
                </a:solidFill>
                <a:latin typeface="Arial"/>
                <a:cs typeface="Arial"/>
              </a:rPr>
              <a:t>ap</a:t>
            </a:r>
            <a:r>
              <a:rPr dirty="0" smtClean="0" baseline="4141" sz="4200" spc="-4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4141" sz="4200" spc="0">
                <a:solidFill>
                  <a:srgbClr val="E9FFFF"/>
                </a:solidFill>
                <a:latin typeface="Arial"/>
                <a:cs typeface="Arial"/>
              </a:rPr>
              <a:t>to</a:t>
            </a:r>
            <a:r>
              <a:rPr dirty="0" smtClean="0" baseline="4141" sz="4200" spc="-8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4203" sz="4200" spc="0" b="1">
                <a:solidFill>
                  <a:srgbClr val="99CC00"/>
                </a:solidFill>
                <a:latin typeface="Courier New"/>
                <a:cs typeface="Courier New"/>
              </a:rPr>
              <a:t>0x00000</a:t>
            </a:r>
            <a:endParaRPr sz="2800">
              <a:latin typeface="Courier New"/>
              <a:cs typeface="Courier New"/>
            </a:endParaRPr>
          </a:p>
          <a:p>
            <a:pPr marL="127304" marR="53309">
              <a:lnSpc>
                <a:spcPct val="95825"/>
              </a:lnSpc>
              <a:spcBef>
                <a:spcPts val="187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r>
              <a:rPr dirty="0" smtClean="0" sz="2800" spc="-9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or</a:t>
            </a:r>
            <a:r>
              <a:rPr dirty="0" smtClean="0" sz="2800" spc="-2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k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war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-133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800" spc="-46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w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ap</a:t>
            </a:r>
            <a:r>
              <a:rPr dirty="0" smtClean="0" sz="2800" spc="-4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in</a:t>
            </a:r>
            <a:r>
              <a:rPr dirty="0" smtClean="0" sz="2800" spc="-2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at</a:t>
            </a:r>
            <a:r>
              <a:rPr dirty="0" smtClean="0" sz="2800" spc="-13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p</a:t>
            </a:r>
            <a:endParaRPr sz="2800">
              <a:latin typeface="Arial"/>
              <a:cs typeface="Arial"/>
            </a:endParaRPr>
          </a:p>
          <a:p>
            <a:pPr marL="12700" marR="53309">
              <a:lnSpc>
                <a:spcPct val="95825"/>
              </a:lnSpc>
              <a:spcBef>
                <a:spcPts val="535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so</a:t>
            </a:r>
            <a:r>
              <a:rPr dirty="0" smtClean="0" sz="3200" spc="-2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ny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rt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ti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s!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99840" y="4118662"/>
            <a:ext cx="1106872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way</a:t>
            </a:r>
            <a:r>
              <a:rPr dirty="0" smtClean="0" sz="2800" spc="-3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to</a:t>
            </a:r>
            <a:endParaRPr sz="2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5454625"/>
            <a:ext cx="229006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716405" y="589080"/>
            <a:ext cx="4151984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general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memory</a:t>
            </a:r>
            <a:endParaRPr sz="4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11822" y="589080"/>
            <a:ext cx="1603508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la</a:t>
            </a:r>
            <a:r>
              <a:rPr dirty="0" smtClean="0" sz="4400" spc="9">
                <a:solidFill>
                  <a:srgbClr val="4FFFFF"/>
                </a:solidFill>
                <a:latin typeface="Arial"/>
                <a:cs typeface="Arial"/>
              </a:rPr>
              <a:t>y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out</a:t>
            </a:r>
            <a:endParaRPr sz="4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1737793"/>
            <a:ext cx="203098" cy="8928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664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840" y="1737793"/>
            <a:ext cx="7297884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st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ck</a:t>
            </a:r>
            <a:r>
              <a:rPr dirty="0" smtClean="0" sz="2800" spc="-52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gr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ws</a:t>
            </a:r>
            <a:r>
              <a:rPr dirty="0" smtClean="0" sz="2800" spc="-5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fr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2800" spc="-23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hi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2800" spc="-37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ad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re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-9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w</a:t>
            </a:r>
            <a:r>
              <a:rPr dirty="0" smtClean="0" sz="2800" spc="-4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ad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re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840" y="2250104"/>
            <a:ext cx="6530739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fr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mes</a:t>
            </a:r>
            <a:r>
              <a:rPr dirty="0" smtClean="0" sz="2800" spc="-8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 i="1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4" i="1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800" spc="0" i="1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800" spc="4" i="1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0" i="1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9" i="1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 i="1">
                <a:solidFill>
                  <a:srgbClr val="E9FFFF"/>
                </a:solidFill>
                <a:latin typeface="Arial"/>
                <a:cs typeface="Arial"/>
              </a:rPr>
              <a:t>ted</a:t>
            </a:r>
            <a:r>
              <a:rPr dirty="0" smtClean="0" sz="2800" spc="-82" i="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/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 i="1">
                <a:solidFill>
                  <a:srgbClr val="E9FFFF"/>
                </a:solidFill>
                <a:latin typeface="Arial"/>
                <a:cs typeface="Arial"/>
              </a:rPr>
              <a:t>fr</a:t>
            </a:r>
            <a:r>
              <a:rPr dirty="0" smtClean="0" sz="2800" spc="9" i="1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 i="1">
                <a:solidFill>
                  <a:srgbClr val="E9FFFF"/>
                </a:solidFill>
                <a:latin typeface="Arial"/>
                <a:cs typeface="Arial"/>
              </a:rPr>
              <a:t>ed</a:t>
            </a:r>
            <a:r>
              <a:rPr dirty="0" smtClean="0" sz="2800" spc="-48" i="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on</a:t>
            </a:r>
            <a:r>
              <a:rPr dirty="0" smtClean="0" sz="2800" spc="-2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ti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-97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nt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y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23480" y="2250104"/>
            <a:ext cx="851103" cy="8007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851" marR="16688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/</a:t>
            </a:r>
            <a:r>
              <a:rPr dirty="0" smtClean="0" sz="2800" spc="-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x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it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391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sz="2400" spc="4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ame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2720625"/>
            <a:ext cx="240588" cy="21078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71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864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30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864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79906" y="2720625"/>
            <a:ext cx="6130359" cy="21078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5"/>
              </a:lnSpc>
              <a:spcBef>
                <a:spcPts val="138"/>
              </a:spcBef>
            </a:pPr>
            <a:r>
              <a:rPr dirty="0" smtClean="0" baseline="3623" sz="3600" spc="0">
                <a:solidFill>
                  <a:srgbClr val="E9FFFF"/>
                </a:solidFill>
                <a:latin typeface="Arial"/>
                <a:cs typeface="Arial"/>
              </a:rPr>
              <a:t>function</a:t>
            </a:r>
            <a:r>
              <a:rPr dirty="0" smtClean="0" baseline="3623" sz="3600" spc="-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3623" sz="3600" spc="0">
                <a:solidFill>
                  <a:srgbClr val="E9FFFF"/>
                </a:solidFill>
                <a:latin typeface="Arial"/>
                <a:cs typeface="Arial"/>
              </a:rPr>
              <a:t>retu</a:t>
            </a:r>
            <a:r>
              <a:rPr dirty="0" smtClean="0" baseline="3623" sz="3600" spc="4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baseline="3623" sz="36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baseline="3623" sz="3600" spc="-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3623" sz="3600" spc="0">
                <a:solidFill>
                  <a:srgbClr val="E9FFFF"/>
                </a:solidFill>
                <a:latin typeface="Arial"/>
                <a:cs typeface="Arial"/>
              </a:rPr>
              <a:t>ad</a:t>
            </a:r>
            <a:r>
              <a:rPr dirty="0" smtClean="0" baseline="3623" sz="3600" spc="-4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baseline="3623" sz="3600" spc="0">
                <a:solidFill>
                  <a:srgbClr val="E9FFFF"/>
                </a:solidFill>
                <a:latin typeface="Arial"/>
                <a:cs typeface="Arial"/>
              </a:rPr>
              <a:t>ress</a:t>
            </a:r>
            <a:r>
              <a:rPr dirty="0" smtClean="0" baseline="3623" sz="3600" spc="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3623" sz="3600" spc="14">
                <a:solidFill>
                  <a:srgbClr val="E9FFFF"/>
                </a:solidFill>
                <a:latin typeface="Arial"/>
                <a:cs typeface="Arial"/>
              </a:rPr>
              <a:t>(</a:t>
            </a:r>
            <a:r>
              <a:rPr dirty="0" smtClean="0" baseline="3678" sz="3600" spc="0" b="1">
                <a:solidFill>
                  <a:srgbClr val="99CC00"/>
                </a:solidFill>
                <a:latin typeface="Courier New"/>
                <a:cs typeface="Courier New"/>
              </a:rPr>
              <a:t>LR</a:t>
            </a:r>
            <a:r>
              <a:rPr dirty="0" smtClean="0" baseline="3623" sz="3600" spc="0">
                <a:solidFill>
                  <a:srgbClr val="E9FFFF"/>
                </a:solidFill>
                <a:latin typeface="Arial"/>
                <a:cs typeface="Arial"/>
              </a:rPr>
              <a:t>)</a:t>
            </a:r>
            <a:r>
              <a:rPr dirty="0" smtClean="0" baseline="3623" sz="3600" spc="-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3623" sz="3600" spc="0">
                <a:solidFill>
                  <a:srgbClr val="E9FFFF"/>
                </a:solidFill>
                <a:latin typeface="Arial"/>
                <a:cs typeface="Arial"/>
              </a:rPr>
              <a:t>stored</a:t>
            </a:r>
            <a:r>
              <a:rPr dirty="0" smtClean="0" baseline="3623" sz="36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3623" sz="3600" spc="0">
                <a:solidFill>
                  <a:srgbClr val="E9FFFF"/>
                </a:solidFill>
                <a:latin typeface="Arial"/>
                <a:cs typeface="Arial"/>
              </a:rPr>
              <a:t>in</a:t>
            </a:r>
            <a:r>
              <a:rPr dirty="0" smtClean="0" baseline="3623" sz="36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3623" sz="3600" spc="0">
                <a:solidFill>
                  <a:srgbClr val="E9FFFF"/>
                </a:solidFill>
                <a:latin typeface="Arial"/>
                <a:cs typeface="Arial"/>
              </a:rPr>
              <a:t>cal</a:t>
            </a:r>
            <a:r>
              <a:rPr dirty="0" smtClean="0" baseline="3623" sz="3600" spc="-4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baseline="3623" sz="3600" spc="0">
                <a:solidFill>
                  <a:srgbClr val="E9FFFF"/>
                </a:solidFill>
                <a:latin typeface="Arial"/>
                <a:cs typeface="Arial"/>
              </a:rPr>
              <a:t>er’s</a:t>
            </a:r>
            <a:endParaRPr sz="2400">
              <a:latin typeface="Arial"/>
              <a:cs typeface="Arial"/>
            </a:endParaRPr>
          </a:p>
          <a:p>
            <a:pPr marL="12700" marR="49167">
              <a:lnSpc>
                <a:spcPct val="95825"/>
              </a:lnSpc>
              <a:spcBef>
                <a:spcPts val="346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stack</a:t>
            </a:r>
            <a:r>
              <a:rPr dirty="0" smtClean="0" sz="24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sz="2400" spc="4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ame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created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4">
                <a:solidFill>
                  <a:srgbClr val="E9FFFF"/>
                </a:solidFill>
                <a:latin typeface="Arial"/>
                <a:cs typeface="Arial"/>
              </a:rPr>
              <a:t>(</a:t>
            </a:r>
            <a:r>
              <a:rPr dirty="0" smtClean="0" sz="2400" spc="0" b="1">
                <a:solidFill>
                  <a:srgbClr val="99CC00"/>
                </a:solidFill>
                <a:latin typeface="Courier New"/>
                <a:cs typeface="Courier New"/>
              </a:rPr>
              <a:t>SP</a:t>
            </a:r>
            <a:r>
              <a:rPr dirty="0" smtClean="0" sz="2400" spc="-77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up</a:t>
            </a:r>
            <a:r>
              <a:rPr dirty="0" smtClean="0" sz="2400" spc="-4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ated)</a:t>
            </a:r>
            <a:endParaRPr sz="2400">
              <a:latin typeface="Arial"/>
              <a:cs typeface="Arial"/>
            </a:endParaRPr>
          </a:p>
          <a:p>
            <a:pPr marL="12700" marR="49167">
              <a:lnSpc>
                <a:spcPct val="95825"/>
              </a:lnSpc>
              <a:spcBef>
                <a:spcPts val="652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function</a:t>
            </a:r>
            <a:r>
              <a:rPr dirty="0" smtClean="0" sz="2400" spc="-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400" spc="-14">
                <a:solidFill>
                  <a:srgbClr val="E9FFFF"/>
                </a:solidFill>
                <a:latin typeface="Arial"/>
                <a:cs typeface="Arial"/>
              </a:rPr>
              <a:t>x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ecuted</a:t>
            </a:r>
            <a:endParaRPr sz="2400">
              <a:latin typeface="Arial"/>
              <a:cs typeface="Arial"/>
            </a:endParaRPr>
          </a:p>
          <a:p>
            <a:pPr marL="12700" marR="49167">
              <a:lnSpc>
                <a:spcPct val="95825"/>
              </a:lnSpc>
              <a:spcBef>
                <a:spcPts val="530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retu</a:t>
            </a:r>
            <a:r>
              <a:rPr dirty="0" smtClean="0" sz="2400" spc="4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4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ad</a:t>
            </a:r>
            <a:r>
              <a:rPr dirty="0" smtClean="0" sz="2400" spc="-4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ress</a:t>
            </a:r>
            <a:r>
              <a:rPr dirty="0" smtClean="0" sz="2400" spc="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400" spc="-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ad</a:t>
            </a:r>
            <a:r>
              <a:rPr dirty="0" smtClean="0" sz="2400" spc="-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400" spc="2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to</a:t>
            </a:r>
            <a:r>
              <a:rPr dirty="0" smtClean="0" sz="2400" spc="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99CC00"/>
                </a:solidFill>
                <a:latin typeface="Courier New"/>
                <a:cs typeface="Courier New"/>
              </a:rPr>
              <a:t>LR</a:t>
            </a:r>
            <a:endParaRPr sz="2400">
              <a:latin typeface="Courier New"/>
              <a:cs typeface="Courier New"/>
            </a:endParaRPr>
          </a:p>
          <a:p>
            <a:pPr marL="12700" marR="49167">
              <a:lnSpc>
                <a:spcPct val="95825"/>
              </a:lnSpc>
              <a:spcBef>
                <a:spcPts val="652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retu</a:t>
            </a:r>
            <a:r>
              <a:rPr dirty="0" smtClean="0" sz="2400" spc="4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1542669" y="589080"/>
            <a:ext cx="2722733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debugging</a:t>
            </a:r>
            <a:endParaRPr sz="4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310634" y="589080"/>
            <a:ext cx="295692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-</a:t>
            </a:r>
            <a:endParaRPr sz="4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652264" y="589080"/>
            <a:ext cx="1415478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stack</a:t>
            </a:r>
            <a:endParaRPr sz="4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112293" y="589080"/>
            <a:ext cx="1571050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check</a:t>
            </a:r>
            <a:endParaRPr sz="4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35940" y="1609875"/>
            <a:ext cx="152806" cy="5883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17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78840" y="1609875"/>
            <a:ext cx="4673166" cy="8780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6875">
              <a:lnSpc>
                <a:spcPts val="2325"/>
              </a:lnSpc>
              <a:spcBef>
                <a:spcPts val="116"/>
              </a:spcBef>
            </a:pPr>
            <a:r>
              <a:rPr dirty="0" smtClean="0" baseline="4348" sz="3000" spc="0">
                <a:solidFill>
                  <a:srgbClr val="E9FFFF"/>
                </a:solidFill>
                <a:latin typeface="Arial"/>
                <a:cs typeface="Arial"/>
              </a:rPr>
              <a:t>compile</a:t>
            </a:r>
            <a:r>
              <a:rPr dirty="0" smtClean="0" baseline="4348" sz="3000" spc="-2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4348" sz="3000" spc="0">
                <a:solidFill>
                  <a:srgbClr val="E9FFFF"/>
                </a:solidFill>
                <a:latin typeface="Arial"/>
                <a:cs typeface="Arial"/>
              </a:rPr>
              <a:t>opt</a:t>
            </a:r>
            <a:r>
              <a:rPr dirty="0" smtClean="0" baseline="4348" sz="3000" spc="-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baseline="4348" sz="3000" spc="0">
                <a:solidFill>
                  <a:srgbClr val="E9FFFF"/>
                </a:solidFill>
                <a:latin typeface="Arial"/>
                <a:cs typeface="Arial"/>
              </a:rPr>
              <a:t>on:</a:t>
            </a:r>
            <a:r>
              <a:rPr dirty="0" smtClean="0" baseline="4348" sz="30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4413" sz="3000" spc="-4" b="1">
                <a:solidFill>
                  <a:srgbClr val="99CC00"/>
                </a:solidFill>
                <a:latin typeface="Courier New"/>
                <a:cs typeface="Courier New"/>
              </a:rPr>
              <a:t>-fstac</a:t>
            </a:r>
            <a:r>
              <a:rPr dirty="0" smtClean="0" baseline="4413" sz="3000" spc="0" b="1">
                <a:solidFill>
                  <a:srgbClr val="99CC00"/>
                </a:solidFill>
                <a:latin typeface="Courier New"/>
                <a:cs typeface="Courier New"/>
              </a:rPr>
              <a:t>k</a:t>
            </a:r>
            <a:r>
              <a:rPr dirty="0" smtClean="0" baseline="4413" sz="3000" spc="-4" b="1">
                <a:solidFill>
                  <a:srgbClr val="99CC00"/>
                </a:solidFill>
                <a:latin typeface="Courier New"/>
                <a:cs typeface="Courier New"/>
              </a:rPr>
              <a:t>-check</a:t>
            </a:r>
            <a:endParaRPr sz="2000">
              <a:latin typeface="Courier New"/>
              <a:cs typeface="Courier New"/>
            </a:endParaRPr>
          </a:p>
          <a:p>
            <a:pPr marL="12700" marR="36875">
              <a:lnSpc>
                <a:spcPts val="2250"/>
              </a:lnSpc>
            </a:pPr>
            <a:r>
              <a:rPr dirty="0" smtClean="0" baseline="-1449" sz="3000" spc="0">
                <a:solidFill>
                  <a:srgbClr val="E9FFFF"/>
                </a:solidFill>
                <a:latin typeface="Arial"/>
                <a:cs typeface="Arial"/>
              </a:rPr>
              <a:t>stan</a:t>
            </a:r>
            <a:r>
              <a:rPr dirty="0" smtClean="0" baseline="-1449" sz="3000" spc="4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baseline="-1449" sz="30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baseline="-1449" sz="3000" spc="4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baseline="-1449" sz="30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baseline="-1449" sz="3000" spc="-4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-1449" sz="30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baseline="-1449" sz="3000" spc="-9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baseline="-1449" sz="3000" spc="0">
                <a:solidFill>
                  <a:srgbClr val="E9FFFF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127304">
              <a:lnSpc>
                <a:spcPct val="95825"/>
              </a:lnSpc>
            </a:pPr>
            <a:r>
              <a:rPr dirty="0" smtClean="0" sz="1800" b="1">
                <a:solidFill>
                  <a:srgbClr val="99CC00"/>
                </a:solidFill>
                <a:latin typeface="Courier New"/>
                <a:cs typeface="Courier New"/>
              </a:rPr>
              <a:t>r001</a:t>
            </a:r>
            <a:r>
              <a:rPr dirty="0" smtClean="0" sz="1800" spc="-6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=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0x033f0</a:t>
            </a:r>
            <a:r>
              <a:rPr dirty="0" smtClean="0" sz="1800" spc="-3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E9FFFF"/>
                </a:solidFill>
                <a:latin typeface="Courier New"/>
                <a:cs typeface="Courier New"/>
              </a:rPr>
              <a:t>|</a:t>
            </a:r>
            <a:r>
              <a:rPr dirty="0" smtClean="0" sz="1800" spc="-9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0x033f0</a:t>
            </a:r>
            <a:r>
              <a:rPr dirty="0" smtClean="0" sz="1800" spc="-3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E9FFFF"/>
                </a:solidFill>
                <a:latin typeface="Courier New"/>
                <a:cs typeface="Courier New"/>
              </a:rPr>
              <a:t>|</a:t>
            </a:r>
            <a:r>
              <a:rPr dirty="0" smtClean="0" sz="1800" spc="-9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800" spc="0" b="1">
                <a:solidFill>
                  <a:srgbClr val="99CC00"/>
                </a:solidFill>
                <a:latin typeface="Courier New"/>
                <a:cs typeface="Courier New"/>
              </a:rPr>
              <a:t>0x033f0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622417" y="2233949"/>
            <a:ext cx="19687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dirty="0" smtClean="0" baseline="4904" sz="2700" spc="0" b="1">
                <a:solidFill>
                  <a:srgbClr val="E9FFFF"/>
                </a:solidFill>
                <a:latin typeface="Courier New"/>
                <a:cs typeface="Courier New"/>
              </a:rPr>
              <a:t>|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95213" y="2233949"/>
            <a:ext cx="101996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dirty="0" smtClean="0" baseline="4904" sz="2700" spc="0" b="1">
                <a:solidFill>
                  <a:srgbClr val="99CC00"/>
                </a:solidFill>
                <a:latin typeface="Courier New"/>
                <a:cs typeface="Courier New"/>
              </a:rPr>
              <a:t>0x033f0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5940" y="2799223"/>
            <a:ext cx="15265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78840" y="2799223"/>
            <a:ext cx="4673166" cy="572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6875">
              <a:lnSpc>
                <a:spcPts val="2325"/>
              </a:lnSpc>
              <a:spcBef>
                <a:spcPts val="116"/>
              </a:spcBef>
            </a:pPr>
            <a:r>
              <a:rPr dirty="0" smtClean="0" baseline="4348" sz="3000" spc="0">
                <a:solidFill>
                  <a:srgbClr val="E9FFFF"/>
                </a:solidFill>
                <a:latin typeface="Arial"/>
                <a:cs typeface="Arial"/>
              </a:rPr>
              <a:t>with</a:t>
            </a:r>
            <a:r>
              <a:rPr dirty="0" smtClean="0" baseline="4348" sz="3000" spc="-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4413" sz="3000" spc="0" b="1">
                <a:solidFill>
                  <a:srgbClr val="99CC00"/>
                </a:solidFill>
                <a:latin typeface="Courier New"/>
                <a:cs typeface="Courier New"/>
              </a:rPr>
              <a:t>–</a:t>
            </a:r>
            <a:r>
              <a:rPr dirty="0" smtClean="0" baseline="4413" sz="3000" spc="0" b="1">
                <a:solidFill>
                  <a:srgbClr val="99CC00"/>
                </a:solidFill>
                <a:latin typeface="Courier New"/>
                <a:cs typeface="Courier New"/>
              </a:rPr>
              <a:t>fstac</a:t>
            </a:r>
            <a:r>
              <a:rPr dirty="0" smtClean="0" baseline="4413" sz="3000" spc="-4" b="1">
                <a:solidFill>
                  <a:srgbClr val="99CC00"/>
                </a:solidFill>
                <a:latin typeface="Courier New"/>
                <a:cs typeface="Courier New"/>
              </a:rPr>
              <a:t>k</a:t>
            </a:r>
            <a:r>
              <a:rPr dirty="0" smtClean="0" baseline="4413" sz="3000" spc="-4" b="1">
                <a:solidFill>
                  <a:srgbClr val="99CC00"/>
                </a:solidFill>
                <a:latin typeface="Courier New"/>
                <a:cs typeface="Courier New"/>
              </a:rPr>
              <a:t>-</a:t>
            </a:r>
            <a:r>
              <a:rPr dirty="0" smtClean="0" baseline="4413" sz="3000" spc="0" b="1">
                <a:solidFill>
                  <a:srgbClr val="99CC00"/>
                </a:solidFill>
                <a:latin typeface="Courier New"/>
                <a:cs typeface="Courier New"/>
              </a:rPr>
              <a:t>check</a:t>
            </a:r>
            <a:r>
              <a:rPr dirty="0" smtClean="0" baseline="4348" sz="3000" spc="0">
                <a:solidFill>
                  <a:srgbClr val="E9FFFF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127304">
              <a:lnSpc>
                <a:spcPts val="2150"/>
              </a:lnSpc>
            </a:pPr>
            <a:r>
              <a:rPr dirty="0" smtClean="0" baseline="3269" sz="2700" b="1">
                <a:solidFill>
                  <a:srgbClr val="99CC00"/>
                </a:solidFill>
                <a:latin typeface="Courier New"/>
                <a:cs typeface="Courier New"/>
              </a:rPr>
              <a:t>r001</a:t>
            </a:r>
            <a:r>
              <a:rPr dirty="0" smtClean="0" baseline="3269" sz="2700" spc="-6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baseline="3220" sz="2700" spc="0">
                <a:solidFill>
                  <a:srgbClr val="E9FFFF"/>
                </a:solidFill>
                <a:latin typeface="Arial"/>
                <a:cs typeface="Arial"/>
              </a:rPr>
              <a:t>=</a:t>
            </a:r>
            <a:r>
              <a:rPr dirty="0" smtClean="0" baseline="3220" sz="27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3269" sz="2700" spc="0" b="1">
                <a:solidFill>
                  <a:srgbClr val="99CC00"/>
                </a:solidFill>
                <a:latin typeface="Courier New"/>
                <a:cs typeface="Courier New"/>
              </a:rPr>
              <a:t>0x03ff0</a:t>
            </a:r>
            <a:r>
              <a:rPr dirty="0" smtClean="0" baseline="3269" sz="2700" spc="-3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baseline="3269" sz="2700" spc="0" b="1">
                <a:solidFill>
                  <a:srgbClr val="E9FFFF"/>
                </a:solidFill>
                <a:latin typeface="Courier New"/>
                <a:cs typeface="Courier New"/>
              </a:rPr>
              <a:t>|</a:t>
            </a:r>
            <a:r>
              <a:rPr dirty="0" smtClean="0" baseline="3269" sz="2700" spc="-9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baseline="3269" sz="2700" spc="0" b="1">
                <a:solidFill>
                  <a:srgbClr val="4FFFFF"/>
                </a:solidFill>
                <a:latin typeface="Courier New"/>
                <a:cs typeface="Courier New"/>
              </a:rPr>
              <a:t>0x04c00</a:t>
            </a:r>
            <a:r>
              <a:rPr dirty="0" smtClean="0" baseline="3269" sz="2700" spc="-34" b="1">
                <a:solidFill>
                  <a:srgbClr val="4FFFFF"/>
                </a:solidFill>
                <a:latin typeface="Courier New"/>
                <a:cs typeface="Courier New"/>
              </a:rPr>
              <a:t> </a:t>
            </a:r>
            <a:r>
              <a:rPr dirty="0" smtClean="0" baseline="3269" sz="2700" spc="0" b="1">
                <a:solidFill>
                  <a:srgbClr val="E9FFFF"/>
                </a:solidFill>
                <a:latin typeface="Courier New"/>
                <a:cs typeface="Courier New"/>
              </a:rPr>
              <a:t>|</a:t>
            </a:r>
            <a:r>
              <a:rPr dirty="0" smtClean="0" baseline="3269" sz="2700" spc="-9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baseline="3269" sz="2700" spc="0" b="1">
                <a:solidFill>
                  <a:srgbClr val="99CC00"/>
                </a:solidFill>
                <a:latin typeface="Courier New"/>
                <a:cs typeface="Courier New"/>
              </a:rPr>
              <a:t>0x03ff0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22417" y="3118123"/>
            <a:ext cx="19687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dirty="0" smtClean="0" baseline="4904" sz="2700" spc="0" b="1">
                <a:solidFill>
                  <a:srgbClr val="E9FFFF"/>
                </a:solidFill>
                <a:latin typeface="Courier New"/>
                <a:cs typeface="Courier New"/>
              </a:rPr>
              <a:t>|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95213" y="3118123"/>
            <a:ext cx="101996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dirty="0" smtClean="0" baseline="4904" sz="2700" spc="0" b="1">
                <a:solidFill>
                  <a:srgbClr val="99CC00"/>
                </a:solidFill>
                <a:latin typeface="Courier New"/>
                <a:cs typeface="Courier New"/>
              </a:rPr>
              <a:t>0x03ff0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91920" y="3652917"/>
            <a:ext cx="3128456" cy="2990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25"/>
              </a:lnSpc>
              <a:spcBef>
                <a:spcPts val="116"/>
              </a:spcBef>
            </a:pPr>
            <a:r>
              <a:rPr dirty="0" smtClean="0" baseline="4413" sz="3000" b="1">
                <a:solidFill>
                  <a:srgbClr val="4FFFFF"/>
                </a:solidFill>
                <a:latin typeface="Courier New"/>
                <a:cs typeface="Courier New"/>
              </a:rPr>
              <a:t>0x4c00</a:t>
            </a:r>
            <a:r>
              <a:rPr dirty="0" smtClean="0" baseline="4413" sz="3000" spc="-650" b="1">
                <a:solidFill>
                  <a:srgbClr val="4FFFFF"/>
                </a:solidFill>
                <a:latin typeface="Courier New"/>
                <a:cs typeface="Courier New"/>
              </a:rPr>
              <a:t> </a:t>
            </a:r>
            <a:r>
              <a:rPr dirty="0" smtClean="0" baseline="4348" sz="3000" spc="0">
                <a:solidFill>
                  <a:srgbClr val="E9FFFF"/>
                </a:solidFill>
                <a:latin typeface="Arial"/>
                <a:cs typeface="Arial"/>
              </a:rPr>
              <a:t>=</a:t>
            </a:r>
            <a:r>
              <a:rPr dirty="0" smtClean="0" baseline="4348" sz="3000" spc="-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4348" sz="3000" spc="0">
                <a:solidFill>
                  <a:srgbClr val="E9FFFF"/>
                </a:solidFill>
                <a:latin typeface="Arial"/>
                <a:cs typeface="Arial"/>
              </a:rPr>
              <a:t>19k</a:t>
            </a:r>
            <a:r>
              <a:rPr dirty="0" smtClean="0" baseline="4348" sz="30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4348" sz="3000" spc="0">
                <a:solidFill>
                  <a:srgbClr val="E9FFFF"/>
                </a:solidFill>
                <a:latin typeface="Arial"/>
                <a:cs typeface="Arial"/>
              </a:rPr>
              <a:t>of</a:t>
            </a:r>
            <a:r>
              <a:rPr dirty="0" smtClean="0" baseline="4348" sz="30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4348" sz="3000" spc="0">
                <a:solidFill>
                  <a:srgbClr val="E9FFFF"/>
                </a:solidFill>
                <a:latin typeface="Arial"/>
                <a:cs typeface="Arial"/>
              </a:rPr>
              <a:t>sta</a:t>
            </a:r>
            <a:r>
              <a:rPr dirty="0" smtClean="0" baseline="4348" sz="3000" spc="4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baseline="4348" sz="3000" spc="0">
                <a:solidFill>
                  <a:srgbClr val="E9FFFF"/>
                </a:solidFill>
                <a:latin typeface="Arial"/>
                <a:cs typeface="Arial"/>
              </a:rPr>
              <a:t>k</a:t>
            </a:r>
            <a:r>
              <a:rPr dirty="0" smtClean="0" baseline="4348" sz="3000" spc="-3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4348" sz="3000" spc="0">
                <a:solidFill>
                  <a:srgbClr val="E9FFFF"/>
                </a:solidFill>
                <a:latin typeface="Arial"/>
                <a:cs typeface="Arial"/>
              </a:rPr>
              <a:t>free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5940" y="4262651"/>
            <a:ext cx="152806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78840" y="4262651"/>
            <a:ext cx="1895707" cy="2994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25"/>
              </a:lnSpc>
              <a:spcBef>
                <a:spcPts val="116"/>
              </a:spcBef>
            </a:pPr>
            <a:r>
              <a:rPr dirty="0" smtClean="0" baseline="4348" sz="3000" spc="0">
                <a:solidFill>
                  <a:srgbClr val="E9FFFF"/>
                </a:solidFill>
                <a:latin typeface="Arial"/>
                <a:cs typeface="Arial"/>
              </a:rPr>
              <a:t>prolog:</a:t>
            </a:r>
            <a:r>
              <a:rPr dirty="0" smtClean="0" baseline="4348" sz="3000" spc="513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4413" sz="3000" spc="-4" b="1">
                <a:solidFill>
                  <a:srgbClr val="99CC00"/>
                </a:solidFill>
                <a:latin typeface="Courier New"/>
                <a:cs typeface="Courier New"/>
              </a:rPr>
              <a:t>r001.y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60675" y="4281864"/>
            <a:ext cx="2959620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5"/>
              </a:lnSpc>
              <a:spcBef>
                <a:spcPts val="108"/>
              </a:spcBef>
            </a:pPr>
            <a:r>
              <a:rPr dirty="0" smtClean="0" baseline="4413" sz="3000" spc="-4" b="1">
                <a:solidFill>
                  <a:srgbClr val="99CC00"/>
                </a:solidFill>
                <a:latin typeface="Courier New"/>
                <a:cs typeface="Courier New"/>
              </a:rPr>
              <a:t>-</a:t>
            </a:r>
            <a:r>
              <a:rPr dirty="0" smtClean="0" baseline="4413" sz="3000" spc="0" b="1">
                <a:solidFill>
                  <a:srgbClr val="99CC00"/>
                </a:solidFill>
                <a:latin typeface="Courier New"/>
                <a:cs typeface="Courier New"/>
              </a:rPr>
              <a:t>=</a:t>
            </a:r>
            <a:r>
              <a:rPr dirty="0" smtClean="0" baseline="4413" sz="30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baseline="4413" sz="3000" spc="-4" b="1">
                <a:solidFill>
                  <a:srgbClr val="99CC00"/>
                </a:solidFill>
                <a:latin typeface="Courier New"/>
                <a:cs typeface="Courier New"/>
              </a:rPr>
              <a:t>stack_frame_size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91970" y="4586888"/>
            <a:ext cx="2197325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5"/>
              </a:lnSpc>
              <a:spcBef>
                <a:spcPts val="108"/>
              </a:spcBef>
            </a:pPr>
            <a:r>
              <a:rPr dirty="0" smtClean="0" baseline="4413" sz="3000" spc="0" b="1">
                <a:solidFill>
                  <a:srgbClr val="99CC00"/>
                </a:solidFill>
                <a:latin typeface="Courier New"/>
                <a:cs typeface="Courier New"/>
              </a:rPr>
              <a:t>halt</a:t>
            </a:r>
            <a:r>
              <a:rPr dirty="0" smtClean="0" baseline="4413" sz="30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baseline="4413" sz="3000" spc="0" b="1">
                <a:solidFill>
                  <a:srgbClr val="99CC00"/>
                </a:solidFill>
                <a:latin typeface="Courier New"/>
                <a:cs typeface="Courier New"/>
              </a:rPr>
              <a:t>if</a:t>
            </a:r>
            <a:r>
              <a:rPr dirty="0" smtClean="0" baseline="4413" sz="30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baseline="4413" sz="3000" spc="0" b="1">
                <a:solidFill>
                  <a:srgbClr val="99CC00"/>
                </a:solidFill>
                <a:latin typeface="Courier New"/>
                <a:cs typeface="Courier New"/>
              </a:rPr>
              <a:t>r001.y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78351" y="4586888"/>
            <a:ext cx="520825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5"/>
              </a:lnSpc>
              <a:spcBef>
                <a:spcPts val="108"/>
              </a:spcBef>
            </a:pPr>
            <a:r>
              <a:rPr dirty="0" smtClean="0" baseline="4413" sz="3000" spc="0" b="1">
                <a:solidFill>
                  <a:srgbClr val="99CC00"/>
                </a:solidFill>
                <a:latin typeface="Courier New"/>
                <a:cs typeface="Courier New"/>
              </a:rPr>
              <a:t>–</a:t>
            </a:r>
            <a:r>
              <a:rPr dirty="0" smtClean="0" baseline="4413" sz="3000" spc="0" b="1">
                <a:solidFill>
                  <a:srgbClr val="99CC00"/>
                </a:solidFill>
                <a:latin typeface="Courier New"/>
                <a:cs typeface="Courier New"/>
              </a:rPr>
              <a:t>ve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4872498"/>
            <a:ext cx="152654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8840" y="4872498"/>
            <a:ext cx="1798858" cy="2990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25"/>
              </a:lnSpc>
              <a:spcBef>
                <a:spcPts val="116"/>
              </a:spcBef>
            </a:pPr>
            <a:r>
              <a:rPr dirty="0" smtClean="0" baseline="4348" sz="3000" spc="0">
                <a:solidFill>
                  <a:srgbClr val="E9FFFF"/>
                </a:solidFill>
                <a:latin typeface="Arial"/>
                <a:cs typeface="Arial"/>
              </a:rPr>
              <a:t>epilog:</a:t>
            </a:r>
            <a:r>
              <a:rPr dirty="0" smtClean="0" baseline="4348" sz="3000" spc="-2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4413" sz="3000" spc="0" b="1">
                <a:solidFill>
                  <a:srgbClr val="99CC00"/>
                </a:solidFill>
                <a:latin typeface="Courier New"/>
                <a:cs typeface="Courier New"/>
              </a:rPr>
              <a:t>r0</a:t>
            </a:r>
            <a:r>
              <a:rPr dirty="0" smtClean="0" baseline="4413" sz="3000" spc="-9" b="1">
                <a:solidFill>
                  <a:srgbClr val="99CC00"/>
                </a:solidFill>
                <a:latin typeface="Courier New"/>
                <a:cs typeface="Courier New"/>
              </a:rPr>
              <a:t>0</a:t>
            </a:r>
            <a:r>
              <a:rPr dirty="0" smtClean="0" baseline="4413" sz="3000" spc="0" b="1">
                <a:solidFill>
                  <a:srgbClr val="99CC00"/>
                </a:solidFill>
                <a:latin typeface="Courier New"/>
                <a:cs typeface="Courier New"/>
              </a:rPr>
              <a:t>1.y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63873" y="4891688"/>
            <a:ext cx="2958884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5"/>
              </a:lnSpc>
              <a:spcBef>
                <a:spcPts val="108"/>
              </a:spcBef>
            </a:pPr>
            <a:r>
              <a:rPr dirty="0" smtClean="0" baseline="4413" sz="3000" spc="0" b="1">
                <a:solidFill>
                  <a:srgbClr val="99CC00"/>
                </a:solidFill>
                <a:latin typeface="Courier New"/>
                <a:cs typeface="Courier New"/>
              </a:rPr>
              <a:t>+=</a:t>
            </a:r>
            <a:r>
              <a:rPr dirty="0" smtClean="0" baseline="4413" sz="30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baseline="4413" sz="3000" spc="0" b="1">
                <a:solidFill>
                  <a:srgbClr val="99CC00"/>
                </a:solidFill>
                <a:latin typeface="Courier New"/>
                <a:cs typeface="Courier New"/>
              </a:rPr>
              <a:t>st</a:t>
            </a:r>
            <a:r>
              <a:rPr dirty="0" smtClean="0" baseline="4413" sz="3000" spc="-9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baseline="4413" sz="3000" spc="0" b="1">
                <a:solidFill>
                  <a:srgbClr val="99CC00"/>
                </a:solidFill>
                <a:latin typeface="Courier New"/>
                <a:cs typeface="Courier New"/>
              </a:rPr>
              <a:t>ck</a:t>
            </a:r>
            <a:r>
              <a:rPr dirty="0" smtClean="0" baseline="4413" sz="3000" spc="-9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baseline="4413" sz="3000" spc="0" b="1">
                <a:solidFill>
                  <a:srgbClr val="99CC00"/>
                </a:solidFill>
                <a:latin typeface="Courier New"/>
                <a:cs typeface="Courier New"/>
              </a:rPr>
              <a:t>fr</a:t>
            </a:r>
            <a:r>
              <a:rPr dirty="0" smtClean="0" baseline="4413" sz="3000" spc="-9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baseline="4413" sz="3000" spc="0" b="1">
                <a:solidFill>
                  <a:srgbClr val="99CC00"/>
                </a:solidFill>
                <a:latin typeface="Courier New"/>
                <a:cs typeface="Courier New"/>
              </a:rPr>
              <a:t>me</a:t>
            </a:r>
            <a:r>
              <a:rPr dirty="0" smtClean="0" baseline="4413" sz="3000" spc="-9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baseline="4413" sz="3000" spc="0" b="1">
                <a:solidFill>
                  <a:srgbClr val="99CC00"/>
                </a:solidFill>
                <a:latin typeface="Courier New"/>
                <a:cs typeface="Courier New"/>
              </a:rPr>
              <a:t>si</a:t>
            </a:r>
            <a:r>
              <a:rPr dirty="0" smtClean="0" baseline="4413" sz="3000" spc="-9" b="1">
                <a:solidFill>
                  <a:srgbClr val="99CC00"/>
                </a:solidFill>
                <a:latin typeface="Courier New"/>
                <a:cs typeface="Courier New"/>
              </a:rPr>
              <a:t>z</a:t>
            </a:r>
            <a:r>
              <a:rPr dirty="0" smtClean="0" baseline="4413" sz="3000" spc="0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5485153"/>
            <a:ext cx="152806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840" y="5485153"/>
            <a:ext cx="5112895" cy="5239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85"/>
              </a:lnSpc>
              <a:spcBef>
                <a:spcPts val="104"/>
              </a:spcBef>
            </a:pPr>
            <a:r>
              <a:rPr dirty="0" smtClean="0" baseline="-1449" sz="3000" spc="0">
                <a:solidFill>
                  <a:srgbClr val="E9FFFF"/>
                </a:solidFill>
                <a:latin typeface="Arial"/>
                <a:cs typeface="Arial"/>
              </a:rPr>
              <a:t>useful</a:t>
            </a:r>
            <a:r>
              <a:rPr dirty="0" smtClean="0" baseline="-1449" sz="3000" spc="-2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-1449" sz="3000" spc="0">
                <a:solidFill>
                  <a:srgbClr val="E9FFFF"/>
                </a:solidFill>
                <a:latin typeface="Arial"/>
                <a:cs typeface="Arial"/>
              </a:rPr>
              <a:t>-</a:t>
            </a:r>
            <a:r>
              <a:rPr dirty="0" smtClean="0" baseline="-1449" sz="3000" spc="-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-1449" sz="3000" spc="0">
                <a:solidFill>
                  <a:srgbClr val="E9FFFF"/>
                </a:solidFill>
                <a:latin typeface="Arial"/>
                <a:cs typeface="Arial"/>
              </a:rPr>
              <a:t>but</a:t>
            </a:r>
            <a:r>
              <a:rPr dirty="0" smtClean="0" baseline="-1449" sz="30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-1449" sz="3000" spc="0">
                <a:solidFill>
                  <a:srgbClr val="E9FFFF"/>
                </a:solidFill>
                <a:latin typeface="Arial"/>
                <a:cs typeface="Arial"/>
              </a:rPr>
              <a:t>if</a:t>
            </a:r>
            <a:r>
              <a:rPr dirty="0" smtClean="0" baseline="-1449" sz="30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-1449" sz="3000" spc="-9">
                <a:solidFill>
                  <a:srgbClr val="E9FFFF"/>
                </a:solidFill>
                <a:latin typeface="Arial"/>
                <a:cs typeface="Arial"/>
              </a:rPr>
              <a:t>y</a:t>
            </a:r>
            <a:r>
              <a:rPr dirty="0" smtClean="0" baseline="-1449" sz="3000" spc="0">
                <a:solidFill>
                  <a:srgbClr val="E9FFFF"/>
                </a:solidFill>
                <a:latin typeface="Arial"/>
                <a:cs typeface="Arial"/>
              </a:rPr>
              <a:t>ou’re</a:t>
            </a:r>
            <a:r>
              <a:rPr dirty="0" smtClean="0" baseline="-1449" sz="3000" spc="-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-1449" sz="30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baseline="-1449" sz="3000" spc="-9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baseline="-1449" sz="3000" spc="0">
                <a:solidFill>
                  <a:srgbClr val="E9FFFF"/>
                </a:solidFill>
                <a:latin typeface="Arial"/>
                <a:cs typeface="Arial"/>
              </a:rPr>
              <a:t>ght</a:t>
            </a:r>
            <a:r>
              <a:rPr dirty="0" smtClean="0" baseline="-1449" sz="30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-1449" sz="3000" spc="0">
                <a:solidFill>
                  <a:srgbClr val="E9FFFF"/>
                </a:solidFill>
                <a:latin typeface="Arial"/>
                <a:cs typeface="Arial"/>
              </a:rPr>
              <a:t>on</a:t>
            </a:r>
            <a:r>
              <a:rPr dirty="0" smtClean="0" baseline="-1449" sz="30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-1449" sz="3000" spc="0">
                <a:solidFill>
                  <a:srgbClr val="E9FFFF"/>
                </a:solidFill>
                <a:latin typeface="Arial"/>
                <a:cs typeface="Arial"/>
              </a:rPr>
              <a:t>spac</a:t>
            </a:r>
            <a:r>
              <a:rPr dirty="0" smtClean="0" baseline="-1449" sz="3000" spc="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baseline="-1449" sz="3000" spc="0">
                <a:solidFill>
                  <a:srgbClr val="E9FFFF"/>
                </a:solidFill>
                <a:latin typeface="Arial"/>
                <a:cs typeface="Arial"/>
              </a:rPr>
              <a:t>,</a:t>
            </a:r>
            <a:r>
              <a:rPr dirty="0" smtClean="0" baseline="-1449" sz="3000" spc="-4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-1449" sz="3000" spc="0">
                <a:solidFill>
                  <a:srgbClr val="E9FFFF"/>
                </a:solidFill>
                <a:latin typeface="Arial"/>
                <a:cs typeface="Arial"/>
              </a:rPr>
              <a:t>the</a:t>
            </a:r>
            <a:r>
              <a:rPr dirty="0" smtClean="0" baseline="-1449" sz="30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-1449" sz="3000" spc="0">
                <a:solidFill>
                  <a:srgbClr val="E9FFFF"/>
                </a:solidFill>
                <a:latin typeface="Arial"/>
                <a:cs typeface="Arial"/>
              </a:rPr>
              <a:t>act</a:t>
            </a:r>
            <a:r>
              <a:rPr dirty="0" smtClean="0" baseline="-1449" sz="30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-1449" sz="3000" spc="0">
                <a:solidFill>
                  <a:srgbClr val="E9FFFF"/>
                </a:solidFill>
                <a:latin typeface="Arial"/>
                <a:cs typeface="Arial"/>
              </a:rPr>
              <a:t>of</a:t>
            </a:r>
            <a:endParaRPr sz="2000">
              <a:latin typeface="Arial"/>
              <a:cs typeface="Arial"/>
            </a:endParaRPr>
          </a:p>
          <a:p>
            <a:pPr marL="12700" marR="43811">
              <a:lnSpc>
                <a:spcPts val="1985"/>
              </a:lnSpc>
            </a:pPr>
            <a:r>
              <a:rPr dirty="0" smtClean="0" baseline="1449" sz="3000" spc="0">
                <a:solidFill>
                  <a:srgbClr val="E9FFFF"/>
                </a:solidFill>
                <a:latin typeface="Arial"/>
                <a:cs typeface="Arial"/>
              </a:rPr>
              <a:t>you</a:t>
            </a:r>
            <a:r>
              <a:rPr dirty="0" smtClean="0" baseline="1449" sz="30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1449" sz="3000" spc="0">
                <a:solidFill>
                  <a:srgbClr val="E9FFFF"/>
                </a:solidFill>
                <a:latin typeface="Arial"/>
                <a:cs typeface="Arial"/>
              </a:rPr>
              <a:t>over</a:t>
            </a:r>
            <a:r>
              <a:rPr dirty="0" smtClean="0" baseline="1449" sz="3000" spc="-2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1449" sz="3000" spc="0">
                <a:solidFill>
                  <a:srgbClr val="E9FFFF"/>
                </a:solidFill>
                <a:latin typeface="Arial"/>
                <a:cs typeface="Arial"/>
              </a:rPr>
              <a:t>the</a:t>
            </a:r>
            <a:r>
              <a:rPr dirty="0" smtClean="0" baseline="1449" sz="30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1449" sz="3000" spc="0">
                <a:solidFill>
                  <a:srgbClr val="E9FFFF"/>
                </a:solidFill>
                <a:latin typeface="Arial"/>
                <a:cs typeface="Arial"/>
              </a:rPr>
              <a:t>edg</a:t>
            </a:r>
            <a:r>
              <a:rPr dirty="0" smtClean="0" baseline="1449" sz="3000" spc="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baseline="1449" sz="3000" spc="0">
                <a:solidFill>
                  <a:srgbClr val="E9FFFF"/>
                </a:solidFill>
                <a:latin typeface="Arial"/>
                <a:cs typeface="Arial"/>
              </a:rPr>
              <a:t>!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0304" y="5485153"/>
            <a:ext cx="1036752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turning</a:t>
            </a:r>
            <a:r>
              <a:rPr dirty="0" smtClean="0" sz="20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it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33763" y="5485153"/>
            <a:ext cx="826531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on</a:t>
            </a:r>
            <a:r>
              <a:rPr dirty="0" smtClean="0" sz="2000" spc="-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can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864452" y="5485153"/>
            <a:ext cx="616056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push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457200" y="1828798"/>
            <a:ext cx="8229600" cy="4913376"/>
          </a:xfrm>
          <a:custGeom>
            <a:avLst/>
            <a:gdLst/>
            <a:ahLst/>
            <a:cxnLst/>
            <a:rect l="l" t="t" r="r" b="b"/>
            <a:pathLst>
              <a:path w="8229600" h="4913376">
                <a:moveTo>
                  <a:pt x="0" y="4913376"/>
                </a:moveTo>
                <a:lnTo>
                  <a:pt x="8229600" y="4913376"/>
                </a:lnTo>
                <a:lnTo>
                  <a:pt x="8229600" y="0"/>
                </a:lnTo>
                <a:lnTo>
                  <a:pt x="0" y="0"/>
                </a:lnTo>
                <a:lnTo>
                  <a:pt x="0" y="49133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457200" y="1828800"/>
            <a:ext cx="8229600" cy="1143000"/>
          </a:xfrm>
          <a:custGeom>
            <a:avLst/>
            <a:gdLst/>
            <a:ahLst/>
            <a:cxnLst/>
            <a:rect l="l" t="t" r="r" b="b"/>
            <a:pathLst>
              <a:path w="8229600" h="1143000">
                <a:moveTo>
                  <a:pt x="0" y="1143000"/>
                </a:moveTo>
                <a:lnTo>
                  <a:pt x="8229600" y="1143000"/>
                </a:lnTo>
                <a:lnTo>
                  <a:pt x="82296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ln w="381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78840" y="589080"/>
            <a:ext cx="3651963" cy="11020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144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job</a:t>
            </a:r>
            <a:r>
              <a:rPr dirty="0" smtClean="0" sz="4400" spc="-4">
                <a:solidFill>
                  <a:srgbClr val="4FFFFF"/>
                </a:solidFill>
                <a:latin typeface="Arial"/>
                <a:cs typeface="Arial"/>
              </a:rPr>
              <a:t>-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manager</a:t>
            </a:r>
            <a:endParaRPr sz="4400">
              <a:latin typeface="Arial"/>
              <a:cs typeface="Arial"/>
            </a:endParaRPr>
          </a:p>
          <a:p>
            <a:pPr marL="12700" marR="83941">
              <a:lnSpc>
                <a:spcPct val="95825"/>
              </a:lnSpc>
              <a:spcBef>
                <a:spcPts val="587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sy</a:t>
            </a:r>
            <a:r>
              <a:rPr dirty="0" smtClean="0" sz="2800" spc="-6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wai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g: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4235" y="589080"/>
            <a:ext cx="3373276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jo</a:t>
            </a:r>
            <a:r>
              <a:rPr dirty="0" smtClean="0" sz="4400" spc="-9">
                <a:solidFill>
                  <a:srgbClr val="4FFFFF"/>
                </a:solidFill>
                <a:latin typeface="Arial"/>
                <a:cs typeface="Arial"/>
              </a:rPr>
              <a:t>b</a:t>
            </a:r>
            <a:r>
              <a:rPr dirty="0" smtClean="0" sz="4400" spc="-4">
                <a:solidFill>
                  <a:srgbClr val="4FFFFF"/>
                </a:solidFill>
                <a:latin typeface="Arial"/>
                <a:cs typeface="Arial"/>
              </a:rPr>
              <a:t>-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triggering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310685"/>
            <a:ext cx="202946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828800"/>
            <a:ext cx="8229600" cy="1143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94401"/>
              </a:lnSpc>
              <a:spcBef>
                <a:spcPts val="434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while(1)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94401"/>
              </a:lnSpc>
              <a:spcBef>
                <a:spcPts val="430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408431">
              <a:lnSpc>
                <a:spcPct val="94401"/>
              </a:lnSpc>
              <a:spcBef>
                <a:spcPts val="430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d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m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in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r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i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g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b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f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f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r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d</a:t>
            </a:r>
            <a:r>
              <a:rPr dirty="0" smtClean="0" sz="1400" spc="-3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f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om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P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P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endParaRPr sz="1400">
              <a:latin typeface="Courier New"/>
              <a:cs typeface="Courier New"/>
            </a:endParaRPr>
          </a:p>
          <a:p>
            <a:pPr marL="408431">
              <a:lnSpc>
                <a:spcPct val="94401"/>
              </a:lnSpc>
              <a:spcBef>
                <a:spcPts val="430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y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nc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d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m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7200" y="2971800"/>
            <a:ext cx="8229600" cy="37703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17"/>
              </a:spcBef>
            </a:pPr>
            <a:endParaRPr sz="500"/>
          </a:p>
          <a:p>
            <a:pPr marL="408431">
              <a:lnSpc>
                <a:spcPct val="94401"/>
              </a:lnSpc>
              <a:spcBef>
                <a:spcPts val="1000"/>
              </a:spcBef>
            </a:pP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if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(ring_buffer_start</a:t>
            </a:r>
            <a:r>
              <a:rPr dirty="0" smtClean="0" sz="1400" spc="-5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!=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ring_buffer_end)</a:t>
            </a:r>
            <a:endParaRPr sz="1400">
              <a:latin typeface="Courier New"/>
              <a:cs typeface="Courier New"/>
            </a:endParaRPr>
          </a:p>
          <a:p>
            <a:pPr marL="408431">
              <a:lnSpc>
                <a:spcPct val="94401"/>
              </a:lnSpc>
              <a:spcBef>
                <a:spcPts val="430"/>
              </a:spcBef>
            </a:pP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622096">
              <a:lnSpc>
                <a:spcPct val="94401"/>
              </a:lnSpc>
              <a:spcBef>
                <a:spcPts val="430"/>
              </a:spcBef>
            </a:pP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b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a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k;</a:t>
            </a:r>
            <a:r>
              <a:rPr dirty="0" smtClean="0" sz="1400" spc="8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/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/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we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h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a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ve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n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w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j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o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b</a:t>
            </a:r>
            <a:endParaRPr sz="1400">
              <a:latin typeface="Courier New"/>
              <a:cs typeface="Courier New"/>
            </a:endParaRPr>
          </a:p>
          <a:p>
            <a:pPr marL="408431">
              <a:lnSpc>
                <a:spcPct val="94401"/>
              </a:lnSpc>
              <a:spcBef>
                <a:spcPts val="430"/>
              </a:spcBef>
            </a:pP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408431">
              <a:lnSpc>
                <a:spcPct val="95825"/>
              </a:lnSpc>
              <a:spcBef>
                <a:spcPts val="2337"/>
              </a:spcBef>
            </a:pP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delay();</a:t>
            </a:r>
            <a:r>
              <a:rPr dirty="0" smtClean="0" sz="1400" spc="8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Arial"/>
                <a:cs typeface="Arial"/>
              </a:rPr>
              <a:t>←</a:t>
            </a:r>
            <a:r>
              <a:rPr dirty="0" smtClean="0" sz="1400" spc="0" b="1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dirty="0" smtClean="0" sz="1400" spc="-4" b="1">
                <a:solidFill>
                  <a:srgbClr val="808080"/>
                </a:solidFill>
                <a:latin typeface="Arial"/>
                <a:cs typeface="Arial"/>
              </a:rPr>
              <a:t>p</a:t>
            </a:r>
            <a:r>
              <a:rPr dirty="0" smtClean="0" sz="1400" spc="4" b="1">
                <a:solidFill>
                  <a:srgbClr val="808080"/>
                </a:solidFill>
                <a:latin typeface="Arial"/>
                <a:cs typeface="Arial"/>
              </a:rPr>
              <a:t>i</a:t>
            </a:r>
            <a:r>
              <a:rPr dirty="0" smtClean="0" sz="1400" spc="0" b="1">
                <a:solidFill>
                  <a:srgbClr val="808080"/>
                </a:solidFill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  <a:p>
            <a:pPr marL="91440">
              <a:lnSpc>
                <a:spcPct val="94401"/>
              </a:lnSpc>
              <a:spcBef>
                <a:spcPts val="395"/>
              </a:spcBef>
            </a:pP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94401"/>
              </a:lnSpc>
              <a:spcBef>
                <a:spcPts val="2446"/>
              </a:spcBef>
            </a:pP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//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g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ab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j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o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b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at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i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n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g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_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b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u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f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f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_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s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t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a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rt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94401"/>
              </a:lnSpc>
              <a:spcBef>
                <a:spcPts val="2448"/>
              </a:spcBef>
            </a:pP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ring_buffer_start</a:t>
            </a:r>
            <a:r>
              <a:rPr dirty="0" smtClean="0" sz="1400" spc="-6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=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((ring_buffer_start</a:t>
            </a:r>
            <a:r>
              <a:rPr dirty="0" smtClean="0" sz="1400" spc="-5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+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1)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&amp;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ring_buffer_size_mask);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94401"/>
              </a:lnSpc>
              <a:spcBef>
                <a:spcPts val="430"/>
              </a:spcBef>
            </a:pP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d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m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a</a:t>
            </a:r>
            <a:r>
              <a:rPr dirty="0" smtClean="0" sz="1400" spc="-25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o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u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t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i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n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g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_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b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u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f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f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_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s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t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a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t</a:t>
            </a:r>
            <a:r>
              <a:rPr dirty="0" smtClean="0" sz="1400" spc="-3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to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P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P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U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94401"/>
              </a:lnSpc>
              <a:spcBef>
                <a:spcPts val="2446"/>
              </a:spcBef>
            </a:pP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//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p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o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c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s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s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j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o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b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228600" y="3424237"/>
            <a:ext cx="8763000" cy="2835275"/>
          </a:xfrm>
          <a:custGeom>
            <a:avLst/>
            <a:gdLst/>
            <a:ahLst/>
            <a:cxnLst/>
            <a:rect l="l" t="t" r="r" b="b"/>
            <a:pathLst>
              <a:path w="8763000" h="2835275">
                <a:moveTo>
                  <a:pt x="0" y="2835275"/>
                </a:moveTo>
                <a:lnTo>
                  <a:pt x="8763000" y="2835275"/>
                </a:lnTo>
                <a:lnTo>
                  <a:pt x="8763000" y="0"/>
                </a:lnTo>
                <a:lnTo>
                  <a:pt x="0" y="0"/>
                </a:lnTo>
                <a:lnTo>
                  <a:pt x="0" y="28352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78840" y="589080"/>
            <a:ext cx="6491792" cy="2639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71114" marR="53263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trace</a:t>
            </a:r>
            <a:endParaRPr sz="4400">
              <a:latin typeface="Arial"/>
              <a:cs typeface="Arial"/>
            </a:endParaRPr>
          </a:p>
          <a:p>
            <a:pPr marL="12700" marR="53263">
              <a:lnSpc>
                <a:spcPct val="95825"/>
              </a:lnSpc>
              <a:spcBef>
                <a:spcPts val="3599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tr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ce</a:t>
            </a:r>
            <a:r>
              <a:rPr dirty="0" smtClean="0" sz="3200" spc="-2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w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ro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gh</a:t>
            </a:r>
            <a:r>
              <a:rPr dirty="0" smtClean="0" sz="3200" spc="-2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your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le</a:t>
            </a:r>
            <a:endParaRPr sz="3200">
              <a:latin typeface="Arial"/>
              <a:cs typeface="Arial"/>
            </a:endParaRPr>
          </a:p>
          <a:p>
            <a:pPr marL="127304">
              <a:lnSpc>
                <a:spcPct val="95825"/>
              </a:lnSpc>
              <a:spcBef>
                <a:spcPts val="823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r>
              <a:rPr dirty="0" smtClean="0" sz="2800" spc="-9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-66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of</a:t>
            </a:r>
            <a:r>
              <a:rPr dirty="0" smtClean="0" sz="2800" spc="-23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ou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t,</a:t>
            </a:r>
            <a:r>
              <a:rPr dirty="0" smtClean="0" sz="2800" spc="-7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ut</a:t>
            </a:r>
            <a:r>
              <a:rPr dirty="0" smtClean="0" sz="2800" spc="-38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-4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-3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v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y</a:t>
            </a:r>
            <a:r>
              <a:rPr dirty="0" smtClean="0" sz="2800" spc="-52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us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ful</a:t>
            </a:r>
            <a:endParaRPr sz="2800">
              <a:latin typeface="Arial"/>
              <a:cs typeface="Arial"/>
            </a:endParaRPr>
          </a:p>
          <a:p>
            <a:pPr marL="12700" marR="53263">
              <a:lnSpc>
                <a:spcPct val="95825"/>
              </a:lnSpc>
              <a:spcBef>
                <a:spcPts val="919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TRACE</a:t>
            </a:r>
            <a:r>
              <a:rPr dirty="0" smtClean="0" sz="32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cro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(comp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les</a:t>
            </a:r>
            <a:r>
              <a:rPr dirty="0" smtClean="0" sz="3200" spc="-2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t)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698600"/>
            <a:ext cx="229006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796381"/>
            <a:ext cx="228853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28600" y="3424237"/>
            <a:ext cx="8763000" cy="2835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9">
              <a:lnSpc>
                <a:spcPct val="94401"/>
              </a:lnSpc>
              <a:spcBef>
                <a:spcPts val="465"/>
              </a:spcBef>
            </a:pPr>
            <a:r>
              <a:rPr dirty="0" smtClean="0" sz="2000" spc="0" b="1">
                <a:solidFill>
                  <a:srgbClr val="58B4BA"/>
                </a:solidFill>
                <a:latin typeface="Courier New"/>
                <a:cs typeface="Courier New"/>
              </a:rPr>
              <a:t>#i</a:t>
            </a:r>
            <a:r>
              <a:rPr dirty="0" smtClean="0" sz="2000" spc="-9" b="1">
                <a:solidFill>
                  <a:srgbClr val="58B4BA"/>
                </a:solidFill>
                <a:latin typeface="Courier New"/>
                <a:cs typeface="Courier New"/>
              </a:rPr>
              <a:t>f</a:t>
            </a:r>
            <a:r>
              <a:rPr dirty="0" smtClean="0" sz="2000" spc="0" b="1">
                <a:solidFill>
                  <a:srgbClr val="58B4BA"/>
                </a:solidFill>
                <a:latin typeface="Courier New"/>
                <a:cs typeface="Courier New"/>
              </a:rPr>
              <a:t>def</a:t>
            </a:r>
            <a:r>
              <a:rPr dirty="0" smtClean="0" sz="2000" spc="-19" b="1">
                <a:solidFill>
                  <a:srgbClr val="58B4BA"/>
                </a:solidFill>
                <a:latin typeface="Courier New"/>
                <a:cs typeface="Courier New"/>
              </a:rPr>
              <a:t> </a:t>
            </a:r>
            <a:r>
              <a:rPr dirty="0" smtClean="0" sz="2000" spc="0" b="1">
                <a:solidFill>
                  <a:srgbClr val="58B4BA"/>
                </a:solidFill>
                <a:latin typeface="Courier New"/>
                <a:cs typeface="Courier New"/>
              </a:rPr>
              <a:t>DO</a:t>
            </a:r>
            <a:r>
              <a:rPr dirty="0" smtClean="0" sz="2000" spc="-9" b="1">
                <a:solidFill>
                  <a:srgbClr val="58B4BA"/>
                </a:solidFill>
                <a:latin typeface="Courier New"/>
                <a:cs typeface="Courier New"/>
              </a:rPr>
              <a:t>_</a:t>
            </a:r>
            <a:r>
              <a:rPr dirty="0" smtClean="0" sz="2000" spc="0" b="1">
                <a:solidFill>
                  <a:srgbClr val="58B4BA"/>
                </a:solidFill>
                <a:latin typeface="Courier New"/>
                <a:cs typeface="Courier New"/>
              </a:rPr>
              <a:t>TR</a:t>
            </a:r>
            <a:r>
              <a:rPr dirty="0" smtClean="0" sz="2000" spc="-9" b="1">
                <a:solidFill>
                  <a:srgbClr val="58B4BA"/>
                </a:solidFill>
                <a:latin typeface="Courier New"/>
                <a:cs typeface="Courier New"/>
              </a:rPr>
              <a:t>A</a:t>
            </a:r>
            <a:r>
              <a:rPr dirty="0" smtClean="0" sz="2000" spc="0" b="1">
                <a:solidFill>
                  <a:srgbClr val="58B4BA"/>
                </a:solidFill>
                <a:latin typeface="Courier New"/>
                <a:cs typeface="Courier New"/>
              </a:rPr>
              <a:t>CE</a:t>
            </a:r>
            <a:endParaRPr sz="2000">
              <a:latin typeface="Courier New"/>
              <a:cs typeface="Courier New"/>
            </a:endParaRPr>
          </a:p>
          <a:p>
            <a:pPr marL="394716">
              <a:lnSpc>
                <a:spcPts val="2450"/>
              </a:lnSpc>
              <a:spcBef>
                <a:spcPts val="122"/>
              </a:spcBef>
            </a:pPr>
            <a:r>
              <a:rPr dirty="0" smtClean="0" baseline="2942" sz="3000" spc="-4" b="1">
                <a:solidFill>
                  <a:srgbClr val="58B4BA"/>
                </a:solidFill>
                <a:latin typeface="Courier New"/>
                <a:cs typeface="Courier New"/>
              </a:rPr>
              <a:t>#defin</a:t>
            </a:r>
            <a:r>
              <a:rPr dirty="0" smtClean="0" baseline="2942" sz="3000" spc="0" b="1">
                <a:solidFill>
                  <a:srgbClr val="58B4BA"/>
                </a:solidFill>
                <a:latin typeface="Courier New"/>
                <a:cs typeface="Courier New"/>
              </a:rPr>
              <a:t>e</a:t>
            </a:r>
            <a:r>
              <a:rPr dirty="0" smtClean="0" baseline="2942" sz="3000" spc="0" b="1">
                <a:solidFill>
                  <a:srgbClr val="58B4BA"/>
                </a:solidFill>
                <a:latin typeface="Courier New"/>
                <a:cs typeface="Courier New"/>
              </a:rPr>
              <a:t> </a:t>
            </a:r>
            <a:r>
              <a:rPr dirty="0" smtClean="0" baseline="2942" sz="3000" spc="-4" b="1">
                <a:solidFill>
                  <a:srgbClr val="58B4BA"/>
                </a:solidFill>
                <a:latin typeface="Courier New"/>
                <a:cs typeface="Courier New"/>
              </a:rPr>
              <a:t>TRACE(fmt_</a:t>
            </a:r>
            <a:r>
              <a:rPr dirty="0" smtClean="0" baseline="2942" sz="3000" spc="0" b="1">
                <a:solidFill>
                  <a:srgbClr val="58B4BA"/>
                </a:solidFill>
                <a:latin typeface="Courier New"/>
                <a:cs typeface="Courier New"/>
              </a:rPr>
              <a:t>,</a:t>
            </a:r>
            <a:r>
              <a:rPr dirty="0" smtClean="0" baseline="2942" sz="3000" spc="0" b="1">
                <a:solidFill>
                  <a:srgbClr val="58B4BA"/>
                </a:solidFill>
                <a:latin typeface="Courier New"/>
                <a:cs typeface="Courier New"/>
              </a:rPr>
              <a:t> </a:t>
            </a:r>
            <a:r>
              <a:rPr dirty="0" smtClean="0" baseline="2942" sz="3000" spc="-4" b="1">
                <a:solidFill>
                  <a:srgbClr val="58B4BA"/>
                </a:solidFill>
                <a:latin typeface="Courier New"/>
                <a:cs typeface="Courier New"/>
              </a:rPr>
              <a:t>arg</a:t>
            </a:r>
            <a:r>
              <a:rPr dirty="0" smtClean="0" baseline="2942" sz="3000" spc="0" b="1">
                <a:solidFill>
                  <a:srgbClr val="58B4BA"/>
                </a:solidFill>
                <a:latin typeface="Courier New"/>
                <a:cs typeface="Courier New"/>
              </a:rPr>
              <a:t>s</a:t>
            </a:r>
            <a:r>
              <a:rPr dirty="0" smtClean="0" baseline="2898" sz="3000" spc="0" b="1">
                <a:solidFill>
                  <a:srgbClr val="58B4BA"/>
                </a:solidFill>
                <a:latin typeface="Arial"/>
                <a:cs typeface="Arial"/>
              </a:rPr>
              <a:t>_</a:t>
            </a:r>
            <a:r>
              <a:rPr dirty="0" smtClean="0" baseline="2942" sz="3000" spc="-4" b="1">
                <a:solidFill>
                  <a:srgbClr val="58B4BA"/>
                </a:solidFill>
                <a:latin typeface="Courier New"/>
                <a:cs typeface="Courier New"/>
              </a:rPr>
              <a:t>...</a:t>
            </a:r>
            <a:r>
              <a:rPr dirty="0" smtClean="0" baseline="2942" sz="3000" spc="0" b="1">
                <a:solidFill>
                  <a:srgbClr val="58B4BA"/>
                </a:solidFill>
                <a:latin typeface="Courier New"/>
                <a:cs typeface="Courier New"/>
              </a:rPr>
              <a:t>)</a:t>
            </a:r>
            <a:r>
              <a:rPr dirty="0" smtClean="0" baseline="2942" sz="3000" spc="0" b="1">
                <a:solidFill>
                  <a:srgbClr val="58B4BA"/>
                </a:solidFill>
                <a:latin typeface="Courier New"/>
                <a:cs typeface="Courier New"/>
              </a:rPr>
              <a:t> </a:t>
            </a:r>
            <a:r>
              <a:rPr dirty="0" smtClean="0" baseline="2942" sz="3000" spc="0" b="1">
                <a:solidFill>
                  <a:srgbClr val="58B4BA"/>
                </a:solidFill>
                <a:latin typeface="Courier New"/>
                <a:cs typeface="Courier New"/>
              </a:rPr>
              <a:t>\</a:t>
            </a:r>
            <a:endParaRPr sz="2000">
              <a:latin typeface="Courier New"/>
              <a:cs typeface="Courier New"/>
            </a:endParaRPr>
          </a:p>
          <a:p>
            <a:pPr marL="699820">
              <a:lnSpc>
                <a:spcPts val="2400"/>
              </a:lnSpc>
            </a:pPr>
            <a:r>
              <a:rPr dirty="0" smtClean="0" baseline="2942" sz="3000" spc="0" b="1">
                <a:solidFill>
                  <a:srgbClr val="E9FFFF"/>
                </a:solidFill>
                <a:latin typeface="Courier New"/>
                <a:cs typeface="Courier New"/>
              </a:rPr>
              <a:t>Printf(</a:t>
            </a:r>
            <a:r>
              <a:rPr dirty="0" smtClean="0" baseline="2942" sz="3000" spc="-4" b="1">
                <a:solidFill>
                  <a:srgbClr val="E9FFFF"/>
                </a:solidFill>
                <a:latin typeface="Courier New"/>
                <a:cs typeface="Courier New"/>
              </a:rPr>
              <a:t>"</a:t>
            </a:r>
            <a:r>
              <a:rPr dirty="0" smtClean="0" baseline="2942" sz="3000" spc="-4" b="1">
                <a:solidFill>
                  <a:srgbClr val="E9FFFF"/>
                </a:solidFill>
                <a:latin typeface="Courier New"/>
                <a:cs typeface="Courier New"/>
              </a:rPr>
              <a:t>\</a:t>
            </a:r>
            <a:r>
              <a:rPr dirty="0" smtClean="0" baseline="2942" sz="3000" spc="0" b="1">
                <a:solidFill>
                  <a:srgbClr val="E9FFFF"/>
                </a:solidFill>
                <a:latin typeface="Courier New"/>
                <a:cs typeface="Courier New"/>
              </a:rPr>
              <a:t>x1b[34m“</a:t>
            </a:r>
            <a:r>
              <a:rPr dirty="0" smtClean="0" baseline="2942" sz="3000" spc="0" b="1">
                <a:solidFill>
                  <a:srgbClr val="E9FFFF"/>
                </a:solidFill>
                <a:latin typeface="Courier New"/>
                <a:cs typeface="Courier New"/>
              </a:rPr>
              <a:t>          </a:t>
            </a:r>
            <a:r>
              <a:rPr dirty="0" smtClean="0" baseline="2942" sz="3000" spc="0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baseline="2942" sz="3000" spc="0" b="1">
                <a:solidFill>
                  <a:srgbClr val="E9FFFF"/>
                </a:solidFill>
                <a:latin typeface="Courier New"/>
                <a:cs typeface="Courier New"/>
              </a:rPr>
              <a:t>\</a:t>
            </a:r>
            <a:r>
              <a:rPr dirty="0" smtClean="0" baseline="2942" sz="3000" spc="0" b="1">
                <a:solidFill>
                  <a:srgbClr val="E9FFFF"/>
                </a:solidFill>
                <a:latin typeface="Courier New"/>
                <a:cs typeface="Courier New"/>
              </a:rPr>
              <a:t>     </a:t>
            </a:r>
            <a:r>
              <a:rPr dirty="0" smtClean="0" baseline="2942" sz="3000" spc="0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baseline="2898" sz="3000" spc="0">
                <a:solidFill>
                  <a:srgbClr val="99CC00"/>
                </a:solidFill>
                <a:latin typeface="Arial"/>
                <a:cs typeface="Arial"/>
              </a:rPr>
              <a:t>←</a:t>
            </a:r>
            <a:r>
              <a:rPr dirty="0" smtClean="0" baseline="2898" sz="3000" spc="0">
                <a:solidFill>
                  <a:srgbClr val="99CC00"/>
                </a:solidFill>
                <a:latin typeface="Arial"/>
                <a:cs typeface="Arial"/>
              </a:rPr>
              <a:t> </a:t>
            </a:r>
            <a:r>
              <a:rPr dirty="0" smtClean="0" baseline="2898" sz="3000" spc="0">
                <a:solidFill>
                  <a:srgbClr val="99CC00"/>
                </a:solidFill>
                <a:latin typeface="Arial"/>
                <a:cs typeface="Arial"/>
              </a:rPr>
              <a:t>blue</a:t>
            </a:r>
            <a:endParaRPr sz="2000">
              <a:latin typeface="Arial"/>
              <a:cs typeface="Arial"/>
            </a:endParaRPr>
          </a:p>
          <a:p>
            <a:pPr marL="1766570">
              <a:lnSpc>
                <a:spcPts val="2400"/>
              </a:lnSpc>
            </a:pPr>
            <a:r>
              <a:rPr dirty="0" smtClean="0" baseline="2942" sz="3000" spc="0" b="1">
                <a:solidFill>
                  <a:srgbClr val="E9FFFF"/>
                </a:solidFill>
                <a:latin typeface="Courier New"/>
                <a:cs typeface="Courier New"/>
              </a:rPr>
              <a:t>"TRC_SPU{anim}:</a:t>
            </a:r>
            <a:r>
              <a:rPr dirty="0" smtClean="0" baseline="2942" sz="3000" spc="0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baseline="2942" sz="3000" spc="0" b="1">
                <a:solidFill>
                  <a:srgbClr val="E9FFFF"/>
                </a:solidFill>
                <a:latin typeface="Courier New"/>
                <a:cs typeface="Courier New"/>
              </a:rPr>
              <a:t>“</a:t>
            </a:r>
            <a:r>
              <a:rPr dirty="0" smtClean="0" baseline="2942" sz="3000" spc="0" b="1">
                <a:solidFill>
                  <a:srgbClr val="E9FFFF"/>
                </a:solidFill>
                <a:latin typeface="Courier New"/>
                <a:cs typeface="Courier New"/>
              </a:rPr>
              <a:t>   </a:t>
            </a:r>
            <a:r>
              <a:rPr dirty="0" smtClean="0" baseline="2942" sz="3000" spc="0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baseline="2942" sz="3000" spc="0" b="1">
                <a:solidFill>
                  <a:srgbClr val="E9FFFF"/>
                </a:solidFill>
                <a:latin typeface="Courier New"/>
                <a:cs typeface="Courier New"/>
              </a:rPr>
              <a:t>\</a:t>
            </a:r>
            <a:r>
              <a:rPr dirty="0" smtClean="0" baseline="2942" sz="3000" spc="0" b="1">
                <a:solidFill>
                  <a:srgbClr val="E9FFFF"/>
                </a:solidFill>
                <a:latin typeface="Courier New"/>
                <a:cs typeface="Courier New"/>
              </a:rPr>
              <a:t>     </a:t>
            </a:r>
            <a:r>
              <a:rPr dirty="0" smtClean="0" baseline="2942" sz="3000" spc="0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baseline="2898" sz="3000" spc="0">
                <a:solidFill>
                  <a:srgbClr val="99CC00"/>
                </a:solidFill>
                <a:latin typeface="Arial"/>
                <a:cs typeface="Arial"/>
              </a:rPr>
              <a:t>←</a:t>
            </a:r>
            <a:r>
              <a:rPr dirty="0" smtClean="0" baseline="2898" sz="3000" spc="0">
                <a:solidFill>
                  <a:srgbClr val="99CC00"/>
                </a:solidFill>
                <a:latin typeface="Arial"/>
                <a:cs typeface="Arial"/>
              </a:rPr>
              <a:t> </a:t>
            </a:r>
            <a:r>
              <a:rPr dirty="0" smtClean="0" baseline="2898" sz="3000" spc="0">
                <a:solidFill>
                  <a:srgbClr val="99CC00"/>
                </a:solidFill>
                <a:latin typeface="Arial"/>
                <a:cs typeface="Arial"/>
              </a:rPr>
              <a:t>ident</a:t>
            </a:r>
            <a:r>
              <a:rPr dirty="0" smtClean="0" baseline="2898" sz="3000" spc="-4">
                <a:solidFill>
                  <a:srgbClr val="99CC00"/>
                </a:solidFill>
                <a:latin typeface="Arial"/>
                <a:cs typeface="Arial"/>
              </a:rPr>
              <a:t>i</a:t>
            </a:r>
            <a:r>
              <a:rPr dirty="0" smtClean="0" baseline="2898" sz="3000" spc="0">
                <a:solidFill>
                  <a:srgbClr val="99CC00"/>
                </a:solidFill>
                <a:latin typeface="Arial"/>
                <a:cs typeface="Arial"/>
              </a:rPr>
              <a:t>fy</a:t>
            </a:r>
            <a:r>
              <a:rPr dirty="0" smtClean="0" baseline="2898" sz="3000" spc="-24">
                <a:solidFill>
                  <a:srgbClr val="99CC00"/>
                </a:solidFill>
                <a:latin typeface="Arial"/>
                <a:cs typeface="Arial"/>
              </a:rPr>
              <a:t> </a:t>
            </a:r>
            <a:r>
              <a:rPr dirty="0" smtClean="0" baseline="2898" sz="3000" spc="0">
                <a:solidFill>
                  <a:srgbClr val="99CC00"/>
                </a:solidFill>
                <a:latin typeface="Arial"/>
                <a:cs typeface="Arial"/>
              </a:rPr>
              <a:t>our</a:t>
            </a:r>
            <a:r>
              <a:rPr dirty="0" smtClean="0" baseline="2898" sz="3000" spc="-9">
                <a:solidFill>
                  <a:srgbClr val="99CC00"/>
                </a:solidFill>
                <a:latin typeface="Arial"/>
                <a:cs typeface="Arial"/>
              </a:rPr>
              <a:t> </a:t>
            </a:r>
            <a:r>
              <a:rPr dirty="0" smtClean="0" baseline="2898" sz="3000" spc="0">
                <a:solidFill>
                  <a:srgbClr val="99CC00"/>
                </a:solidFill>
                <a:latin typeface="Arial"/>
                <a:cs typeface="Arial"/>
              </a:rPr>
              <a:t>module</a:t>
            </a:r>
            <a:endParaRPr sz="2000">
              <a:latin typeface="Arial"/>
              <a:cs typeface="Arial"/>
            </a:endParaRPr>
          </a:p>
          <a:p>
            <a:pPr marL="1766570">
              <a:lnSpc>
                <a:spcPts val="2400"/>
              </a:lnSpc>
            </a:pPr>
            <a:r>
              <a:rPr dirty="0" smtClean="0" baseline="2942" sz="3000" spc="0" b="1">
                <a:solidFill>
                  <a:srgbClr val="E9FFFF"/>
                </a:solidFill>
                <a:latin typeface="Courier New"/>
                <a:cs typeface="Courier New"/>
              </a:rPr>
              <a:t>fm</a:t>
            </a:r>
            <a:r>
              <a:rPr dirty="0" smtClean="0" baseline="2942" sz="3000" spc="-4" b="1">
                <a:solidFill>
                  <a:srgbClr val="E9FFFF"/>
                </a:solidFill>
                <a:latin typeface="Courier New"/>
                <a:cs typeface="Courier New"/>
              </a:rPr>
              <a:t>t</a:t>
            </a:r>
            <a:r>
              <a:rPr dirty="0" smtClean="0" baseline="2898" sz="3000" spc="0" b="1">
                <a:solidFill>
                  <a:srgbClr val="E9FFFF"/>
                </a:solidFill>
                <a:latin typeface="Arial"/>
                <a:cs typeface="Arial"/>
              </a:rPr>
              <a:t>_</a:t>
            </a:r>
            <a:r>
              <a:rPr dirty="0" smtClean="0" baseline="2898" sz="3000" spc="0" b="1">
                <a:solidFill>
                  <a:srgbClr val="E9FFFF"/>
                </a:solidFill>
                <a:latin typeface="Arial"/>
                <a:cs typeface="Arial"/>
              </a:rPr>
              <a:t>                                   </a:t>
            </a:r>
            <a:r>
              <a:rPr dirty="0" smtClean="0" baseline="2898" sz="3000" spc="463" b="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2942" sz="3000" spc="0" b="1">
                <a:solidFill>
                  <a:srgbClr val="E9FFFF"/>
                </a:solidFill>
                <a:latin typeface="Courier New"/>
                <a:cs typeface="Courier New"/>
              </a:rPr>
              <a:t>\</a:t>
            </a:r>
            <a:endParaRPr sz="2000">
              <a:latin typeface="Courier New"/>
              <a:cs typeface="Courier New"/>
            </a:endParaRPr>
          </a:p>
          <a:p>
            <a:pPr marL="1766570">
              <a:lnSpc>
                <a:spcPts val="2405"/>
              </a:lnSpc>
              <a:spcBef>
                <a:spcPts val="0"/>
              </a:spcBef>
            </a:pPr>
            <a:r>
              <a:rPr dirty="0" smtClean="0" baseline="2942" sz="3000" spc="-4" b="1">
                <a:solidFill>
                  <a:srgbClr val="E9FFFF"/>
                </a:solidFill>
                <a:latin typeface="Courier New"/>
                <a:cs typeface="Courier New"/>
              </a:rPr>
              <a:t>"</a:t>
            </a:r>
            <a:r>
              <a:rPr dirty="0" smtClean="0" baseline="2942" sz="3000" spc="-4" b="1">
                <a:solidFill>
                  <a:srgbClr val="E9FFFF"/>
                </a:solidFill>
                <a:latin typeface="Courier New"/>
                <a:cs typeface="Courier New"/>
              </a:rPr>
              <a:t>\x1b[30m"</a:t>
            </a:r>
            <a:r>
              <a:rPr dirty="0" smtClean="0" baseline="2942" sz="3000" spc="0" b="1">
                <a:solidFill>
                  <a:srgbClr val="E9FFFF"/>
                </a:solidFill>
                <a:latin typeface="Courier New"/>
                <a:cs typeface="Courier New"/>
              </a:rPr>
              <a:t>,</a:t>
            </a:r>
            <a:r>
              <a:rPr dirty="0" smtClean="0" baseline="2942" sz="3000" spc="0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baseline="2942" sz="3000" spc="-4" b="1">
                <a:solidFill>
                  <a:srgbClr val="E9FFFF"/>
                </a:solidFill>
                <a:latin typeface="Courier New"/>
                <a:cs typeface="Courier New"/>
              </a:rPr>
              <a:t>##arg</a:t>
            </a:r>
            <a:r>
              <a:rPr dirty="0" smtClean="0" baseline="2942" sz="3000" spc="0" b="1">
                <a:solidFill>
                  <a:srgbClr val="E9FFFF"/>
                </a:solidFill>
                <a:latin typeface="Courier New"/>
                <a:cs typeface="Courier New"/>
              </a:rPr>
              <a:t>s</a:t>
            </a:r>
            <a:r>
              <a:rPr dirty="0" smtClean="0" baseline="2898" sz="3000" spc="0" b="1">
                <a:solidFill>
                  <a:srgbClr val="E9FFFF"/>
                </a:solidFill>
                <a:latin typeface="Arial"/>
                <a:cs typeface="Arial"/>
              </a:rPr>
              <a:t>_</a:t>
            </a:r>
            <a:r>
              <a:rPr dirty="0" smtClean="0" baseline="2942" sz="3000" spc="-4" b="1">
                <a:solidFill>
                  <a:srgbClr val="E9FFFF"/>
                </a:solidFill>
                <a:latin typeface="Courier New"/>
                <a:cs typeface="Courier New"/>
              </a:rPr>
              <a:t>)</a:t>
            </a:r>
            <a:r>
              <a:rPr dirty="0" smtClean="0" baseline="2942" sz="3000" spc="0" b="1">
                <a:solidFill>
                  <a:srgbClr val="E9FFFF"/>
                </a:solidFill>
                <a:latin typeface="Courier New"/>
                <a:cs typeface="Courier New"/>
              </a:rPr>
              <a:t>;</a:t>
            </a:r>
            <a:r>
              <a:rPr dirty="0" smtClean="0" baseline="2942" sz="3000" spc="0" b="1">
                <a:solidFill>
                  <a:srgbClr val="E9FFFF"/>
                </a:solidFill>
                <a:latin typeface="Courier New"/>
                <a:cs typeface="Courier New"/>
              </a:rPr>
              <a:t>      </a:t>
            </a:r>
            <a:r>
              <a:rPr dirty="0" smtClean="0" baseline="2942" sz="3000" spc="0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baseline="2898" sz="3000" spc="0">
                <a:solidFill>
                  <a:srgbClr val="99CC00"/>
                </a:solidFill>
                <a:latin typeface="Arial"/>
                <a:cs typeface="Arial"/>
              </a:rPr>
              <a:t>←</a:t>
            </a:r>
            <a:r>
              <a:rPr dirty="0" smtClean="0" baseline="2898" sz="3000" spc="-14">
                <a:solidFill>
                  <a:srgbClr val="99CC00"/>
                </a:solidFill>
                <a:latin typeface="Arial"/>
                <a:cs typeface="Arial"/>
              </a:rPr>
              <a:t> </a:t>
            </a:r>
            <a:r>
              <a:rPr dirty="0" smtClean="0" baseline="2898" sz="3000" spc="0">
                <a:solidFill>
                  <a:srgbClr val="99CC00"/>
                </a:solidFill>
                <a:latin typeface="Arial"/>
                <a:cs typeface="Arial"/>
              </a:rPr>
              <a:t>default</a:t>
            </a:r>
            <a:r>
              <a:rPr dirty="0" smtClean="0" baseline="2898" sz="3000" spc="-24">
                <a:solidFill>
                  <a:srgbClr val="99CC00"/>
                </a:solidFill>
                <a:latin typeface="Arial"/>
                <a:cs typeface="Arial"/>
              </a:rPr>
              <a:t> </a:t>
            </a:r>
            <a:r>
              <a:rPr dirty="0" smtClean="0" baseline="2898" sz="3000" spc="0">
                <a:solidFill>
                  <a:srgbClr val="99CC00"/>
                </a:solidFill>
                <a:latin typeface="Arial"/>
                <a:cs typeface="Arial"/>
              </a:rPr>
              <a:t>color</a:t>
            </a:r>
            <a:endParaRPr sz="2000">
              <a:latin typeface="Arial"/>
              <a:cs typeface="Arial"/>
            </a:endParaRPr>
          </a:p>
          <a:p>
            <a:pPr marL="91439">
              <a:lnSpc>
                <a:spcPct val="94401"/>
              </a:lnSpc>
            </a:pPr>
            <a:r>
              <a:rPr dirty="0" smtClean="0" sz="2000" spc="0" b="1">
                <a:solidFill>
                  <a:srgbClr val="58B4BA"/>
                </a:solidFill>
                <a:latin typeface="Courier New"/>
                <a:cs typeface="Courier New"/>
              </a:rPr>
              <a:t>#else</a:t>
            </a:r>
            <a:endParaRPr sz="2000">
              <a:latin typeface="Courier New"/>
              <a:cs typeface="Courier New"/>
            </a:endParaRPr>
          </a:p>
          <a:p>
            <a:pPr marL="394716">
              <a:lnSpc>
                <a:spcPct val="94401"/>
              </a:lnSpc>
              <a:spcBef>
                <a:spcPts val="130"/>
              </a:spcBef>
            </a:pPr>
            <a:r>
              <a:rPr dirty="0" smtClean="0" sz="2000" spc="0" b="1">
                <a:solidFill>
                  <a:srgbClr val="58B4BA"/>
                </a:solidFill>
                <a:latin typeface="Courier New"/>
                <a:cs typeface="Courier New"/>
              </a:rPr>
              <a:t>#define</a:t>
            </a:r>
            <a:r>
              <a:rPr dirty="0" smtClean="0" sz="2000" spc="0" b="1">
                <a:solidFill>
                  <a:srgbClr val="58B4BA"/>
                </a:solidFill>
                <a:latin typeface="Courier New"/>
                <a:cs typeface="Courier New"/>
              </a:rPr>
              <a:t> </a:t>
            </a:r>
            <a:r>
              <a:rPr dirty="0" smtClean="0" sz="2000" spc="0" b="1">
                <a:solidFill>
                  <a:srgbClr val="58B4BA"/>
                </a:solidFill>
                <a:latin typeface="Courier New"/>
                <a:cs typeface="Courier New"/>
              </a:rPr>
              <a:t>TRACE(fmt,</a:t>
            </a:r>
            <a:r>
              <a:rPr dirty="0" smtClean="0" sz="2000" spc="0" b="1">
                <a:solidFill>
                  <a:srgbClr val="58B4BA"/>
                </a:solidFill>
                <a:latin typeface="Courier New"/>
                <a:cs typeface="Courier New"/>
              </a:rPr>
              <a:t> </a:t>
            </a:r>
            <a:r>
              <a:rPr dirty="0" smtClean="0" sz="2000" spc="0" b="1">
                <a:solidFill>
                  <a:srgbClr val="58B4BA"/>
                </a:solidFill>
                <a:latin typeface="Courier New"/>
                <a:cs typeface="Courier New"/>
              </a:rPr>
              <a:t>args...)</a:t>
            </a:r>
            <a:endParaRPr sz="20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  <a:spcBef>
                <a:spcPts val="135"/>
              </a:spcBef>
            </a:pPr>
            <a:r>
              <a:rPr dirty="0" smtClean="0" sz="2000" spc="0" b="1">
                <a:solidFill>
                  <a:srgbClr val="58B4BA"/>
                </a:solidFill>
                <a:latin typeface="Courier New"/>
                <a:cs typeface="Courier New"/>
              </a:rPr>
              <a:t>#endif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78840" y="589080"/>
            <a:ext cx="8032655" cy="31564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31390" marR="65687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desperation</a:t>
            </a:r>
            <a:endParaRPr sz="4400">
              <a:latin typeface="Arial"/>
              <a:cs typeface="Arial"/>
            </a:endParaRPr>
          </a:p>
          <a:p>
            <a:pPr marL="124256">
              <a:lnSpc>
                <a:spcPct val="95825"/>
              </a:lnSpc>
              <a:spcBef>
                <a:spcPts val="3383"/>
              </a:spcBef>
            </a:pPr>
            <a:r>
              <a:rPr dirty="0" smtClean="0" sz="3200" spc="-4" b="1">
                <a:solidFill>
                  <a:srgbClr val="99CC00"/>
                </a:solidFill>
                <a:latin typeface="Courier New"/>
                <a:cs typeface="Courier New"/>
              </a:rPr>
              <a:t>print</a:t>
            </a:r>
            <a:r>
              <a:rPr dirty="0" smtClean="0" sz="3200" spc="0" b="1">
                <a:solidFill>
                  <a:srgbClr val="99CC00"/>
                </a:solidFill>
                <a:latin typeface="Courier New"/>
                <a:cs typeface="Courier New"/>
              </a:rPr>
              <a:t>f</a:t>
            </a:r>
            <a:r>
              <a:rPr dirty="0" smtClean="0" sz="3200" spc="-10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fri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!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surpr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sin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ly</a:t>
            </a:r>
            <a:r>
              <a:rPr dirty="0" smtClean="0" sz="32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ctive</a:t>
            </a:r>
            <a:endParaRPr sz="3200">
              <a:latin typeface="Arial"/>
              <a:cs typeface="Arial"/>
            </a:endParaRPr>
          </a:p>
          <a:p>
            <a:pPr marL="127304" marR="26250">
              <a:lnSpc>
                <a:spcPct val="95825"/>
              </a:lnSpc>
              <a:spcBef>
                <a:spcPts val="756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r>
              <a:rPr dirty="0" smtClean="0" sz="2800" spc="-9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if</a:t>
            </a:r>
            <a:r>
              <a:rPr dirty="0" smtClean="0" sz="2800" spc="-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af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ts</a:t>
            </a:r>
            <a:r>
              <a:rPr dirty="0" smtClean="0" sz="2800" spc="-66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timi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2800" spc="-5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-4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ma</a:t>
            </a:r>
            <a:r>
              <a:rPr dirty="0" smtClean="0" sz="2800" spc="-5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k</a:t>
            </a:r>
            <a:r>
              <a:rPr dirty="0" smtClean="0" sz="2800" spc="-5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to</a:t>
            </a:r>
            <a:r>
              <a:rPr dirty="0" smtClean="0" sz="2800" spc="-23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800" spc="-9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-1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ri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uf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er</a:t>
            </a:r>
            <a:endParaRPr sz="2800">
              <a:latin typeface="Arial"/>
              <a:cs typeface="Arial"/>
            </a:endParaRPr>
          </a:p>
          <a:p>
            <a:pPr marL="12700" marR="65687">
              <a:lnSpc>
                <a:spcPct val="95825"/>
              </a:lnSpc>
              <a:spcBef>
                <a:spcPts val="919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stash</a:t>
            </a:r>
            <a:r>
              <a:rPr dirty="0" smtClean="0" sz="3200" spc="-3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rsi</a:t>
            </a:r>
            <a:r>
              <a:rPr dirty="0" smtClean="0" sz="3200" spc="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te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3200" spc="-2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LS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(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ug</a:t>
            </a:r>
            <a:r>
              <a:rPr dirty="0" smtClean="0" sz="32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stash)</a:t>
            </a:r>
            <a:endParaRPr sz="3200">
              <a:latin typeface="Arial"/>
              <a:cs typeface="Arial"/>
            </a:endParaRPr>
          </a:p>
          <a:p>
            <a:pPr marL="127304" marR="65687">
              <a:lnSpc>
                <a:spcPct val="95825"/>
              </a:lnSpc>
              <a:spcBef>
                <a:spcPts val="631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r>
              <a:rPr dirty="0" smtClean="0" sz="2800" spc="-9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1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2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8</a:t>
            </a:r>
            <a:r>
              <a:rPr dirty="0" smtClean="0" sz="2800" spc="-46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by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es</a:t>
            </a:r>
            <a:r>
              <a:rPr dirty="0" smtClean="0" sz="2800" spc="-66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fr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2800" spc="-4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 b="1">
                <a:solidFill>
                  <a:srgbClr val="99CC00"/>
                </a:solidFill>
                <a:latin typeface="Courier New"/>
                <a:cs typeface="Courier New"/>
              </a:rPr>
              <a:t>0x00080</a:t>
            </a:r>
            <a:r>
              <a:rPr dirty="0" smtClean="0" sz="2800" spc="-93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r>
              <a:rPr dirty="0" smtClean="0" sz="2800" spc="-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 b="1">
                <a:solidFill>
                  <a:srgbClr val="99CC00"/>
                </a:solidFill>
                <a:latin typeface="Courier New"/>
                <a:cs typeface="Courier New"/>
              </a:rPr>
              <a:t>0x000f0</a:t>
            </a:r>
            <a:r>
              <a:rPr dirty="0" smtClean="0" sz="2800" spc="-93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v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e: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1671168"/>
            <a:ext cx="229006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796381"/>
            <a:ext cx="228853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32890" y="3856127"/>
            <a:ext cx="299265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dirty="0" smtClean="0" baseline="4904" sz="3600" spc="0" b="1">
                <a:solidFill>
                  <a:srgbClr val="99CC00"/>
                </a:solidFill>
                <a:latin typeface="Courier New"/>
                <a:cs typeface="Courier New"/>
              </a:rPr>
              <a:t>*(u32*)0x00080</a:t>
            </a:r>
            <a:r>
              <a:rPr dirty="0" smtClean="0" baseline="4904" sz="3600" spc="-3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baseline="4904" sz="3600" spc="0" b="1">
                <a:solidFill>
                  <a:srgbClr val="99CC00"/>
                </a:solidFill>
                <a:latin typeface="Courier New"/>
                <a:cs typeface="Courier New"/>
              </a:rPr>
              <a:t>=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37278" y="3856127"/>
            <a:ext cx="116857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dirty="0" smtClean="0" baseline="4904" sz="3600" spc="0" b="1">
                <a:solidFill>
                  <a:srgbClr val="99CC00"/>
                </a:solidFill>
                <a:latin typeface="Courier New"/>
                <a:cs typeface="Courier New"/>
              </a:rPr>
              <a:t>my_id;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93444" y="4313734"/>
            <a:ext cx="7549997" cy="8074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r>
              <a:rPr dirty="0" smtClean="0" sz="2800" spc="-9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dum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ed</a:t>
            </a:r>
            <a:r>
              <a:rPr dirty="0" smtClean="0" sz="2800" spc="-9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TTY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by</a:t>
            </a:r>
            <a:r>
              <a:rPr dirty="0" smtClean="0" sz="28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time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ut</a:t>
            </a:r>
            <a:r>
              <a:rPr dirty="0" smtClean="0" sz="2800" spc="-48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de</a:t>
            </a:r>
            <a:r>
              <a:rPr dirty="0" smtClean="0" sz="2800" spc="-2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r>
              <a:rPr dirty="0" smtClean="0" sz="2800" spc="-1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he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pf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800" spc="-28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in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endParaRPr sz="2800">
              <a:latin typeface="Arial"/>
              <a:cs typeface="Arial"/>
            </a:endParaRPr>
          </a:p>
          <a:p>
            <a:pPr marL="299161" marR="53309">
              <a:lnSpc>
                <a:spcPct val="95825"/>
              </a:lnSpc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in</a:t>
            </a:r>
            <a:r>
              <a:rPr dirty="0" smtClean="0" sz="2800" spc="-2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QA</a:t>
            </a:r>
            <a:r>
              <a:rPr dirty="0" smtClean="0" sz="2800" spc="-4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re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714881" y="589080"/>
            <a:ext cx="2722733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debugging</a:t>
            </a:r>
            <a:endParaRPr sz="4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83100" y="589080"/>
            <a:ext cx="1756854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-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stack</a:t>
            </a:r>
            <a:endParaRPr sz="4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84505" y="589080"/>
            <a:ext cx="1228567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walk</a:t>
            </a:r>
            <a:endParaRPr sz="4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1698600"/>
            <a:ext cx="229006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8840" y="1698600"/>
            <a:ext cx="4939236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walki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32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SPU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st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ck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is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sy: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3444" y="2240706"/>
            <a:ext cx="276310" cy="29658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15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endParaRPr sz="2800">
              <a:latin typeface="Arial"/>
              <a:cs typeface="Arial"/>
            </a:endParaRPr>
          </a:p>
          <a:p>
            <a:pPr marL="12700" marR="215">
              <a:lnSpc>
                <a:spcPct val="95825"/>
              </a:lnSpc>
              <a:spcBef>
                <a:spcPts val="664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endParaRPr sz="2800">
              <a:latin typeface="Arial"/>
              <a:cs typeface="Arial"/>
            </a:endParaRPr>
          </a:p>
          <a:p>
            <a:pPr marL="12700" marR="215">
              <a:lnSpc>
                <a:spcPct val="95825"/>
              </a:lnSpc>
              <a:spcBef>
                <a:spcPts val="1006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endParaRPr sz="2800">
              <a:latin typeface="Arial"/>
              <a:cs typeface="Arial"/>
            </a:endParaRPr>
          </a:p>
          <a:p>
            <a:pPr marL="12700" marR="215">
              <a:lnSpc>
                <a:spcPct val="95825"/>
              </a:lnSpc>
              <a:spcBef>
                <a:spcPts val="812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815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endParaRPr sz="2800">
              <a:latin typeface="Arial"/>
              <a:cs typeface="Arial"/>
            </a:endParaRPr>
          </a:p>
          <a:p>
            <a:pPr marL="12700" marR="215">
              <a:lnSpc>
                <a:spcPct val="95825"/>
              </a:lnSpc>
              <a:spcBef>
                <a:spcPts val="812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79906" y="2240706"/>
            <a:ext cx="7166114" cy="14292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96" marR="65359" algn="ctr">
              <a:lnSpc>
                <a:spcPts val="3204"/>
              </a:lnSpc>
              <a:spcBef>
                <a:spcPts val="160"/>
              </a:spcBef>
            </a:pPr>
            <a:r>
              <a:rPr dirty="0" smtClean="0" baseline="4203" sz="4200" b="1">
                <a:solidFill>
                  <a:srgbClr val="99CC00"/>
                </a:solidFill>
                <a:latin typeface="Courier New"/>
                <a:cs typeface="Courier New"/>
              </a:rPr>
              <a:t>$001</a:t>
            </a:r>
            <a:r>
              <a:rPr dirty="0" smtClean="0" baseline="4203" sz="4200" spc="-93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baseline="4141" sz="4200" spc="4">
                <a:solidFill>
                  <a:srgbClr val="E9FFFF"/>
                </a:solidFill>
                <a:latin typeface="Arial"/>
                <a:cs typeface="Arial"/>
              </a:rPr>
              <a:t>(</a:t>
            </a:r>
            <a:r>
              <a:rPr dirty="0" smtClean="0" baseline="4203" sz="4200" spc="0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baseline="4203" sz="4200" spc="4" b="1">
                <a:solidFill>
                  <a:srgbClr val="99CC00"/>
                </a:solidFill>
                <a:latin typeface="Courier New"/>
                <a:cs typeface="Courier New"/>
              </a:rPr>
              <a:t>P</a:t>
            </a:r>
            <a:r>
              <a:rPr dirty="0" smtClean="0" baseline="4141" sz="4200" spc="0">
                <a:solidFill>
                  <a:srgbClr val="E9FFFF"/>
                </a:solidFill>
                <a:latin typeface="Arial"/>
                <a:cs typeface="Arial"/>
              </a:rPr>
              <a:t>)</a:t>
            </a:r>
            <a:r>
              <a:rPr dirty="0" smtClean="0" baseline="4141" sz="4200" spc="-52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4141" sz="4200" spc="9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baseline="4141" sz="42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baseline="4141" sz="4200" spc="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baseline="4141" sz="4200" spc="0">
                <a:solidFill>
                  <a:srgbClr val="E9FFFF"/>
                </a:solidFill>
                <a:latin typeface="Arial"/>
                <a:cs typeface="Arial"/>
              </a:rPr>
              <a:t>nts</a:t>
            </a:r>
            <a:r>
              <a:rPr dirty="0" smtClean="0" baseline="4141" sz="4200" spc="-7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4141" sz="4200" spc="0">
                <a:solidFill>
                  <a:srgbClr val="E9FFFF"/>
                </a:solidFill>
                <a:latin typeface="Arial"/>
                <a:cs typeface="Arial"/>
              </a:rPr>
              <a:t>to</a:t>
            </a:r>
            <a:r>
              <a:rPr dirty="0" smtClean="0" baseline="4141" sz="4200" spc="-23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4141" sz="4200" spc="0">
                <a:solidFill>
                  <a:srgbClr val="E9FFFF"/>
                </a:solidFill>
                <a:latin typeface="Arial"/>
                <a:cs typeface="Arial"/>
              </a:rPr>
              <a:t>mo</a:t>
            </a:r>
            <a:r>
              <a:rPr dirty="0" smtClean="0" baseline="4141" sz="4200" spc="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baseline="4141" sz="42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baseline="4141" sz="4200" spc="-52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4141" sz="4200" spc="9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baseline="4141" sz="42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baseline="4141" sz="4200" spc="9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baseline="4141" sz="42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baseline="4141" sz="4200" spc="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baseline="4141" sz="42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baseline="4141" sz="4200" spc="-7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4141" sz="4200" spc="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baseline="4141" sz="4200" spc="0">
                <a:solidFill>
                  <a:srgbClr val="E9FFFF"/>
                </a:solidFill>
                <a:latin typeface="Arial"/>
                <a:cs typeface="Arial"/>
              </a:rPr>
              <a:t>ta</a:t>
            </a:r>
            <a:r>
              <a:rPr dirty="0" smtClean="0" baseline="4141" sz="4200" spc="9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baseline="4141" sz="4200" spc="0">
                <a:solidFill>
                  <a:srgbClr val="E9FFFF"/>
                </a:solidFill>
                <a:latin typeface="Arial"/>
                <a:cs typeface="Arial"/>
              </a:rPr>
              <a:t>k</a:t>
            </a:r>
            <a:r>
              <a:rPr dirty="0" smtClean="0" baseline="4141" sz="4200" spc="-7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4141" sz="4200" spc="0">
                <a:solidFill>
                  <a:srgbClr val="E9FFFF"/>
                </a:solidFill>
                <a:latin typeface="Arial"/>
                <a:cs typeface="Arial"/>
              </a:rPr>
              <a:t>fr</a:t>
            </a:r>
            <a:r>
              <a:rPr dirty="0" smtClean="0" baseline="4141" sz="4200" spc="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baseline="4141" sz="4200" spc="0">
                <a:solidFill>
                  <a:srgbClr val="E9FFFF"/>
                </a:solidFill>
                <a:latin typeface="Arial"/>
                <a:cs typeface="Arial"/>
              </a:rPr>
              <a:t>me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04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v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ew</a:t>
            </a:r>
            <a:r>
              <a:rPr dirty="0" smtClean="0" sz="2800" spc="-5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memory</a:t>
            </a:r>
            <a:r>
              <a:rPr dirty="0" smtClean="0" sz="2800" spc="-6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at</a:t>
            </a:r>
            <a:r>
              <a:rPr dirty="0" smtClean="0" sz="2800" spc="-13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 b="1">
                <a:solidFill>
                  <a:srgbClr val="99CC00"/>
                </a:solidFill>
                <a:latin typeface="Courier New"/>
                <a:cs typeface="Courier New"/>
              </a:rPr>
              <a:t>$001</a:t>
            </a:r>
            <a:r>
              <a:rPr dirty="0" smtClean="0" sz="2800" spc="-91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as</a:t>
            </a:r>
            <a:r>
              <a:rPr dirty="0" smtClean="0" sz="28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4</a:t>
            </a:r>
            <a:r>
              <a:rPr dirty="0" smtClean="0" sz="2800" spc="-1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um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-8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of</a:t>
            </a:r>
            <a:r>
              <a:rPr dirty="0" smtClean="0" sz="2800" spc="-23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wor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endParaRPr sz="2800">
              <a:latin typeface="Arial"/>
              <a:cs typeface="Arial"/>
            </a:endParaRPr>
          </a:p>
          <a:p>
            <a:pPr marL="12700" marR="61335">
              <a:lnSpc>
                <a:spcPct val="95825"/>
              </a:lnSpc>
              <a:spcBef>
                <a:spcPts val="75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SP</a:t>
            </a:r>
            <a:r>
              <a:rPr dirty="0" smtClean="0" sz="28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ts</a:t>
            </a:r>
            <a:r>
              <a:rPr dirty="0" smtClean="0" sz="2800" spc="-7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to</a:t>
            </a:r>
            <a:r>
              <a:rPr dirty="0" smtClean="0" sz="2800" spc="-23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-7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ta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34">
                <a:solidFill>
                  <a:srgbClr val="E9FFFF"/>
                </a:solidFill>
                <a:latin typeface="Arial"/>
                <a:cs typeface="Arial"/>
              </a:rPr>
              <a:t>k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-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fr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me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9906" y="3789945"/>
            <a:ext cx="463487" cy="9045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1</a:t>
            </a:r>
            <a:r>
              <a:rPr dirty="0" smtClean="0" baseline="26637" sz="2775" spc="0">
                <a:solidFill>
                  <a:srgbClr val="E9FFFF"/>
                </a:solidFill>
                <a:latin typeface="Arial"/>
                <a:cs typeface="Arial"/>
              </a:rPr>
              <a:t>st</a:t>
            </a:r>
            <a:endParaRPr sz="1850">
              <a:latin typeface="Arial"/>
              <a:cs typeface="Arial"/>
            </a:endParaRPr>
          </a:p>
          <a:p>
            <a:pPr marL="12700" marR="21">
              <a:lnSpc>
                <a:spcPts val="2369"/>
              </a:lnSpc>
              <a:spcBef>
                <a:spcPts val="662"/>
              </a:spcBef>
            </a:pPr>
            <a:r>
              <a:rPr dirty="0" smtClean="0" baseline="-17599" sz="4200" spc="4">
                <a:solidFill>
                  <a:srgbClr val="E9FFFF"/>
                </a:solidFill>
                <a:latin typeface="Arial"/>
                <a:cs typeface="Arial"/>
              </a:rPr>
              <a:t>1</a:t>
            </a:r>
            <a:r>
              <a:rPr dirty="0" smtClean="0" sz="1850" spc="0">
                <a:solidFill>
                  <a:srgbClr val="E9FFFF"/>
                </a:solidFill>
                <a:latin typeface="Arial"/>
                <a:cs typeface="Arial"/>
              </a:rPr>
              <a:t>st</a:t>
            </a:r>
            <a:endParaRPr sz="18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59966" y="3801536"/>
            <a:ext cx="6239513" cy="8929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3309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word</a:t>
            </a:r>
            <a:r>
              <a:rPr dirty="0" smtClean="0" sz="2800" spc="-4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at</a:t>
            </a:r>
            <a:r>
              <a:rPr dirty="0" smtClean="0" sz="2800" spc="-13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SP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po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nts</a:t>
            </a:r>
            <a:r>
              <a:rPr dirty="0" smtClean="0" sz="2800" spc="-7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to</a:t>
            </a:r>
            <a:r>
              <a:rPr dirty="0" smtClean="0" sz="2800" spc="-13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xt</a:t>
            </a:r>
            <a:r>
              <a:rPr dirty="0" smtClean="0" sz="2800" spc="-52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34">
                <a:solidFill>
                  <a:srgbClr val="E9FFFF"/>
                </a:solidFill>
                <a:latin typeface="Arial"/>
                <a:cs typeface="Arial"/>
              </a:rPr>
              <a:t>k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-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fr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me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67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word</a:t>
            </a:r>
            <a:r>
              <a:rPr dirty="0" smtClean="0" sz="2800" spc="-5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at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SP+16</a:t>
            </a:r>
            <a:r>
              <a:rPr dirty="0" smtClean="0" sz="2800" spc="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po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nts</a:t>
            </a:r>
            <a:r>
              <a:rPr dirty="0" smtClean="0" sz="2800" spc="-37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un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ti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-6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ret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rn</a:t>
            </a:r>
            <a:endParaRPr sz="2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79906" y="4826045"/>
            <a:ext cx="7009086" cy="807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3263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mem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:</a:t>
            </a:r>
            <a:r>
              <a:rPr dirty="0" smtClean="0" sz="2800" spc="-112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tu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-73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-2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ac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lly</a:t>
            </a:r>
            <a:r>
              <a:rPr dirty="0" smtClean="0" sz="2800" spc="-8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to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ed</a:t>
            </a:r>
            <a:r>
              <a:rPr dirty="0" smtClean="0" sz="2800" spc="-77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in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2800" spc="0" i="1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800" spc="9" i="1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 i="1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9" i="1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 i="1">
                <a:solidFill>
                  <a:srgbClr val="E9FFFF"/>
                </a:solidFill>
                <a:latin typeface="Arial"/>
                <a:cs typeface="Arial"/>
              </a:rPr>
              <a:t>nt</a:t>
            </a:r>
            <a:r>
              <a:rPr dirty="0" smtClean="0" sz="2800" spc="-9" i="1">
                <a:solidFill>
                  <a:srgbClr val="E9FFFF"/>
                </a:solidFill>
                <a:latin typeface="Arial"/>
                <a:cs typeface="Arial"/>
              </a:rPr>
              <a:t>’</a:t>
            </a:r>
            <a:r>
              <a:rPr dirty="0" smtClean="0" sz="2800" spc="9" i="1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-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fr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me</a:t>
            </a:r>
            <a:r>
              <a:rPr dirty="0" smtClean="0" sz="2800" spc="-15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fo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-7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29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-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fr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me</a:t>
            </a:r>
            <a:r>
              <a:rPr dirty="0" smtClean="0" sz="2800" spc="-148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ted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152400" y="1352550"/>
            <a:ext cx="8915400" cy="4133850"/>
          </a:xfrm>
          <a:custGeom>
            <a:avLst/>
            <a:gdLst/>
            <a:ahLst/>
            <a:cxnLst/>
            <a:rect l="l" t="t" r="r" b="b"/>
            <a:pathLst>
              <a:path w="8915400" h="4133850">
                <a:moveTo>
                  <a:pt x="0" y="4133850"/>
                </a:moveTo>
                <a:lnTo>
                  <a:pt x="8915400" y="4133850"/>
                </a:lnTo>
                <a:lnTo>
                  <a:pt x="8915400" y="0"/>
                </a:lnTo>
                <a:lnTo>
                  <a:pt x="0" y="0"/>
                </a:lnTo>
                <a:lnTo>
                  <a:pt x="0" y="41338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388614" y="611502"/>
            <a:ext cx="2442076" cy="532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85"/>
              </a:lnSpc>
              <a:spcBef>
                <a:spcPts val="209"/>
              </a:spcBef>
            </a:pP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s</a:t>
            </a:r>
            <a:r>
              <a:rPr dirty="0" smtClean="0" sz="4000" spc="9">
                <a:solidFill>
                  <a:srgbClr val="4FFFFF"/>
                </a:solidFill>
                <a:latin typeface="Arial"/>
                <a:cs typeface="Arial"/>
              </a:rPr>
              <a:t>t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ack</a:t>
            </a:r>
            <a:r>
              <a:rPr dirty="0" smtClean="0" sz="4000" spc="-62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walk</a:t>
            </a:r>
            <a:endParaRPr sz="4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52400" y="1352550"/>
            <a:ext cx="8915400" cy="4133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9">
              <a:lnSpc>
                <a:spcPct val="95825"/>
              </a:lnSpc>
              <a:spcBef>
                <a:spcPts val="320"/>
              </a:spcBef>
            </a:pPr>
            <a:r>
              <a:rPr dirty="0" smtClean="0" sz="1400" spc="0" b="1">
                <a:solidFill>
                  <a:srgbClr val="FF8000"/>
                </a:solidFill>
                <a:latin typeface="Courier New"/>
                <a:cs typeface="Courier New"/>
              </a:rPr>
              <a:t>03E580</a:t>
            </a:r>
            <a:r>
              <a:rPr dirty="0" smtClean="0" sz="1400" spc="-25" b="1">
                <a:solidFill>
                  <a:srgbClr val="FF80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|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0003E620</a:t>
            </a:r>
            <a:r>
              <a:rPr dirty="0" smtClean="0" sz="1400" spc="-2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00002CA0</a:t>
            </a:r>
            <a:r>
              <a:rPr dirty="0" smtClean="0" sz="1400" spc="-2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0003E620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0003E620</a:t>
            </a:r>
            <a:r>
              <a:rPr dirty="0" smtClean="0" sz="1400" spc="8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4" b="1">
                <a:solidFill>
                  <a:srgbClr val="808080"/>
                </a:solidFill>
                <a:latin typeface="Arial"/>
                <a:cs typeface="Arial"/>
              </a:rPr>
              <a:t>l</a:t>
            </a:r>
            <a:r>
              <a:rPr dirty="0" smtClean="0" sz="1400" spc="4" b="1">
                <a:solidFill>
                  <a:srgbClr val="808080"/>
                </a:solidFill>
                <a:latin typeface="Arial"/>
                <a:cs typeface="Arial"/>
              </a:rPr>
              <a:t>i</a:t>
            </a:r>
            <a:r>
              <a:rPr dirty="0" smtClean="0" sz="1400" spc="-4" b="1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dirty="0" smtClean="0" sz="1400" spc="0" b="1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dirty="0" smtClean="0" sz="1400" spc="-25" b="1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808080"/>
                </a:solidFill>
                <a:latin typeface="Wingdings"/>
                <a:cs typeface="Wingdings"/>
              </a:rPr>
              <a:t></a:t>
            </a:r>
            <a:endParaRPr sz="1400">
              <a:latin typeface="Wingdings"/>
              <a:cs typeface="Wingdings"/>
            </a:endParaRPr>
          </a:p>
          <a:p>
            <a:pPr marL="91439">
              <a:lnSpc>
                <a:spcPts val="1680"/>
              </a:lnSpc>
              <a:spcBef>
                <a:spcPts val="84"/>
              </a:spcBef>
            </a:pP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5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90</a:t>
            </a:r>
            <a:r>
              <a:rPr dirty="0" smtClean="0" baseline="4203" sz="21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|</a:t>
            </a:r>
            <a:r>
              <a:rPr dirty="0" smtClean="0" baseline="4203" sz="21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6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BC</a:t>
            </a:r>
            <a:r>
              <a:rPr dirty="0" smtClean="0" baseline="4203" sz="21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baseline="4203" sz="21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baseline="4203" sz="21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baseline="4203" sz="2100" spc="80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141" sz="2100" spc="4" b="1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dirty="0" smtClean="0" baseline="4141" sz="2100" spc="0" b="1">
                <a:solidFill>
                  <a:srgbClr val="808080"/>
                </a:solidFill>
                <a:latin typeface="Arial"/>
                <a:cs typeface="Arial"/>
              </a:rPr>
              <a:t>et</a:t>
            </a:r>
            <a:r>
              <a:rPr dirty="0" smtClean="0" baseline="4141" sz="2100" spc="-4" b="1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dirty="0" smtClean="0" baseline="4141" sz="2100" spc="4" b="1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dirty="0" smtClean="0" baseline="4141" sz="2100" spc="0" b="1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dirty="0" smtClean="0" baseline="4141" sz="2100" spc="0" b="1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mtClean="0" baseline="4141" sz="2100" spc="34" b="1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=</a:t>
            </a:r>
            <a:r>
              <a:rPr dirty="0" smtClean="0" baseline="4203" sz="21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x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6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b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c</a:t>
            </a:r>
            <a:endParaRPr sz="14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</a:pP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5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A0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|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sz="1400" spc="8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U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p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d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_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S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i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m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m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i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t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t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P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a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t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i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c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l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es</a:t>
            </a:r>
            <a:endParaRPr sz="14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  <a:spcBef>
                <a:spcPts val="95"/>
              </a:spcBef>
            </a:pP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.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.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.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                                          </a:t>
            </a:r>
            <a:r>
              <a:rPr dirty="0" smtClean="0" sz="1400" spc="720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6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B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8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b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sl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,</a:t>
            </a:r>
            <a:r>
              <a:rPr dirty="0" smtClean="0" sz="1400" spc="-25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U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p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d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_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S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i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m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B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a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t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ch</a:t>
            </a:r>
            <a:endParaRPr sz="1400">
              <a:latin typeface="Courier New"/>
              <a:cs typeface="Courier New"/>
            </a:endParaRPr>
          </a:p>
          <a:p>
            <a:pPr marL="91439">
              <a:lnSpc>
                <a:spcPct val="95825"/>
              </a:lnSpc>
              <a:spcBef>
                <a:spcPts val="1664"/>
              </a:spcBef>
            </a:pP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6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20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|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7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A0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2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20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7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A0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7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A0</a:t>
            </a:r>
            <a:r>
              <a:rPr dirty="0" smtClean="0" sz="1400" spc="80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4" b="1">
                <a:solidFill>
                  <a:srgbClr val="808080"/>
                </a:solidFill>
                <a:latin typeface="Arial"/>
                <a:cs typeface="Arial"/>
              </a:rPr>
              <a:t>l</a:t>
            </a:r>
            <a:r>
              <a:rPr dirty="0" smtClean="0" sz="1400" spc="4" b="1">
                <a:solidFill>
                  <a:srgbClr val="808080"/>
                </a:solidFill>
                <a:latin typeface="Arial"/>
                <a:cs typeface="Arial"/>
              </a:rPr>
              <a:t>i</a:t>
            </a:r>
            <a:r>
              <a:rPr dirty="0" smtClean="0" sz="1400" spc="-4" b="1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dirty="0" smtClean="0" sz="1400" spc="0" b="1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dirty="0" smtClean="0" sz="1400" spc="-25" b="1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808080"/>
                </a:solidFill>
                <a:latin typeface="Wingdings"/>
                <a:cs typeface="Wingdings"/>
              </a:rPr>
              <a:t></a:t>
            </a:r>
            <a:endParaRPr sz="1400">
              <a:latin typeface="Wingdings"/>
              <a:cs typeface="Wingdings"/>
            </a:endParaRPr>
          </a:p>
          <a:p>
            <a:pPr marL="91439">
              <a:lnSpc>
                <a:spcPts val="1680"/>
              </a:lnSpc>
              <a:spcBef>
                <a:spcPts val="84"/>
              </a:spcBef>
            </a:pP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6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30</a:t>
            </a:r>
            <a:r>
              <a:rPr dirty="0" smtClean="0" baseline="4203" sz="21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|</a:t>
            </a:r>
            <a:r>
              <a:rPr dirty="0" smtClean="0" baseline="4203" sz="21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C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C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98</a:t>
            </a:r>
            <a:r>
              <a:rPr dirty="0" smtClean="0" baseline="4203" sz="21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baseline="4203" sz="21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baseline="4203" sz="21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baseline="4203" sz="2100" spc="80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141" sz="2100" spc="4" b="1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dirty="0" smtClean="0" baseline="4141" sz="2100" spc="0" b="1">
                <a:solidFill>
                  <a:srgbClr val="808080"/>
                </a:solidFill>
                <a:latin typeface="Arial"/>
                <a:cs typeface="Arial"/>
              </a:rPr>
              <a:t>et</a:t>
            </a:r>
            <a:r>
              <a:rPr dirty="0" smtClean="0" baseline="4141" sz="2100" spc="-4" b="1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dirty="0" smtClean="0" baseline="4141" sz="2100" spc="4" b="1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dirty="0" smtClean="0" baseline="4141" sz="2100" spc="0" b="1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dirty="0" smtClean="0" baseline="4141" sz="2100" spc="0" b="1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mtClean="0" baseline="4141" sz="2100" spc="34" b="1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=</a:t>
            </a:r>
            <a:r>
              <a:rPr dirty="0" smtClean="0" baseline="4203" sz="21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x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c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c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9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8</a:t>
            </a:r>
            <a:endParaRPr sz="14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</a:pP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6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40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|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1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4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5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D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1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sz="1400" spc="80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Upd_SimStep</a:t>
            </a:r>
            <a:endParaRPr sz="14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  <a:spcBef>
                <a:spcPts val="95"/>
              </a:spcBef>
            </a:pP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.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.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.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                                          </a:t>
            </a:r>
            <a:r>
              <a:rPr dirty="0" smtClean="0" sz="1400" spc="720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C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C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9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4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b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sl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,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U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p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d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_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S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i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m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P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a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t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i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c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l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s</a:t>
            </a:r>
            <a:endParaRPr sz="1400">
              <a:latin typeface="Courier New"/>
              <a:cs typeface="Courier New"/>
            </a:endParaRPr>
          </a:p>
          <a:p>
            <a:pPr marL="91439">
              <a:lnSpc>
                <a:spcPct val="95825"/>
              </a:lnSpc>
              <a:spcBef>
                <a:spcPts val="1664"/>
              </a:spcBef>
            </a:pP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7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A0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|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8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D0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2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F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50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8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D0</a:t>
            </a:r>
            <a:r>
              <a:rPr dirty="0" smtClean="0" sz="1400" spc="-1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8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D0</a:t>
            </a:r>
            <a:r>
              <a:rPr dirty="0" smtClean="0" sz="1400" spc="80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4" b="1">
                <a:solidFill>
                  <a:srgbClr val="808080"/>
                </a:solidFill>
                <a:latin typeface="Arial"/>
                <a:cs typeface="Arial"/>
              </a:rPr>
              <a:t>l</a:t>
            </a:r>
            <a:r>
              <a:rPr dirty="0" smtClean="0" sz="1400" spc="4" b="1">
                <a:solidFill>
                  <a:srgbClr val="808080"/>
                </a:solidFill>
                <a:latin typeface="Arial"/>
                <a:cs typeface="Arial"/>
              </a:rPr>
              <a:t>i</a:t>
            </a:r>
            <a:r>
              <a:rPr dirty="0" smtClean="0" sz="1400" spc="-4" b="1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dirty="0" smtClean="0" sz="1400" spc="0" b="1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dirty="0" smtClean="0" sz="1400" spc="-29" b="1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808080"/>
                </a:solidFill>
                <a:latin typeface="Wingdings"/>
                <a:cs typeface="Wingdings"/>
              </a:rPr>
              <a:t></a:t>
            </a:r>
            <a:endParaRPr sz="1400">
              <a:latin typeface="Wingdings"/>
              <a:cs typeface="Wingdings"/>
            </a:endParaRPr>
          </a:p>
          <a:p>
            <a:pPr marL="91439">
              <a:lnSpc>
                <a:spcPts val="1680"/>
              </a:lnSpc>
              <a:spcBef>
                <a:spcPts val="84"/>
              </a:spcBef>
            </a:pP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7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B0</a:t>
            </a:r>
            <a:r>
              <a:rPr dirty="0" smtClean="0" baseline="4203" sz="21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|</a:t>
            </a:r>
            <a:r>
              <a:rPr dirty="0" smtClean="0" baseline="4203" sz="21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1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7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64</a:t>
            </a:r>
            <a:r>
              <a:rPr dirty="0" smtClean="0" baseline="4203" sz="21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baseline="4203" sz="21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baseline="4203" sz="21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baseline="4203" sz="2100" spc="80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141" sz="2100" spc="4" b="1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dirty="0" smtClean="0" baseline="4141" sz="2100" spc="0" b="1">
                <a:solidFill>
                  <a:srgbClr val="808080"/>
                </a:solidFill>
                <a:latin typeface="Arial"/>
                <a:cs typeface="Arial"/>
              </a:rPr>
              <a:t>et</a:t>
            </a:r>
            <a:r>
              <a:rPr dirty="0" smtClean="0" baseline="4141" sz="2100" spc="-4" b="1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dirty="0" smtClean="0" baseline="4141" sz="2100" spc="4" b="1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dirty="0" smtClean="0" baseline="4141" sz="2100" spc="0" b="1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dirty="0" smtClean="0" baseline="4141" sz="2100" spc="0" b="1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mtClean="0" baseline="4141" sz="2100" spc="34" b="1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=</a:t>
            </a:r>
            <a:r>
              <a:rPr dirty="0" smtClean="0" baseline="4203" sz="21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x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1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7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6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4</a:t>
            </a:r>
            <a:endParaRPr sz="14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</a:pP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7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C0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|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4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2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4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sz="1400" spc="80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Upd_RunProcessList</a:t>
            </a:r>
            <a:endParaRPr sz="14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  <a:spcBef>
                <a:spcPts val="95"/>
              </a:spcBef>
            </a:pP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.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.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.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                                          </a:t>
            </a:r>
            <a:r>
              <a:rPr dirty="0" smtClean="0" sz="1400" spc="720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1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7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6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b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sl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,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U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p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d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_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S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i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m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S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t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ep</a:t>
            </a:r>
            <a:endParaRPr sz="1400">
              <a:latin typeface="Courier New"/>
              <a:cs typeface="Courier New"/>
            </a:endParaRPr>
          </a:p>
          <a:p>
            <a:pPr marL="91439">
              <a:lnSpc>
                <a:spcPct val="95825"/>
              </a:lnSpc>
              <a:spcBef>
                <a:spcPts val="1662"/>
              </a:spcBef>
            </a:pP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8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D0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|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9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10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2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F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90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9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10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9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10</a:t>
            </a:r>
            <a:r>
              <a:rPr dirty="0" smtClean="0" sz="1400" spc="80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4" b="1">
                <a:solidFill>
                  <a:srgbClr val="808080"/>
                </a:solidFill>
                <a:latin typeface="Arial"/>
                <a:cs typeface="Arial"/>
              </a:rPr>
              <a:t>l</a:t>
            </a:r>
            <a:r>
              <a:rPr dirty="0" smtClean="0" sz="1400" spc="4" b="1">
                <a:solidFill>
                  <a:srgbClr val="808080"/>
                </a:solidFill>
                <a:latin typeface="Arial"/>
                <a:cs typeface="Arial"/>
              </a:rPr>
              <a:t>i</a:t>
            </a:r>
            <a:r>
              <a:rPr dirty="0" smtClean="0" sz="1400" spc="-4" b="1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dirty="0" smtClean="0" sz="1400" spc="0" b="1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dirty="0" smtClean="0" sz="1400" spc="-25" b="1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808080"/>
                </a:solidFill>
                <a:latin typeface="Wingdings"/>
                <a:cs typeface="Wingdings"/>
              </a:rPr>
              <a:t></a:t>
            </a:r>
            <a:endParaRPr sz="1400">
              <a:latin typeface="Wingdings"/>
              <a:cs typeface="Wingdings"/>
            </a:endParaRPr>
          </a:p>
          <a:p>
            <a:pPr marL="91439">
              <a:lnSpc>
                <a:spcPts val="1685"/>
              </a:lnSpc>
              <a:spcBef>
                <a:spcPts val="84"/>
              </a:spcBef>
            </a:pP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8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E0</a:t>
            </a:r>
            <a:r>
              <a:rPr dirty="0" smtClean="0" baseline="4203" sz="21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|</a:t>
            </a:r>
            <a:r>
              <a:rPr dirty="0" smtClean="0" baseline="4203" sz="21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6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18</a:t>
            </a:r>
            <a:r>
              <a:rPr dirty="0" smtClean="0" baseline="4203" sz="21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baseline="4203" sz="21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baseline="4203" sz="2100" spc="-1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baseline="4203" sz="2100" spc="80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141" sz="2100" spc="4" b="1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dirty="0" smtClean="0" baseline="4141" sz="2100" spc="0" b="1">
                <a:solidFill>
                  <a:srgbClr val="808080"/>
                </a:solidFill>
                <a:latin typeface="Arial"/>
                <a:cs typeface="Arial"/>
              </a:rPr>
              <a:t>et</a:t>
            </a:r>
            <a:r>
              <a:rPr dirty="0" smtClean="0" baseline="4141" sz="2100" spc="-9" b="1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dirty="0" smtClean="0" baseline="4141" sz="2100" spc="4" b="1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dirty="0" smtClean="0" baseline="4141" sz="2100" spc="0" b="1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dirty="0" smtClean="0" baseline="4141" sz="2100" spc="0" b="1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mtClean="0" baseline="4141" sz="2100" spc="39" b="1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=</a:t>
            </a:r>
            <a:r>
              <a:rPr dirty="0" smtClean="0" baseline="4203" sz="21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x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6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1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8</a:t>
            </a:r>
            <a:endParaRPr sz="14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</a:pP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8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F0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|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4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5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7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C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80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D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A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D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D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AD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5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9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80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5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6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5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28</a:t>
            </a:r>
            <a:r>
              <a:rPr dirty="0" smtClean="0" sz="1400" spc="80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JobMain</a:t>
            </a:r>
            <a:endParaRPr sz="14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  <a:spcBef>
                <a:spcPts val="95"/>
              </a:spcBef>
            </a:pP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.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.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.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                                          </a:t>
            </a:r>
            <a:r>
              <a:rPr dirty="0" smtClean="0" sz="1400" spc="70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6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14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b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sl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,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U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p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d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_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u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n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P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o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c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s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s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L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i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st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409790" y="1511300"/>
            <a:ext cx="1786293" cy="1003300"/>
          </a:xfrm>
          <a:custGeom>
            <a:avLst/>
            <a:gdLst/>
            <a:ahLst/>
            <a:cxnLst/>
            <a:rect l="l" t="t" r="r" b="b"/>
            <a:pathLst>
              <a:path w="1786293" h="1003300">
                <a:moveTo>
                  <a:pt x="48901" y="930899"/>
                </a:moveTo>
                <a:lnTo>
                  <a:pt x="51066" y="913638"/>
                </a:lnTo>
                <a:lnTo>
                  <a:pt x="53212" y="895603"/>
                </a:lnTo>
                <a:lnTo>
                  <a:pt x="54902" y="886713"/>
                </a:lnTo>
                <a:lnTo>
                  <a:pt x="62877" y="860678"/>
                </a:lnTo>
                <a:lnTo>
                  <a:pt x="77241" y="835787"/>
                </a:lnTo>
                <a:lnTo>
                  <a:pt x="100634" y="811911"/>
                </a:lnTo>
                <a:lnTo>
                  <a:pt x="122745" y="797178"/>
                </a:lnTo>
                <a:lnTo>
                  <a:pt x="151028" y="783716"/>
                </a:lnTo>
                <a:lnTo>
                  <a:pt x="186359" y="771778"/>
                </a:lnTo>
                <a:lnTo>
                  <a:pt x="229336" y="761746"/>
                </a:lnTo>
                <a:lnTo>
                  <a:pt x="254317" y="757809"/>
                </a:lnTo>
                <a:lnTo>
                  <a:pt x="282625" y="754507"/>
                </a:lnTo>
                <a:lnTo>
                  <a:pt x="313944" y="751966"/>
                </a:lnTo>
                <a:lnTo>
                  <a:pt x="347980" y="750062"/>
                </a:lnTo>
                <a:lnTo>
                  <a:pt x="384365" y="748664"/>
                </a:lnTo>
                <a:lnTo>
                  <a:pt x="423290" y="747902"/>
                </a:lnTo>
                <a:lnTo>
                  <a:pt x="464261" y="747522"/>
                </a:lnTo>
                <a:lnTo>
                  <a:pt x="507047" y="747776"/>
                </a:lnTo>
                <a:lnTo>
                  <a:pt x="551637" y="748284"/>
                </a:lnTo>
                <a:lnTo>
                  <a:pt x="597573" y="749046"/>
                </a:lnTo>
                <a:lnTo>
                  <a:pt x="644753" y="750062"/>
                </a:lnTo>
                <a:lnTo>
                  <a:pt x="693140" y="751332"/>
                </a:lnTo>
                <a:lnTo>
                  <a:pt x="742149" y="752728"/>
                </a:lnTo>
                <a:lnTo>
                  <a:pt x="791971" y="754252"/>
                </a:lnTo>
                <a:lnTo>
                  <a:pt x="892467" y="757301"/>
                </a:lnTo>
                <a:lnTo>
                  <a:pt x="993178" y="760095"/>
                </a:lnTo>
                <a:lnTo>
                  <a:pt x="1043089" y="761238"/>
                </a:lnTo>
                <a:lnTo>
                  <a:pt x="1092238" y="762000"/>
                </a:lnTo>
                <a:lnTo>
                  <a:pt x="1140625" y="762635"/>
                </a:lnTo>
                <a:lnTo>
                  <a:pt x="1234224" y="762635"/>
                </a:lnTo>
                <a:lnTo>
                  <a:pt x="1279055" y="761873"/>
                </a:lnTo>
                <a:lnTo>
                  <a:pt x="1322235" y="760729"/>
                </a:lnTo>
                <a:lnTo>
                  <a:pt x="1363637" y="758951"/>
                </a:lnTo>
                <a:lnTo>
                  <a:pt x="1402880" y="756412"/>
                </a:lnTo>
                <a:lnTo>
                  <a:pt x="1439964" y="753237"/>
                </a:lnTo>
                <a:lnTo>
                  <a:pt x="1474762" y="749300"/>
                </a:lnTo>
                <a:lnTo>
                  <a:pt x="1506893" y="744474"/>
                </a:lnTo>
                <a:lnTo>
                  <a:pt x="1536357" y="738759"/>
                </a:lnTo>
                <a:lnTo>
                  <a:pt x="1586649" y="724662"/>
                </a:lnTo>
                <a:lnTo>
                  <a:pt x="1629321" y="707898"/>
                </a:lnTo>
                <a:lnTo>
                  <a:pt x="1665516" y="688848"/>
                </a:lnTo>
                <a:lnTo>
                  <a:pt x="1696250" y="667512"/>
                </a:lnTo>
                <a:lnTo>
                  <a:pt x="1721396" y="644144"/>
                </a:lnTo>
                <a:lnTo>
                  <a:pt x="1741716" y="618998"/>
                </a:lnTo>
                <a:lnTo>
                  <a:pt x="1757337" y="592327"/>
                </a:lnTo>
                <a:lnTo>
                  <a:pt x="1769021" y="564261"/>
                </a:lnTo>
                <a:lnTo>
                  <a:pt x="1777149" y="535304"/>
                </a:lnTo>
                <a:lnTo>
                  <a:pt x="1782356" y="505460"/>
                </a:lnTo>
                <a:lnTo>
                  <a:pt x="1785912" y="459613"/>
                </a:lnTo>
                <a:lnTo>
                  <a:pt x="1786293" y="428625"/>
                </a:lnTo>
                <a:lnTo>
                  <a:pt x="1785785" y="397383"/>
                </a:lnTo>
                <a:lnTo>
                  <a:pt x="1784642" y="366013"/>
                </a:lnTo>
                <a:lnTo>
                  <a:pt x="1783753" y="334645"/>
                </a:lnTo>
                <a:lnTo>
                  <a:pt x="1783245" y="303149"/>
                </a:lnTo>
                <a:lnTo>
                  <a:pt x="1782991" y="271652"/>
                </a:lnTo>
                <a:lnTo>
                  <a:pt x="1781975" y="241553"/>
                </a:lnTo>
                <a:lnTo>
                  <a:pt x="1780070" y="212725"/>
                </a:lnTo>
                <a:lnTo>
                  <a:pt x="1777403" y="185165"/>
                </a:lnTo>
                <a:lnTo>
                  <a:pt x="1773974" y="158876"/>
                </a:lnTo>
                <a:lnTo>
                  <a:pt x="1769275" y="134238"/>
                </a:lnTo>
                <a:lnTo>
                  <a:pt x="1763687" y="111251"/>
                </a:lnTo>
                <a:lnTo>
                  <a:pt x="1756829" y="89915"/>
                </a:lnTo>
                <a:lnTo>
                  <a:pt x="1748574" y="70358"/>
                </a:lnTo>
                <a:lnTo>
                  <a:pt x="1739176" y="53212"/>
                </a:lnTo>
                <a:lnTo>
                  <a:pt x="1733715" y="45085"/>
                </a:lnTo>
                <a:lnTo>
                  <a:pt x="1727873" y="37464"/>
                </a:lnTo>
                <a:lnTo>
                  <a:pt x="1721650" y="30861"/>
                </a:lnTo>
                <a:lnTo>
                  <a:pt x="1714919" y="24384"/>
                </a:lnTo>
                <a:lnTo>
                  <a:pt x="1707807" y="18923"/>
                </a:lnTo>
                <a:lnTo>
                  <a:pt x="1700187" y="13842"/>
                </a:lnTo>
                <a:lnTo>
                  <a:pt x="1692059" y="9651"/>
                </a:lnTo>
                <a:lnTo>
                  <a:pt x="1683804" y="6223"/>
                </a:lnTo>
                <a:lnTo>
                  <a:pt x="1674787" y="3428"/>
                </a:lnTo>
                <a:lnTo>
                  <a:pt x="1665643" y="1524"/>
                </a:lnTo>
                <a:lnTo>
                  <a:pt x="1656118" y="380"/>
                </a:lnTo>
                <a:lnTo>
                  <a:pt x="1647228" y="0"/>
                </a:lnTo>
                <a:lnTo>
                  <a:pt x="1646085" y="25400"/>
                </a:lnTo>
                <a:lnTo>
                  <a:pt x="1654975" y="25780"/>
                </a:lnTo>
                <a:lnTo>
                  <a:pt x="1662595" y="26797"/>
                </a:lnTo>
                <a:lnTo>
                  <a:pt x="1676057" y="30352"/>
                </a:lnTo>
                <a:lnTo>
                  <a:pt x="1688249" y="36322"/>
                </a:lnTo>
                <a:lnTo>
                  <a:pt x="1699171" y="44450"/>
                </a:lnTo>
                <a:lnTo>
                  <a:pt x="1709077" y="54737"/>
                </a:lnTo>
                <a:lnTo>
                  <a:pt x="1717967" y="67183"/>
                </a:lnTo>
                <a:lnTo>
                  <a:pt x="1726349" y="82550"/>
                </a:lnTo>
                <a:lnTo>
                  <a:pt x="1733334" y="99695"/>
                </a:lnTo>
                <a:lnTo>
                  <a:pt x="1739430" y="118999"/>
                </a:lnTo>
                <a:lnTo>
                  <a:pt x="1744637" y="140335"/>
                </a:lnTo>
                <a:lnTo>
                  <a:pt x="1748955" y="163575"/>
                </a:lnTo>
                <a:lnTo>
                  <a:pt x="1752257" y="188467"/>
                </a:lnTo>
                <a:lnTo>
                  <a:pt x="1754797" y="215011"/>
                </a:lnTo>
                <a:lnTo>
                  <a:pt x="1756575" y="243204"/>
                </a:lnTo>
                <a:lnTo>
                  <a:pt x="1757591" y="272669"/>
                </a:lnTo>
                <a:lnTo>
                  <a:pt x="1757845" y="303275"/>
                </a:lnTo>
                <a:lnTo>
                  <a:pt x="1758353" y="335025"/>
                </a:lnTo>
                <a:lnTo>
                  <a:pt x="1759369" y="366775"/>
                </a:lnTo>
                <a:lnTo>
                  <a:pt x="1760385" y="398272"/>
                </a:lnTo>
                <a:lnTo>
                  <a:pt x="1760893" y="429133"/>
                </a:lnTo>
                <a:lnTo>
                  <a:pt x="1758607" y="488569"/>
                </a:lnTo>
                <a:lnTo>
                  <a:pt x="1752257" y="530225"/>
                </a:lnTo>
                <a:lnTo>
                  <a:pt x="1739938" y="569467"/>
                </a:lnTo>
                <a:lnTo>
                  <a:pt x="1720253" y="605409"/>
                </a:lnTo>
                <a:lnTo>
                  <a:pt x="1691551" y="638048"/>
                </a:lnTo>
                <a:lnTo>
                  <a:pt x="1651800" y="667512"/>
                </a:lnTo>
                <a:lnTo>
                  <a:pt x="1618145" y="685164"/>
                </a:lnTo>
                <a:lnTo>
                  <a:pt x="1578013" y="700786"/>
                </a:lnTo>
                <a:lnTo>
                  <a:pt x="1543342" y="710946"/>
                </a:lnTo>
                <a:lnTo>
                  <a:pt x="1502321" y="719582"/>
                </a:lnTo>
                <a:lnTo>
                  <a:pt x="1454569" y="726186"/>
                </a:lnTo>
                <a:lnTo>
                  <a:pt x="1419390" y="729614"/>
                </a:lnTo>
                <a:lnTo>
                  <a:pt x="1361986" y="733551"/>
                </a:lnTo>
                <a:lnTo>
                  <a:pt x="1321092" y="735329"/>
                </a:lnTo>
                <a:lnTo>
                  <a:pt x="1278420" y="736473"/>
                </a:lnTo>
                <a:lnTo>
                  <a:pt x="1233843" y="737235"/>
                </a:lnTo>
                <a:lnTo>
                  <a:pt x="1140752" y="737235"/>
                </a:lnTo>
                <a:lnTo>
                  <a:pt x="1092492" y="736600"/>
                </a:lnTo>
                <a:lnTo>
                  <a:pt x="1043470" y="735838"/>
                </a:lnTo>
                <a:lnTo>
                  <a:pt x="993686" y="734695"/>
                </a:lnTo>
                <a:lnTo>
                  <a:pt x="893229" y="731901"/>
                </a:lnTo>
                <a:lnTo>
                  <a:pt x="792746" y="728852"/>
                </a:lnTo>
                <a:lnTo>
                  <a:pt x="742937" y="727328"/>
                </a:lnTo>
                <a:lnTo>
                  <a:pt x="693839" y="726059"/>
                </a:lnTo>
                <a:lnTo>
                  <a:pt x="645452" y="724662"/>
                </a:lnTo>
                <a:lnTo>
                  <a:pt x="598144" y="723646"/>
                </a:lnTo>
                <a:lnTo>
                  <a:pt x="552068" y="722884"/>
                </a:lnTo>
                <a:lnTo>
                  <a:pt x="507314" y="722376"/>
                </a:lnTo>
                <a:lnTo>
                  <a:pt x="464375" y="722122"/>
                </a:lnTo>
                <a:lnTo>
                  <a:pt x="423049" y="722502"/>
                </a:lnTo>
                <a:lnTo>
                  <a:pt x="383870" y="723391"/>
                </a:lnTo>
                <a:lnTo>
                  <a:pt x="346913" y="724662"/>
                </a:lnTo>
                <a:lnTo>
                  <a:pt x="312369" y="726566"/>
                </a:lnTo>
                <a:lnTo>
                  <a:pt x="280441" y="729234"/>
                </a:lnTo>
                <a:lnTo>
                  <a:pt x="251218" y="732536"/>
                </a:lnTo>
                <a:lnTo>
                  <a:pt x="224955" y="736726"/>
                </a:lnTo>
                <a:lnTo>
                  <a:pt x="201650" y="741679"/>
                </a:lnTo>
                <a:lnTo>
                  <a:pt x="160350" y="753237"/>
                </a:lnTo>
                <a:lnTo>
                  <a:pt x="125869" y="767079"/>
                </a:lnTo>
                <a:lnTo>
                  <a:pt x="97726" y="782827"/>
                </a:lnTo>
                <a:lnTo>
                  <a:pt x="75158" y="800353"/>
                </a:lnTo>
                <a:lnTo>
                  <a:pt x="57772" y="819403"/>
                </a:lnTo>
                <a:lnTo>
                  <a:pt x="44881" y="839470"/>
                </a:lnTo>
                <a:lnTo>
                  <a:pt x="35928" y="860171"/>
                </a:lnTo>
                <a:lnTo>
                  <a:pt x="28270" y="890904"/>
                </a:lnTo>
                <a:lnTo>
                  <a:pt x="25844" y="910589"/>
                </a:lnTo>
                <a:lnTo>
                  <a:pt x="23929" y="925846"/>
                </a:lnTo>
                <a:lnTo>
                  <a:pt x="22225" y="939419"/>
                </a:lnTo>
                <a:lnTo>
                  <a:pt x="47434" y="942594"/>
                </a:lnTo>
                <a:lnTo>
                  <a:pt x="48901" y="930899"/>
                </a:lnTo>
                <a:close/>
              </a:path>
              <a:path w="1786293" h="1003300">
                <a:moveTo>
                  <a:pt x="23929" y="925846"/>
                </a:moveTo>
                <a:lnTo>
                  <a:pt x="0" y="921003"/>
                </a:lnTo>
                <a:lnTo>
                  <a:pt x="22263" y="1003300"/>
                </a:lnTo>
                <a:lnTo>
                  <a:pt x="74688" y="936116"/>
                </a:lnTo>
                <a:lnTo>
                  <a:pt x="48901" y="930899"/>
                </a:lnTo>
                <a:lnTo>
                  <a:pt x="47434" y="942594"/>
                </a:lnTo>
                <a:lnTo>
                  <a:pt x="22225" y="939419"/>
                </a:lnTo>
                <a:lnTo>
                  <a:pt x="23929" y="925846"/>
                </a:lnTo>
                <a:close/>
              </a:path>
            </a:pathLst>
          </a:custGeom>
          <a:solidFill>
            <a:srgbClr val="E9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52400" y="1352550"/>
            <a:ext cx="8915400" cy="4133850"/>
          </a:xfrm>
          <a:custGeom>
            <a:avLst/>
            <a:gdLst/>
            <a:ahLst/>
            <a:cxnLst/>
            <a:rect l="l" t="t" r="r" b="b"/>
            <a:pathLst>
              <a:path w="8915400" h="4133850">
                <a:moveTo>
                  <a:pt x="0" y="4133850"/>
                </a:moveTo>
                <a:lnTo>
                  <a:pt x="8915400" y="4133850"/>
                </a:lnTo>
                <a:lnTo>
                  <a:pt x="8915400" y="0"/>
                </a:lnTo>
                <a:lnTo>
                  <a:pt x="0" y="0"/>
                </a:lnTo>
                <a:lnTo>
                  <a:pt x="0" y="41338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388614" y="611502"/>
            <a:ext cx="2442076" cy="532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85"/>
              </a:lnSpc>
              <a:spcBef>
                <a:spcPts val="209"/>
              </a:spcBef>
            </a:pP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s</a:t>
            </a:r>
            <a:r>
              <a:rPr dirty="0" smtClean="0" sz="4000" spc="9">
                <a:solidFill>
                  <a:srgbClr val="4FFFFF"/>
                </a:solidFill>
                <a:latin typeface="Arial"/>
                <a:cs typeface="Arial"/>
              </a:rPr>
              <a:t>t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ack</a:t>
            </a:r>
            <a:r>
              <a:rPr dirty="0" smtClean="0" sz="4000" spc="-62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walk</a:t>
            </a:r>
            <a:endParaRPr sz="4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52400" y="1352550"/>
            <a:ext cx="8915400" cy="4133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9">
              <a:lnSpc>
                <a:spcPct val="95825"/>
              </a:lnSpc>
              <a:spcBef>
                <a:spcPts val="320"/>
              </a:spcBef>
            </a:pPr>
            <a:r>
              <a:rPr dirty="0" smtClean="0" sz="1400" spc="0" b="1">
                <a:solidFill>
                  <a:srgbClr val="FF8000"/>
                </a:solidFill>
                <a:latin typeface="Courier New"/>
                <a:cs typeface="Courier New"/>
              </a:rPr>
              <a:t>03E580</a:t>
            </a:r>
            <a:r>
              <a:rPr dirty="0" smtClean="0" sz="1400" spc="-25" b="1">
                <a:solidFill>
                  <a:srgbClr val="FF80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|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4FFFFF"/>
                </a:solidFill>
                <a:latin typeface="Courier New"/>
                <a:cs typeface="Courier New"/>
              </a:rPr>
              <a:t>0003E620</a:t>
            </a:r>
            <a:r>
              <a:rPr dirty="0" smtClean="0" sz="1400" spc="-29" b="1">
                <a:solidFill>
                  <a:srgbClr val="4F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00002CA0</a:t>
            </a:r>
            <a:r>
              <a:rPr dirty="0" smtClean="0" sz="1400" spc="-2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0003E620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0003E620</a:t>
            </a:r>
            <a:r>
              <a:rPr dirty="0" smtClean="0" sz="1400" spc="820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4" b="1">
                <a:solidFill>
                  <a:srgbClr val="F99716"/>
                </a:solidFill>
                <a:latin typeface="Arial"/>
                <a:cs typeface="Arial"/>
              </a:rPr>
              <a:t>l</a:t>
            </a:r>
            <a:r>
              <a:rPr dirty="0" smtClean="0" sz="1400" spc="4" b="1">
                <a:solidFill>
                  <a:srgbClr val="F99716"/>
                </a:solidFill>
                <a:latin typeface="Arial"/>
                <a:cs typeface="Arial"/>
              </a:rPr>
              <a:t>i</a:t>
            </a:r>
            <a:r>
              <a:rPr dirty="0" smtClean="0" sz="1400" spc="-4" b="1">
                <a:solidFill>
                  <a:srgbClr val="F99716"/>
                </a:solidFill>
                <a:latin typeface="Arial"/>
                <a:cs typeface="Arial"/>
              </a:rPr>
              <a:t>n</a:t>
            </a:r>
            <a:r>
              <a:rPr dirty="0" smtClean="0" sz="1400" spc="0" b="1">
                <a:solidFill>
                  <a:srgbClr val="F99716"/>
                </a:solidFill>
                <a:latin typeface="Arial"/>
                <a:cs typeface="Arial"/>
              </a:rPr>
              <a:t>k</a:t>
            </a:r>
            <a:r>
              <a:rPr dirty="0" smtClean="0" sz="1400" spc="-25" b="1">
                <a:solidFill>
                  <a:srgbClr val="F99716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99716"/>
                </a:solidFill>
                <a:latin typeface="Wingdings"/>
                <a:cs typeface="Wingdings"/>
              </a:rPr>
              <a:t></a:t>
            </a:r>
            <a:endParaRPr sz="1400">
              <a:latin typeface="Wingdings"/>
              <a:cs typeface="Wingdings"/>
            </a:endParaRPr>
          </a:p>
          <a:p>
            <a:pPr marL="91439">
              <a:lnSpc>
                <a:spcPts val="1680"/>
              </a:lnSpc>
              <a:spcBef>
                <a:spcPts val="84"/>
              </a:spcBef>
            </a:pP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5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90</a:t>
            </a:r>
            <a:r>
              <a:rPr dirty="0" smtClean="0" baseline="4203" sz="21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|</a:t>
            </a:r>
            <a:r>
              <a:rPr dirty="0" smtClean="0" baseline="4203" sz="21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6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BC</a:t>
            </a:r>
            <a:r>
              <a:rPr dirty="0" smtClean="0" baseline="4203" sz="21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baseline="4203" sz="21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baseline="4203" sz="21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baseline="4203" sz="2100" spc="80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141" sz="2100" spc="4" b="1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dirty="0" smtClean="0" baseline="4141" sz="2100" spc="0" b="1">
                <a:solidFill>
                  <a:srgbClr val="808080"/>
                </a:solidFill>
                <a:latin typeface="Arial"/>
                <a:cs typeface="Arial"/>
              </a:rPr>
              <a:t>et</a:t>
            </a:r>
            <a:r>
              <a:rPr dirty="0" smtClean="0" baseline="4141" sz="2100" spc="-4" b="1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dirty="0" smtClean="0" baseline="4141" sz="2100" spc="4" b="1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dirty="0" smtClean="0" baseline="4141" sz="2100" spc="0" b="1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dirty="0" smtClean="0" baseline="4141" sz="2100" spc="0" b="1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mtClean="0" baseline="4141" sz="2100" spc="34" b="1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=</a:t>
            </a:r>
            <a:r>
              <a:rPr dirty="0" smtClean="0" baseline="4203" sz="21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x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6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b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c</a:t>
            </a:r>
            <a:endParaRPr sz="14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</a:pP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5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A0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|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sz="1400" spc="8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U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p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d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_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S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i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m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m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i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t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t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P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a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t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i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c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l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es</a:t>
            </a:r>
            <a:endParaRPr sz="14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  <a:spcBef>
                <a:spcPts val="95"/>
              </a:spcBef>
            </a:pP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.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.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.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                                          </a:t>
            </a:r>
            <a:r>
              <a:rPr dirty="0" smtClean="0" sz="1400" spc="720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6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B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8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b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sl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,</a:t>
            </a:r>
            <a:r>
              <a:rPr dirty="0" smtClean="0" sz="1400" spc="-25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U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p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d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_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S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i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m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B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a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t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ch</a:t>
            </a:r>
            <a:endParaRPr sz="1400">
              <a:latin typeface="Courier New"/>
              <a:cs typeface="Courier New"/>
            </a:endParaRPr>
          </a:p>
          <a:p>
            <a:pPr marL="91439">
              <a:lnSpc>
                <a:spcPct val="95825"/>
              </a:lnSpc>
              <a:spcBef>
                <a:spcPts val="1664"/>
              </a:spcBef>
            </a:pPr>
            <a:r>
              <a:rPr dirty="0" smtClean="0" sz="1400" spc="0" b="1">
                <a:solidFill>
                  <a:srgbClr val="FF8000"/>
                </a:solidFill>
                <a:latin typeface="Courier New"/>
                <a:cs typeface="Courier New"/>
              </a:rPr>
              <a:t>03E620</a:t>
            </a:r>
            <a:r>
              <a:rPr dirty="0" smtClean="0" sz="1400" spc="-25" b="1">
                <a:solidFill>
                  <a:srgbClr val="FF80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|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7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A0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2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20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7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A0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7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A0</a:t>
            </a:r>
            <a:r>
              <a:rPr dirty="0" smtClean="0" sz="1400" spc="80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4" b="1">
                <a:solidFill>
                  <a:srgbClr val="808080"/>
                </a:solidFill>
                <a:latin typeface="Arial"/>
                <a:cs typeface="Arial"/>
              </a:rPr>
              <a:t>l</a:t>
            </a:r>
            <a:r>
              <a:rPr dirty="0" smtClean="0" sz="1400" spc="4" b="1">
                <a:solidFill>
                  <a:srgbClr val="808080"/>
                </a:solidFill>
                <a:latin typeface="Arial"/>
                <a:cs typeface="Arial"/>
              </a:rPr>
              <a:t>i</a:t>
            </a:r>
            <a:r>
              <a:rPr dirty="0" smtClean="0" sz="1400" spc="-4" b="1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dirty="0" smtClean="0" sz="1400" spc="0" b="1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dirty="0" smtClean="0" sz="1400" spc="-25" b="1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808080"/>
                </a:solidFill>
                <a:latin typeface="Wingdings"/>
                <a:cs typeface="Wingdings"/>
              </a:rPr>
              <a:t></a:t>
            </a:r>
            <a:endParaRPr sz="1400">
              <a:latin typeface="Wingdings"/>
              <a:cs typeface="Wingdings"/>
            </a:endParaRPr>
          </a:p>
          <a:p>
            <a:pPr marL="91439">
              <a:lnSpc>
                <a:spcPts val="1680"/>
              </a:lnSpc>
              <a:spcBef>
                <a:spcPts val="84"/>
              </a:spcBef>
            </a:pP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6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30</a:t>
            </a:r>
            <a:r>
              <a:rPr dirty="0" smtClean="0" baseline="4203" sz="21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|</a:t>
            </a:r>
            <a:r>
              <a:rPr dirty="0" smtClean="0" baseline="4203" sz="21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C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C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98</a:t>
            </a:r>
            <a:r>
              <a:rPr dirty="0" smtClean="0" baseline="4203" sz="21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baseline="4203" sz="21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baseline="4203" sz="21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baseline="4203" sz="2100" spc="80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141" sz="2100" spc="4" b="1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dirty="0" smtClean="0" baseline="4141" sz="2100" spc="0" b="1">
                <a:solidFill>
                  <a:srgbClr val="808080"/>
                </a:solidFill>
                <a:latin typeface="Arial"/>
                <a:cs typeface="Arial"/>
              </a:rPr>
              <a:t>et</a:t>
            </a:r>
            <a:r>
              <a:rPr dirty="0" smtClean="0" baseline="4141" sz="2100" spc="-4" b="1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dirty="0" smtClean="0" baseline="4141" sz="2100" spc="4" b="1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dirty="0" smtClean="0" baseline="4141" sz="2100" spc="0" b="1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dirty="0" smtClean="0" baseline="4141" sz="2100" spc="0" b="1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mtClean="0" baseline="4141" sz="2100" spc="34" b="1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=</a:t>
            </a:r>
            <a:r>
              <a:rPr dirty="0" smtClean="0" baseline="4203" sz="21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x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c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c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9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8</a:t>
            </a:r>
            <a:endParaRPr sz="14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</a:pP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6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40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|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1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4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5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D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1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sz="1400" spc="80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Upd_SimStep</a:t>
            </a:r>
            <a:endParaRPr sz="14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  <a:spcBef>
                <a:spcPts val="95"/>
              </a:spcBef>
            </a:pP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.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.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.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                                          </a:t>
            </a:r>
            <a:r>
              <a:rPr dirty="0" smtClean="0" sz="1400" spc="720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C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C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9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4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b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sl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,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U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p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d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_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S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i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m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P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a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t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i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c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l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s</a:t>
            </a:r>
            <a:endParaRPr sz="1400">
              <a:latin typeface="Courier New"/>
              <a:cs typeface="Courier New"/>
            </a:endParaRPr>
          </a:p>
          <a:p>
            <a:pPr marL="91439">
              <a:lnSpc>
                <a:spcPct val="95825"/>
              </a:lnSpc>
              <a:spcBef>
                <a:spcPts val="1664"/>
              </a:spcBef>
            </a:pP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7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A0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|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8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D0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2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F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50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8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D0</a:t>
            </a:r>
            <a:r>
              <a:rPr dirty="0" smtClean="0" sz="1400" spc="-1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8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D0</a:t>
            </a:r>
            <a:r>
              <a:rPr dirty="0" smtClean="0" sz="1400" spc="80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4" b="1">
                <a:solidFill>
                  <a:srgbClr val="808080"/>
                </a:solidFill>
                <a:latin typeface="Arial"/>
                <a:cs typeface="Arial"/>
              </a:rPr>
              <a:t>l</a:t>
            </a:r>
            <a:r>
              <a:rPr dirty="0" smtClean="0" sz="1400" spc="4" b="1">
                <a:solidFill>
                  <a:srgbClr val="808080"/>
                </a:solidFill>
                <a:latin typeface="Arial"/>
                <a:cs typeface="Arial"/>
              </a:rPr>
              <a:t>i</a:t>
            </a:r>
            <a:r>
              <a:rPr dirty="0" smtClean="0" sz="1400" spc="-4" b="1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dirty="0" smtClean="0" sz="1400" spc="0" b="1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dirty="0" smtClean="0" sz="1400" spc="-29" b="1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808080"/>
                </a:solidFill>
                <a:latin typeface="Wingdings"/>
                <a:cs typeface="Wingdings"/>
              </a:rPr>
              <a:t></a:t>
            </a:r>
            <a:endParaRPr sz="1400">
              <a:latin typeface="Wingdings"/>
              <a:cs typeface="Wingdings"/>
            </a:endParaRPr>
          </a:p>
          <a:p>
            <a:pPr marL="91439">
              <a:lnSpc>
                <a:spcPts val="1680"/>
              </a:lnSpc>
              <a:spcBef>
                <a:spcPts val="84"/>
              </a:spcBef>
            </a:pP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7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B0</a:t>
            </a:r>
            <a:r>
              <a:rPr dirty="0" smtClean="0" baseline="4203" sz="21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|</a:t>
            </a:r>
            <a:r>
              <a:rPr dirty="0" smtClean="0" baseline="4203" sz="21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1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7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64</a:t>
            </a:r>
            <a:r>
              <a:rPr dirty="0" smtClean="0" baseline="4203" sz="21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baseline="4203" sz="21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baseline="4203" sz="21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baseline="4203" sz="2100" spc="80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141" sz="2100" spc="4" b="1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dirty="0" smtClean="0" baseline="4141" sz="2100" spc="0" b="1">
                <a:solidFill>
                  <a:srgbClr val="808080"/>
                </a:solidFill>
                <a:latin typeface="Arial"/>
                <a:cs typeface="Arial"/>
              </a:rPr>
              <a:t>et</a:t>
            </a:r>
            <a:r>
              <a:rPr dirty="0" smtClean="0" baseline="4141" sz="2100" spc="-4" b="1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dirty="0" smtClean="0" baseline="4141" sz="2100" spc="4" b="1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dirty="0" smtClean="0" baseline="4141" sz="2100" spc="0" b="1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dirty="0" smtClean="0" baseline="4141" sz="2100" spc="0" b="1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mtClean="0" baseline="4141" sz="2100" spc="34" b="1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=</a:t>
            </a:r>
            <a:r>
              <a:rPr dirty="0" smtClean="0" baseline="4203" sz="21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x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1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7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6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4</a:t>
            </a:r>
            <a:endParaRPr sz="14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</a:pP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7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C0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|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4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2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4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sz="1400" spc="80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Upd_RunProcessList</a:t>
            </a:r>
            <a:endParaRPr sz="14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  <a:spcBef>
                <a:spcPts val="95"/>
              </a:spcBef>
            </a:pP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.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.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.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                                          </a:t>
            </a:r>
            <a:r>
              <a:rPr dirty="0" smtClean="0" sz="1400" spc="720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1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7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6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b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sl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,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U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p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d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_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S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i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m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S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t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ep</a:t>
            </a:r>
            <a:endParaRPr sz="1400">
              <a:latin typeface="Courier New"/>
              <a:cs typeface="Courier New"/>
            </a:endParaRPr>
          </a:p>
          <a:p>
            <a:pPr marL="91439">
              <a:lnSpc>
                <a:spcPct val="95825"/>
              </a:lnSpc>
              <a:spcBef>
                <a:spcPts val="1662"/>
              </a:spcBef>
            </a:pP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8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D0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|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9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10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2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F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90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9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10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9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10</a:t>
            </a:r>
            <a:r>
              <a:rPr dirty="0" smtClean="0" sz="1400" spc="80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4" b="1">
                <a:solidFill>
                  <a:srgbClr val="808080"/>
                </a:solidFill>
                <a:latin typeface="Arial"/>
                <a:cs typeface="Arial"/>
              </a:rPr>
              <a:t>l</a:t>
            </a:r>
            <a:r>
              <a:rPr dirty="0" smtClean="0" sz="1400" spc="4" b="1">
                <a:solidFill>
                  <a:srgbClr val="808080"/>
                </a:solidFill>
                <a:latin typeface="Arial"/>
                <a:cs typeface="Arial"/>
              </a:rPr>
              <a:t>i</a:t>
            </a:r>
            <a:r>
              <a:rPr dirty="0" smtClean="0" sz="1400" spc="-4" b="1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dirty="0" smtClean="0" sz="1400" spc="0" b="1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dirty="0" smtClean="0" sz="1400" spc="-25" b="1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808080"/>
                </a:solidFill>
                <a:latin typeface="Wingdings"/>
                <a:cs typeface="Wingdings"/>
              </a:rPr>
              <a:t></a:t>
            </a:r>
            <a:endParaRPr sz="1400">
              <a:latin typeface="Wingdings"/>
              <a:cs typeface="Wingdings"/>
            </a:endParaRPr>
          </a:p>
          <a:p>
            <a:pPr marL="91439">
              <a:lnSpc>
                <a:spcPts val="1685"/>
              </a:lnSpc>
              <a:spcBef>
                <a:spcPts val="84"/>
              </a:spcBef>
            </a:pP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8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E0</a:t>
            </a:r>
            <a:r>
              <a:rPr dirty="0" smtClean="0" baseline="4203" sz="21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|</a:t>
            </a:r>
            <a:r>
              <a:rPr dirty="0" smtClean="0" baseline="4203" sz="21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6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18</a:t>
            </a:r>
            <a:r>
              <a:rPr dirty="0" smtClean="0" baseline="4203" sz="21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baseline="4203" sz="21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baseline="4203" sz="2100" spc="-1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baseline="4203" sz="2100" spc="80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141" sz="2100" spc="4" b="1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dirty="0" smtClean="0" baseline="4141" sz="2100" spc="0" b="1">
                <a:solidFill>
                  <a:srgbClr val="808080"/>
                </a:solidFill>
                <a:latin typeface="Arial"/>
                <a:cs typeface="Arial"/>
              </a:rPr>
              <a:t>et</a:t>
            </a:r>
            <a:r>
              <a:rPr dirty="0" smtClean="0" baseline="4141" sz="2100" spc="-9" b="1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dirty="0" smtClean="0" baseline="4141" sz="2100" spc="4" b="1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dirty="0" smtClean="0" baseline="4141" sz="2100" spc="0" b="1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dirty="0" smtClean="0" baseline="4141" sz="2100" spc="0" b="1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mtClean="0" baseline="4141" sz="2100" spc="39" b="1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=</a:t>
            </a:r>
            <a:r>
              <a:rPr dirty="0" smtClean="0" baseline="4203" sz="21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x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6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1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8</a:t>
            </a:r>
            <a:endParaRPr sz="14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</a:pP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8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F0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|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4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5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7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C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80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D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A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D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D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AD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5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9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80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5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6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5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28</a:t>
            </a:r>
            <a:r>
              <a:rPr dirty="0" smtClean="0" sz="1400" spc="80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JobMain</a:t>
            </a:r>
            <a:endParaRPr sz="14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  <a:spcBef>
                <a:spcPts val="95"/>
              </a:spcBef>
            </a:pP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.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.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.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                                          </a:t>
            </a:r>
            <a:r>
              <a:rPr dirty="0" smtClean="0" sz="1400" spc="70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6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14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b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sl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,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U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p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d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_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u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n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P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o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c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s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s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L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i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st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409790" y="1511300"/>
            <a:ext cx="1786293" cy="1003300"/>
          </a:xfrm>
          <a:custGeom>
            <a:avLst/>
            <a:gdLst/>
            <a:ahLst/>
            <a:cxnLst/>
            <a:rect l="l" t="t" r="r" b="b"/>
            <a:pathLst>
              <a:path w="1786293" h="1003300">
                <a:moveTo>
                  <a:pt x="48901" y="930899"/>
                </a:moveTo>
                <a:lnTo>
                  <a:pt x="51066" y="913638"/>
                </a:lnTo>
                <a:lnTo>
                  <a:pt x="53212" y="895603"/>
                </a:lnTo>
                <a:lnTo>
                  <a:pt x="54902" y="886713"/>
                </a:lnTo>
                <a:lnTo>
                  <a:pt x="62877" y="860678"/>
                </a:lnTo>
                <a:lnTo>
                  <a:pt x="77241" y="835787"/>
                </a:lnTo>
                <a:lnTo>
                  <a:pt x="100634" y="811911"/>
                </a:lnTo>
                <a:lnTo>
                  <a:pt x="122745" y="797178"/>
                </a:lnTo>
                <a:lnTo>
                  <a:pt x="151028" y="783716"/>
                </a:lnTo>
                <a:lnTo>
                  <a:pt x="186359" y="771778"/>
                </a:lnTo>
                <a:lnTo>
                  <a:pt x="229336" y="761746"/>
                </a:lnTo>
                <a:lnTo>
                  <a:pt x="254317" y="757809"/>
                </a:lnTo>
                <a:lnTo>
                  <a:pt x="282625" y="754507"/>
                </a:lnTo>
                <a:lnTo>
                  <a:pt x="313944" y="751966"/>
                </a:lnTo>
                <a:lnTo>
                  <a:pt x="347980" y="750062"/>
                </a:lnTo>
                <a:lnTo>
                  <a:pt x="384365" y="748664"/>
                </a:lnTo>
                <a:lnTo>
                  <a:pt x="423290" y="747902"/>
                </a:lnTo>
                <a:lnTo>
                  <a:pt x="464261" y="747522"/>
                </a:lnTo>
                <a:lnTo>
                  <a:pt x="507047" y="747776"/>
                </a:lnTo>
                <a:lnTo>
                  <a:pt x="551637" y="748284"/>
                </a:lnTo>
                <a:lnTo>
                  <a:pt x="597573" y="749046"/>
                </a:lnTo>
                <a:lnTo>
                  <a:pt x="644753" y="750062"/>
                </a:lnTo>
                <a:lnTo>
                  <a:pt x="693140" y="751332"/>
                </a:lnTo>
                <a:lnTo>
                  <a:pt x="742149" y="752728"/>
                </a:lnTo>
                <a:lnTo>
                  <a:pt x="791971" y="754252"/>
                </a:lnTo>
                <a:lnTo>
                  <a:pt x="892467" y="757301"/>
                </a:lnTo>
                <a:lnTo>
                  <a:pt x="993178" y="760095"/>
                </a:lnTo>
                <a:lnTo>
                  <a:pt x="1043089" y="761238"/>
                </a:lnTo>
                <a:lnTo>
                  <a:pt x="1092238" y="762000"/>
                </a:lnTo>
                <a:lnTo>
                  <a:pt x="1140625" y="762635"/>
                </a:lnTo>
                <a:lnTo>
                  <a:pt x="1234224" y="762635"/>
                </a:lnTo>
                <a:lnTo>
                  <a:pt x="1279055" y="761873"/>
                </a:lnTo>
                <a:lnTo>
                  <a:pt x="1322235" y="760729"/>
                </a:lnTo>
                <a:lnTo>
                  <a:pt x="1363637" y="758951"/>
                </a:lnTo>
                <a:lnTo>
                  <a:pt x="1402880" y="756412"/>
                </a:lnTo>
                <a:lnTo>
                  <a:pt x="1439964" y="753237"/>
                </a:lnTo>
                <a:lnTo>
                  <a:pt x="1474762" y="749300"/>
                </a:lnTo>
                <a:lnTo>
                  <a:pt x="1506893" y="744474"/>
                </a:lnTo>
                <a:lnTo>
                  <a:pt x="1536357" y="738759"/>
                </a:lnTo>
                <a:lnTo>
                  <a:pt x="1586649" y="724662"/>
                </a:lnTo>
                <a:lnTo>
                  <a:pt x="1629321" y="707898"/>
                </a:lnTo>
                <a:lnTo>
                  <a:pt x="1665516" y="688848"/>
                </a:lnTo>
                <a:lnTo>
                  <a:pt x="1696250" y="667512"/>
                </a:lnTo>
                <a:lnTo>
                  <a:pt x="1721396" y="644144"/>
                </a:lnTo>
                <a:lnTo>
                  <a:pt x="1741716" y="618998"/>
                </a:lnTo>
                <a:lnTo>
                  <a:pt x="1757337" y="592327"/>
                </a:lnTo>
                <a:lnTo>
                  <a:pt x="1769021" y="564261"/>
                </a:lnTo>
                <a:lnTo>
                  <a:pt x="1777149" y="535304"/>
                </a:lnTo>
                <a:lnTo>
                  <a:pt x="1782356" y="505460"/>
                </a:lnTo>
                <a:lnTo>
                  <a:pt x="1785912" y="459613"/>
                </a:lnTo>
                <a:lnTo>
                  <a:pt x="1786293" y="428625"/>
                </a:lnTo>
                <a:lnTo>
                  <a:pt x="1785785" y="397383"/>
                </a:lnTo>
                <a:lnTo>
                  <a:pt x="1784642" y="366013"/>
                </a:lnTo>
                <a:lnTo>
                  <a:pt x="1783753" y="334645"/>
                </a:lnTo>
                <a:lnTo>
                  <a:pt x="1783245" y="303149"/>
                </a:lnTo>
                <a:lnTo>
                  <a:pt x="1782991" y="271652"/>
                </a:lnTo>
                <a:lnTo>
                  <a:pt x="1781975" y="241553"/>
                </a:lnTo>
                <a:lnTo>
                  <a:pt x="1780070" y="212725"/>
                </a:lnTo>
                <a:lnTo>
                  <a:pt x="1777403" y="185165"/>
                </a:lnTo>
                <a:lnTo>
                  <a:pt x="1773974" y="158876"/>
                </a:lnTo>
                <a:lnTo>
                  <a:pt x="1769275" y="134238"/>
                </a:lnTo>
                <a:lnTo>
                  <a:pt x="1763687" y="111251"/>
                </a:lnTo>
                <a:lnTo>
                  <a:pt x="1756829" y="89915"/>
                </a:lnTo>
                <a:lnTo>
                  <a:pt x="1748574" y="70358"/>
                </a:lnTo>
                <a:lnTo>
                  <a:pt x="1739176" y="53212"/>
                </a:lnTo>
                <a:lnTo>
                  <a:pt x="1733715" y="45085"/>
                </a:lnTo>
                <a:lnTo>
                  <a:pt x="1727873" y="37464"/>
                </a:lnTo>
                <a:lnTo>
                  <a:pt x="1721650" y="30861"/>
                </a:lnTo>
                <a:lnTo>
                  <a:pt x="1714919" y="24384"/>
                </a:lnTo>
                <a:lnTo>
                  <a:pt x="1707807" y="18923"/>
                </a:lnTo>
                <a:lnTo>
                  <a:pt x="1700187" y="13842"/>
                </a:lnTo>
                <a:lnTo>
                  <a:pt x="1692059" y="9651"/>
                </a:lnTo>
                <a:lnTo>
                  <a:pt x="1683804" y="6223"/>
                </a:lnTo>
                <a:lnTo>
                  <a:pt x="1674787" y="3428"/>
                </a:lnTo>
                <a:lnTo>
                  <a:pt x="1665643" y="1524"/>
                </a:lnTo>
                <a:lnTo>
                  <a:pt x="1656118" y="380"/>
                </a:lnTo>
                <a:lnTo>
                  <a:pt x="1647228" y="0"/>
                </a:lnTo>
                <a:lnTo>
                  <a:pt x="1646085" y="25400"/>
                </a:lnTo>
                <a:lnTo>
                  <a:pt x="1654975" y="25780"/>
                </a:lnTo>
                <a:lnTo>
                  <a:pt x="1662595" y="26797"/>
                </a:lnTo>
                <a:lnTo>
                  <a:pt x="1676057" y="30352"/>
                </a:lnTo>
                <a:lnTo>
                  <a:pt x="1688249" y="36322"/>
                </a:lnTo>
                <a:lnTo>
                  <a:pt x="1699171" y="44450"/>
                </a:lnTo>
                <a:lnTo>
                  <a:pt x="1709077" y="54737"/>
                </a:lnTo>
                <a:lnTo>
                  <a:pt x="1717967" y="67183"/>
                </a:lnTo>
                <a:lnTo>
                  <a:pt x="1726349" y="82550"/>
                </a:lnTo>
                <a:lnTo>
                  <a:pt x="1733334" y="99695"/>
                </a:lnTo>
                <a:lnTo>
                  <a:pt x="1739430" y="118999"/>
                </a:lnTo>
                <a:lnTo>
                  <a:pt x="1744637" y="140335"/>
                </a:lnTo>
                <a:lnTo>
                  <a:pt x="1748955" y="163575"/>
                </a:lnTo>
                <a:lnTo>
                  <a:pt x="1752257" y="188467"/>
                </a:lnTo>
                <a:lnTo>
                  <a:pt x="1754797" y="215011"/>
                </a:lnTo>
                <a:lnTo>
                  <a:pt x="1756575" y="243204"/>
                </a:lnTo>
                <a:lnTo>
                  <a:pt x="1757591" y="272669"/>
                </a:lnTo>
                <a:lnTo>
                  <a:pt x="1757845" y="303275"/>
                </a:lnTo>
                <a:lnTo>
                  <a:pt x="1758353" y="335025"/>
                </a:lnTo>
                <a:lnTo>
                  <a:pt x="1759369" y="366775"/>
                </a:lnTo>
                <a:lnTo>
                  <a:pt x="1760385" y="398272"/>
                </a:lnTo>
                <a:lnTo>
                  <a:pt x="1760893" y="429133"/>
                </a:lnTo>
                <a:lnTo>
                  <a:pt x="1758607" y="488569"/>
                </a:lnTo>
                <a:lnTo>
                  <a:pt x="1752257" y="530225"/>
                </a:lnTo>
                <a:lnTo>
                  <a:pt x="1739938" y="569467"/>
                </a:lnTo>
                <a:lnTo>
                  <a:pt x="1720253" y="605409"/>
                </a:lnTo>
                <a:lnTo>
                  <a:pt x="1691551" y="638048"/>
                </a:lnTo>
                <a:lnTo>
                  <a:pt x="1651800" y="667512"/>
                </a:lnTo>
                <a:lnTo>
                  <a:pt x="1618145" y="685164"/>
                </a:lnTo>
                <a:lnTo>
                  <a:pt x="1578013" y="700786"/>
                </a:lnTo>
                <a:lnTo>
                  <a:pt x="1543342" y="710946"/>
                </a:lnTo>
                <a:lnTo>
                  <a:pt x="1502321" y="719582"/>
                </a:lnTo>
                <a:lnTo>
                  <a:pt x="1454569" y="726186"/>
                </a:lnTo>
                <a:lnTo>
                  <a:pt x="1419390" y="729614"/>
                </a:lnTo>
                <a:lnTo>
                  <a:pt x="1361986" y="733551"/>
                </a:lnTo>
                <a:lnTo>
                  <a:pt x="1321092" y="735329"/>
                </a:lnTo>
                <a:lnTo>
                  <a:pt x="1278420" y="736473"/>
                </a:lnTo>
                <a:lnTo>
                  <a:pt x="1233843" y="737235"/>
                </a:lnTo>
                <a:lnTo>
                  <a:pt x="1140752" y="737235"/>
                </a:lnTo>
                <a:lnTo>
                  <a:pt x="1092492" y="736600"/>
                </a:lnTo>
                <a:lnTo>
                  <a:pt x="1043470" y="735838"/>
                </a:lnTo>
                <a:lnTo>
                  <a:pt x="993686" y="734695"/>
                </a:lnTo>
                <a:lnTo>
                  <a:pt x="893229" y="731901"/>
                </a:lnTo>
                <a:lnTo>
                  <a:pt x="792746" y="728852"/>
                </a:lnTo>
                <a:lnTo>
                  <a:pt x="742937" y="727328"/>
                </a:lnTo>
                <a:lnTo>
                  <a:pt x="693839" y="726059"/>
                </a:lnTo>
                <a:lnTo>
                  <a:pt x="645452" y="724662"/>
                </a:lnTo>
                <a:lnTo>
                  <a:pt x="598144" y="723646"/>
                </a:lnTo>
                <a:lnTo>
                  <a:pt x="552068" y="722884"/>
                </a:lnTo>
                <a:lnTo>
                  <a:pt x="507314" y="722376"/>
                </a:lnTo>
                <a:lnTo>
                  <a:pt x="464375" y="722122"/>
                </a:lnTo>
                <a:lnTo>
                  <a:pt x="423049" y="722502"/>
                </a:lnTo>
                <a:lnTo>
                  <a:pt x="383870" y="723391"/>
                </a:lnTo>
                <a:lnTo>
                  <a:pt x="346913" y="724662"/>
                </a:lnTo>
                <a:lnTo>
                  <a:pt x="312369" y="726566"/>
                </a:lnTo>
                <a:lnTo>
                  <a:pt x="280441" y="729234"/>
                </a:lnTo>
                <a:lnTo>
                  <a:pt x="251218" y="732536"/>
                </a:lnTo>
                <a:lnTo>
                  <a:pt x="224955" y="736726"/>
                </a:lnTo>
                <a:lnTo>
                  <a:pt x="201650" y="741679"/>
                </a:lnTo>
                <a:lnTo>
                  <a:pt x="160350" y="753237"/>
                </a:lnTo>
                <a:lnTo>
                  <a:pt x="125869" y="767079"/>
                </a:lnTo>
                <a:lnTo>
                  <a:pt x="97726" y="782827"/>
                </a:lnTo>
                <a:lnTo>
                  <a:pt x="75158" y="800353"/>
                </a:lnTo>
                <a:lnTo>
                  <a:pt x="57772" y="819403"/>
                </a:lnTo>
                <a:lnTo>
                  <a:pt x="44881" y="839470"/>
                </a:lnTo>
                <a:lnTo>
                  <a:pt x="35928" y="860171"/>
                </a:lnTo>
                <a:lnTo>
                  <a:pt x="28270" y="890904"/>
                </a:lnTo>
                <a:lnTo>
                  <a:pt x="25844" y="910589"/>
                </a:lnTo>
                <a:lnTo>
                  <a:pt x="23929" y="925846"/>
                </a:lnTo>
                <a:lnTo>
                  <a:pt x="22225" y="939419"/>
                </a:lnTo>
                <a:lnTo>
                  <a:pt x="47434" y="942594"/>
                </a:lnTo>
                <a:lnTo>
                  <a:pt x="48901" y="930899"/>
                </a:lnTo>
                <a:close/>
              </a:path>
              <a:path w="1786293" h="1003300">
                <a:moveTo>
                  <a:pt x="23929" y="925846"/>
                </a:moveTo>
                <a:lnTo>
                  <a:pt x="0" y="921003"/>
                </a:lnTo>
                <a:lnTo>
                  <a:pt x="22263" y="1003300"/>
                </a:lnTo>
                <a:lnTo>
                  <a:pt x="74688" y="936116"/>
                </a:lnTo>
                <a:lnTo>
                  <a:pt x="48901" y="930899"/>
                </a:lnTo>
                <a:lnTo>
                  <a:pt x="47434" y="942594"/>
                </a:lnTo>
                <a:lnTo>
                  <a:pt x="22225" y="939419"/>
                </a:lnTo>
                <a:lnTo>
                  <a:pt x="23929" y="925846"/>
                </a:lnTo>
                <a:close/>
              </a:path>
            </a:pathLst>
          </a:custGeom>
          <a:solidFill>
            <a:srgbClr val="E9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52400" y="1352550"/>
            <a:ext cx="8915400" cy="4133850"/>
          </a:xfrm>
          <a:custGeom>
            <a:avLst/>
            <a:gdLst/>
            <a:ahLst/>
            <a:cxnLst/>
            <a:rect l="l" t="t" r="r" b="b"/>
            <a:pathLst>
              <a:path w="8915400" h="4133850">
                <a:moveTo>
                  <a:pt x="0" y="4133850"/>
                </a:moveTo>
                <a:lnTo>
                  <a:pt x="8915400" y="4133850"/>
                </a:lnTo>
                <a:lnTo>
                  <a:pt x="8915400" y="0"/>
                </a:lnTo>
                <a:lnTo>
                  <a:pt x="0" y="0"/>
                </a:lnTo>
                <a:lnTo>
                  <a:pt x="0" y="41338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388614" y="611502"/>
            <a:ext cx="2442076" cy="532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85"/>
              </a:lnSpc>
              <a:spcBef>
                <a:spcPts val="209"/>
              </a:spcBef>
            </a:pP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s</a:t>
            </a:r>
            <a:r>
              <a:rPr dirty="0" smtClean="0" sz="4000" spc="9">
                <a:solidFill>
                  <a:srgbClr val="4FFFFF"/>
                </a:solidFill>
                <a:latin typeface="Arial"/>
                <a:cs typeface="Arial"/>
              </a:rPr>
              <a:t>t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ack</a:t>
            </a:r>
            <a:r>
              <a:rPr dirty="0" smtClean="0" sz="4000" spc="-62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walk</a:t>
            </a:r>
            <a:endParaRPr sz="4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52400" y="1352550"/>
            <a:ext cx="8915400" cy="4133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9">
              <a:lnSpc>
                <a:spcPct val="95825"/>
              </a:lnSpc>
              <a:spcBef>
                <a:spcPts val="320"/>
              </a:spcBef>
            </a:pPr>
            <a:r>
              <a:rPr dirty="0" smtClean="0" sz="1400" spc="0" b="1">
                <a:solidFill>
                  <a:srgbClr val="FF8000"/>
                </a:solidFill>
                <a:latin typeface="Courier New"/>
                <a:cs typeface="Courier New"/>
              </a:rPr>
              <a:t>03E580</a:t>
            </a:r>
            <a:r>
              <a:rPr dirty="0" smtClean="0" sz="1400" spc="-25" b="1">
                <a:solidFill>
                  <a:srgbClr val="FF80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|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4FFFFF"/>
                </a:solidFill>
                <a:latin typeface="Courier New"/>
                <a:cs typeface="Courier New"/>
              </a:rPr>
              <a:t>0003E620</a:t>
            </a:r>
            <a:r>
              <a:rPr dirty="0" smtClean="0" sz="1400" spc="-29" b="1">
                <a:solidFill>
                  <a:srgbClr val="4F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00002CA0</a:t>
            </a:r>
            <a:r>
              <a:rPr dirty="0" smtClean="0" sz="1400" spc="-2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0003E620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0003E620</a:t>
            </a:r>
            <a:r>
              <a:rPr dirty="0" smtClean="0" sz="1400" spc="820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4" b="1">
                <a:solidFill>
                  <a:srgbClr val="F99716"/>
                </a:solidFill>
                <a:latin typeface="Arial"/>
                <a:cs typeface="Arial"/>
              </a:rPr>
              <a:t>l</a:t>
            </a:r>
            <a:r>
              <a:rPr dirty="0" smtClean="0" sz="1400" spc="4" b="1">
                <a:solidFill>
                  <a:srgbClr val="F99716"/>
                </a:solidFill>
                <a:latin typeface="Arial"/>
                <a:cs typeface="Arial"/>
              </a:rPr>
              <a:t>i</a:t>
            </a:r>
            <a:r>
              <a:rPr dirty="0" smtClean="0" sz="1400" spc="-4" b="1">
                <a:solidFill>
                  <a:srgbClr val="F99716"/>
                </a:solidFill>
                <a:latin typeface="Arial"/>
                <a:cs typeface="Arial"/>
              </a:rPr>
              <a:t>n</a:t>
            </a:r>
            <a:r>
              <a:rPr dirty="0" smtClean="0" sz="1400" spc="0" b="1">
                <a:solidFill>
                  <a:srgbClr val="F99716"/>
                </a:solidFill>
                <a:latin typeface="Arial"/>
                <a:cs typeface="Arial"/>
              </a:rPr>
              <a:t>k</a:t>
            </a:r>
            <a:r>
              <a:rPr dirty="0" smtClean="0" sz="1400" spc="-25" b="1">
                <a:solidFill>
                  <a:srgbClr val="F99716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99716"/>
                </a:solidFill>
                <a:latin typeface="Wingdings"/>
                <a:cs typeface="Wingdings"/>
              </a:rPr>
              <a:t></a:t>
            </a:r>
            <a:endParaRPr sz="1400">
              <a:latin typeface="Wingdings"/>
              <a:cs typeface="Wingdings"/>
            </a:endParaRPr>
          </a:p>
          <a:p>
            <a:pPr marL="91439">
              <a:lnSpc>
                <a:spcPts val="1680"/>
              </a:lnSpc>
              <a:spcBef>
                <a:spcPts val="84"/>
              </a:spcBef>
            </a:pP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5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90</a:t>
            </a:r>
            <a:r>
              <a:rPr dirty="0" smtClean="0" baseline="4203" sz="21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|</a:t>
            </a:r>
            <a:r>
              <a:rPr dirty="0" smtClean="0" baseline="4203" sz="21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99CC00"/>
                </a:solidFill>
                <a:latin typeface="Courier New"/>
                <a:cs typeface="Courier New"/>
              </a:rPr>
              <a:t>000060BC</a:t>
            </a:r>
            <a:r>
              <a:rPr dirty="0" smtClean="0" baseline="4203" sz="2100" spc="-2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00000000</a:t>
            </a:r>
            <a:r>
              <a:rPr dirty="0" smtClean="0" baseline="4203" sz="2100" spc="-2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00000000</a:t>
            </a:r>
            <a:r>
              <a:rPr dirty="0" smtClean="0" baseline="4203" sz="21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00000000</a:t>
            </a:r>
            <a:r>
              <a:rPr dirty="0" smtClean="0" baseline="4203" sz="2100" spc="820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141" sz="2100" spc="4" b="1">
                <a:solidFill>
                  <a:srgbClr val="99CC00"/>
                </a:solidFill>
                <a:latin typeface="Arial"/>
                <a:cs typeface="Arial"/>
              </a:rPr>
              <a:t>r</a:t>
            </a:r>
            <a:r>
              <a:rPr dirty="0" smtClean="0" baseline="4141" sz="2100" spc="0" b="1">
                <a:solidFill>
                  <a:srgbClr val="99CC00"/>
                </a:solidFill>
                <a:latin typeface="Arial"/>
                <a:cs typeface="Arial"/>
              </a:rPr>
              <a:t>et</a:t>
            </a:r>
            <a:r>
              <a:rPr dirty="0" smtClean="0" baseline="4141" sz="2100" spc="-4" b="1">
                <a:solidFill>
                  <a:srgbClr val="99CC00"/>
                </a:solidFill>
                <a:latin typeface="Arial"/>
                <a:cs typeface="Arial"/>
              </a:rPr>
              <a:t>u</a:t>
            </a:r>
            <a:r>
              <a:rPr dirty="0" smtClean="0" baseline="4141" sz="2100" spc="4" b="1">
                <a:solidFill>
                  <a:srgbClr val="99CC00"/>
                </a:solidFill>
                <a:latin typeface="Arial"/>
                <a:cs typeface="Arial"/>
              </a:rPr>
              <a:t>r</a:t>
            </a:r>
            <a:r>
              <a:rPr dirty="0" smtClean="0" baseline="4141" sz="2100" spc="0" b="1">
                <a:solidFill>
                  <a:srgbClr val="99CC00"/>
                </a:solidFill>
                <a:latin typeface="Arial"/>
                <a:cs typeface="Arial"/>
              </a:rPr>
              <a:t>n</a:t>
            </a:r>
            <a:r>
              <a:rPr dirty="0" smtClean="0" baseline="4141" sz="2100" spc="0" b="1">
                <a:solidFill>
                  <a:srgbClr val="99CC00"/>
                </a:solidFill>
                <a:latin typeface="Arial"/>
                <a:cs typeface="Arial"/>
              </a:rPr>
              <a:t> </a:t>
            </a:r>
            <a:r>
              <a:rPr dirty="0" smtClean="0" baseline="4141" sz="2100" spc="34" b="1">
                <a:solidFill>
                  <a:srgbClr val="99CC00"/>
                </a:solidFill>
                <a:latin typeface="Arial"/>
                <a:cs typeface="Arial"/>
              </a:rPr>
              <a:t> </a:t>
            </a:r>
            <a:r>
              <a:rPr dirty="0" smtClean="0" baseline="4203" sz="2100" spc="0" b="1">
                <a:solidFill>
                  <a:srgbClr val="58B4BA"/>
                </a:solidFill>
                <a:latin typeface="Courier New"/>
                <a:cs typeface="Courier New"/>
              </a:rPr>
              <a:t>=</a:t>
            </a:r>
            <a:r>
              <a:rPr dirty="0" smtClean="0" baseline="4203" sz="2100" spc="-14" b="1">
                <a:solidFill>
                  <a:srgbClr val="58B4BA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58B4BA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58B4BA"/>
                </a:solidFill>
                <a:latin typeface="Courier New"/>
                <a:cs typeface="Courier New"/>
              </a:rPr>
              <a:t>x</a:t>
            </a:r>
            <a:r>
              <a:rPr dirty="0" smtClean="0" baseline="4203" sz="2100" spc="0" b="1">
                <a:solidFill>
                  <a:srgbClr val="58B4BA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58B4BA"/>
                </a:solidFill>
                <a:latin typeface="Courier New"/>
                <a:cs typeface="Courier New"/>
              </a:rPr>
              <a:t>6</a:t>
            </a:r>
            <a:r>
              <a:rPr dirty="0" smtClean="0" baseline="4203" sz="2100" spc="0" b="1">
                <a:solidFill>
                  <a:srgbClr val="58B4BA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58B4BA"/>
                </a:solidFill>
                <a:latin typeface="Courier New"/>
                <a:cs typeface="Courier New"/>
              </a:rPr>
              <a:t>b</a:t>
            </a:r>
            <a:r>
              <a:rPr dirty="0" smtClean="0" baseline="4203" sz="2100" spc="0" b="1">
                <a:solidFill>
                  <a:srgbClr val="58B4BA"/>
                </a:solidFill>
                <a:latin typeface="Courier New"/>
                <a:cs typeface="Courier New"/>
              </a:rPr>
              <a:t>c</a:t>
            </a:r>
            <a:endParaRPr sz="14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</a:pP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5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A0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|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sz="1400" spc="8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U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p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d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_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S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i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m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m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i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t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t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P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a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t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i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c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l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es</a:t>
            </a:r>
            <a:endParaRPr sz="14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  <a:spcBef>
                <a:spcPts val="95"/>
              </a:spcBef>
            </a:pP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.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.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.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                                          </a:t>
            </a:r>
            <a:r>
              <a:rPr dirty="0" smtClean="0" sz="1400" spc="720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6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B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8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b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sl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,</a:t>
            </a:r>
            <a:r>
              <a:rPr dirty="0" smtClean="0" sz="1400" spc="-25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U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p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d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_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S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i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m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B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a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t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ch</a:t>
            </a:r>
            <a:endParaRPr sz="1400">
              <a:latin typeface="Courier New"/>
              <a:cs typeface="Courier New"/>
            </a:endParaRPr>
          </a:p>
          <a:p>
            <a:pPr marL="91439">
              <a:lnSpc>
                <a:spcPct val="95825"/>
              </a:lnSpc>
              <a:spcBef>
                <a:spcPts val="1664"/>
              </a:spcBef>
            </a:pPr>
            <a:r>
              <a:rPr dirty="0" smtClean="0" sz="1400" spc="0" b="1">
                <a:solidFill>
                  <a:srgbClr val="FF8000"/>
                </a:solidFill>
                <a:latin typeface="Courier New"/>
                <a:cs typeface="Courier New"/>
              </a:rPr>
              <a:t>03E620</a:t>
            </a:r>
            <a:r>
              <a:rPr dirty="0" smtClean="0" sz="1400" spc="-25" b="1">
                <a:solidFill>
                  <a:srgbClr val="FF80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|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0003E7A0</a:t>
            </a:r>
            <a:r>
              <a:rPr dirty="0" smtClean="0" sz="1400" spc="-2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00002E20</a:t>
            </a:r>
            <a:r>
              <a:rPr dirty="0" smtClean="0" sz="1400" spc="-2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0003E7A0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0003E7A0</a:t>
            </a:r>
            <a:r>
              <a:rPr dirty="0" smtClean="0" sz="1400" spc="8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4" b="1">
                <a:solidFill>
                  <a:srgbClr val="808080"/>
                </a:solidFill>
                <a:latin typeface="Arial"/>
                <a:cs typeface="Arial"/>
              </a:rPr>
              <a:t>l</a:t>
            </a:r>
            <a:r>
              <a:rPr dirty="0" smtClean="0" sz="1400" spc="4" b="1">
                <a:solidFill>
                  <a:srgbClr val="808080"/>
                </a:solidFill>
                <a:latin typeface="Arial"/>
                <a:cs typeface="Arial"/>
              </a:rPr>
              <a:t>i</a:t>
            </a:r>
            <a:r>
              <a:rPr dirty="0" smtClean="0" sz="1400" spc="-4" b="1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dirty="0" smtClean="0" sz="1400" spc="0" b="1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dirty="0" smtClean="0" sz="1400" spc="-25" b="1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808080"/>
                </a:solidFill>
                <a:latin typeface="Wingdings"/>
                <a:cs typeface="Wingdings"/>
              </a:rPr>
              <a:t></a:t>
            </a:r>
            <a:endParaRPr sz="1400">
              <a:latin typeface="Wingdings"/>
              <a:cs typeface="Wingdings"/>
            </a:endParaRPr>
          </a:p>
          <a:p>
            <a:pPr marL="91439">
              <a:lnSpc>
                <a:spcPts val="1680"/>
              </a:lnSpc>
              <a:spcBef>
                <a:spcPts val="84"/>
              </a:spcBef>
            </a:pP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6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30</a:t>
            </a:r>
            <a:r>
              <a:rPr dirty="0" smtClean="0" baseline="4203" sz="21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|</a:t>
            </a:r>
            <a:r>
              <a:rPr dirty="0" smtClean="0" baseline="4203" sz="21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C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C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98</a:t>
            </a:r>
            <a:r>
              <a:rPr dirty="0" smtClean="0" baseline="4203" sz="21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baseline="4203" sz="21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baseline="4203" sz="21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baseline="4203" sz="2100" spc="80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141" sz="2100" spc="4" b="1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dirty="0" smtClean="0" baseline="4141" sz="2100" spc="0" b="1">
                <a:solidFill>
                  <a:srgbClr val="808080"/>
                </a:solidFill>
                <a:latin typeface="Arial"/>
                <a:cs typeface="Arial"/>
              </a:rPr>
              <a:t>et</a:t>
            </a:r>
            <a:r>
              <a:rPr dirty="0" smtClean="0" baseline="4141" sz="2100" spc="-4" b="1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dirty="0" smtClean="0" baseline="4141" sz="2100" spc="4" b="1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dirty="0" smtClean="0" baseline="4141" sz="2100" spc="0" b="1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dirty="0" smtClean="0" baseline="4141" sz="2100" spc="0" b="1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mtClean="0" baseline="4141" sz="2100" spc="34" b="1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=</a:t>
            </a:r>
            <a:r>
              <a:rPr dirty="0" smtClean="0" baseline="4203" sz="21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x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c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c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9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8</a:t>
            </a:r>
            <a:endParaRPr sz="14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</a:pP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6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40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|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1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4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5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D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1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sz="1400" spc="80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Upd_SimStep</a:t>
            </a:r>
            <a:endParaRPr sz="14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  <a:spcBef>
                <a:spcPts val="95"/>
              </a:spcBef>
            </a:pP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.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.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.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                                          </a:t>
            </a:r>
            <a:r>
              <a:rPr dirty="0" smtClean="0" sz="1400" spc="720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C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C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9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4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b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sl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,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U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p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d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_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S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i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m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P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a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t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i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c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l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s</a:t>
            </a:r>
            <a:endParaRPr sz="1400">
              <a:latin typeface="Courier New"/>
              <a:cs typeface="Courier New"/>
            </a:endParaRPr>
          </a:p>
          <a:p>
            <a:pPr marL="91439">
              <a:lnSpc>
                <a:spcPct val="95825"/>
              </a:lnSpc>
              <a:spcBef>
                <a:spcPts val="1664"/>
              </a:spcBef>
            </a:pP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7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A0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|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8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D0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2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F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50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8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D0</a:t>
            </a:r>
            <a:r>
              <a:rPr dirty="0" smtClean="0" sz="1400" spc="-1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8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D0</a:t>
            </a:r>
            <a:r>
              <a:rPr dirty="0" smtClean="0" sz="1400" spc="80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4" b="1">
                <a:solidFill>
                  <a:srgbClr val="808080"/>
                </a:solidFill>
                <a:latin typeface="Arial"/>
                <a:cs typeface="Arial"/>
              </a:rPr>
              <a:t>l</a:t>
            </a:r>
            <a:r>
              <a:rPr dirty="0" smtClean="0" sz="1400" spc="4" b="1">
                <a:solidFill>
                  <a:srgbClr val="808080"/>
                </a:solidFill>
                <a:latin typeface="Arial"/>
                <a:cs typeface="Arial"/>
              </a:rPr>
              <a:t>i</a:t>
            </a:r>
            <a:r>
              <a:rPr dirty="0" smtClean="0" sz="1400" spc="-4" b="1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dirty="0" smtClean="0" sz="1400" spc="0" b="1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dirty="0" smtClean="0" sz="1400" spc="-29" b="1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808080"/>
                </a:solidFill>
                <a:latin typeface="Wingdings"/>
                <a:cs typeface="Wingdings"/>
              </a:rPr>
              <a:t></a:t>
            </a:r>
            <a:endParaRPr sz="1400">
              <a:latin typeface="Wingdings"/>
              <a:cs typeface="Wingdings"/>
            </a:endParaRPr>
          </a:p>
          <a:p>
            <a:pPr marL="91439">
              <a:lnSpc>
                <a:spcPts val="1680"/>
              </a:lnSpc>
              <a:spcBef>
                <a:spcPts val="84"/>
              </a:spcBef>
            </a:pP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7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B0</a:t>
            </a:r>
            <a:r>
              <a:rPr dirty="0" smtClean="0" baseline="4203" sz="21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|</a:t>
            </a:r>
            <a:r>
              <a:rPr dirty="0" smtClean="0" baseline="4203" sz="21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1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7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64</a:t>
            </a:r>
            <a:r>
              <a:rPr dirty="0" smtClean="0" baseline="4203" sz="21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baseline="4203" sz="21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baseline="4203" sz="21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baseline="4203" sz="2100" spc="80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141" sz="2100" spc="4" b="1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dirty="0" smtClean="0" baseline="4141" sz="2100" spc="0" b="1">
                <a:solidFill>
                  <a:srgbClr val="808080"/>
                </a:solidFill>
                <a:latin typeface="Arial"/>
                <a:cs typeface="Arial"/>
              </a:rPr>
              <a:t>et</a:t>
            </a:r>
            <a:r>
              <a:rPr dirty="0" smtClean="0" baseline="4141" sz="2100" spc="-4" b="1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dirty="0" smtClean="0" baseline="4141" sz="2100" spc="4" b="1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dirty="0" smtClean="0" baseline="4141" sz="2100" spc="0" b="1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dirty="0" smtClean="0" baseline="4141" sz="2100" spc="0" b="1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mtClean="0" baseline="4141" sz="2100" spc="34" b="1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=</a:t>
            </a:r>
            <a:r>
              <a:rPr dirty="0" smtClean="0" baseline="4203" sz="21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x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1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7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6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4</a:t>
            </a:r>
            <a:endParaRPr sz="14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</a:pP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7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C0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|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4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2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4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sz="1400" spc="80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Upd_RunProcessList</a:t>
            </a:r>
            <a:endParaRPr sz="14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  <a:spcBef>
                <a:spcPts val="95"/>
              </a:spcBef>
            </a:pP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.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.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.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                                          </a:t>
            </a:r>
            <a:r>
              <a:rPr dirty="0" smtClean="0" sz="1400" spc="720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1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7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6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b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sl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,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U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p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d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_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S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i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m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S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t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ep</a:t>
            </a:r>
            <a:endParaRPr sz="1400">
              <a:latin typeface="Courier New"/>
              <a:cs typeface="Courier New"/>
            </a:endParaRPr>
          </a:p>
          <a:p>
            <a:pPr marL="91439">
              <a:lnSpc>
                <a:spcPct val="95825"/>
              </a:lnSpc>
              <a:spcBef>
                <a:spcPts val="1662"/>
              </a:spcBef>
            </a:pP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8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D0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|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9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10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2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F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90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9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10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9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10</a:t>
            </a:r>
            <a:r>
              <a:rPr dirty="0" smtClean="0" sz="1400" spc="80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4" b="1">
                <a:solidFill>
                  <a:srgbClr val="808080"/>
                </a:solidFill>
                <a:latin typeface="Arial"/>
                <a:cs typeface="Arial"/>
              </a:rPr>
              <a:t>l</a:t>
            </a:r>
            <a:r>
              <a:rPr dirty="0" smtClean="0" sz="1400" spc="4" b="1">
                <a:solidFill>
                  <a:srgbClr val="808080"/>
                </a:solidFill>
                <a:latin typeface="Arial"/>
                <a:cs typeface="Arial"/>
              </a:rPr>
              <a:t>i</a:t>
            </a:r>
            <a:r>
              <a:rPr dirty="0" smtClean="0" sz="1400" spc="-4" b="1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dirty="0" smtClean="0" sz="1400" spc="0" b="1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dirty="0" smtClean="0" sz="1400" spc="-25" b="1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808080"/>
                </a:solidFill>
                <a:latin typeface="Wingdings"/>
                <a:cs typeface="Wingdings"/>
              </a:rPr>
              <a:t></a:t>
            </a:r>
            <a:endParaRPr sz="1400">
              <a:latin typeface="Wingdings"/>
              <a:cs typeface="Wingdings"/>
            </a:endParaRPr>
          </a:p>
          <a:p>
            <a:pPr marL="91439">
              <a:lnSpc>
                <a:spcPts val="1685"/>
              </a:lnSpc>
              <a:spcBef>
                <a:spcPts val="84"/>
              </a:spcBef>
            </a:pP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8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E0</a:t>
            </a:r>
            <a:r>
              <a:rPr dirty="0" smtClean="0" baseline="4203" sz="21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|</a:t>
            </a:r>
            <a:r>
              <a:rPr dirty="0" smtClean="0" baseline="4203" sz="21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6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18</a:t>
            </a:r>
            <a:r>
              <a:rPr dirty="0" smtClean="0" baseline="4203" sz="21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baseline="4203" sz="21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baseline="4203" sz="2100" spc="-1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baseline="4203" sz="2100" spc="80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141" sz="2100" spc="4" b="1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dirty="0" smtClean="0" baseline="4141" sz="2100" spc="0" b="1">
                <a:solidFill>
                  <a:srgbClr val="808080"/>
                </a:solidFill>
                <a:latin typeface="Arial"/>
                <a:cs typeface="Arial"/>
              </a:rPr>
              <a:t>et</a:t>
            </a:r>
            <a:r>
              <a:rPr dirty="0" smtClean="0" baseline="4141" sz="2100" spc="-9" b="1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dirty="0" smtClean="0" baseline="4141" sz="2100" spc="4" b="1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dirty="0" smtClean="0" baseline="4141" sz="2100" spc="0" b="1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dirty="0" smtClean="0" baseline="4141" sz="2100" spc="0" b="1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mtClean="0" baseline="4141" sz="2100" spc="39" b="1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=</a:t>
            </a:r>
            <a:r>
              <a:rPr dirty="0" smtClean="0" baseline="4203" sz="21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x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6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1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8</a:t>
            </a:r>
            <a:endParaRPr sz="14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</a:pP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8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F0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|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4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5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7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C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80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D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A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D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D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AD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5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9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80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5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6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5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28</a:t>
            </a:r>
            <a:r>
              <a:rPr dirty="0" smtClean="0" sz="1400" spc="80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JobMain</a:t>
            </a:r>
            <a:endParaRPr sz="14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  <a:spcBef>
                <a:spcPts val="95"/>
              </a:spcBef>
            </a:pP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.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.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.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                                          </a:t>
            </a:r>
            <a:r>
              <a:rPr dirty="0" smtClean="0" sz="1400" spc="70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6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14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b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sl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,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U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p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d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_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u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n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P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o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c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s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s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L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i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st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409790" y="1511300"/>
            <a:ext cx="1786293" cy="1003300"/>
          </a:xfrm>
          <a:custGeom>
            <a:avLst/>
            <a:gdLst/>
            <a:ahLst/>
            <a:cxnLst/>
            <a:rect l="l" t="t" r="r" b="b"/>
            <a:pathLst>
              <a:path w="1786293" h="1003300">
                <a:moveTo>
                  <a:pt x="48901" y="930899"/>
                </a:moveTo>
                <a:lnTo>
                  <a:pt x="51066" y="913638"/>
                </a:lnTo>
                <a:lnTo>
                  <a:pt x="53212" y="895603"/>
                </a:lnTo>
                <a:lnTo>
                  <a:pt x="54902" y="886713"/>
                </a:lnTo>
                <a:lnTo>
                  <a:pt x="62877" y="860678"/>
                </a:lnTo>
                <a:lnTo>
                  <a:pt x="77241" y="835787"/>
                </a:lnTo>
                <a:lnTo>
                  <a:pt x="100634" y="811911"/>
                </a:lnTo>
                <a:lnTo>
                  <a:pt x="122745" y="797178"/>
                </a:lnTo>
                <a:lnTo>
                  <a:pt x="151028" y="783716"/>
                </a:lnTo>
                <a:lnTo>
                  <a:pt x="186359" y="771778"/>
                </a:lnTo>
                <a:lnTo>
                  <a:pt x="229336" y="761746"/>
                </a:lnTo>
                <a:lnTo>
                  <a:pt x="254317" y="757809"/>
                </a:lnTo>
                <a:lnTo>
                  <a:pt x="282625" y="754507"/>
                </a:lnTo>
                <a:lnTo>
                  <a:pt x="313944" y="751966"/>
                </a:lnTo>
                <a:lnTo>
                  <a:pt x="347980" y="750062"/>
                </a:lnTo>
                <a:lnTo>
                  <a:pt x="384365" y="748664"/>
                </a:lnTo>
                <a:lnTo>
                  <a:pt x="423290" y="747902"/>
                </a:lnTo>
                <a:lnTo>
                  <a:pt x="464261" y="747522"/>
                </a:lnTo>
                <a:lnTo>
                  <a:pt x="507047" y="747776"/>
                </a:lnTo>
                <a:lnTo>
                  <a:pt x="551637" y="748284"/>
                </a:lnTo>
                <a:lnTo>
                  <a:pt x="597573" y="749046"/>
                </a:lnTo>
                <a:lnTo>
                  <a:pt x="644753" y="750062"/>
                </a:lnTo>
                <a:lnTo>
                  <a:pt x="693140" y="751332"/>
                </a:lnTo>
                <a:lnTo>
                  <a:pt x="742149" y="752728"/>
                </a:lnTo>
                <a:lnTo>
                  <a:pt x="791971" y="754252"/>
                </a:lnTo>
                <a:lnTo>
                  <a:pt x="892467" y="757301"/>
                </a:lnTo>
                <a:lnTo>
                  <a:pt x="993178" y="760095"/>
                </a:lnTo>
                <a:lnTo>
                  <a:pt x="1043089" y="761238"/>
                </a:lnTo>
                <a:lnTo>
                  <a:pt x="1092238" y="762000"/>
                </a:lnTo>
                <a:lnTo>
                  <a:pt x="1140625" y="762635"/>
                </a:lnTo>
                <a:lnTo>
                  <a:pt x="1234224" y="762635"/>
                </a:lnTo>
                <a:lnTo>
                  <a:pt x="1279055" y="761873"/>
                </a:lnTo>
                <a:lnTo>
                  <a:pt x="1322235" y="760729"/>
                </a:lnTo>
                <a:lnTo>
                  <a:pt x="1363637" y="758951"/>
                </a:lnTo>
                <a:lnTo>
                  <a:pt x="1402880" y="756412"/>
                </a:lnTo>
                <a:lnTo>
                  <a:pt x="1439964" y="753237"/>
                </a:lnTo>
                <a:lnTo>
                  <a:pt x="1474762" y="749300"/>
                </a:lnTo>
                <a:lnTo>
                  <a:pt x="1506893" y="744474"/>
                </a:lnTo>
                <a:lnTo>
                  <a:pt x="1536357" y="738759"/>
                </a:lnTo>
                <a:lnTo>
                  <a:pt x="1586649" y="724662"/>
                </a:lnTo>
                <a:lnTo>
                  <a:pt x="1629321" y="707898"/>
                </a:lnTo>
                <a:lnTo>
                  <a:pt x="1665516" y="688848"/>
                </a:lnTo>
                <a:lnTo>
                  <a:pt x="1696250" y="667512"/>
                </a:lnTo>
                <a:lnTo>
                  <a:pt x="1721396" y="644144"/>
                </a:lnTo>
                <a:lnTo>
                  <a:pt x="1741716" y="618998"/>
                </a:lnTo>
                <a:lnTo>
                  <a:pt x="1757337" y="592327"/>
                </a:lnTo>
                <a:lnTo>
                  <a:pt x="1769021" y="564261"/>
                </a:lnTo>
                <a:lnTo>
                  <a:pt x="1777149" y="535304"/>
                </a:lnTo>
                <a:lnTo>
                  <a:pt x="1782356" y="505460"/>
                </a:lnTo>
                <a:lnTo>
                  <a:pt x="1785912" y="459613"/>
                </a:lnTo>
                <a:lnTo>
                  <a:pt x="1786293" y="428625"/>
                </a:lnTo>
                <a:lnTo>
                  <a:pt x="1785785" y="397383"/>
                </a:lnTo>
                <a:lnTo>
                  <a:pt x="1784642" y="366013"/>
                </a:lnTo>
                <a:lnTo>
                  <a:pt x="1783753" y="334645"/>
                </a:lnTo>
                <a:lnTo>
                  <a:pt x="1783245" y="303149"/>
                </a:lnTo>
                <a:lnTo>
                  <a:pt x="1782991" y="271652"/>
                </a:lnTo>
                <a:lnTo>
                  <a:pt x="1781975" y="241553"/>
                </a:lnTo>
                <a:lnTo>
                  <a:pt x="1780070" y="212725"/>
                </a:lnTo>
                <a:lnTo>
                  <a:pt x="1777403" y="185165"/>
                </a:lnTo>
                <a:lnTo>
                  <a:pt x="1773974" y="158876"/>
                </a:lnTo>
                <a:lnTo>
                  <a:pt x="1769275" y="134238"/>
                </a:lnTo>
                <a:lnTo>
                  <a:pt x="1763687" y="111251"/>
                </a:lnTo>
                <a:lnTo>
                  <a:pt x="1756829" y="89915"/>
                </a:lnTo>
                <a:lnTo>
                  <a:pt x="1748574" y="70358"/>
                </a:lnTo>
                <a:lnTo>
                  <a:pt x="1739176" y="53212"/>
                </a:lnTo>
                <a:lnTo>
                  <a:pt x="1733715" y="45085"/>
                </a:lnTo>
                <a:lnTo>
                  <a:pt x="1727873" y="37464"/>
                </a:lnTo>
                <a:lnTo>
                  <a:pt x="1721650" y="30861"/>
                </a:lnTo>
                <a:lnTo>
                  <a:pt x="1714919" y="24384"/>
                </a:lnTo>
                <a:lnTo>
                  <a:pt x="1707807" y="18923"/>
                </a:lnTo>
                <a:lnTo>
                  <a:pt x="1700187" y="13842"/>
                </a:lnTo>
                <a:lnTo>
                  <a:pt x="1692059" y="9651"/>
                </a:lnTo>
                <a:lnTo>
                  <a:pt x="1683804" y="6223"/>
                </a:lnTo>
                <a:lnTo>
                  <a:pt x="1674787" y="3428"/>
                </a:lnTo>
                <a:lnTo>
                  <a:pt x="1665643" y="1524"/>
                </a:lnTo>
                <a:lnTo>
                  <a:pt x="1656118" y="380"/>
                </a:lnTo>
                <a:lnTo>
                  <a:pt x="1647228" y="0"/>
                </a:lnTo>
                <a:lnTo>
                  <a:pt x="1646085" y="25400"/>
                </a:lnTo>
                <a:lnTo>
                  <a:pt x="1654975" y="25780"/>
                </a:lnTo>
                <a:lnTo>
                  <a:pt x="1662595" y="26797"/>
                </a:lnTo>
                <a:lnTo>
                  <a:pt x="1676057" y="30352"/>
                </a:lnTo>
                <a:lnTo>
                  <a:pt x="1688249" y="36322"/>
                </a:lnTo>
                <a:lnTo>
                  <a:pt x="1699171" y="44450"/>
                </a:lnTo>
                <a:lnTo>
                  <a:pt x="1709077" y="54737"/>
                </a:lnTo>
                <a:lnTo>
                  <a:pt x="1717967" y="67183"/>
                </a:lnTo>
                <a:lnTo>
                  <a:pt x="1726349" y="82550"/>
                </a:lnTo>
                <a:lnTo>
                  <a:pt x="1733334" y="99695"/>
                </a:lnTo>
                <a:lnTo>
                  <a:pt x="1739430" y="118999"/>
                </a:lnTo>
                <a:lnTo>
                  <a:pt x="1744637" y="140335"/>
                </a:lnTo>
                <a:lnTo>
                  <a:pt x="1748955" y="163575"/>
                </a:lnTo>
                <a:lnTo>
                  <a:pt x="1752257" y="188467"/>
                </a:lnTo>
                <a:lnTo>
                  <a:pt x="1754797" y="215011"/>
                </a:lnTo>
                <a:lnTo>
                  <a:pt x="1756575" y="243204"/>
                </a:lnTo>
                <a:lnTo>
                  <a:pt x="1757591" y="272669"/>
                </a:lnTo>
                <a:lnTo>
                  <a:pt x="1757845" y="303275"/>
                </a:lnTo>
                <a:lnTo>
                  <a:pt x="1758353" y="335025"/>
                </a:lnTo>
                <a:lnTo>
                  <a:pt x="1759369" y="366775"/>
                </a:lnTo>
                <a:lnTo>
                  <a:pt x="1760385" y="398272"/>
                </a:lnTo>
                <a:lnTo>
                  <a:pt x="1760893" y="429133"/>
                </a:lnTo>
                <a:lnTo>
                  <a:pt x="1758607" y="488569"/>
                </a:lnTo>
                <a:lnTo>
                  <a:pt x="1752257" y="530225"/>
                </a:lnTo>
                <a:lnTo>
                  <a:pt x="1739938" y="569467"/>
                </a:lnTo>
                <a:lnTo>
                  <a:pt x="1720253" y="605409"/>
                </a:lnTo>
                <a:lnTo>
                  <a:pt x="1691551" y="638048"/>
                </a:lnTo>
                <a:lnTo>
                  <a:pt x="1651800" y="667512"/>
                </a:lnTo>
                <a:lnTo>
                  <a:pt x="1618145" y="685164"/>
                </a:lnTo>
                <a:lnTo>
                  <a:pt x="1578013" y="700786"/>
                </a:lnTo>
                <a:lnTo>
                  <a:pt x="1543342" y="710946"/>
                </a:lnTo>
                <a:lnTo>
                  <a:pt x="1502321" y="719582"/>
                </a:lnTo>
                <a:lnTo>
                  <a:pt x="1454569" y="726186"/>
                </a:lnTo>
                <a:lnTo>
                  <a:pt x="1419390" y="729614"/>
                </a:lnTo>
                <a:lnTo>
                  <a:pt x="1361986" y="733551"/>
                </a:lnTo>
                <a:lnTo>
                  <a:pt x="1321092" y="735329"/>
                </a:lnTo>
                <a:lnTo>
                  <a:pt x="1278420" y="736473"/>
                </a:lnTo>
                <a:lnTo>
                  <a:pt x="1233843" y="737235"/>
                </a:lnTo>
                <a:lnTo>
                  <a:pt x="1140752" y="737235"/>
                </a:lnTo>
                <a:lnTo>
                  <a:pt x="1092492" y="736600"/>
                </a:lnTo>
                <a:lnTo>
                  <a:pt x="1043470" y="735838"/>
                </a:lnTo>
                <a:lnTo>
                  <a:pt x="993686" y="734695"/>
                </a:lnTo>
                <a:lnTo>
                  <a:pt x="893229" y="731901"/>
                </a:lnTo>
                <a:lnTo>
                  <a:pt x="792746" y="728852"/>
                </a:lnTo>
                <a:lnTo>
                  <a:pt x="742937" y="727328"/>
                </a:lnTo>
                <a:lnTo>
                  <a:pt x="693839" y="726059"/>
                </a:lnTo>
                <a:lnTo>
                  <a:pt x="645452" y="724662"/>
                </a:lnTo>
                <a:lnTo>
                  <a:pt x="598144" y="723646"/>
                </a:lnTo>
                <a:lnTo>
                  <a:pt x="552068" y="722884"/>
                </a:lnTo>
                <a:lnTo>
                  <a:pt x="507314" y="722376"/>
                </a:lnTo>
                <a:lnTo>
                  <a:pt x="464375" y="722122"/>
                </a:lnTo>
                <a:lnTo>
                  <a:pt x="423049" y="722502"/>
                </a:lnTo>
                <a:lnTo>
                  <a:pt x="383870" y="723391"/>
                </a:lnTo>
                <a:lnTo>
                  <a:pt x="346913" y="724662"/>
                </a:lnTo>
                <a:lnTo>
                  <a:pt x="312369" y="726566"/>
                </a:lnTo>
                <a:lnTo>
                  <a:pt x="280441" y="729234"/>
                </a:lnTo>
                <a:lnTo>
                  <a:pt x="251218" y="732536"/>
                </a:lnTo>
                <a:lnTo>
                  <a:pt x="224955" y="736726"/>
                </a:lnTo>
                <a:lnTo>
                  <a:pt x="201650" y="741679"/>
                </a:lnTo>
                <a:lnTo>
                  <a:pt x="160350" y="753237"/>
                </a:lnTo>
                <a:lnTo>
                  <a:pt x="125869" y="767079"/>
                </a:lnTo>
                <a:lnTo>
                  <a:pt x="97726" y="782827"/>
                </a:lnTo>
                <a:lnTo>
                  <a:pt x="75158" y="800353"/>
                </a:lnTo>
                <a:lnTo>
                  <a:pt x="57772" y="819403"/>
                </a:lnTo>
                <a:lnTo>
                  <a:pt x="44881" y="839470"/>
                </a:lnTo>
                <a:lnTo>
                  <a:pt x="35928" y="860171"/>
                </a:lnTo>
                <a:lnTo>
                  <a:pt x="28270" y="890904"/>
                </a:lnTo>
                <a:lnTo>
                  <a:pt x="25844" y="910589"/>
                </a:lnTo>
                <a:lnTo>
                  <a:pt x="23929" y="925846"/>
                </a:lnTo>
                <a:lnTo>
                  <a:pt x="22225" y="939419"/>
                </a:lnTo>
                <a:lnTo>
                  <a:pt x="47434" y="942594"/>
                </a:lnTo>
                <a:lnTo>
                  <a:pt x="48901" y="930899"/>
                </a:lnTo>
                <a:close/>
              </a:path>
              <a:path w="1786293" h="1003300">
                <a:moveTo>
                  <a:pt x="23929" y="925846"/>
                </a:moveTo>
                <a:lnTo>
                  <a:pt x="0" y="921003"/>
                </a:lnTo>
                <a:lnTo>
                  <a:pt x="22263" y="1003300"/>
                </a:lnTo>
                <a:lnTo>
                  <a:pt x="74688" y="936116"/>
                </a:lnTo>
                <a:lnTo>
                  <a:pt x="48901" y="930899"/>
                </a:lnTo>
                <a:lnTo>
                  <a:pt x="47434" y="942594"/>
                </a:lnTo>
                <a:lnTo>
                  <a:pt x="22225" y="939419"/>
                </a:lnTo>
                <a:lnTo>
                  <a:pt x="23929" y="925846"/>
                </a:lnTo>
                <a:close/>
              </a:path>
            </a:pathLst>
          </a:custGeom>
          <a:solidFill>
            <a:srgbClr val="E9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52400" y="1352550"/>
            <a:ext cx="8915400" cy="4133850"/>
          </a:xfrm>
          <a:custGeom>
            <a:avLst/>
            <a:gdLst/>
            <a:ahLst/>
            <a:cxnLst/>
            <a:rect l="l" t="t" r="r" b="b"/>
            <a:pathLst>
              <a:path w="8915400" h="4133850">
                <a:moveTo>
                  <a:pt x="0" y="4133850"/>
                </a:moveTo>
                <a:lnTo>
                  <a:pt x="8915400" y="4133850"/>
                </a:lnTo>
                <a:lnTo>
                  <a:pt x="8915400" y="0"/>
                </a:lnTo>
                <a:lnTo>
                  <a:pt x="0" y="0"/>
                </a:lnTo>
                <a:lnTo>
                  <a:pt x="0" y="41338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388614" y="611502"/>
            <a:ext cx="2442076" cy="532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85"/>
              </a:lnSpc>
              <a:spcBef>
                <a:spcPts val="209"/>
              </a:spcBef>
            </a:pP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s</a:t>
            </a:r>
            <a:r>
              <a:rPr dirty="0" smtClean="0" sz="4000" spc="9">
                <a:solidFill>
                  <a:srgbClr val="4FFFFF"/>
                </a:solidFill>
                <a:latin typeface="Arial"/>
                <a:cs typeface="Arial"/>
              </a:rPr>
              <a:t>t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ack</a:t>
            </a:r>
            <a:r>
              <a:rPr dirty="0" smtClean="0" sz="4000" spc="-62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walk</a:t>
            </a:r>
            <a:endParaRPr sz="4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52400" y="1352550"/>
            <a:ext cx="8915400" cy="4133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9">
              <a:lnSpc>
                <a:spcPct val="95825"/>
              </a:lnSpc>
              <a:spcBef>
                <a:spcPts val="320"/>
              </a:spcBef>
            </a:pPr>
            <a:r>
              <a:rPr dirty="0" smtClean="0" sz="1400" spc="0" b="1">
                <a:solidFill>
                  <a:srgbClr val="FF8000"/>
                </a:solidFill>
                <a:latin typeface="Courier New"/>
                <a:cs typeface="Courier New"/>
              </a:rPr>
              <a:t>03E580</a:t>
            </a:r>
            <a:r>
              <a:rPr dirty="0" smtClean="0" sz="1400" spc="-25" b="1">
                <a:solidFill>
                  <a:srgbClr val="FF80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|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4FFFFF"/>
                </a:solidFill>
                <a:latin typeface="Courier New"/>
                <a:cs typeface="Courier New"/>
              </a:rPr>
              <a:t>0003E620</a:t>
            </a:r>
            <a:r>
              <a:rPr dirty="0" smtClean="0" sz="1400" spc="-29" b="1">
                <a:solidFill>
                  <a:srgbClr val="4F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00002CA0</a:t>
            </a:r>
            <a:r>
              <a:rPr dirty="0" smtClean="0" sz="1400" spc="-2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0003E620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0003E620</a:t>
            </a:r>
            <a:r>
              <a:rPr dirty="0" smtClean="0" sz="1400" spc="820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4" b="1">
                <a:solidFill>
                  <a:srgbClr val="F99716"/>
                </a:solidFill>
                <a:latin typeface="Arial"/>
                <a:cs typeface="Arial"/>
              </a:rPr>
              <a:t>l</a:t>
            </a:r>
            <a:r>
              <a:rPr dirty="0" smtClean="0" sz="1400" spc="4" b="1">
                <a:solidFill>
                  <a:srgbClr val="F99716"/>
                </a:solidFill>
                <a:latin typeface="Arial"/>
                <a:cs typeface="Arial"/>
              </a:rPr>
              <a:t>i</a:t>
            </a:r>
            <a:r>
              <a:rPr dirty="0" smtClean="0" sz="1400" spc="-4" b="1">
                <a:solidFill>
                  <a:srgbClr val="F99716"/>
                </a:solidFill>
                <a:latin typeface="Arial"/>
                <a:cs typeface="Arial"/>
              </a:rPr>
              <a:t>n</a:t>
            </a:r>
            <a:r>
              <a:rPr dirty="0" smtClean="0" sz="1400" spc="0" b="1">
                <a:solidFill>
                  <a:srgbClr val="F99716"/>
                </a:solidFill>
                <a:latin typeface="Arial"/>
                <a:cs typeface="Arial"/>
              </a:rPr>
              <a:t>k</a:t>
            </a:r>
            <a:r>
              <a:rPr dirty="0" smtClean="0" sz="1400" spc="-25" b="1">
                <a:solidFill>
                  <a:srgbClr val="F99716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99716"/>
                </a:solidFill>
                <a:latin typeface="Wingdings"/>
                <a:cs typeface="Wingdings"/>
              </a:rPr>
              <a:t></a:t>
            </a:r>
            <a:endParaRPr sz="1400">
              <a:latin typeface="Wingdings"/>
              <a:cs typeface="Wingdings"/>
            </a:endParaRPr>
          </a:p>
          <a:p>
            <a:pPr marL="91439">
              <a:lnSpc>
                <a:spcPts val="1680"/>
              </a:lnSpc>
              <a:spcBef>
                <a:spcPts val="84"/>
              </a:spcBef>
            </a:pP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5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90</a:t>
            </a:r>
            <a:r>
              <a:rPr dirty="0" smtClean="0" baseline="4203" sz="21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|</a:t>
            </a:r>
            <a:r>
              <a:rPr dirty="0" smtClean="0" baseline="4203" sz="21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99CC00"/>
                </a:solidFill>
                <a:latin typeface="Courier New"/>
                <a:cs typeface="Courier New"/>
              </a:rPr>
              <a:t>000060BC</a:t>
            </a:r>
            <a:r>
              <a:rPr dirty="0" smtClean="0" baseline="4203" sz="2100" spc="-2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00000000</a:t>
            </a:r>
            <a:r>
              <a:rPr dirty="0" smtClean="0" baseline="4203" sz="2100" spc="-2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00000000</a:t>
            </a:r>
            <a:r>
              <a:rPr dirty="0" smtClean="0" baseline="4203" sz="21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00000000</a:t>
            </a:r>
            <a:r>
              <a:rPr dirty="0" smtClean="0" baseline="4203" sz="2100" spc="820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141" sz="2100" spc="4" b="1">
                <a:solidFill>
                  <a:srgbClr val="99CC00"/>
                </a:solidFill>
                <a:latin typeface="Arial"/>
                <a:cs typeface="Arial"/>
              </a:rPr>
              <a:t>r</a:t>
            </a:r>
            <a:r>
              <a:rPr dirty="0" smtClean="0" baseline="4141" sz="2100" spc="0" b="1">
                <a:solidFill>
                  <a:srgbClr val="99CC00"/>
                </a:solidFill>
                <a:latin typeface="Arial"/>
                <a:cs typeface="Arial"/>
              </a:rPr>
              <a:t>et</a:t>
            </a:r>
            <a:r>
              <a:rPr dirty="0" smtClean="0" baseline="4141" sz="2100" spc="-4" b="1">
                <a:solidFill>
                  <a:srgbClr val="99CC00"/>
                </a:solidFill>
                <a:latin typeface="Arial"/>
                <a:cs typeface="Arial"/>
              </a:rPr>
              <a:t>u</a:t>
            </a:r>
            <a:r>
              <a:rPr dirty="0" smtClean="0" baseline="4141" sz="2100" spc="4" b="1">
                <a:solidFill>
                  <a:srgbClr val="99CC00"/>
                </a:solidFill>
                <a:latin typeface="Arial"/>
                <a:cs typeface="Arial"/>
              </a:rPr>
              <a:t>r</a:t>
            </a:r>
            <a:r>
              <a:rPr dirty="0" smtClean="0" baseline="4141" sz="2100" spc="0" b="1">
                <a:solidFill>
                  <a:srgbClr val="99CC00"/>
                </a:solidFill>
                <a:latin typeface="Arial"/>
                <a:cs typeface="Arial"/>
              </a:rPr>
              <a:t>n</a:t>
            </a:r>
            <a:r>
              <a:rPr dirty="0" smtClean="0" baseline="4141" sz="2100" spc="0" b="1">
                <a:solidFill>
                  <a:srgbClr val="99CC00"/>
                </a:solidFill>
                <a:latin typeface="Arial"/>
                <a:cs typeface="Arial"/>
              </a:rPr>
              <a:t> </a:t>
            </a:r>
            <a:r>
              <a:rPr dirty="0" smtClean="0" baseline="4141" sz="2100" spc="34" b="1">
                <a:solidFill>
                  <a:srgbClr val="99CC00"/>
                </a:solidFill>
                <a:latin typeface="Arial"/>
                <a:cs typeface="Arial"/>
              </a:rPr>
              <a:t> </a:t>
            </a:r>
            <a:r>
              <a:rPr dirty="0" smtClean="0" baseline="4203" sz="2100" spc="0" b="1">
                <a:solidFill>
                  <a:srgbClr val="58B4BA"/>
                </a:solidFill>
                <a:latin typeface="Courier New"/>
                <a:cs typeface="Courier New"/>
              </a:rPr>
              <a:t>=</a:t>
            </a:r>
            <a:r>
              <a:rPr dirty="0" smtClean="0" baseline="4203" sz="2100" spc="-14" b="1">
                <a:solidFill>
                  <a:srgbClr val="58B4BA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58B4BA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58B4BA"/>
                </a:solidFill>
                <a:latin typeface="Courier New"/>
                <a:cs typeface="Courier New"/>
              </a:rPr>
              <a:t>x</a:t>
            </a:r>
            <a:r>
              <a:rPr dirty="0" smtClean="0" baseline="4203" sz="2100" spc="0" b="1">
                <a:solidFill>
                  <a:srgbClr val="58B4BA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58B4BA"/>
                </a:solidFill>
                <a:latin typeface="Courier New"/>
                <a:cs typeface="Courier New"/>
              </a:rPr>
              <a:t>6</a:t>
            </a:r>
            <a:r>
              <a:rPr dirty="0" smtClean="0" baseline="4203" sz="2100" spc="0" b="1">
                <a:solidFill>
                  <a:srgbClr val="58B4BA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58B4BA"/>
                </a:solidFill>
                <a:latin typeface="Courier New"/>
                <a:cs typeface="Courier New"/>
              </a:rPr>
              <a:t>b</a:t>
            </a:r>
            <a:r>
              <a:rPr dirty="0" smtClean="0" baseline="4203" sz="2100" spc="0" b="1">
                <a:solidFill>
                  <a:srgbClr val="58B4BA"/>
                </a:solidFill>
                <a:latin typeface="Courier New"/>
                <a:cs typeface="Courier New"/>
              </a:rPr>
              <a:t>c</a:t>
            </a:r>
            <a:endParaRPr sz="14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</a:pP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5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A0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|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sz="1400" spc="80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Upd_SimEmitterPart</a:t>
            </a:r>
            <a:r>
              <a:rPr dirty="0" smtClean="0" sz="1400" spc="-19" b="1">
                <a:solidFill>
                  <a:srgbClr val="58B4BA"/>
                </a:solidFill>
                <a:latin typeface="Courier New"/>
                <a:cs typeface="Courier New"/>
              </a:rPr>
              <a:t>i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cles</a:t>
            </a:r>
            <a:endParaRPr sz="14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  <a:spcBef>
                <a:spcPts val="95"/>
              </a:spcBef>
            </a:pP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.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.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.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                                          </a:t>
            </a:r>
            <a:r>
              <a:rPr dirty="0" smtClean="0" sz="1400" spc="70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58B4BA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6</a:t>
            </a:r>
            <a:r>
              <a:rPr dirty="0" smtClean="0" sz="1400" spc="-4" b="1">
                <a:solidFill>
                  <a:srgbClr val="58B4BA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B8</a:t>
            </a:r>
            <a:r>
              <a:rPr dirty="0" smtClean="0" sz="1400" spc="-14" b="1">
                <a:solidFill>
                  <a:srgbClr val="58B4BA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b</a:t>
            </a:r>
            <a:r>
              <a:rPr dirty="0" smtClean="0" sz="1400" spc="-4" b="1">
                <a:solidFill>
                  <a:srgbClr val="58B4BA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sl</a:t>
            </a:r>
            <a:r>
              <a:rPr dirty="0" smtClean="0" sz="1400" spc="-14" b="1">
                <a:solidFill>
                  <a:srgbClr val="58B4BA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r</a:t>
            </a:r>
            <a:r>
              <a:rPr dirty="0" smtClean="0" sz="1400" spc="-4" b="1">
                <a:solidFill>
                  <a:srgbClr val="58B4BA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58B4BA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,</a:t>
            </a:r>
            <a:r>
              <a:rPr dirty="0" smtClean="0" sz="1400" spc="-25" b="1">
                <a:solidFill>
                  <a:srgbClr val="58B4BA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U</a:t>
            </a:r>
            <a:r>
              <a:rPr dirty="0" smtClean="0" sz="1400" spc="-4" b="1">
                <a:solidFill>
                  <a:srgbClr val="58B4BA"/>
                </a:solidFill>
                <a:latin typeface="Courier New"/>
                <a:cs typeface="Courier New"/>
              </a:rPr>
              <a:t>p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d</a:t>
            </a:r>
            <a:r>
              <a:rPr dirty="0" smtClean="0" sz="1400" spc="-4" b="1">
                <a:solidFill>
                  <a:srgbClr val="58B4BA"/>
                </a:solidFill>
                <a:latin typeface="Courier New"/>
                <a:cs typeface="Courier New"/>
              </a:rPr>
              <a:t>_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S</a:t>
            </a:r>
            <a:r>
              <a:rPr dirty="0" smtClean="0" sz="1400" spc="-4" b="1">
                <a:solidFill>
                  <a:srgbClr val="58B4BA"/>
                </a:solidFill>
                <a:latin typeface="Courier New"/>
                <a:cs typeface="Courier New"/>
              </a:rPr>
              <a:t>i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m</a:t>
            </a:r>
            <a:r>
              <a:rPr dirty="0" smtClean="0" sz="1400" spc="-4" b="1">
                <a:solidFill>
                  <a:srgbClr val="58B4BA"/>
                </a:solidFill>
                <a:latin typeface="Courier New"/>
                <a:cs typeface="Courier New"/>
              </a:rPr>
              <a:t>B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a</a:t>
            </a:r>
            <a:r>
              <a:rPr dirty="0" smtClean="0" sz="1400" spc="-4" b="1">
                <a:solidFill>
                  <a:srgbClr val="58B4BA"/>
                </a:solidFill>
                <a:latin typeface="Courier New"/>
                <a:cs typeface="Courier New"/>
              </a:rPr>
              <a:t>t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ch</a:t>
            </a:r>
            <a:endParaRPr sz="1400">
              <a:latin typeface="Courier New"/>
              <a:cs typeface="Courier New"/>
            </a:endParaRPr>
          </a:p>
          <a:p>
            <a:pPr marL="91439">
              <a:lnSpc>
                <a:spcPct val="95825"/>
              </a:lnSpc>
              <a:spcBef>
                <a:spcPts val="1664"/>
              </a:spcBef>
            </a:pP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6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20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|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7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A0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2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20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7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A0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7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A0</a:t>
            </a:r>
            <a:r>
              <a:rPr dirty="0" smtClean="0" sz="1400" spc="80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4" b="1">
                <a:solidFill>
                  <a:srgbClr val="808080"/>
                </a:solidFill>
                <a:latin typeface="Arial"/>
                <a:cs typeface="Arial"/>
              </a:rPr>
              <a:t>l</a:t>
            </a:r>
            <a:r>
              <a:rPr dirty="0" smtClean="0" sz="1400" spc="4" b="1">
                <a:solidFill>
                  <a:srgbClr val="808080"/>
                </a:solidFill>
                <a:latin typeface="Arial"/>
                <a:cs typeface="Arial"/>
              </a:rPr>
              <a:t>i</a:t>
            </a:r>
            <a:r>
              <a:rPr dirty="0" smtClean="0" sz="1400" spc="-4" b="1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dirty="0" smtClean="0" sz="1400" spc="0" b="1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dirty="0" smtClean="0" sz="1400" spc="-25" b="1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808080"/>
                </a:solidFill>
                <a:latin typeface="Wingdings"/>
                <a:cs typeface="Wingdings"/>
              </a:rPr>
              <a:t></a:t>
            </a:r>
            <a:endParaRPr sz="1400">
              <a:latin typeface="Wingdings"/>
              <a:cs typeface="Wingdings"/>
            </a:endParaRPr>
          </a:p>
          <a:p>
            <a:pPr marL="91439">
              <a:lnSpc>
                <a:spcPts val="1680"/>
              </a:lnSpc>
              <a:spcBef>
                <a:spcPts val="84"/>
              </a:spcBef>
            </a:pP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6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30</a:t>
            </a:r>
            <a:r>
              <a:rPr dirty="0" smtClean="0" baseline="4203" sz="21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|</a:t>
            </a:r>
            <a:r>
              <a:rPr dirty="0" smtClean="0" baseline="4203" sz="21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C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C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98</a:t>
            </a:r>
            <a:r>
              <a:rPr dirty="0" smtClean="0" baseline="4203" sz="21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baseline="4203" sz="21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baseline="4203" sz="21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baseline="4203" sz="2100" spc="80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141" sz="2100" spc="4" b="1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dirty="0" smtClean="0" baseline="4141" sz="2100" spc="0" b="1">
                <a:solidFill>
                  <a:srgbClr val="808080"/>
                </a:solidFill>
                <a:latin typeface="Arial"/>
                <a:cs typeface="Arial"/>
              </a:rPr>
              <a:t>et</a:t>
            </a:r>
            <a:r>
              <a:rPr dirty="0" smtClean="0" baseline="4141" sz="2100" spc="-4" b="1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dirty="0" smtClean="0" baseline="4141" sz="2100" spc="4" b="1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dirty="0" smtClean="0" baseline="4141" sz="2100" spc="0" b="1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dirty="0" smtClean="0" baseline="4141" sz="2100" spc="0" b="1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mtClean="0" baseline="4141" sz="2100" spc="34" b="1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=</a:t>
            </a:r>
            <a:r>
              <a:rPr dirty="0" smtClean="0" baseline="4203" sz="21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x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c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c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9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8</a:t>
            </a:r>
            <a:endParaRPr sz="14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</a:pP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6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40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|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1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4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5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D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1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sz="1400" spc="80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Upd_SimStep</a:t>
            </a:r>
            <a:endParaRPr sz="14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  <a:spcBef>
                <a:spcPts val="95"/>
              </a:spcBef>
            </a:pP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.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.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.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                                          </a:t>
            </a:r>
            <a:r>
              <a:rPr dirty="0" smtClean="0" sz="1400" spc="720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C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C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9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4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b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sl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,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U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p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d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_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S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i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m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P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a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t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i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c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l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s</a:t>
            </a:r>
            <a:endParaRPr sz="1400">
              <a:latin typeface="Courier New"/>
              <a:cs typeface="Courier New"/>
            </a:endParaRPr>
          </a:p>
          <a:p>
            <a:pPr marL="91439">
              <a:lnSpc>
                <a:spcPct val="95825"/>
              </a:lnSpc>
              <a:spcBef>
                <a:spcPts val="1664"/>
              </a:spcBef>
            </a:pP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7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A0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|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8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D0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2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F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50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8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D0</a:t>
            </a:r>
            <a:r>
              <a:rPr dirty="0" smtClean="0" sz="1400" spc="-1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8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D0</a:t>
            </a:r>
            <a:r>
              <a:rPr dirty="0" smtClean="0" sz="1400" spc="80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4" b="1">
                <a:solidFill>
                  <a:srgbClr val="808080"/>
                </a:solidFill>
                <a:latin typeface="Arial"/>
                <a:cs typeface="Arial"/>
              </a:rPr>
              <a:t>l</a:t>
            </a:r>
            <a:r>
              <a:rPr dirty="0" smtClean="0" sz="1400" spc="4" b="1">
                <a:solidFill>
                  <a:srgbClr val="808080"/>
                </a:solidFill>
                <a:latin typeface="Arial"/>
                <a:cs typeface="Arial"/>
              </a:rPr>
              <a:t>i</a:t>
            </a:r>
            <a:r>
              <a:rPr dirty="0" smtClean="0" sz="1400" spc="-4" b="1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dirty="0" smtClean="0" sz="1400" spc="0" b="1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dirty="0" smtClean="0" sz="1400" spc="-29" b="1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808080"/>
                </a:solidFill>
                <a:latin typeface="Wingdings"/>
                <a:cs typeface="Wingdings"/>
              </a:rPr>
              <a:t></a:t>
            </a:r>
            <a:endParaRPr sz="1400">
              <a:latin typeface="Wingdings"/>
              <a:cs typeface="Wingdings"/>
            </a:endParaRPr>
          </a:p>
          <a:p>
            <a:pPr marL="91439">
              <a:lnSpc>
                <a:spcPts val="1680"/>
              </a:lnSpc>
              <a:spcBef>
                <a:spcPts val="84"/>
              </a:spcBef>
            </a:pP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7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B0</a:t>
            </a:r>
            <a:r>
              <a:rPr dirty="0" smtClean="0" baseline="4203" sz="21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|</a:t>
            </a:r>
            <a:r>
              <a:rPr dirty="0" smtClean="0" baseline="4203" sz="21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1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7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64</a:t>
            </a:r>
            <a:r>
              <a:rPr dirty="0" smtClean="0" baseline="4203" sz="21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baseline="4203" sz="21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baseline="4203" sz="21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baseline="4203" sz="2100" spc="80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141" sz="2100" spc="4" b="1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dirty="0" smtClean="0" baseline="4141" sz="2100" spc="0" b="1">
                <a:solidFill>
                  <a:srgbClr val="808080"/>
                </a:solidFill>
                <a:latin typeface="Arial"/>
                <a:cs typeface="Arial"/>
              </a:rPr>
              <a:t>et</a:t>
            </a:r>
            <a:r>
              <a:rPr dirty="0" smtClean="0" baseline="4141" sz="2100" spc="-4" b="1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dirty="0" smtClean="0" baseline="4141" sz="2100" spc="4" b="1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dirty="0" smtClean="0" baseline="4141" sz="2100" spc="0" b="1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dirty="0" smtClean="0" baseline="4141" sz="2100" spc="0" b="1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mtClean="0" baseline="4141" sz="2100" spc="34" b="1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=</a:t>
            </a:r>
            <a:r>
              <a:rPr dirty="0" smtClean="0" baseline="4203" sz="21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x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1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7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6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4</a:t>
            </a:r>
            <a:endParaRPr sz="14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</a:pP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7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C0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|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4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2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4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sz="1400" spc="80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Upd_RunProcessList</a:t>
            </a:r>
            <a:endParaRPr sz="14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  <a:spcBef>
                <a:spcPts val="95"/>
              </a:spcBef>
            </a:pP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.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.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.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                                          </a:t>
            </a:r>
            <a:r>
              <a:rPr dirty="0" smtClean="0" sz="1400" spc="720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1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7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6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b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sl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,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U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p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d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_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S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i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m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S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t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ep</a:t>
            </a:r>
            <a:endParaRPr sz="1400">
              <a:latin typeface="Courier New"/>
              <a:cs typeface="Courier New"/>
            </a:endParaRPr>
          </a:p>
          <a:p>
            <a:pPr marL="91439">
              <a:lnSpc>
                <a:spcPct val="95825"/>
              </a:lnSpc>
              <a:spcBef>
                <a:spcPts val="1662"/>
              </a:spcBef>
            </a:pP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8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D0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|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9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10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2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F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90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9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10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9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10</a:t>
            </a:r>
            <a:r>
              <a:rPr dirty="0" smtClean="0" sz="1400" spc="80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4" b="1">
                <a:solidFill>
                  <a:srgbClr val="808080"/>
                </a:solidFill>
                <a:latin typeface="Arial"/>
                <a:cs typeface="Arial"/>
              </a:rPr>
              <a:t>l</a:t>
            </a:r>
            <a:r>
              <a:rPr dirty="0" smtClean="0" sz="1400" spc="4" b="1">
                <a:solidFill>
                  <a:srgbClr val="808080"/>
                </a:solidFill>
                <a:latin typeface="Arial"/>
                <a:cs typeface="Arial"/>
              </a:rPr>
              <a:t>i</a:t>
            </a:r>
            <a:r>
              <a:rPr dirty="0" smtClean="0" sz="1400" spc="-4" b="1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dirty="0" smtClean="0" sz="1400" spc="0" b="1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dirty="0" smtClean="0" sz="1400" spc="-25" b="1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808080"/>
                </a:solidFill>
                <a:latin typeface="Wingdings"/>
                <a:cs typeface="Wingdings"/>
              </a:rPr>
              <a:t></a:t>
            </a:r>
            <a:endParaRPr sz="1400">
              <a:latin typeface="Wingdings"/>
              <a:cs typeface="Wingdings"/>
            </a:endParaRPr>
          </a:p>
          <a:p>
            <a:pPr marL="91439">
              <a:lnSpc>
                <a:spcPts val="1685"/>
              </a:lnSpc>
              <a:spcBef>
                <a:spcPts val="84"/>
              </a:spcBef>
            </a:pP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8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E0</a:t>
            </a:r>
            <a:r>
              <a:rPr dirty="0" smtClean="0" baseline="4203" sz="21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|</a:t>
            </a:r>
            <a:r>
              <a:rPr dirty="0" smtClean="0" baseline="4203" sz="21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6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18</a:t>
            </a:r>
            <a:r>
              <a:rPr dirty="0" smtClean="0" baseline="4203" sz="21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baseline="4203" sz="21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baseline="4203" sz="2100" spc="-1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baseline="4203" sz="2100" spc="80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141" sz="2100" spc="4" b="1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dirty="0" smtClean="0" baseline="4141" sz="2100" spc="0" b="1">
                <a:solidFill>
                  <a:srgbClr val="808080"/>
                </a:solidFill>
                <a:latin typeface="Arial"/>
                <a:cs typeface="Arial"/>
              </a:rPr>
              <a:t>et</a:t>
            </a:r>
            <a:r>
              <a:rPr dirty="0" smtClean="0" baseline="4141" sz="2100" spc="-9" b="1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dirty="0" smtClean="0" baseline="4141" sz="2100" spc="4" b="1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dirty="0" smtClean="0" baseline="4141" sz="2100" spc="0" b="1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dirty="0" smtClean="0" baseline="4141" sz="2100" spc="0" b="1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mtClean="0" baseline="4141" sz="2100" spc="39" b="1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=</a:t>
            </a:r>
            <a:r>
              <a:rPr dirty="0" smtClean="0" baseline="4203" sz="21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x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6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1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8</a:t>
            </a:r>
            <a:endParaRPr sz="14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</a:pP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8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F0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|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4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5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7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C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80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D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A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D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D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AD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5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9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80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5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6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5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28</a:t>
            </a:r>
            <a:r>
              <a:rPr dirty="0" smtClean="0" sz="1400" spc="80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JobMain</a:t>
            </a:r>
            <a:endParaRPr sz="14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  <a:spcBef>
                <a:spcPts val="95"/>
              </a:spcBef>
            </a:pP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.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.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.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                                          </a:t>
            </a:r>
            <a:r>
              <a:rPr dirty="0" smtClean="0" sz="1400" spc="70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6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14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b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sl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,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U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p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d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_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u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n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P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o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c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s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s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L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i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st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409790" y="1511300"/>
            <a:ext cx="1786293" cy="1003300"/>
          </a:xfrm>
          <a:custGeom>
            <a:avLst/>
            <a:gdLst/>
            <a:ahLst/>
            <a:cxnLst/>
            <a:rect l="l" t="t" r="r" b="b"/>
            <a:pathLst>
              <a:path w="1786293" h="1003300">
                <a:moveTo>
                  <a:pt x="48901" y="930899"/>
                </a:moveTo>
                <a:lnTo>
                  <a:pt x="51066" y="913638"/>
                </a:lnTo>
                <a:lnTo>
                  <a:pt x="53212" y="895603"/>
                </a:lnTo>
                <a:lnTo>
                  <a:pt x="54902" y="886713"/>
                </a:lnTo>
                <a:lnTo>
                  <a:pt x="62877" y="860678"/>
                </a:lnTo>
                <a:lnTo>
                  <a:pt x="77241" y="835787"/>
                </a:lnTo>
                <a:lnTo>
                  <a:pt x="100634" y="811911"/>
                </a:lnTo>
                <a:lnTo>
                  <a:pt x="122745" y="797178"/>
                </a:lnTo>
                <a:lnTo>
                  <a:pt x="151028" y="783716"/>
                </a:lnTo>
                <a:lnTo>
                  <a:pt x="186359" y="771778"/>
                </a:lnTo>
                <a:lnTo>
                  <a:pt x="229336" y="761746"/>
                </a:lnTo>
                <a:lnTo>
                  <a:pt x="254317" y="757809"/>
                </a:lnTo>
                <a:lnTo>
                  <a:pt x="282625" y="754507"/>
                </a:lnTo>
                <a:lnTo>
                  <a:pt x="313944" y="751966"/>
                </a:lnTo>
                <a:lnTo>
                  <a:pt x="347980" y="750062"/>
                </a:lnTo>
                <a:lnTo>
                  <a:pt x="384365" y="748664"/>
                </a:lnTo>
                <a:lnTo>
                  <a:pt x="423290" y="747902"/>
                </a:lnTo>
                <a:lnTo>
                  <a:pt x="464261" y="747522"/>
                </a:lnTo>
                <a:lnTo>
                  <a:pt x="507047" y="747776"/>
                </a:lnTo>
                <a:lnTo>
                  <a:pt x="551637" y="748284"/>
                </a:lnTo>
                <a:lnTo>
                  <a:pt x="597573" y="749046"/>
                </a:lnTo>
                <a:lnTo>
                  <a:pt x="644753" y="750062"/>
                </a:lnTo>
                <a:lnTo>
                  <a:pt x="693140" y="751332"/>
                </a:lnTo>
                <a:lnTo>
                  <a:pt x="742149" y="752728"/>
                </a:lnTo>
                <a:lnTo>
                  <a:pt x="791971" y="754252"/>
                </a:lnTo>
                <a:lnTo>
                  <a:pt x="892467" y="757301"/>
                </a:lnTo>
                <a:lnTo>
                  <a:pt x="993178" y="760095"/>
                </a:lnTo>
                <a:lnTo>
                  <a:pt x="1043089" y="761238"/>
                </a:lnTo>
                <a:lnTo>
                  <a:pt x="1092238" y="762000"/>
                </a:lnTo>
                <a:lnTo>
                  <a:pt x="1140625" y="762635"/>
                </a:lnTo>
                <a:lnTo>
                  <a:pt x="1234224" y="762635"/>
                </a:lnTo>
                <a:lnTo>
                  <a:pt x="1279055" y="761873"/>
                </a:lnTo>
                <a:lnTo>
                  <a:pt x="1322235" y="760729"/>
                </a:lnTo>
                <a:lnTo>
                  <a:pt x="1363637" y="758951"/>
                </a:lnTo>
                <a:lnTo>
                  <a:pt x="1402880" y="756412"/>
                </a:lnTo>
                <a:lnTo>
                  <a:pt x="1439964" y="753237"/>
                </a:lnTo>
                <a:lnTo>
                  <a:pt x="1474762" y="749300"/>
                </a:lnTo>
                <a:lnTo>
                  <a:pt x="1506893" y="744474"/>
                </a:lnTo>
                <a:lnTo>
                  <a:pt x="1536357" y="738759"/>
                </a:lnTo>
                <a:lnTo>
                  <a:pt x="1586649" y="724662"/>
                </a:lnTo>
                <a:lnTo>
                  <a:pt x="1629321" y="707898"/>
                </a:lnTo>
                <a:lnTo>
                  <a:pt x="1665516" y="688848"/>
                </a:lnTo>
                <a:lnTo>
                  <a:pt x="1696250" y="667512"/>
                </a:lnTo>
                <a:lnTo>
                  <a:pt x="1721396" y="644144"/>
                </a:lnTo>
                <a:lnTo>
                  <a:pt x="1741716" y="618998"/>
                </a:lnTo>
                <a:lnTo>
                  <a:pt x="1757337" y="592327"/>
                </a:lnTo>
                <a:lnTo>
                  <a:pt x="1769021" y="564261"/>
                </a:lnTo>
                <a:lnTo>
                  <a:pt x="1777149" y="535304"/>
                </a:lnTo>
                <a:lnTo>
                  <a:pt x="1782356" y="505460"/>
                </a:lnTo>
                <a:lnTo>
                  <a:pt x="1785912" y="459613"/>
                </a:lnTo>
                <a:lnTo>
                  <a:pt x="1786293" y="428625"/>
                </a:lnTo>
                <a:lnTo>
                  <a:pt x="1785785" y="397383"/>
                </a:lnTo>
                <a:lnTo>
                  <a:pt x="1784642" y="366013"/>
                </a:lnTo>
                <a:lnTo>
                  <a:pt x="1783753" y="334645"/>
                </a:lnTo>
                <a:lnTo>
                  <a:pt x="1783245" y="303149"/>
                </a:lnTo>
                <a:lnTo>
                  <a:pt x="1782991" y="271652"/>
                </a:lnTo>
                <a:lnTo>
                  <a:pt x="1781975" y="241553"/>
                </a:lnTo>
                <a:lnTo>
                  <a:pt x="1780070" y="212725"/>
                </a:lnTo>
                <a:lnTo>
                  <a:pt x="1777403" y="185165"/>
                </a:lnTo>
                <a:lnTo>
                  <a:pt x="1773974" y="158876"/>
                </a:lnTo>
                <a:lnTo>
                  <a:pt x="1769275" y="134238"/>
                </a:lnTo>
                <a:lnTo>
                  <a:pt x="1763687" y="111251"/>
                </a:lnTo>
                <a:lnTo>
                  <a:pt x="1756829" y="89915"/>
                </a:lnTo>
                <a:lnTo>
                  <a:pt x="1748574" y="70358"/>
                </a:lnTo>
                <a:lnTo>
                  <a:pt x="1739176" y="53212"/>
                </a:lnTo>
                <a:lnTo>
                  <a:pt x="1733715" y="45085"/>
                </a:lnTo>
                <a:lnTo>
                  <a:pt x="1727873" y="37464"/>
                </a:lnTo>
                <a:lnTo>
                  <a:pt x="1721650" y="30861"/>
                </a:lnTo>
                <a:lnTo>
                  <a:pt x="1714919" y="24384"/>
                </a:lnTo>
                <a:lnTo>
                  <a:pt x="1707807" y="18923"/>
                </a:lnTo>
                <a:lnTo>
                  <a:pt x="1700187" y="13842"/>
                </a:lnTo>
                <a:lnTo>
                  <a:pt x="1692059" y="9651"/>
                </a:lnTo>
                <a:lnTo>
                  <a:pt x="1683804" y="6223"/>
                </a:lnTo>
                <a:lnTo>
                  <a:pt x="1674787" y="3428"/>
                </a:lnTo>
                <a:lnTo>
                  <a:pt x="1665643" y="1524"/>
                </a:lnTo>
                <a:lnTo>
                  <a:pt x="1656118" y="380"/>
                </a:lnTo>
                <a:lnTo>
                  <a:pt x="1647228" y="0"/>
                </a:lnTo>
                <a:lnTo>
                  <a:pt x="1646085" y="25400"/>
                </a:lnTo>
                <a:lnTo>
                  <a:pt x="1654975" y="25780"/>
                </a:lnTo>
                <a:lnTo>
                  <a:pt x="1662595" y="26797"/>
                </a:lnTo>
                <a:lnTo>
                  <a:pt x="1676057" y="30352"/>
                </a:lnTo>
                <a:lnTo>
                  <a:pt x="1688249" y="36322"/>
                </a:lnTo>
                <a:lnTo>
                  <a:pt x="1699171" y="44450"/>
                </a:lnTo>
                <a:lnTo>
                  <a:pt x="1709077" y="54737"/>
                </a:lnTo>
                <a:lnTo>
                  <a:pt x="1717967" y="67183"/>
                </a:lnTo>
                <a:lnTo>
                  <a:pt x="1726349" y="82550"/>
                </a:lnTo>
                <a:lnTo>
                  <a:pt x="1733334" y="99695"/>
                </a:lnTo>
                <a:lnTo>
                  <a:pt x="1739430" y="118999"/>
                </a:lnTo>
                <a:lnTo>
                  <a:pt x="1744637" y="140335"/>
                </a:lnTo>
                <a:lnTo>
                  <a:pt x="1748955" y="163575"/>
                </a:lnTo>
                <a:lnTo>
                  <a:pt x="1752257" y="188467"/>
                </a:lnTo>
                <a:lnTo>
                  <a:pt x="1754797" y="215011"/>
                </a:lnTo>
                <a:lnTo>
                  <a:pt x="1756575" y="243204"/>
                </a:lnTo>
                <a:lnTo>
                  <a:pt x="1757591" y="272669"/>
                </a:lnTo>
                <a:lnTo>
                  <a:pt x="1757845" y="303275"/>
                </a:lnTo>
                <a:lnTo>
                  <a:pt x="1758353" y="335025"/>
                </a:lnTo>
                <a:lnTo>
                  <a:pt x="1759369" y="366775"/>
                </a:lnTo>
                <a:lnTo>
                  <a:pt x="1760385" y="398272"/>
                </a:lnTo>
                <a:lnTo>
                  <a:pt x="1760893" y="429133"/>
                </a:lnTo>
                <a:lnTo>
                  <a:pt x="1758607" y="488569"/>
                </a:lnTo>
                <a:lnTo>
                  <a:pt x="1752257" y="530225"/>
                </a:lnTo>
                <a:lnTo>
                  <a:pt x="1739938" y="569467"/>
                </a:lnTo>
                <a:lnTo>
                  <a:pt x="1720253" y="605409"/>
                </a:lnTo>
                <a:lnTo>
                  <a:pt x="1691551" y="638048"/>
                </a:lnTo>
                <a:lnTo>
                  <a:pt x="1651800" y="667512"/>
                </a:lnTo>
                <a:lnTo>
                  <a:pt x="1618145" y="685164"/>
                </a:lnTo>
                <a:lnTo>
                  <a:pt x="1578013" y="700786"/>
                </a:lnTo>
                <a:lnTo>
                  <a:pt x="1543342" y="710946"/>
                </a:lnTo>
                <a:lnTo>
                  <a:pt x="1502321" y="719582"/>
                </a:lnTo>
                <a:lnTo>
                  <a:pt x="1454569" y="726186"/>
                </a:lnTo>
                <a:lnTo>
                  <a:pt x="1419390" y="729614"/>
                </a:lnTo>
                <a:lnTo>
                  <a:pt x="1361986" y="733551"/>
                </a:lnTo>
                <a:lnTo>
                  <a:pt x="1321092" y="735329"/>
                </a:lnTo>
                <a:lnTo>
                  <a:pt x="1278420" y="736473"/>
                </a:lnTo>
                <a:lnTo>
                  <a:pt x="1233843" y="737235"/>
                </a:lnTo>
                <a:lnTo>
                  <a:pt x="1140752" y="737235"/>
                </a:lnTo>
                <a:lnTo>
                  <a:pt x="1092492" y="736600"/>
                </a:lnTo>
                <a:lnTo>
                  <a:pt x="1043470" y="735838"/>
                </a:lnTo>
                <a:lnTo>
                  <a:pt x="993686" y="734695"/>
                </a:lnTo>
                <a:lnTo>
                  <a:pt x="893229" y="731901"/>
                </a:lnTo>
                <a:lnTo>
                  <a:pt x="792746" y="728852"/>
                </a:lnTo>
                <a:lnTo>
                  <a:pt x="742937" y="727328"/>
                </a:lnTo>
                <a:lnTo>
                  <a:pt x="693839" y="726059"/>
                </a:lnTo>
                <a:lnTo>
                  <a:pt x="645452" y="724662"/>
                </a:lnTo>
                <a:lnTo>
                  <a:pt x="598144" y="723646"/>
                </a:lnTo>
                <a:lnTo>
                  <a:pt x="552068" y="722884"/>
                </a:lnTo>
                <a:lnTo>
                  <a:pt x="507314" y="722376"/>
                </a:lnTo>
                <a:lnTo>
                  <a:pt x="464375" y="722122"/>
                </a:lnTo>
                <a:lnTo>
                  <a:pt x="423049" y="722502"/>
                </a:lnTo>
                <a:lnTo>
                  <a:pt x="383870" y="723391"/>
                </a:lnTo>
                <a:lnTo>
                  <a:pt x="346913" y="724662"/>
                </a:lnTo>
                <a:lnTo>
                  <a:pt x="312369" y="726566"/>
                </a:lnTo>
                <a:lnTo>
                  <a:pt x="280441" y="729234"/>
                </a:lnTo>
                <a:lnTo>
                  <a:pt x="251218" y="732536"/>
                </a:lnTo>
                <a:lnTo>
                  <a:pt x="224955" y="736726"/>
                </a:lnTo>
                <a:lnTo>
                  <a:pt x="201650" y="741679"/>
                </a:lnTo>
                <a:lnTo>
                  <a:pt x="160350" y="753237"/>
                </a:lnTo>
                <a:lnTo>
                  <a:pt x="125869" y="767079"/>
                </a:lnTo>
                <a:lnTo>
                  <a:pt x="97726" y="782827"/>
                </a:lnTo>
                <a:lnTo>
                  <a:pt x="75158" y="800353"/>
                </a:lnTo>
                <a:lnTo>
                  <a:pt x="57772" y="819403"/>
                </a:lnTo>
                <a:lnTo>
                  <a:pt x="44881" y="839470"/>
                </a:lnTo>
                <a:lnTo>
                  <a:pt x="35928" y="860171"/>
                </a:lnTo>
                <a:lnTo>
                  <a:pt x="28270" y="890904"/>
                </a:lnTo>
                <a:lnTo>
                  <a:pt x="25844" y="910589"/>
                </a:lnTo>
                <a:lnTo>
                  <a:pt x="23929" y="925846"/>
                </a:lnTo>
                <a:lnTo>
                  <a:pt x="22225" y="939419"/>
                </a:lnTo>
                <a:lnTo>
                  <a:pt x="47434" y="942594"/>
                </a:lnTo>
                <a:lnTo>
                  <a:pt x="48901" y="930899"/>
                </a:lnTo>
                <a:close/>
              </a:path>
              <a:path w="1786293" h="1003300">
                <a:moveTo>
                  <a:pt x="23929" y="925846"/>
                </a:moveTo>
                <a:lnTo>
                  <a:pt x="0" y="921003"/>
                </a:lnTo>
                <a:lnTo>
                  <a:pt x="22263" y="1003300"/>
                </a:lnTo>
                <a:lnTo>
                  <a:pt x="74688" y="936116"/>
                </a:lnTo>
                <a:lnTo>
                  <a:pt x="48901" y="930899"/>
                </a:lnTo>
                <a:lnTo>
                  <a:pt x="47434" y="942594"/>
                </a:lnTo>
                <a:lnTo>
                  <a:pt x="22225" y="939419"/>
                </a:lnTo>
                <a:lnTo>
                  <a:pt x="23929" y="925846"/>
                </a:lnTo>
                <a:close/>
              </a:path>
            </a:pathLst>
          </a:custGeom>
          <a:solidFill>
            <a:srgbClr val="E9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52400" y="1352550"/>
            <a:ext cx="8915400" cy="4133850"/>
          </a:xfrm>
          <a:custGeom>
            <a:avLst/>
            <a:gdLst/>
            <a:ahLst/>
            <a:cxnLst/>
            <a:rect l="l" t="t" r="r" b="b"/>
            <a:pathLst>
              <a:path w="8915400" h="4133850">
                <a:moveTo>
                  <a:pt x="0" y="4133850"/>
                </a:moveTo>
                <a:lnTo>
                  <a:pt x="8915400" y="4133850"/>
                </a:lnTo>
                <a:lnTo>
                  <a:pt x="8915400" y="0"/>
                </a:lnTo>
                <a:lnTo>
                  <a:pt x="0" y="0"/>
                </a:lnTo>
                <a:lnTo>
                  <a:pt x="0" y="41338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393979" y="2578100"/>
            <a:ext cx="1786229" cy="1003300"/>
          </a:xfrm>
          <a:custGeom>
            <a:avLst/>
            <a:gdLst/>
            <a:ahLst/>
            <a:cxnLst/>
            <a:rect l="l" t="t" r="r" b="b"/>
            <a:pathLst>
              <a:path w="1786229" h="1003300">
                <a:moveTo>
                  <a:pt x="1786229" y="428625"/>
                </a:moveTo>
                <a:lnTo>
                  <a:pt x="1785594" y="397383"/>
                </a:lnTo>
                <a:lnTo>
                  <a:pt x="1784578" y="366013"/>
                </a:lnTo>
                <a:lnTo>
                  <a:pt x="1783689" y="334645"/>
                </a:lnTo>
                <a:lnTo>
                  <a:pt x="1783181" y="303149"/>
                </a:lnTo>
                <a:lnTo>
                  <a:pt x="1782927" y="271652"/>
                </a:lnTo>
                <a:lnTo>
                  <a:pt x="1781784" y="241553"/>
                </a:lnTo>
                <a:lnTo>
                  <a:pt x="1780006" y="212725"/>
                </a:lnTo>
                <a:lnTo>
                  <a:pt x="1777339" y="185165"/>
                </a:lnTo>
                <a:lnTo>
                  <a:pt x="1773783" y="158876"/>
                </a:lnTo>
                <a:lnTo>
                  <a:pt x="1769211" y="134238"/>
                </a:lnTo>
                <a:lnTo>
                  <a:pt x="1763496" y="111251"/>
                </a:lnTo>
                <a:lnTo>
                  <a:pt x="1756638" y="89915"/>
                </a:lnTo>
                <a:lnTo>
                  <a:pt x="1748510" y="70358"/>
                </a:lnTo>
                <a:lnTo>
                  <a:pt x="1739112" y="53212"/>
                </a:lnTo>
                <a:lnTo>
                  <a:pt x="1733651" y="45085"/>
                </a:lnTo>
                <a:lnTo>
                  <a:pt x="1727682" y="37464"/>
                </a:lnTo>
                <a:lnTo>
                  <a:pt x="1721586" y="30861"/>
                </a:lnTo>
                <a:lnTo>
                  <a:pt x="1714855" y="24384"/>
                </a:lnTo>
                <a:lnTo>
                  <a:pt x="1707743" y="18923"/>
                </a:lnTo>
                <a:lnTo>
                  <a:pt x="1700123" y="13842"/>
                </a:lnTo>
                <a:lnTo>
                  <a:pt x="1691995" y="9651"/>
                </a:lnTo>
                <a:lnTo>
                  <a:pt x="1683740" y="6223"/>
                </a:lnTo>
                <a:lnTo>
                  <a:pt x="1674723" y="3428"/>
                </a:lnTo>
                <a:lnTo>
                  <a:pt x="1665579" y="1524"/>
                </a:lnTo>
                <a:lnTo>
                  <a:pt x="1655927" y="380"/>
                </a:lnTo>
                <a:lnTo>
                  <a:pt x="1647164" y="0"/>
                </a:lnTo>
                <a:lnTo>
                  <a:pt x="1646021" y="25400"/>
                </a:lnTo>
                <a:lnTo>
                  <a:pt x="1654911" y="25780"/>
                </a:lnTo>
                <a:lnTo>
                  <a:pt x="1662404" y="26797"/>
                </a:lnTo>
                <a:lnTo>
                  <a:pt x="1675866" y="30352"/>
                </a:lnTo>
                <a:lnTo>
                  <a:pt x="1688058" y="36322"/>
                </a:lnTo>
                <a:lnTo>
                  <a:pt x="1699107" y="44450"/>
                </a:lnTo>
                <a:lnTo>
                  <a:pt x="1709013" y="54737"/>
                </a:lnTo>
                <a:lnTo>
                  <a:pt x="1717903" y="67183"/>
                </a:lnTo>
                <a:lnTo>
                  <a:pt x="1726158" y="82550"/>
                </a:lnTo>
                <a:lnTo>
                  <a:pt x="1733270" y="99695"/>
                </a:lnTo>
                <a:lnTo>
                  <a:pt x="1739366" y="118999"/>
                </a:lnTo>
                <a:lnTo>
                  <a:pt x="1744573" y="140335"/>
                </a:lnTo>
                <a:lnTo>
                  <a:pt x="1748891" y="163575"/>
                </a:lnTo>
                <a:lnTo>
                  <a:pt x="1752193" y="188467"/>
                </a:lnTo>
                <a:lnTo>
                  <a:pt x="1754733" y="215011"/>
                </a:lnTo>
                <a:lnTo>
                  <a:pt x="1756511" y="243204"/>
                </a:lnTo>
                <a:lnTo>
                  <a:pt x="1757527" y="272669"/>
                </a:lnTo>
                <a:lnTo>
                  <a:pt x="1757781" y="303275"/>
                </a:lnTo>
                <a:lnTo>
                  <a:pt x="1758289" y="335025"/>
                </a:lnTo>
                <a:lnTo>
                  <a:pt x="1759178" y="366775"/>
                </a:lnTo>
                <a:lnTo>
                  <a:pt x="1760321" y="398272"/>
                </a:lnTo>
                <a:lnTo>
                  <a:pt x="1760829" y="429133"/>
                </a:lnTo>
                <a:lnTo>
                  <a:pt x="1758543" y="488569"/>
                </a:lnTo>
                <a:lnTo>
                  <a:pt x="1752066" y="530225"/>
                </a:lnTo>
                <a:lnTo>
                  <a:pt x="1739874" y="569467"/>
                </a:lnTo>
                <a:lnTo>
                  <a:pt x="1720189" y="605409"/>
                </a:lnTo>
                <a:lnTo>
                  <a:pt x="1691487" y="638048"/>
                </a:lnTo>
                <a:lnTo>
                  <a:pt x="1651609" y="667512"/>
                </a:lnTo>
                <a:lnTo>
                  <a:pt x="1617954" y="685164"/>
                </a:lnTo>
                <a:lnTo>
                  <a:pt x="1577949" y="700786"/>
                </a:lnTo>
                <a:lnTo>
                  <a:pt x="1543278" y="710946"/>
                </a:lnTo>
                <a:lnTo>
                  <a:pt x="1502257" y="719582"/>
                </a:lnTo>
                <a:lnTo>
                  <a:pt x="1454505" y="726186"/>
                </a:lnTo>
                <a:lnTo>
                  <a:pt x="1419326" y="729614"/>
                </a:lnTo>
                <a:lnTo>
                  <a:pt x="1361922" y="733551"/>
                </a:lnTo>
                <a:lnTo>
                  <a:pt x="1321028" y="735329"/>
                </a:lnTo>
                <a:lnTo>
                  <a:pt x="1278229" y="736473"/>
                </a:lnTo>
                <a:lnTo>
                  <a:pt x="1233779" y="737235"/>
                </a:lnTo>
                <a:lnTo>
                  <a:pt x="1140688" y="737235"/>
                </a:lnTo>
                <a:lnTo>
                  <a:pt x="1092428" y="736600"/>
                </a:lnTo>
                <a:lnTo>
                  <a:pt x="1043406" y="735838"/>
                </a:lnTo>
                <a:lnTo>
                  <a:pt x="993622" y="734695"/>
                </a:lnTo>
                <a:lnTo>
                  <a:pt x="893038" y="731901"/>
                </a:lnTo>
                <a:lnTo>
                  <a:pt x="792645" y="728852"/>
                </a:lnTo>
                <a:lnTo>
                  <a:pt x="742835" y="727328"/>
                </a:lnTo>
                <a:lnTo>
                  <a:pt x="693737" y="726059"/>
                </a:lnTo>
                <a:lnTo>
                  <a:pt x="645363" y="724662"/>
                </a:lnTo>
                <a:lnTo>
                  <a:pt x="598043" y="723646"/>
                </a:lnTo>
                <a:lnTo>
                  <a:pt x="551967" y="722884"/>
                </a:lnTo>
                <a:lnTo>
                  <a:pt x="507225" y="722376"/>
                </a:lnTo>
                <a:lnTo>
                  <a:pt x="464273" y="722122"/>
                </a:lnTo>
                <a:lnTo>
                  <a:pt x="422960" y="722502"/>
                </a:lnTo>
                <a:lnTo>
                  <a:pt x="383768" y="723391"/>
                </a:lnTo>
                <a:lnTo>
                  <a:pt x="346811" y="724662"/>
                </a:lnTo>
                <a:lnTo>
                  <a:pt x="312267" y="726566"/>
                </a:lnTo>
                <a:lnTo>
                  <a:pt x="280339" y="729234"/>
                </a:lnTo>
                <a:lnTo>
                  <a:pt x="251129" y="732536"/>
                </a:lnTo>
                <a:lnTo>
                  <a:pt x="224853" y="736726"/>
                </a:lnTo>
                <a:lnTo>
                  <a:pt x="201549" y="741679"/>
                </a:lnTo>
                <a:lnTo>
                  <a:pt x="160248" y="753237"/>
                </a:lnTo>
                <a:lnTo>
                  <a:pt x="125806" y="767079"/>
                </a:lnTo>
                <a:lnTo>
                  <a:pt x="97624" y="782827"/>
                </a:lnTo>
                <a:lnTo>
                  <a:pt x="75158" y="800353"/>
                </a:lnTo>
                <a:lnTo>
                  <a:pt x="57721" y="819403"/>
                </a:lnTo>
                <a:lnTo>
                  <a:pt x="44792" y="839470"/>
                </a:lnTo>
                <a:lnTo>
                  <a:pt x="35877" y="860044"/>
                </a:lnTo>
                <a:lnTo>
                  <a:pt x="28244" y="891032"/>
                </a:lnTo>
                <a:lnTo>
                  <a:pt x="25844" y="910589"/>
                </a:lnTo>
                <a:lnTo>
                  <a:pt x="23929" y="925846"/>
                </a:lnTo>
                <a:lnTo>
                  <a:pt x="22225" y="939419"/>
                </a:lnTo>
                <a:lnTo>
                  <a:pt x="47434" y="942594"/>
                </a:lnTo>
                <a:lnTo>
                  <a:pt x="48901" y="930899"/>
                </a:lnTo>
                <a:lnTo>
                  <a:pt x="51066" y="913638"/>
                </a:lnTo>
                <a:lnTo>
                  <a:pt x="53238" y="895476"/>
                </a:lnTo>
                <a:lnTo>
                  <a:pt x="54775" y="886840"/>
                </a:lnTo>
                <a:lnTo>
                  <a:pt x="62928" y="860678"/>
                </a:lnTo>
                <a:lnTo>
                  <a:pt x="77292" y="835660"/>
                </a:lnTo>
                <a:lnTo>
                  <a:pt x="100672" y="811911"/>
                </a:lnTo>
                <a:lnTo>
                  <a:pt x="122643" y="797178"/>
                </a:lnTo>
                <a:lnTo>
                  <a:pt x="151041" y="783716"/>
                </a:lnTo>
                <a:lnTo>
                  <a:pt x="186258" y="771778"/>
                </a:lnTo>
                <a:lnTo>
                  <a:pt x="229247" y="761746"/>
                </a:lnTo>
                <a:lnTo>
                  <a:pt x="254215" y="757809"/>
                </a:lnTo>
                <a:lnTo>
                  <a:pt x="282536" y="754507"/>
                </a:lnTo>
                <a:lnTo>
                  <a:pt x="313855" y="751966"/>
                </a:lnTo>
                <a:lnTo>
                  <a:pt x="347891" y="750062"/>
                </a:lnTo>
                <a:lnTo>
                  <a:pt x="384263" y="748664"/>
                </a:lnTo>
                <a:lnTo>
                  <a:pt x="423189" y="747902"/>
                </a:lnTo>
                <a:lnTo>
                  <a:pt x="464172" y="747522"/>
                </a:lnTo>
                <a:lnTo>
                  <a:pt x="506945" y="747776"/>
                </a:lnTo>
                <a:lnTo>
                  <a:pt x="551548" y="748284"/>
                </a:lnTo>
                <a:lnTo>
                  <a:pt x="597484" y="749046"/>
                </a:lnTo>
                <a:lnTo>
                  <a:pt x="644652" y="750062"/>
                </a:lnTo>
                <a:lnTo>
                  <a:pt x="693051" y="751332"/>
                </a:lnTo>
                <a:lnTo>
                  <a:pt x="742061" y="752728"/>
                </a:lnTo>
                <a:lnTo>
                  <a:pt x="791883" y="754252"/>
                </a:lnTo>
                <a:lnTo>
                  <a:pt x="892403" y="757301"/>
                </a:lnTo>
                <a:lnTo>
                  <a:pt x="992987" y="760095"/>
                </a:lnTo>
                <a:lnTo>
                  <a:pt x="1042898" y="761238"/>
                </a:lnTo>
                <a:lnTo>
                  <a:pt x="1092174" y="762000"/>
                </a:lnTo>
                <a:lnTo>
                  <a:pt x="1140561" y="762635"/>
                </a:lnTo>
                <a:lnTo>
                  <a:pt x="1234160" y="762635"/>
                </a:lnTo>
                <a:lnTo>
                  <a:pt x="1278991" y="761873"/>
                </a:lnTo>
                <a:lnTo>
                  <a:pt x="1322171" y="760729"/>
                </a:lnTo>
                <a:lnTo>
                  <a:pt x="1363573" y="758951"/>
                </a:lnTo>
                <a:lnTo>
                  <a:pt x="1402816" y="756412"/>
                </a:lnTo>
                <a:lnTo>
                  <a:pt x="1439900" y="753237"/>
                </a:lnTo>
                <a:lnTo>
                  <a:pt x="1474698" y="749300"/>
                </a:lnTo>
                <a:lnTo>
                  <a:pt x="1506829" y="744474"/>
                </a:lnTo>
                <a:lnTo>
                  <a:pt x="1536293" y="738759"/>
                </a:lnTo>
                <a:lnTo>
                  <a:pt x="1586585" y="724662"/>
                </a:lnTo>
                <a:lnTo>
                  <a:pt x="1629257" y="707898"/>
                </a:lnTo>
                <a:lnTo>
                  <a:pt x="1665452" y="688848"/>
                </a:lnTo>
                <a:lnTo>
                  <a:pt x="1696059" y="667512"/>
                </a:lnTo>
                <a:lnTo>
                  <a:pt x="1721205" y="644144"/>
                </a:lnTo>
                <a:lnTo>
                  <a:pt x="1741525" y="618998"/>
                </a:lnTo>
                <a:lnTo>
                  <a:pt x="1757273" y="592327"/>
                </a:lnTo>
                <a:lnTo>
                  <a:pt x="1768830" y="564261"/>
                </a:lnTo>
                <a:lnTo>
                  <a:pt x="1777085" y="535304"/>
                </a:lnTo>
                <a:lnTo>
                  <a:pt x="1782292" y="505460"/>
                </a:lnTo>
                <a:lnTo>
                  <a:pt x="1785848" y="459613"/>
                </a:lnTo>
                <a:lnTo>
                  <a:pt x="1786229" y="428625"/>
                </a:lnTo>
                <a:close/>
              </a:path>
              <a:path w="1786229" h="1003300">
                <a:moveTo>
                  <a:pt x="23929" y="925846"/>
                </a:moveTo>
                <a:lnTo>
                  <a:pt x="0" y="921003"/>
                </a:lnTo>
                <a:lnTo>
                  <a:pt x="22263" y="1003300"/>
                </a:lnTo>
                <a:lnTo>
                  <a:pt x="74688" y="936116"/>
                </a:lnTo>
                <a:lnTo>
                  <a:pt x="48901" y="930899"/>
                </a:lnTo>
                <a:lnTo>
                  <a:pt x="47434" y="942594"/>
                </a:lnTo>
                <a:lnTo>
                  <a:pt x="22225" y="939419"/>
                </a:lnTo>
                <a:lnTo>
                  <a:pt x="23929" y="925846"/>
                </a:lnTo>
                <a:close/>
              </a:path>
            </a:pathLst>
          </a:custGeom>
          <a:solidFill>
            <a:srgbClr val="E9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388614" y="611502"/>
            <a:ext cx="2442076" cy="532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85"/>
              </a:lnSpc>
              <a:spcBef>
                <a:spcPts val="209"/>
              </a:spcBef>
            </a:pP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s</a:t>
            </a:r>
            <a:r>
              <a:rPr dirty="0" smtClean="0" sz="4000" spc="9">
                <a:solidFill>
                  <a:srgbClr val="4FFFFF"/>
                </a:solidFill>
                <a:latin typeface="Arial"/>
                <a:cs typeface="Arial"/>
              </a:rPr>
              <a:t>t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ack</a:t>
            </a:r>
            <a:r>
              <a:rPr dirty="0" smtClean="0" sz="4000" spc="-62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walk</a:t>
            </a:r>
            <a:endParaRPr sz="4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52400" y="1352550"/>
            <a:ext cx="8915400" cy="4133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9">
              <a:lnSpc>
                <a:spcPct val="95825"/>
              </a:lnSpc>
              <a:spcBef>
                <a:spcPts val="320"/>
              </a:spcBef>
            </a:pPr>
            <a:r>
              <a:rPr dirty="0" smtClean="0" sz="1400" spc="0" b="1">
                <a:solidFill>
                  <a:srgbClr val="FF8000"/>
                </a:solidFill>
                <a:latin typeface="Courier New"/>
                <a:cs typeface="Courier New"/>
              </a:rPr>
              <a:t>03E580</a:t>
            </a:r>
            <a:r>
              <a:rPr dirty="0" smtClean="0" sz="1400" spc="-25" b="1">
                <a:solidFill>
                  <a:srgbClr val="FF80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|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4FFFFF"/>
                </a:solidFill>
                <a:latin typeface="Courier New"/>
                <a:cs typeface="Courier New"/>
              </a:rPr>
              <a:t>0003E620</a:t>
            </a:r>
            <a:r>
              <a:rPr dirty="0" smtClean="0" sz="1400" spc="-29" b="1">
                <a:solidFill>
                  <a:srgbClr val="4F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00002CA0</a:t>
            </a:r>
            <a:r>
              <a:rPr dirty="0" smtClean="0" sz="1400" spc="-2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0003E620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0003E620</a:t>
            </a:r>
            <a:r>
              <a:rPr dirty="0" smtClean="0" sz="1400" spc="820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4" b="1">
                <a:solidFill>
                  <a:srgbClr val="F99716"/>
                </a:solidFill>
                <a:latin typeface="Arial"/>
                <a:cs typeface="Arial"/>
              </a:rPr>
              <a:t>l</a:t>
            </a:r>
            <a:r>
              <a:rPr dirty="0" smtClean="0" sz="1400" spc="4" b="1">
                <a:solidFill>
                  <a:srgbClr val="F99716"/>
                </a:solidFill>
                <a:latin typeface="Arial"/>
                <a:cs typeface="Arial"/>
              </a:rPr>
              <a:t>i</a:t>
            </a:r>
            <a:r>
              <a:rPr dirty="0" smtClean="0" sz="1400" spc="-4" b="1">
                <a:solidFill>
                  <a:srgbClr val="F99716"/>
                </a:solidFill>
                <a:latin typeface="Arial"/>
                <a:cs typeface="Arial"/>
              </a:rPr>
              <a:t>n</a:t>
            </a:r>
            <a:r>
              <a:rPr dirty="0" smtClean="0" sz="1400" spc="0" b="1">
                <a:solidFill>
                  <a:srgbClr val="F99716"/>
                </a:solidFill>
                <a:latin typeface="Arial"/>
                <a:cs typeface="Arial"/>
              </a:rPr>
              <a:t>k</a:t>
            </a:r>
            <a:r>
              <a:rPr dirty="0" smtClean="0" sz="1400" spc="-25" b="1">
                <a:solidFill>
                  <a:srgbClr val="F99716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99716"/>
                </a:solidFill>
                <a:latin typeface="Wingdings"/>
                <a:cs typeface="Wingdings"/>
              </a:rPr>
              <a:t></a:t>
            </a:r>
            <a:endParaRPr sz="1400">
              <a:latin typeface="Wingdings"/>
              <a:cs typeface="Wingdings"/>
            </a:endParaRPr>
          </a:p>
          <a:p>
            <a:pPr marL="91439">
              <a:lnSpc>
                <a:spcPts val="1680"/>
              </a:lnSpc>
              <a:spcBef>
                <a:spcPts val="84"/>
              </a:spcBef>
            </a:pP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5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90</a:t>
            </a:r>
            <a:r>
              <a:rPr dirty="0" smtClean="0" baseline="4203" sz="21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|</a:t>
            </a:r>
            <a:r>
              <a:rPr dirty="0" smtClean="0" baseline="4203" sz="21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99CC00"/>
                </a:solidFill>
                <a:latin typeface="Courier New"/>
                <a:cs typeface="Courier New"/>
              </a:rPr>
              <a:t>000060BC</a:t>
            </a:r>
            <a:r>
              <a:rPr dirty="0" smtClean="0" baseline="4203" sz="2100" spc="-2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00000000</a:t>
            </a:r>
            <a:r>
              <a:rPr dirty="0" smtClean="0" baseline="4203" sz="2100" spc="-2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00000000</a:t>
            </a:r>
            <a:r>
              <a:rPr dirty="0" smtClean="0" baseline="4203" sz="21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00000000</a:t>
            </a:r>
            <a:r>
              <a:rPr dirty="0" smtClean="0" baseline="4203" sz="2100" spc="820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141" sz="2100" spc="4" b="1">
                <a:solidFill>
                  <a:srgbClr val="99CC00"/>
                </a:solidFill>
                <a:latin typeface="Arial"/>
                <a:cs typeface="Arial"/>
              </a:rPr>
              <a:t>r</a:t>
            </a:r>
            <a:r>
              <a:rPr dirty="0" smtClean="0" baseline="4141" sz="2100" spc="0" b="1">
                <a:solidFill>
                  <a:srgbClr val="99CC00"/>
                </a:solidFill>
                <a:latin typeface="Arial"/>
                <a:cs typeface="Arial"/>
              </a:rPr>
              <a:t>et</a:t>
            </a:r>
            <a:r>
              <a:rPr dirty="0" smtClean="0" baseline="4141" sz="2100" spc="-4" b="1">
                <a:solidFill>
                  <a:srgbClr val="99CC00"/>
                </a:solidFill>
                <a:latin typeface="Arial"/>
                <a:cs typeface="Arial"/>
              </a:rPr>
              <a:t>u</a:t>
            </a:r>
            <a:r>
              <a:rPr dirty="0" smtClean="0" baseline="4141" sz="2100" spc="4" b="1">
                <a:solidFill>
                  <a:srgbClr val="99CC00"/>
                </a:solidFill>
                <a:latin typeface="Arial"/>
                <a:cs typeface="Arial"/>
              </a:rPr>
              <a:t>r</a:t>
            </a:r>
            <a:r>
              <a:rPr dirty="0" smtClean="0" baseline="4141" sz="2100" spc="0" b="1">
                <a:solidFill>
                  <a:srgbClr val="99CC00"/>
                </a:solidFill>
                <a:latin typeface="Arial"/>
                <a:cs typeface="Arial"/>
              </a:rPr>
              <a:t>n</a:t>
            </a:r>
            <a:r>
              <a:rPr dirty="0" smtClean="0" baseline="4141" sz="2100" spc="0" b="1">
                <a:solidFill>
                  <a:srgbClr val="99CC00"/>
                </a:solidFill>
                <a:latin typeface="Arial"/>
                <a:cs typeface="Arial"/>
              </a:rPr>
              <a:t> </a:t>
            </a:r>
            <a:r>
              <a:rPr dirty="0" smtClean="0" baseline="4141" sz="2100" spc="34" b="1">
                <a:solidFill>
                  <a:srgbClr val="99CC00"/>
                </a:solidFill>
                <a:latin typeface="Arial"/>
                <a:cs typeface="Arial"/>
              </a:rPr>
              <a:t> </a:t>
            </a:r>
            <a:r>
              <a:rPr dirty="0" smtClean="0" baseline="4203" sz="2100" spc="0" b="1">
                <a:solidFill>
                  <a:srgbClr val="58B4BA"/>
                </a:solidFill>
                <a:latin typeface="Courier New"/>
                <a:cs typeface="Courier New"/>
              </a:rPr>
              <a:t>=</a:t>
            </a:r>
            <a:r>
              <a:rPr dirty="0" smtClean="0" baseline="4203" sz="2100" spc="-14" b="1">
                <a:solidFill>
                  <a:srgbClr val="58B4BA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58B4BA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58B4BA"/>
                </a:solidFill>
                <a:latin typeface="Courier New"/>
                <a:cs typeface="Courier New"/>
              </a:rPr>
              <a:t>x</a:t>
            </a:r>
            <a:r>
              <a:rPr dirty="0" smtClean="0" baseline="4203" sz="2100" spc="0" b="1">
                <a:solidFill>
                  <a:srgbClr val="58B4BA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58B4BA"/>
                </a:solidFill>
                <a:latin typeface="Courier New"/>
                <a:cs typeface="Courier New"/>
              </a:rPr>
              <a:t>6</a:t>
            </a:r>
            <a:r>
              <a:rPr dirty="0" smtClean="0" baseline="4203" sz="2100" spc="0" b="1">
                <a:solidFill>
                  <a:srgbClr val="58B4BA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58B4BA"/>
                </a:solidFill>
                <a:latin typeface="Courier New"/>
                <a:cs typeface="Courier New"/>
              </a:rPr>
              <a:t>b</a:t>
            </a:r>
            <a:r>
              <a:rPr dirty="0" smtClean="0" baseline="4203" sz="2100" spc="0" b="1">
                <a:solidFill>
                  <a:srgbClr val="58B4BA"/>
                </a:solidFill>
                <a:latin typeface="Courier New"/>
                <a:cs typeface="Courier New"/>
              </a:rPr>
              <a:t>c</a:t>
            </a:r>
            <a:endParaRPr sz="14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</a:pP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5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A0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|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sz="1400" spc="80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Upd_SimEmitterPart</a:t>
            </a:r>
            <a:r>
              <a:rPr dirty="0" smtClean="0" sz="1400" spc="-19" b="1">
                <a:solidFill>
                  <a:srgbClr val="58B4BA"/>
                </a:solidFill>
                <a:latin typeface="Courier New"/>
                <a:cs typeface="Courier New"/>
              </a:rPr>
              <a:t>i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cles</a:t>
            </a:r>
            <a:endParaRPr sz="14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  <a:spcBef>
                <a:spcPts val="95"/>
              </a:spcBef>
            </a:pPr>
            <a:r>
              <a:rPr dirty="0" smtClean="0" sz="1400" spc="0" b="1">
                <a:solidFill>
                  <a:srgbClr val="E9FFFF"/>
                </a:solidFill>
                <a:latin typeface="Courier New"/>
                <a:cs typeface="Courier New"/>
              </a:rPr>
              <a:t>.</a:t>
            </a:r>
            <a:r>
              <a:rPr dirty="0" smtClean="0" sz="1400" spc="-4" b="1">
                <a:solidFill>
                  <a:srgbClr val="E9FFFF"/>
                </a:solidFill>
                <a:latin typeface="Courier New"/>
                <a:cs typeface="Courier New"/>
              </a:rPr>
              <a:t>.</a:t>
            </a:r>
            <a:r>
              <a:rPr dirty="0" smtClean="0" sz="1400" spc="0" b="1">
                <a:solidFill>
                  <a:srgbClr val="E9FFFF"/>
                </a:solidFill>
                <a:latin typeface="Courier New"/>
                <a:cs typeface="Courier New"/>
              </a:rPr>
              <a:t>.</a:t>
            </a:r>
            <a:r>
              <a:rPr dirty="0" smtClean="0" sz="1400" spc="0" b="1">
                <a:solidFill>
                  <a:srgbClr val="E9FFFF"/>
                </a:solidFill>
                <a:latin typeface="Courier New"/>
                <a:cs typeface="Courier New"/>
              </a:rPr>
              <a:t>                                          </a:t>
            </a:r>
            <a:r>
              <a:rPr dirty="0" smtClean="0" sz="1400" spc="709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58B4BA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6</a:t>
            </a:r>
            <a:r>
              <a:rPr dirty="0" smtClean="0" sz="1400" spc="-4" b="1">
                <a:solidFill>
                  <a:srgbClr val="58B4BA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B8</a:t>
            </a:r>
            <a:r>
              <a:rPr dirty="0" smtClean="0" sz="1400" spc="-14" b="1">
                <a:solidFill>
                  <a:srgbClr val="58B4BA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b</a:t>
            </a:r>
            <a:r>
              <a:rPr dirty="0" smtClean="0" sz="1400" spc="-4" b="1">
                <a:solidFill>
                  <a:srgbClr val="58B4BA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sl</a:t>
            </a:r>
            <a:r>
              <a:rPr dirty="0" smtClean="0" sz="1400" spc="-14" b="1">
                <a:solidFill>
                  <a:srgbClr val="58B4BA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r</a:t>
            </a:r>
            <a:r>
              <a:rPr dirty="0" smtClean="0" sz="1400" spc="-4" b="1">
                <a:solidFill>
                  <a:srgbClr val="58B4BA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58B4BA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,</a:t>
            </a:r>
            <a:r>
              <a:rPr dirty="0" smtClean="0" sz="1400" spc="-25" b="1">
                <a:solidFill>
                  <a:srgbClr val="58B4BA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U</a:t>
            </a:r>
            <a:r>
              <a:rPr dirty="0" smtClean="0" sz="1400" spc="-4" b="1">
                <a:solidFill>
                  <a:srgbClr val="58B4BA"/>
                </a:solidFill>
                <a:latin typeface="Courier New"/>
                <a:cs typeface="Courier New"/>
              </a:rPr>
              <a:t>p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d</a:t>
            </a:r>
            <a:r>
              <a:rPr dirty="0" smtClean="0" sz="1400" spc="-4" b="1">
                <a:solidFill>
                  <a:srgbClr val="58B4BA"/>
                </a:solidFill>
                <a:latin typeface="Courier New"/>
                <a:cs typeface="Courier New"/>
              </a:rPr>
              <a:t>_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S</a:t>
            </a:r>
            <a:r>
              <a:rPr dirty="0" smtClean="0" sz="1400" spc="-4" b="1">
                <a:solidFill>
                  <a:srgbClr val="58B4BA"/>
                </a:solidFill>
                <a:latin typeface="Courier New"/>
                <a:cs typeface="Courier New"/>
              </a:rPr>
              <a:t>i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m</a:t>
            </a:r>
            <a:r>
              <a:rPr dirty="0" smtClean="0" sz="1400" spc="-4" b="1">
                <a:solidFill>
                  <a:srgbClr val="58B4BA"/>
                </a:solidFill>
                <a:latin typeface="Courier New"/>
                <a:cs typeface="Courier New"/>
              </a:rPr>
              <a:t>B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a</a:t>
            </a:r>
            <a:r>
              <a:rPr dirty="0" smtClean="0" sz="1400" spc="-4" b="1">
                <a:solidFill>
                  <a:srgbClr val="58B4BA"/>
                </a:solidFill>
                <a:latin typeface="Courier New"/>
                <a:cs typeface="Courier New"/>
              </a:rPr>
              <a:t>t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ch</a:t>
            </a:r>
            <a:endParaRPr sz="1400">
              <a:latin typeface="Courier New"/>
              <a:cs typeface="Courier New"/>
            </a:endParaRPr>
          </a:p>
          <a:p>
            <a:pPr marL="91439">
              <a:lnSpc>
                <a:spcPct val="95825"/>
              </a:lnSpc>
              <a:spcBef>
                <a:spcPts val="1664"/>
              </a:spcBef>
            </a:pPr>
            <a:r>
              <a:rPr dirty="0" smtClean="0" sz="1400" spc="0" b="1">
                <a:solidFill>
                  <a:srgbClr val="FF8000"/>
                </a:solidFill>
                <a:latin typeface="Courier New"/>
                <a:cs typeface="Courier New"/>
              </a:rPr>
              <a:t>03E620</a:t>
            </a:r>
            <a:r>
              <a:rPr dirty="0" smtClean="0" sz="1400" spc="-25" b="1">
                <a:solidFill>
                  <a:srgbClr val="FF80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|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4FFFFF"/>
                </a:solidFill>
                <a:latin typeface="Courier New"/>
                <a:cs typeface="Courier New"/>
              </a:rPr>
              <a:t>0003E7A0</a:t>
            </a:r>
            <a:r>
              <a:rPr dirty="0" smtClean="0" sz="1400" spc="-29" b="1">
                <a:solidFill>
                  <a:srgbClr val="4F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00002E20</a:t>
            </a:r>
            <a:r>
              <a:rPr dirty="0" smtClean="0" sz="1400" spc="-2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0003E7A0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0003E7A0</a:t>
            </a:r>
            <a:r>
              <a:rPr dirty="0" smtClean="0" sz="1400" spc="820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4" b="1">
                <a:solidFill>
                  <a:srgbClr val="F99716"/>
                </a:solidFill>
                <a:latin typeface="Arial"/>
                <a:cs typeface="Arial"/>
              </a:rPr>
              <a:t>l</a:t>
            </a:r>
            <a:r>
              <a:rPr dirty="0" smtClean="0" sz="1400" spc="4" b="1">
                <a:solidFill>
                  <a:srgbClr val="F99716"/>
                </a:solidFill>
                <a:latin typeface="Arial"/>
                <a:cs typeface="Arial"/>
              </a:rPr>
              <a:t>i</a:t>
            </a:r>
            <a:r>
              <a:rPr dirty="0" smtClean="0" sz="1400" spc="-4" b="1">
                <a:solidFill>
                  <a:srgbClr val="F99716"/>
                </a:solidFill>
                <a:latin typeface="Arial"/>
                <a:cs typeface="Arial"/>
              </a:rPr>
              <a:t>n</a:t>
            </a:r>
            <a:r>
              <a:rPr dirty="0" smtClean="0" sz="1400" spc="0" b="1">
                <a:solidFill>
                  <a:srgbClr val="F99716"/>
                </a:solidFill>
                <a:latin typeface="Arial"/>
                <a:cs typeface="Arial"/>
              </a:rPr>
              <a:t>k</a:t>
            </a:r>
            <a:r>
              <a:rPr dirty="0" smtClean="0" sz="1400" spc="-25" b="1">
                <a:solidFill>
                  <a:srgbClr val="F99716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99716"/>
                </a:solidFill>
                <a:latin typeface="Wingdings"/>
                <a:cs typeface="Wingdings"/>
              </a:rPr>
              <a:t></a:t>
            </a:r>
            <a:endParaRPr sz="1400">
              <a:latin typeface="Wingdings"/>
              <a:cs typeface="Wingdings"/>
            </a:endParaRPr>
          </a:p>
          <a:p>
            <a:pPr marL="91439">
              <a:lnSpc>
                <a:spcPts val="1680"/>
              </a:lnSpc>
              <a:spcBef>
                <a:spcPts val="84"/>
              </a:spcBef>
            </a:pP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6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30</a:t>
            </a:r>
            <a:r>
              <a:rPr dirty="0" smtClean="0" baseline="4203" sz="21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|</a:t>
            </a:r>
            <a:r>
              <a:rPr dirty="0" smtClean="0" baseline="4203" sz="21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C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C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98</a:t>
            </a:r>
            <a:r>
              <a:rPr dirty="0" smtClean="0" baseline="4203" sz="21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baseline="4203" sz="21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baseline="4203" sz="21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baseline="4203" sz="2100" spc="80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141" sz="2100" spc="4" b="1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dirty="0" smtClean="0" baseline="4141" sz="2100" spc="0" b="1">
                <a:solidFill>
                  <a:srgbClr val="808080"/>
                </a:solidFill>
                <a:latin typeface="Arial"/>
                <a:cs typeface="Arial"/>
              </a:rPr>
              <a:t>et</a:t>
            </a:r>
            <a:r>
              <a:rPr dirty="0" smtClean="0" baseline="4141" sz="2100" spc="-4" b="1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dirty="0" smtClean="0" baseline="4141" sz="2100" spc="4" b="1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dirty="0" smtClean="0" baseline="4141" sz="2100" spc="0" b="1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dirty="0" smtClean="0" baseline="4141" sz="2100" spc="0" b="1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mtClean="0" baseline="4141" sz="2100" spc="34" b="1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=</a:t>
            </a:r>
            <a:r>
              <a:rPr dirty="0" smtClean="0" baseline="4203" sz="21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x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c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c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9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8</a:t>
            </a:r>
            <a:endParaRPr sz="14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</a:pP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6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40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|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1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4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5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D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1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sz="1400" spc="80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Upd_SimStep</a:t>
            </a:r>
            <a:endParaRPr sz="14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  <a:spcBef>
                <a:spcPts val="95"/>
              </a:spcBef>
            </a:pP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.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.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.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                                          </a:t>
            </a:r>
            <a:r>
              <a:rPr dirty="0" smtClean="0" sz="1400" spc="720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C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C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9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4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b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sl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,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U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p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d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_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S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i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m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P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a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t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i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c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l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s</a:t>
            </a:r>
            <a:endParaRPr sz="1400">
              <a:latin typeface="Courier New"/>
              <a:cs typeface="Courier New"/>
            </a:endParaRPr>
          </a:p>
          <a:p>
            <a:pPr marL="91439">
              <a:lnSpc>
                <a:spcPct val="95825"/>
              </a:lnSpc>
              <a:spcBef>
                <a:spcPts val="1664"/>
              </a:spcBef>
            </a:pPr>
            <a:r>
              <a:rPr dirty="0" smtClean="0" sz="1400" spc="-4" b="1">
                <a:solidFill>
                  <a:srgbClr val="FF8000"/>
                </a:solidFill>
                <a:latin typeface="Courier New"/>
                <a:cs typeface="Courier New"/>
              </a:rPr>
              <a:t>03E7A</a:t>
            </a:r>
            <a:r>
              <a:rPr dirty="0" smtClean="0" sz="1400" spc="0" b="1">
                <a:solidFill>
                  <a:srgbClr val="FF800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25" b="1">
                <a:solidFill>
                  <a:srgbClr val="FF80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|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8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D0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2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F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50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8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D0</a:t>
            </a:r>
            <a:r>
              <a:rPr dirty="0" smtClean="0" sz="1400" spc="-1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8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D0</a:t>
            </a:r>
            <a:r>
              <a:rPr dirty="0" smtClean="0" sz="1400" spc="80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4" b="1">
                <a:solidFill>
                  <a:srgbClr val="808080"/>
                </a:solidFill>
                <a:latin typeface="Arial"/>
                <a:cs typeface="Arial"/>
              </a:rPr>
              <a:t>l</a:t>
            </a:r>
            <a:r>
              <a:rPr dirty="0" smtClean="0" sz="1400" spc="4" b="1">
                <a:solidFill>
                  <a:srgbClr val="808080"/>
                </a:solidFill>
                <a:latin typeface="Arial"/>
                <a:cs typeface="Arial"/>
              </a:rPr>
              <a:t>i</a:t>
            </a:r>
            <a:r>
              <a:rPr dirty="0" smtClean="0" sz="1400" spc="-4" b="1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dirty="0" smtClean="0" sz="1400" spc="0" b="1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dirty="0" smtClean="0" sz="1400" spc="-29" b="1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808080"/>
                </a:solidFill>
                <a:latin typeface="Wingdings"/>
                <a:cs typeface="Wingdings"/>
              </a:rPr>
              <a:t></a:t>
            </a:r>
            <a:endParaRPr sz="1400">
              <a:latin typeface="Wingdings"/>
              <a:cs typeface="Wingdings"/>
            </a:endParaRPr>
          </a:p>
          <a:p>
            <a:pPr marL="91439">
              <a:lnSpc>
                <a:spcPts val="1680"/>
              </a:lnSpc>
              <a:spcBef>
                <a:spcPts val="84"/>
              </a:spcBef>
            </a:pP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7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B0</a:t>
            </a:r>
            <a:r>
              <a:rPr dirty="0" smtClean="0" baseline="4203" sz="21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|</a:t>
            </a:r>
            <a:r>
              <a:rPr dirty="0" smtClean="0" baseline="4203" sz="21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1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7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64</a:t>
            </a:r>
            <a:r>
              <a:rPr dirty="0" smtClean="0" baseline="4203" sz="21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baseline="4203" sz="21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baseline="4203" sz="21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baseline="4203" sz="2100" spc="80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141" sz="2100" spc="4" b="1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dirty="0" smtClean="0" baseline="4141" sz="2100" spc="0" b="1">
                <a:solidFill>
                  <a:srgbClr val="808080"/>
                </a:solidFill>
                <a:latin typeface="Arial"/>
                <a:cs typeface="Arial"/>
              </a:rPr>
              <a:t>et</a:t>
            </a:r>
            <a:r>
              <a:rPr dirty="0" smtClean="0" baseline="4141" sz="2100" spc="-4" b="1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dirty="0" smtClean="0" baseline="4141" sz="2100" spc="4" b="1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dirty="0" smtClean="0" baseline="4141" sz="2100" spc="0" b="1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dirty="0" smtClean="0" baseline="4141" sz="2100" spc="0" b="1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mtClean="0" baseline="4141" sz="2100" spc="34" b="1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=</a:t>
            </a:r>
            <a:r>
              <a:rPr dirty="0" smtClean="0" baseline="4203" sz="21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x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1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7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6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4</a:t>
            </a:r>
            <a:endParaRPr sz="14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</a:pP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7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C0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|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4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2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4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sz="1400" spc="80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Upd_RunProcessList</a:t>
            </a:r>
            <a:endParaRPr sz="14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  <a:spcBef>
                <a:spcPts val="95"/>
              </a:spcBef>
            </a:pP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.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.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.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                                          </a:t>
            </a:r>
            <a:r>
              <a:rPr dirty="0" smtClean="0" sz="1400" spc="720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1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7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6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b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sl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,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U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p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d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_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S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i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m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S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t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ep</a:t>
            </a:r>
            <a:endParaRPr sz="1400">
              <a:latin typeface="Courier New"/>
              <a:cs typeface="Courier New"/>
            </a:endParaRPr>
          </a:p>
          <a:p>
            <a:pPr marL="91439">
              <a:lnSpc>
                <a:spcPct val="95825"/>
              </a:lnSpc>
              <a:spcBef>
                <a:spcPts val="1662"/>
              </a:spcBef>
            </a:pP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8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D0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|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9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10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2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F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90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9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10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9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10</a:t>
            </a:r>
            <a:r>
              <a:rPr dirty="0" smtClean="0" sz="1400" spc="80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4" b="1">
                <a:solidFill>
                  <a:srgbClr val="808080"/>
                </a:solidFill>
                <a:latin typeface="Arial"/>
                <a:cs typeface="Arial"/>
              </a:rPr>
              <a:t>l</a:t>
            </a:r>
            <a:r>
              <a:rPr dirty="0" smtClean="0" sz="1400" spc="4" b="1">
                <a:solidFill>
                  <a:srgbClr val="808080"/>
                </a:solidFill>
                <a:latin typeface="Arial"/>
                <a:cs typeface="Arial"/>
              </a:rPr>
              <a:t>i</a:t>
            </a:r>
            <a:r>
              <a:rPr dirty="0" smtClean="0" sz="1400" spc="-4" b="1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dirty="0" smtClean="0" sz="1400" spc="0" b="1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dirty="0" smtClean="0" sz="1400" spc="-25" b="1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808080"/>
                </a:solidFill>
                <a:latin typeface="Wingdings"/>
                <a:cs typeface="Wingdings"/>
              </a:rPr>
              <a:t></a:t>
            </a:r>
            <a:endParaRPr sz="1400">
              <a:latin typeface="Wingdings"/>
              <a:cs typeface="Wingdings"/>
            </a:endParaRPr>
          </a:p>
          <a:p>
            <a:pPr marL="91439">
              <a:lnSpc>
                <a:spcPts val="1685"/>
              </a:lnSpc>
              <a:spcBef>
                <a:spcPts val="84"/>
              </a:spcBef>
            </a:pP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8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E0</a:t>
            </a:r>
            <a:r>
              <a:rPr dirty="0" smtClean="0" baseline="4203" sz="21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|</a:t>
            </a:r>
            <a:r>
              <a:rPr dirty="0" smtClean="0" baseline="4203" sz="21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6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18</a:t>
            </a:r>
            <a:r>
              <a:rPr dirty="0" smtClean="0" baseline="4203" sz="21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baseline="4203" sz="21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baseline="4203" sz="2100" spc="-1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baseline="4203" sz="2100" spc="80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141" sz="2100" spc="4" b="1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dirty="0" smtClean="0" baseline="4141" sz="2100" spc="0" b="1">
                <a:solidFill>
                  <a:srgbClr val="808080"/>
                </a:solidFill>
                <a:latin typeface="Arial"/>
                <a:cs typeface="Arial"/>
              </a:rPr>
              <a:t>et</a:t>
            </a:r>
            <a:r>
              <a:rPr dirty="0" smtClean="0" baseline="4141" sz="2100" spc="-9" b="1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dirty="0" smtClean="0" baseline="4141" sz="2100" spc="4" b="1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dirty="0" smtClean="0" baseline="4141" sz="2100" spc="0" b="1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dirty="0" smtClean="0" baseline="4141" sz="2100" spc="0" b="1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mtClean="0" baseline="4141" sz="2100" spc="39" b="1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=</a:t>
            </a:r>
            <a:r>
              <a:rPr dirty="0" smtClean="0" baseline="4203" sz="21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x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6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1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8</a:t>
            </a:r>
            <a:endParaRPr sz="14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</a:pP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8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F0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|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4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5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7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C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80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D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A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D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D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AD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5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9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80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5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6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5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28</a:t>
            </a:r>
            <a:r>
              <a:rPr dirty="0" smtClean="0" sz="1400" spc="80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JobMain</a:t>
            </a:r>
            <a:endParaRPr sz="14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  <a:spcBef>
                <a:spcPts val="95"/>
              </a:spcBef>
            </a:pP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.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.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.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                                          </a:t>
            </a:r>
            <a:r>
              <a:rPr dirty="0" smtClean="0" sz="1400" spc="70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6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14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b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sl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,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U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p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d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_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u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n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P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o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c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s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s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L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i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st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409790" y="1511300"/>
            <a:ext cx="1786293" cy="1003300"/>
          </a:xfrm>
          <a:custGeom>
            <a:avLst/>
            <a:gdLst/>
            <a:ahLst/>
            <a:cxnLst/>
            <a:rect l="l" t="t" r="r" b="b"/>
            <a:pathLst>
              <a:path w="1786293" h="1003300">
                <a:moveTo>
                  <a:pt x="48901" y="930899"/>
                </a:moveTo>
                <a:lnTo>
                  <a:pt x="51066" y="913638"/>
                </a:lnTo>
                <a:lnTo>
                  <a:pt x="53212" y="895603"/>
                </a:lnTo>
                <a:lnTo>
                  <a:pt x="54902" y="886713"/>
                </a:lnTo>
                <a:lnTo>
                  <a:pt x="62877" y="860678"/>
                </a:lnTo>
                <a:lnTo>
                  <a:pt x="77241" y="835787"/>
                </a:lnTo>
                <a:lnTo>
                  <a:pt x="100634" y="811911"/>
                </a:lnTo>
                <a:lnTo>
                  <a:pt x="122745" y="797178"/>
                </a:lnTo>
                <a:lnTo>
                  <a:pt x="151028" y="783716"/>
                </a:lnTo>
                <a:lnTo>
                  <a:pt x="186359" y="771778"/>
                </a:lnTo>
                <a:lnTo>
                  <a:pt x="229336" y="761746"/>
                </a:lnTo>
                <a:lnTo>
                  <a:pt x="254317" y="757809"/>
                </a:lnTo>
                <a:lnTo>
                  <a:pt x="282625" y="754507"/>
                </a:lnTo>
                <a:lnTo>
                  <a:pt x="313944" y="751966"/>
                </a:lnTo>
                <a:lnTo>
                  <a:pt x="347980" y="750062"/>
                </a:lnTo>
                <a:lnTo>
                  <a:pt x="384365" y="748664"/>
                </a:lnTo>
                <a:lnTo>
                  <a:pt x="423290" y="747902"/>
                </a:lnTo>
                <a:lnTo>
                  <a:pt x="464261" y="747522"/>
                </a:lnTo>
                <a:lnTo>
                  <a:pt x="507047" y="747776"/>
                </a:lnTo>
                <a:lnTo>
                  <a:pt x="551637" y="748284"/>
                </a:lnTo>
                <a:lnTo>
                  <a:pt x="597573" y="749046"/>
                </a:lnTo>
                <a:lnTo>
                  <a:pt x="644753" y="750062"/>
                </a:lnTo>
                <a:lnTo>
                  <a:pt x="693140" y="751332"/>
                </a:lnTo>
                <a:lnTo>
                  <a:pt x="742149" y="752728"/>
                </a:lnTo>
                <a:lnTo>
                  <a:pt x="791971" y="754252"/>
                </a:lnTo>
                <a:lnTo>
                  <a:pt x="892467" y="757301"/>
                </a:lnTo>
                <a:lnTo>
                  <a:pt x="993178" y="760095"/>
                </a:lnTo>
                <a:lnTo>
                  <a:pt x="1043089" y="761238"/>
                </a:lnTo>
                <a:lnTo>
                  <a:pt x="1092238" y="762000"/>
                </a:lnTo>
                <a:lnTo>
                  <a:pt x="1140625" y="762635"/>
                </a:lnTo>
                <a:lnTo>
                  <a:pt x="1234224" y="762635"/>
                </a:lnTo>
                <a:lnTo>
                  <a:pt x="1279055" y="761873"/>
                </a:lnTo>
                <a:lnTo>
                  <a:pt x="1322235" y="760729"/>
                </a:lnTo>
                <a:lnTo>
                  <a:pt x="1363637" y="758951"/>
                </a:lnTo>
                <a:lnTo>
                  <a:pt x="1402880" y="756412"/>
                </a:lnTo>
                <a:lnTo>
                  <a:pt x="1439964" y="753237"/>
                </a:lnTo>
                <a:lnTo>
                  <a:pt x="1474762" y="749300"/>
                </a:lnTo>
                <a:lnTo>
                  <a:pt x="1506893" y="744474"/>
                </a:lnTo>
                <a:lnTo>
                  <a:pt x="1536357" y="738759"/>
                </a:lnTo>
                <a:lnTo>
                  <a:pt x="1586649" y="724662"/>
                </a:lnTo>
                <a:lnTo>
                  <a:pt x="1629321" y="707898"/>
                </a:lnTo>
                <a:lnTo>
                  <a:pt x="1665516" y="688848"/>
                </a:lnTo>
                <a:lnTo>
                  <a:pt x="1696250" y="667512"/>
                </a:lnTo>
                <a:lnTo>
                  <a:pt x="1721396" y="644144"/>
                </a:lnTo>
                <a:lnTo>
                  <a:pt x="1741716" y="618998"/>
                </a:lnTo>
                <a:lnTo>
                  <a:pt x="1757337" y="592327"/>
                </a:lnTo>
                <a:lnTo>
                  <a:pt x="1769021" y="564261"/>
                </a:lnTo>
                <a:lnTo>
                  <a:pt x="1777149" y="535304"/>
                </a:lnTo>
                <a:lnTo>
                  <a:pt x="1782356" y="505460"/>
                </a:lnTo>
                <a:lnTo>
                  <a:pt x="1785912" y="459613"/>
                </a:lnTo>
                <a:lnTo>
                  <a:pt x="1786293" y="428625"/>
                </a:lnTo>
                <a:lnTo>
                  <a:pt x="1785785" y="397383"/>
                </a:lnTo>
                <a:lnTo>
                  <a:pt x="1784642" y="366013"/>
                </a:lnTo>
                <a:lnTo>
                  <a:pt x="1783753" y="334645"/>
                </a:lnTo>
                <a:lnTo>
                  <a:pt x="1783245" y="303149"/>
                </a:lnTo>
                <a:lnTo>
                  <a:pt x="1782991" y="271652"/>
                </a:lnTo>
                <a:lnTo>
                  <a:pt x="1781975" y="241553"/>
                </a:lnTo>
                <a:lnTo>
                  <a:pt x="1780070" y="212725"/>
                </a:lnTo>
                <a:lnTo>
                  <a:pt x="1777403" y="185165"/>
                </a:lnTo>
                <a:lnTo>
                  <a:pt x="1773974" y="158876"/>
                </a:lnTo>
                <a:lnTo>
                  <a:pt x="1769275" y="134238"/>
                </a:lnTo>
                <a:lnTo>
                  <a:pt x="1763687" y="111251"/>
                </a:lnTo>
                <a:lnTo>
                  <a:pt x="1756829" y="89915"/>
                </a:lnTo>
                <a:lnTo>
                  <a:pt x="1748574" y="70358"/>
                </a:lnTo>
                <a:lnTo>
                  <a:pt x="1739176" y="53212"/>
                </a:lnTo>
                <a:lnTo>
                  <a:pt x="1733715" y="45085"/>
                </a:lnTo>
                <a:lnTo>
                  <a:pt x="1727873" y="37464"/>
                </a:lnTo>
                <a:lnTo>
                  <a:pt x="1721650" y="30861"/>
                </a:lnTo>
                <a:lnTo>
                  <a:pt x="1714919" y="24384"/>
                </a:lnTo>
                <a:lnTo>
                  <a:pt x="1707807" y="18923"/>
                </a:lnTo>
                <a:lnTo>
                  <a:pt x="1700187" y="13842"/>
                </a:lnTo>
                <a:lnTo>
                  <a:pt x="1692059" y="9651"/>
                </a:lnTo>
                <a:lnTo>
                  <a:pt x="1683804" y="6223"/>
                </a:lnTo>
                <a:lnTo>
                  <a:pt x="1674787" y="3428"/>
                </a:lnTo>
                <a:lnTo>
                  <a:pt x="1665643" y="1524"/>
                </a:lnTo>
                <a:lnTo>
                  <a:pt x="1656118" y="380"/>
                </a:lnTo>
                <a:lnTo>
                  <a:pt x="1647228" y="0"/>
                </a:lnTo>
                <a:lnTo>
                  <a:pt x="1646085" y="25400"/>
                </a:lnTo>
                <a:lnTo>
                  <a:pt x="1654975" y="25780"/>
                </a:lnTo>
                <a:lnTo>
                  <a:pt x="1662595" y="26797"/>
                </a:lnTo>
                <a:lnTo>
                  <a:pt x="1676057" y="30352"/>
                </a:lnTo>
                <a:lnTo>
                  <a:pt x="1688249" y="36322"/>
                </a:lnTo>
                <a:lnTo>
                  <a:pt x="1699171" y="44450"/>
                </a:lnTo>
                <a:lnTo>
                  <a:pt x="1709077" y="54737"/>
                </a:lnTo>
                <a:lnTo>
                  <a:pt x="1717967" y="67183"/>
                </a:lnTo>
                <a:lnTo>
                  <a:pt x="1726349" y="82550"/>
                </a:lnTo>
                <a:lnTo>
                  <a:pt x="1733334" y="99695"/>
                </a:lnTo>
                <a:lnTo>
                  <a:pt x="1739430" y="118999"/>
                </a:lnTo>
                <a:lnTo>
                  <a:pt x="1744637" y="140335"/>
                </a:lnTo>
                <a:lnTo>
                  <a:pt x="1748955" y="163575"/>
                </a:lnTo>
                <a:lnTo>
                  <a:pt x="1752257" y="188467"/>
                </a:lnTo>
                <a:lnTo>
                  <a:pt x="1754797" y="215011"/>
                </a:lnTo>
                <a:lnTo>
                  <a:pt x="1756575" y="243204"/>
                </a:lnTo>
                <a:lnTo>
                  <a:pt x="1757591" y="272669"/>
                </a:lnTo>
                <a:lnTo>
                  <a:pt x="1757845" y="303275"/>
                </a:lnTo>
                <a:lnTo>
                  <a:pt x="1758353" y="335025"/>
                </a:lnTo>
                <a:lnTo>
                  <a:pt x="1759369" y="366775"/>
                </a:lnTo>
                <a:lnTo>
                  <a:pt x="1760385" y="398272"/>
                </a:lnTo>
                <a:lnTo>
                  <a:pt x="1760893" y="429133"/>
                </a:lnTo>
                <a:lnTo>
                  <a:pt x="1758607" y="488569"/>
                </a:lnTo>
                <a:lnTo>
                  <a:pt x="1752257" y="530225"/>
                </a:lnTo>
                <a:lnTo>
                  <a:pt x="1739938" y="569467"/>
                </a:lnTo>
                <a:lnTo>
                  <a:pt x="1720253" y="605409"/>
                </a:lnTo>
                <a:lnTo>
                  <a:pt x="1691551" y="638048"/>
                </a:lnTo>
                <a:lnTo>
                  <a:pt x="1651800" y="667512"/>
                </a:lnTo>
                <a:lnTo>
                  <a:pt x="1618145" y="685164"/>
                </a:lnTo>
                <a:lnTo>
                  <a:pt x="1578013" y="700786"/>
                </a:lnTo>
                <a:lnTo>
                  <a:pt x="1543342" y="710946"/>
                </a:lnTo>
                <a:lnTo>
                  <a:pt x="1502321" y="719582"/>
                </a:lnTo>
                <a:lnTo>
                  <a:pt x="1454569" y="726186"/>
                </a:lnTo>
                <a:lnTo>
                  <a:pt x="1419390" y="729614"/>
                </a:lnTo>
                <a:lnTo>
                  <a:pt x="1361986" y="733551"/>
                </a:lnTo>
                <a:lnTo>
                  <a:pt x="1321092" y="735329"/>
                </a:lnTo>
                <a:lnTo>
                  <a:pt x="1278420" y="736473"/>
                </a:lnTo>
                <a:lnTo>
                  <a:pt x="1233843" y="737235"/>
                </a:lnTo>
                <a:lnTo>
                  <a:pt x="1140752" y="737235"/>
                </a:lnTo>
                <a:lnTo>
                  <a:pt x="1092492" y="736600"/>
                </a:lnTo>
                <a:lnTo>
                  <a:pt x="1043470" y="735838"/>
                </a:lnTo>
                <a:lnTo>
                  <a:pt x="993686" y="734695"/>
                </a:lnTo>
                <a:lnTo>
                  <a:pt x="893229" y="731901"/>
                </a:lnTo>
                <a:lnTo>
                  <a:pt x="792746" y="728852"/>
                </a:lnTo>
                <a:lnTo>
                  <a:pt x="742937" y="727328"/>
                </a:lnTo>
                <a:lnTo>
                  <a:pt x="693839" y="726059"/>
                </a:lnTo>
                <a:lnTo>
                  <a:pt x="645452" y="724662"/>
                </a:lnTo>
                <a:lnTo>
                  <a:pt x="598144" y="723646"/>
                </a:lnTo>
                <a:lnTo>
                  <a:pt x="552068" y="722884"/>
                </a:lnTo>
                <a:lnTo>
                  <a:pt x="507314" y="722376"/>
                </a:lnTo>
                <a:lnTo>
                  <a:pt x="464375" y="722122"/>
                </a:lnTo>
                <a:lnTo>
                  <a:pt x="423049" y="722502"/>
                </a:lnTo>
                <a:lnTo>
                  <a:pt x="383870" y="723391"/>
                </a:lnTo>
                <a:lnTo>
                  <a:pt x="346913" y="724662"/>
                </a:lnTo>
                <a:lnTo>
                  <a:pt x="312369" y="726566"/>
                </a:lnTo>
                <a:lnTo>
                  <a:pt x="280441" y="729234"/>
                </a:lnTo>
                <a:lnTo>
                  <a:pt x="251218" y="732536"/>
                </a:lnTo>
                <a:lnTo>
                  <a:pt x="224955" y="736726"/>
                </a:lnTo>
                <a:lnTo>
                  <a:pt x="201650" y="741679"/>
                </a:lnTo>
                <a:lnTo>
                  <a:pt x="160350" y="753237"/>
                </a:lnTo>
                <a:lnTo>
                  <a:pt x="125869" y="767079"/>
                </a:lnTo>
                <a:lnTo>
                  <a:pt x="97726" y="782827"/>
                </a:lnTo>
                <a:lnTo>
                  <a:pt x="75158" y="800353"/>
                </a:lnTo>
                <a:lnTo>
                  <a:pt x="57772" y="819403"/>
                </a:lnTo>
                <a:lnTo>
                  <a:pt x="44881" y="839470"/>
                </a:lnTo>
                <a:lnTo>
                  <a:pt x="35928" y="860171"/>
                </a:lnTo>
                <a:lnTo>
                  <a:pt x="28270" y="890904"/>
                </a:lnTo>
                <a:lnTo>
                  <a:pt x="25844" y="910589"/>
                </a:lnTo>
                <a:lnTo>
                  <a:pt x="23929" y="925846"/>
                </a:lnTo>
                <a:lnTo>
                  <a:pt x="22225" y="939419"/>
                </a:lnTo>
                <a:lnTo>
                  <a:pt x="47434" y="942594"/>
                </a:lnTo>
                <a:lnTo>
                  <a:pt x="48901" y="930899"/>
                </a:lnTo>
                <a:close/>
              </a:path>
              <a:path w="1786293" h="1003300">
                <a:moveTo>
                  <a:pt x="23929" y="925846"/>
                </a:moveTo>
                <a:lnTo>
                  <a:pt x="0" y="921003"/>
                </a:lnTo>
                <a:lnTo>
                  <a:pt x="22263" y="1003300"/>
                </a:lnTo>
                <a:lnTo>
                  <a:pt x="74688" y="936116"/>
                </a:lnTo>
                <a:lnTo>
                  <a:pt x="48901" y="930899"/>
                </a:lnTo>
                <a:lnTo>
                  <a:pt x="47434" y="942594"/>
                </a:lnTo>
                <a:lnTo>
                  <a:pt x="22225" y="939419"/>
                </a:lnTo>
                <a:lnTo>
                  <a:pt x="23929" y="925846"/>
                </a:lnTo>
                <a:close/>
              </a:path>
            </a:pathLst>
          </a:custGeom>
          <a:solidFill>
            <a:srgbClr val="E9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52400" y="1352550"/>
            <a:ext cx="8915400" cy="4133850"/>
          </a:xfrm>
          <a:custGeom>
            <a:avLst/>
            <a:gdLst/>
            <a:ahLst/>
            <a:cxnLst/>
            <a:rect l="l" t="t" r="r" b="b"/>
            <a:pathLst>
              <a:path w="8915400" h="4133850">
                <a:moveTo>
                  <a:pt x="0" y="4133850"/>
                </a:moveTo>
                <a:lnTo>
                  <a:pt x="8915400" y="4133850"/>
                </a:lnTo>
                <a:lnTo>
                  <a:pt x="8915400" y="0"/>
                </a:lnTo>
                <a:lnTo>
                  <a:pt x="0" y="0"/>
                </a:lnTo>
                <a:lnTo>
                  <a:pt x="0" y="41338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393979" y="2578100"/>
            <a:ext cx="1786229" cy="1003300"/>
          </a:xfrm>
          <a:custGeom>
            <a:avLst/>
            <a:gdLst/>
            <a:ahLst/>
            <a:cxnLst/>
            <a:rect l="l" t="t" r="r" b="b"/>
            <a:pathLst>
              <a:path w="1786229" h="1003300">
                <a:moveTo>
                  <a:pt x="1786229" y="428625"/>
                </a:moveTo>
                <a:lnTo>
                  <a:pt x="1785594" y="397383"/>
                </a:lnTo>
                <a:lnTo>
                  <a:pt x="1784578" y="366013"/>
                </a:lnTo>
                <a:lnTo>
                  <a:pt x="1783689" y="334645"/>
                </a:lnTo>
                <a:lnTo>
                  <a:pt x="1783181" y="303149"/>
                </a:lnTo>
                <a:lnTo>
                  <a:pt x="1782927" y="271652"/>
                </a:lnTo>
                <a:lnTo>
                  <a:pt x="1781784" y="241553"/>
                </a:lnTo>
                <a:lnTo>
                  <a:pt x="1780006" y="212725"/>
                </a:lnTo>
                <a:lnTo>
                  <a:pt x="1777339" y="185165"/>
                </a:lnTo>
                <a:lnTo>
                  <a:pt x="1773783" y="158876"/>
                </a:lnTo>
                <a:lnTo>
                  <a:pt x="1769211" y="134238"/>
                </a:lnTo>
                <a:lnTo>
                  <a:pt x="1763496" y="111251"/>
                </a:lnTo>
                <a:lnTo>
                  <a:pt x="1756638" y="89915"/>
                </a:lnTo>
                <a:lnTo>
                  <a:pt x="1748510" y="70358"/>
                </a:lnTo>
                <a:lnTo>
                  <a:pt x="1739112" y="53212"/>
                </a:lnTo>
                <a:lnTo>
                  <a:pt x="1733651" y="45085"/>
                </a:lnTo>
                <a:lnTo>
                  <a:pt x="1727682" y="37464"/>
                </a:lnTo>
                <a:lnTo>
                  <a:pt x="1721586" y="30861"/>
                </a:lnTo>
                <a:lnTo>
                  <a:pt x="1714855" y="24384"/>
                </a:lnTo>
                <a:lnTo>
                  <a:pt x="1707743" y="18923"/>
                </a:lnTo>
                <a:lnTo>
                  <a:pt x="1700123" y="13842"/>
                </a:lnTo>
                <a:lnTo>
                  <a:pt x="1691995" y="9651"/>
                </a:lnTo>
                <a:lnTo>
                  <a:pt x="1683740" y="6223"/>
                </a:lnTo>
                <a:lnTo>
                  <a:pt x="1674723" y="3428"/>
                </a:lnTo>
                <a:lnTo>
                  <a:pt x="1665579" y="1524"/>
                </a:lnTo>
                <a:lnTo>
                  <a:pt x="1655927" y="380"/>
                </a:lnTo>
                <a:lnTo>
                  <a:pt x="1647164" y="0"/>
                </a:lnTo>
                <a:lnTo>
                  <a:pt x="1646021" y="25400"/>
                </a:lnTo>
                <a:lnTo>
                  <a:pt x="1654911" y="25780"/>
                </a:lnTo>
                <a:lnTo>
                  <a:pt x="1662404" y="26797"/>
                </a:lnTo>
                <a:lnTo>
                  <a:pt x="1675866" y="30352"/>
                </a:lnTo>
                <a:lnTo>
                  <a:pt x="1688058" y="36322"/>
                </a:lnTo>
                <a:lnTo>
                  <a:pt x="1699107" y="44450"/>
                </a:lnTo>
                <a:lnTo>
                  <a:pt x="1709013" y="54737"/>
                </a:lnTo>
                <a:lnTo>
                  <a:pt x="1717903" y="67183"/>
                </a:lnTo>
                <a:lnTo>
                  <a:pt x="1726158" y="82550"/>
                </a:lnTo>
                <a:lnTo>
                  <a:pt x="1733270" y="99695"/>
                </a:lnTo>
                <a:lnTo>
                  <a:pt x="1739366" y="118999"/>
                </a:lnTo>
                <a:lnTo>
                  <a:pt x="1744573" y="140335"/>
                </a:lnTo>
                <a:lnTo>
                  <a:pt x="1748891" y="163575"/>
                </a:lnTo>
                <a:lnTo>
                  <a:pt x="1752193" y="188467"/>
                </a:lnTo>
                <a:lnTo>
                  <a:pt x="1754733" y="215011"/>
                </a:lnTo>
                <a:lnTo>
                  <a:pt x="1756511" y="243204"/>
                </a:lnTo>
                <a:lnTo>
                  <a:pt x="1757527" y="272669"/>
                </a:lnTo>
                <a:lnTo>
                  <a:pt x="1757781" y="303275"/>
                </a:lnTo>
                <a:lnTo>
                  <a:pt x="1758289" y="335025"/>
                </a:lnTo>
                <a:lnTo>
                  <a:pt x="1759178" y="366775"/>
                </a:lnTo>
                <a:lnTo>
                  <a:pt x="1760321" y="398272"/>
                </a:lnTo>
                <a:lnTo>
                  <a:pt x="1760829" y="429133"/>
                </a:lnTo>
                <a:lnTo>
                  <a:pt x="1758543" y="488569"/>
                </a:lnTo>
                <a:lnTo>
                  <a:pt x="1752066" y="530225"/>
                </a:lnTo>
                <a:lnTo>
                  <a:pt x="1739874" y="569467"/>
                </a:lnTo>
                <a:lnTo>
                  <a:pt x="1720189" y="605409"/>
                </a:lnTo>
                <a:lnTo>
                  <a:pt x="1691487" y="638048"/>
                </a:lnTo>
                <a:lnTo>
                  <a:pt x="1651609" y="667512"/>
                </a:lnTo>
                <a:lnTo>
                  <a:pt x="1617954" y="685164"/>
                </a:lnTo>
                <a:lnTo>
                  <a:pt x="1577949" y="700786"/>
                </a:lnTo>
                <a:lnTo>
                  <a:pt x="1543278" y="710946"/>
                </a:lnTo>
                <a:lnTo>
                  <a:pt x="1502257" y="719582"/>
                </a:lnTo>
                <a:lnTo>
                  <a:pt x="1454505" y="726186"/>
                </a:lnTo>
                <a:lnTo>
                  <a:pt x="1419326" y="729614"/>
                </a:lnTo>
                <a:lnTo>
                  <a:pt x="1361922" y="733551"/>
                </a:lnTo>
                <a:lnTo>
                  <a:pt x="1321028" y="735329"/>
                </a:lnTo>
                <a:lnTo>
                  <a:pt x="1278229" y="736473"/>
                </a:lnTo>
                <a:lnTo>
                  <a:pt x="1233779" y="737235"/>
                </a:lnTo>
                <a:lnTo>
                  <a:pt x="1140688" y="737235"/>
                </a:lnTo>
                <a:lnTo>
                  <a:pt x="1092428" y="736600"/>
                </a:lnTo>
                <a:lnTo>
                  <a:pt x="1043406" y="735838"/>
                </a:lnTo>
                <a:lnTo>
                  <a:pt x="993622" y="734695"/>
                </a:lnTo>
                <a:lnTo>
                  <a:pt x="893038" y="731901"/>
                </a:lnTo>
                <a:lnTo>
                  <a:pt x="792645" y="728852"/>
                </a:lnTo>
                <a:lnTo>
                  <a:pt x="742835" y="727328"/>
                </a:lnTo>
                <a:lnTo>
                  <a:pt x="693737" y="726059"/>
                </a:lnTo>
                <a:lnTo>
                  <a:pt x="645363" y="724662"/>
                </a:lnTo>
                <a:lnTo>
                  <a:pt x="598043" y="723646"/>
                </a:lnTo>
                <a:lnTo>
                  <a:pt x="551967" y="722884"/>
                </a:lnTo>
                <a:lnTo>
                  <a:pt x="507225" y="722376"/>
                </a:lnTo>
                <a:lnTo>
                  <a:pt x="464273" y="722122"/>
                </a:lnTo>
                <a:lnTo>
                  <a:pt x="422960" y="722502"/>
                </a:lnTo>
                <a:lnTo>
                  <a:pt x="383768" y="723391"/>
                </a:lnTo>
                <a:lnTo>
                  <a:pt x="346811" y="724662"/>
                </a:lnTo>
                <a:lnTo>
                  <a:pt x="312267" y="726566"/>
                </a:lnTo>
                <a:lnTo>
                  <a:pt x="280339" y="729234"/>
                </a:lnTo>
                <a:lnTo>
                  <a:pt x="251129" y="732536"/>
                </a:lnTo>
                <a:lnTo>
                  <a:pt x="224853" y="736726"/>
                </a:lnTo>
                <a:lnTo>
                  <a:pt x="201549" y="741679"/>
                </a:lnTo>
                <a:lnTo>
                  <a:pt x="160248" y="753237"/>
                </a:lnTo>
                <a:lnTo>
                  <a:pt x="125806" y="767079"/>
                </a:lnTo>
                <a:lnTo>
                  <a:pt x="97624" y="782827"/>
                </a:lnTo>
                <a:lnTo>
                  <a:pt x="75158" y="800353"/>
                </a:lnTo>
                <a:lnTo>
                  <a:pt x="57721" y="819403"/>
                </a:lnTo>
                <a:lnTo>
                  <a:pt x="44792" y="839470"/>
                </a:lnTo>
                <a:lnTo>
                  <a:pt x="35877" y="860044"/>
                </a:lnTo>
                <a:lnTo>
                  <a:pt x="28244" y="891032"/>
                </a:lnTo>
                <a:lnTo>
                  <a:pt x="25844" y="910589"/>
                </a:lnTo>
                <a:lnTo>
                  <a:pt x="23929" y="925846"/>
                </a:lnTo>
                <a:lnTo>
                  <a:pt x="22225" y="939419"/>
                </a:lnTo>
                <a:lnTo>
                  <a:pt x="47434" y="942594"/>
                </a:lnTo>
                <a:lnTo>
                  <a:pt x="48901" y="930899"/>
                </a:lnTo>
                <a:lnTo>
                  <a:pt x="51066" y="913638"/>
                </a:lnTo>
                <a:lnTo>
                  <a:pt x="53238" y="895476"/>
                </a:lnTo>
                <a:lnTo>
                  <a:pt x="54775" y="886840"/>
                </a:lnTo>
                <a:lnTo>
                  <a:pt x="62928" y="860678"/>
                </a:lnTo>
                <a:lnTo>
                  <a:pt x="77292" y="835660"/>
                </a:lnTo>
                <a:lnTo>
                  <a:pt x="100672" y="811911"/>
                </a:lnTo>
                <a:lnTo>
                  <a:pt x="122643" y="797178"/>
                </a:lnTo>
                <a:lnTo>
                  <a:pt x="151041" y="783716"/>
                </a:lnTo>
                <a:lnTo>
                  <a:pt x="186258" y="771778"/>
                </a:lnTo>
                <a:lnTo>
                  <a:pt x="229247" y="761746"/>
                </a:lnTo>
                <a:lnTo>
                  <a:pt x="254215" y="757809"/>
                </a:lnTo>
                <a:lnTo>
                  <a:pt x="282536" y="754507"/>
                </a:lnTo>
                <a:lnTo>
                  <a:pt x="313855" y="751966"/>
                </a:lnTo>
                <a:lnTo>
                  <a:pt x="347891" y="750062"/>
                </a:lnTo>
                <a:lnTo>
                  <a:pt x="384263" y="748664"/>
                </a:lnTo>
                <a:lnTo>
                  <a:pt x="423189" y="747902"/>
                </a:lnTo>
                <a:lnTo>
                  <a:pt x="464172" y="747522"/>
                </a:lnTo>
                <a:lnTo>
                  <a:pt x="506945" y="747776"/>
                </a:lnTo>
                <a:lnTo>
                  <a:pt x="551548" y="748284"/>
                </a:lnTo>
                <a:lnTo>
                  <a:pt x="597484" y="749046"/>
                </a:lnTo>
                <a:lnTo>
                  <a:pt x="644652" y="750062"/>
                </a:lnTo>
                <a:lnTo>
                  <a:pt x="693051" y="751332"/>
                </a:lnTo>
                <a:lnTo>
                  <a:pt x="742061" y="752728"/>
                </a:lnTo>
                <a:lnTo>
                  <a:pt x="791883" y="754252"/>
                </a:lnTo>
                <a:lnTo>
                  <a:pt x="892403" y="757301"/>
                </a:lnTo>
                <a:lnTo>
                  <a:pt x="992987" y="760095"/>
                </a:lnTo>
                <a:lnTo>
                  <a:pt x="1042898" y="761238"/>
                </a:lnTo>
                <a:lnTo>
                  <a:pt x="1092174" y="762000"/>
                </a:lnTo>
                <a:lnTo>
                  <a:pt x="1140561" y="762635"/>
                </a:lnTo>
                <a:lnTo>
                  <a:pt x="1234160" y="762635"/>
                </a:lnTo>
                <a:lnTo>
                  <a:pt x="1278991" y="761873"/>
                </a:lnTo>
                <a:lnTo>
                  <a:pt x="1322171" y="760729"/>
                </a:lnTo>
                <a:lnTo>
                  <a:pt x="1363573" y="758951"/>
                </a:lnTo>
                <a:lnTo>
                  <a:pt x="1402816" y="756412"/>
                </a:lnTo>
                <a:lnTo>
                  <a:pt x="1439900" y="753237"/>
                </a:lnTo>
                <a:lnTo>
                  <a:pt x="1474698" y="749300"/>
                </a:lnTo>
                <a:lnTo>
                  <a:pt x="1506829" y="744474"/>
                </a:lnTo>
                <a:lnTo>
                  <a:pt x="1536293" y="738759"/>
                </a:lnTo>
                <a:lnTo>
                  <a:pt x="1586585" y="724662"/>
                </a:lnTo>
                <a:lnTo>
                  <a:pt x="1629257" y="707898"/>
                </a:lnTo>
                <a:lnTo>
                  <a:pt x="1665452" y="688848"/>
                </a:lnTo>
                <a:lnTo>
                  <a:pt x="1696059" y="667512"/>
                </a:lnTo>
                <a:lnTo>
                  <a:pt x="1721205" y="644144"/>
                </a:lnTo>
                <a:lnTo>
                  <a:pt x="1741525" y="618998"/>
                </a:lnTo>
                <a:lnTo>
                  <a:pt x="1757273" y="592327"/>
                </a:lnTo>
                <a:lnTo>
                  <a:pt x="1768830" y="564261"/>
                </a:lnTo>
                <a:lnTo>
                  <a:pt x="1777085" y="535304"/>
                </a:lnTo>
                <a:lnTo>
                  <a:pt x="1782292" y="505460"/>
                </a:lnTo>
                <a:lnTo>
                  <a:pt x="1785848" y="459613"/>
                </a:lnTo>
                <a:lnTo>
                  <a:pt x="1786229" y="428625"/>
                </a:lnTo>
                <a:close/>
              </a:path>
              <a:path w="1786229" h="1003300">
                <a:moveTo>
                  <a:pt x="23929" y="925846"/>
                </a:moveTo>
                <a:lnTo>
                  <a:pt x="0" y="921003"/>
                </a:lnTo>
                <a:lnTo>
                  <a:pt x="22263" y="1003300"/>
                </a:lnTo>
                <a:lnTo>
                  <a:pt x="74688" y="936116"/>
                </a:lnTo>
                <a:lnTo>
                  <a:pt x="48901" y="930899"/>
                </a:lnTo>
                <a:lnTo>
                  <a:pt x="47434" y="942594"/>
                </a:lnTo>
                <a:lnTo>
                  <a:pt x="22225" y="939419"/>
                </a:lnTo>
                <a:lnTo>
                  <a:pt x="23929" y="925846"/>
                </a:lnTo>
                <a:close/>
              </a:path>
            </a:pathLst>
          </a:custGeom>
          <a:solidFill>
            <a:srgbClr val="E9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388614" y="611502"/>
            <a:ext cx="2442076" cy="532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85"/>
              </a:lnSpc>
              <a:spcBef>
                <a:spcPts val="209"/>
              </a:spcBef>
            </a:pP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s</a:t>
            </a:r>
            <a:r>
              <a:rPr dirty="0" smtClean="0" sz="4000" spc="9">
                <a:solidFill>
                  <a:srgbClr val="4FFFFF"/>
                </a:solidFill>
                <a:latin typeface="Arial"/>
                <a:cs typeface="Arial"/>
              </a:rPr>
              <a:t>t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ack</a:t>
            </a:r>
            <a:r>
              <a:rPr dirty="0" smtClean="0" sz="4000" spc="-62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walk</a:t>
            </a:r>
            <a:endParaRPr sz="4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52400" y="1352550"/>
            <a:ext cx="8915400" cy="4133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9">
              <a:lnSpc>
                <a:spcPct val="95825"/>
              </a:lnSpc>
              <a:spcBef>
                <a:spcPts val="320"/>
              </a:spcBef>
            </a:pPr>
            <a:r>
              <a:rPr dirty="0" smtClean="0" sz="1400" spc="0" b="1">
                <a:solidFill>
                  <a:srgbClr val="FF8000"/>
                </a:solidFill>
                <a:latin typeface="Courier New"/>
                <a:cs typeface="Courier New"/>
              </a:rPr>
              <a:t>03E580</a:t>
            </a:r>
            <a:r>
              <a:rPr dirty="0" smtClean="0" sz="1400" spc="-25" b="1">
                <a:solidFill>
                  <a:srgbClr val="FF80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|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4FFFFF"/>
                </a:solidFill>
                <a:latin typeface="Courier New"/>
                <a:cs typeface="Courier New"/>
              </a:rPr>
              <a:t>0003E620</a:t>
            </a:r>
            <a:r>
              <a:rPr dirty="0" smtClean="0" sz="1400" spc="-29" b="1">
                <a:solidFill>
                  <a:srgbClr val="4F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00002CA0</a:t>
            </a:r>
            <a:r>
              <a:rPr dirty="0" smtClean="0" sz="1400" spc="-2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0003E620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0003E620</a:t>
            </a:r>
            <a:r>
              <a:rPr dirty="0" smtClean="0" sz="1400" spc="820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4" b="1">
                <a:solidFill>
                  <a:srgbClr val="F99716"/>
                </a:solidFill>
                <a:latin typeface="Arial"/>
                <a:cs typeface="Arial"/>
              </a:rPr>
              <a:t>l</a:t>
            </a:r>
            <a:r>
              <a:rPr dirty="0" smtClean="0" sz="1400" spc="4" b="1">
                <a:solidFill>
                  <a:srgbClr val="F99716"/>
                </a:solidFill>
                <a:latin typeface="Arial"/>
                <a:cs typeface="Arial"/>
              </a:rPr>
              <a:t>i</a:t>
            </a:r>
            <a:r>
              <a:rPr dirty="0" smtClean="0" sz="1400" spc="-4" b="1">
                <a:solidFill>
                  <a:srgbClr val="F99716"/>
                </a:solidFill>
                <a:latin typeface="Arial"/>
                <a:cs typeface="Arial"/>
              </a:rPr>
              <a:t>n</a:t>
            </a:r>
            <a:r>
              <a:rPr dirty="0" smtClean="0" sz="1400" spc="0" b="1">
                <a:solidFill>
                  <a:srgbClr val="F99716"/>
                </a:solidFill>
                <a:latin typeface="Arial"/>
                <a:cs typeface="Arial"/>
              </a:rPr>
              <a:t>k</a:t>
            </a:r>
            <a:r>
              <a:rPr dirty="0" smtClean="0" sz="1400" spc="-25" b="1">
                <a:solidFill>
                  <a:srgbClr val="F99716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99716"/>
                </a:solidFill>
                <a:latin typeface="Wingdings"/>
                <a:cs typeface="Wingdings"/>
              </a:rPr>
              <a:t></a:t>
            </a:r>
            <a:endParaRPr sz="1400">
              <a:latin typeface="Wingdings"/>
              <a:cs typeface="Wingdings"/>
            </a:endParaRPr>
          </a:p>
          <a:p>
            <a:pPr marL="91439">
              <a:lnSpc>
                <a:spcPts val="1680"/>
              </a:lnSpc>
              <a:spcBef>
                <a:spcPts val="84"/>
              </a:spcBef>
            </a:pP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5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90</a:t>
            </a:r>
            <a:r>
              <a:rPr dirty="0" smtClean="0" baseline="4203" sz="21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|</a:t>
            </a:r>
            <a:r>
              <a:rPr dirty="0" smtClean="0" baseline="4203" sz="21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99CC00"/>
                </a:solidFill>
                <a:latin typeface="Courier New"/>
                <a:cs typeface="Courier New"/>
              </a:rPr>
              <a:t>000060BC</a:t>
            </a:r>
            <a:r>
              <a:rPr dirty="0" smtClean="0" baseline="4203" sz="2100" spc="-2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00000000</a:t>
            </a:r>
            <a:r>
              <a:rPr dirty="0" smtClean="0" baseline="4203" sz="2100" spc="-2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00000000</a:t>
            </a:r>
            <a:r>
              <a:rPr dirty="0" smtClean="0" baseline="4203" sz="21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00000000</a:t>
            </a:r>
            <a:r>
              <a:rPr dirty="0" smtClean="0" baseline="4203" sz="2100" spc="820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141" sz="2100" spc="4" b="1">
                <a:solidFill>
                  <a:srgbClr val="99CC00"/>
                </a:solidFill>
                <a:latin typeface="Arial"/>
                <a:cs typeface="Arial"/>
              </a:rPr>
              <a:t>r</a:t>
            </a:r>
            <a:r>
              <a:rPr dirty="0" smtClean="0" baseline="4141" sz="2100" spc="0" b="1">
                <a:solidFill>
                  <a:srgbClr val="99CC00"/>
                </a:solidFill>
                <a:latin typeface="Arial"/>
                <a:cs typeface="Arial"/>
              </a:rPr>
              <a:t>et</a:t>
            </a:r>
            <a:r>
              <a:rPr dirty="0" smtClean="0" baseline="4141" sz="2100" spc="-4" b="1">
                <a:solidFill>
                  <a:srgbClr val="99CC00"/>
                </a:solidFill>
                <a:latin typeface="Arial"/>
                <a:cs typeface="Arial"/>
              </a:rPr>
              <a:t>u</a:t>
            </a:r>
            <a:r>
              <a:rPr dirty="0" smtClean="0" baseline="4141" sz="2100" spc="4" b="1">
                <a:solidFill>
                  <a:srgbClr val="99CC00"/>
                </a:solidFill>
                <a:latin typeface="Arial"/>
                <a:cs typeface="Arial"/>
              </a:rPr>
              <a:t>r</a:t>
            </a:r>
            <a:r>
              <a:rPr dirty="0" smtClean="0" baseline="4141" sz="2100" spc="0" b="1">
                <a:solidFill>
                  <a:srgbClr val="99CC00"/>
                </a:solidFill>
                <a:latin typeface="Arial"/>
                <a:cs typeface="Arial"/>
              </a:rPr>
              <a:t>n</a:t>
            </a:r>
            <a:r>
              <a:rPr dirty="0" smtClean="0" baseline="4141" sz="2100" spc="0" b="1">
                <a:solidFill>
                  <a:srgbClr val="99CC00"/>
                </a:solidFill>
                <a:latin typeface="Arial"/>
                <a:cs typeface="Arial"/>
              </a:rPr>
              <a:t> </a:t>
            </a:r>
            <a:r>
              <a:rPr dirty="0" smtClean="0" baseline="4141" sz="2100" spc="34" b="1">
                <a:solidFill>
                  <a:srgbClr val="99CC00"/>
                </a:solidFill>
                <a:latin typeface="Arial"/>
                <a:cs typeface="Arial"/>
              </a:rPr>
              <a:t> </a:t>
            </a:r>
            <a:r>
              <a:rPr dirty="0" smtClean="0" baseline="4203" sz="2100" spc="0" b="1">
                <a:solidFill>
                  <a:srgbClr val="58B4BA"/>
                </a:solidFill>
                <a:latin typeface="Courier New"/>
                <a:cs typeface="Courier New"/>
              </a:rPr>
              <a:t>=</a:t>
            </a:r>
            <a:r>
              <a:rPr dirty="0" smtClean="0" baseline="4203" sz="2100" spc="-14" b="1">
                <a:solidFill>
                  <a:srgbClr val="58B4BA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58B4BA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58B4BA"/>
                </a:solidFill>
                <a:latin typeface="Courier New"/>
                <a:cs typeface="Courier New"/>
              </a:rPr>
              <a:t>x</a:t>
            </a:r>
            <a:r>
              <a:rPr dirty="0" smtClean="0" baseline="4203" sz="2100" spc="0" b="1">
                <a:solidFill>
                  <a:srgbClr val="58B4BA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58B4BA"/>
                </a:solidFill>
                <a:latin typeface="Courier New"/>
                <a:cs typeface="Courier New"/>
              </a:rPr>
              <a:t>6</a:t>
            </a:r>
            <a:r>
              <a:rPr dirty="0" smtClean="0" baseline="4203" sz="2100" spc="0" b="1">
                <a:solidFill>
                  <a:srgbClr val="58B4BA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58B4BA"/>
                </a:solidFill>
                <a:latin typeface="Courier New"/>
                <a:cs typeface="Courier New"/>
              </a:rPr>
              <a:t>b</a:t>
            </a:r>
            <a:r>
              <a:rPr dirty="0" smtClean="0" baseline="4203" sz="2100" spc="0" b="1">
                <a:solidFill>
                  <a:srgbClr val="58B4BA"/>
                </a:solidFill>
                <a:latin typeface="Courier New"/>
                <a:cs typeface="Courier New"/>
              </a:rPr>
              <a:t>c</a:t>
            </a:r>
            <a:endParaRPr sz="14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</a:pP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5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A0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|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sz="1400" spc="80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Upd_SimEmitterPart</a:t>
            </a:r>
            <a:r>
              <a:rPr dirty="0" smtClean="0" sz="1400" spc="-19" b="1">
                <a:solidFill>
                  <a:srgbClr val="58B4BA"/>
                </a:solidFill>
                <a:latin typeface="Courier New"/>
                <a:cs typeface="Courier New"/>
              </a:rPr>
              <a:t>i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cles</a:t>
            </a:r>
            <a:endParaRPr sz="14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  <a:spcBef>
                <a:spcPts val="95"/>
              </a:spcBef>
            </a:pPr>
            <a:r>
              <a:rPr dirty="0" smtClean="0" sz="1400" spc="0" b="1">
                <a:solidFill>
                  <a:srgbClr val="E9FFFF"/>
                </a:solidFill>
                <a:latin typeface="Courier New"/>
                <a:cs typeface="Courier New"/>
              </a:rPr>
              <a:t>.</a:t>
            </a:r>
            <a:r>
              <a:rPr dirty="0" smtClean="0" sz="1400" spc="-4" b="1">
                <a:solidFill>
                  <a:srgbClr val="E9FFFF"/>
                </a:solidFill>
                <a:latin typeface="Courier New"/>
                <a:cs typeface="Courier New"/>
              </a:rPr>
              <a:t>.</a:t>
            </a:r>
            <a:r>
              <a:rPr dirty="0" smtClean="0" sz="1400" spc="0" b="1">
                <a:solidFill>
                  <a:srgbClr val="E9FFFF"/>
                </a:solidFill>
                <a:latin typeface="Courier New"/>
                <a:cs typeface="Courier New"/>
              </a:rPr>
              <a:t>.</a:t>
            </a:r>
            <a:r>
              <a:rPr dirty="0" smtClean="0" sz="1400" spc="0" b="1">
                <a:solidFill>
                  <a:srgbClr val="E9FFFF"/>
                </a:solidFill>
                <a:latin typeface="Courier New"/>
                <a:cs typeface="Courier New"/>
              </a:rPr>
              <a:t>                                          </a:t>
            </a:r>
            <a:r>
              <a:rPr dirty="0" smtClean="0" sz="1400" spc="709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58B4BA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6</a:t>
            </a:r>
            <a:r>
              <a:rPr dirty="0" smtClean="0" sz="1400" spc="-4" b="1">
                <a:solidFill>
                  <a:srgbClr val="58B4BA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B8</a:t>
            </a:r>
            <a:r>
              <a:rPr dirty="0" smtClean="0" sz="1400" spc="-14" b="1">
                <a:solidFill>
                  <a:srgbClr val="58B4BA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b</a:t>
            </a:r>
            <a:r>
              <a:rPr dirty="0" smtClean="0" sz="1400" spc="-4" b="1">
                <a:solidFill>
                  <a:srgbClr val="58B4BA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sl</a:t>
            </a:r>
            <a:r>
              <a:rPr dirty="0" smtClean="0" sz="1400" spc="-14" b="1">
                <a:solidFill>
                  <a:srgbClr val="58B4BA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r</a:t>
            </a:r>
            <a:r>
              <a:rPr dirty="0" smtClean="0" sz="1400" spc="-4" b="1">
                <a:solidFill>
                  <a:srgbClr val="58B4BA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58B4BA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,</a:t>
            </a:r>
            <a:r>
              <a:rPr dirty="0" smtClean="0" sz="1400" spc="-25" b="1">
                <a:solidFill>
                  <a:srgbClr val="58B4BA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U</a:t>
            </a:r>
            <a:r>
              <a:rPr dirty="0" smtClean="0" sz="1400" spc="-4" b="1">
                <a:solidFill>
                  <a:srgbClr val="58B4BA"/>
                </a:solidFill>
                <a:latin typeface="Courier New"/>
                <a:cs typeface="Courier New"/>
              </a:rPr>
              <a:t>p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d</a:t>
            </a:r>
            <a:r>
              <a:rPr dirty="0" smtClean="0" sz="1400" spc="-4" b="1">
                <a:solidFill>
                  <a:srgbClr val="58B4BA"/>
                </a:solidFill>
                <a:latin typeface="Courier New"/>
                <a:cs typeface="Courier New"/>
              </a:rPr>
              <a:t>_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S</a:t>
            </a:r>
            <a:r>
              <a:rPr dirty="0" smtClean="0" sz="1400" spc="-4" b="1">
                <a:solidFill>
                  <a:srgbClr val="58B4BA"/>
                </a:solidFill>
                <a:latin typeface="Courier New"/>
                <a:cs typeface="Courier New"/>
              </a:rPr>
              <a:t>i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m</a:t>
            </a:r>
            <a:r>
              <a:rPr dirty="0" smtClean="0" sz="1400" spc="-4" b="1">
                <a:solidFill>
                  <a:srgbClr val="58B4BA"/>
                </a:solidFill>
                <a:latin typeface="Courier New"/>
                <a:cs typeface="Courier New"/>
              </a:rPr>
              <a:t>B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a</a:t>
            </a:r>
            <a:r>
              <a:rPr dirty="0" smtClean="0" sz="1400" spc="-4" b="1">
                <a:solidFill>
                  <a:srgbClr val="58B4BA"/>
                </a:solidFill>
                <a:latin typeface="Courier New"/>
                <a:cs typeface="Courier New"/>
              </a:rPr>
              <a:t>t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ch</a:t>
            </a:r>
            <a:endParaRPr sz="1400">
              <a:latin typeface="Courier New"/>
              <a:cs typeface="Courier New"/>
            </a:endParaRPr>
          </a:p>
          <a:p>
            <a:pPr marL="91439">
              <a:lnSpc>
                <a:spcPct val="95825"/>
              </a:lnSpc>
              <a:spcBef>
                <a:spcPts val="1664"/>
              </a:spcBef>
            </a:pPr>
            <a:r>
              <a:rPr dirty="0" smtClean="0" sz="1400" spc="0" b="1">
                <a:solidFill>
                  <a:srgbClr val="FF8000"/>
                </a:solidFill>
                <a:latin typeface="Courier New"/>
                <a:cs typeface="Courier New"/>
              </a:rPr>
              <a:t>03E620</a:t>
            </a:r>
            <a:r>
              <a:rPr dirty="0" smtClean="0" sz="1400" spc="-25" b="1">
                <a:solidFill>
                  <a:srgbClr val="FF80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|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4FFFFF"/>
                </a:solidFill>
                <a:latin typeface="Courier New"/>
                <a:cs typeface="Courier New"/>
              </a:rPr>
              <a:t>0003E7A0</a:t>
            </a:r>
            <a:r>
              <a:rPr dirty="0" smtClean="0" sz="1400" spc="-29" b="1">
                <a:solidFill>
                  <a:srgbClr val="4F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00002E20</a:t>
            </a:r>
            <a:r>
              <a:rPr dirty="0" smtClean="0" sz="1400" spc="-2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0003E7A0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0003E7A0</a:t>
            </a:r>
            <a:r>
              <a:rPr dirty="0" smtClean="0" sz="1400" spc="820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4" b="1">
                <a:solidFill>
                  <a:srgbClr val="F99716"/>
                </a:solidFill>
                <a:latin typeface="Arial"/>
                <a:cs typeface="Arial"/>
              </a:rPr>
              <a:t>l</a:t>
            </a:r>
            <a:r>
              <a:rPr dirty="0" smtClean="0" sz="1400" spc="4" b="1">
                <a:solidFill>
                  <a:srgbClr val="F99716"/>
                </a:solidFill>
                <a:latin typeface="Arial"/>
                <a:cs typeface="Arial"/>
              </a:rPr>
              <a:t>i</a:t>
            </a:r>
            <a:r>
              <a:rPr dirty="0" smtClean="0" sz="1400" spc="-4" b="1">
                <a:solidFill>
                  <a:srgbClr val="F99716"/>
                </a:solidFill>
                <a:latin typeface="Arial"/>
                <a:cs typeface="Arial"/>
              </a:rPr>
              <a:t>n</a:t>
            </a:r>
            <a:r>
              <a:rPr dirty="0" smtClean="0" sz="1400" spc="0" b="1">
                <a:solidFill>
                  <a:srgbClr val="F99716"/>
                </a:solidFill>
                <a:latin typeface="Arial"/>
                <a:cs typeface="Arial"/>
              </a:rPr>
              <a:t>k</a:t>
            </a:r>
            <a:r>
              <a:rPr dirty="0" smtClean="0" sz="1400" spc="-25" b="1">
                <a:solidFill>
                  <a:srgbClr val="F99716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99716"/>
                </a:solidFill>
                <a:latin typeface="Wingdings"/>
                <a:cs typeface="Wingdings"/>
              </a:rPr>
              <a:t></a:t>
            </a:r>
            <a:endParaRPr sz="1400">
              <a:latin typeface="Wingdings"/>
              <a:cs typeface="Wingdings"/>
            </a:endParaRPr>
          </a:p>
          <a:p>
            <a:pPr marL="91439">
              <a:lnSpc>
                <a:spcPts val="1680"/>
              </a:lnSpc>
              <a:spcBef>
                <a:spcPts val="84"/>
              </a:spcBef>
            </a:pP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6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30</a:t>
            </a:r>
            <a:r>
              <a:rPr dirty="0" smtClean="0" baseline="4203" sz="21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|</a:t>
            </a:r>
            <a:r>
              <a:rPr dirty="0" smtClean="0" baseline="4203" sz="21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99CC00"/>
                </a:solidFill>
                <a:latin typeface="Courier New"/>
                <a:cs typeface="Courier New"/>
              </a:rPr>
              <a:t>0000CC98</a:t>
            </a:r>
            <a:r>
              <a:rPr dirty="0" smtClean="0" baseline="4203" sz="2100" spc="-2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00000000</a:t>
            </a:r>
            <a:r>
              <a:rPr dirty="0" smtClean="0" baseline="4203" sz="2100" spc="-2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00000000</a:t>
            </a:r>
            <a:r>
              <a:rPr dirty="0" smtClean="0" baseline="4203" sz="21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00000000</a:t>
            </a:r>
            <a:r>
              <a:rPr dirty="0" smtClean="0" baseline="4203" sz="2100" spc="820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141" sz="2100" spc="4" b="1">
                <a:solidFill>
                  <a:srgbClr val="99CC00"/>
                </a:solidFill>
                <a:latin typeface="Arial"/>
                <a:cs typeface="Arial"/>
              </a:rPr>
              <a:t>r</a:t>
            </a:r>
            <a:r>
              <a:rPr dirty="0" smtClean="0" baseline="4141" sz="2100" spc="0" b="1">
                <a:solidFill>
                  <a:srgbClr val="99CC00"/>
                </a:solidFill>
                <a:latin typeface="Arial"/>
                <a:cs typeface="Arial"/>
              </a:rPr>
              <a:t>et</a:t>
            </a:r>
            <a:r>
              <a:rPr dirty="0" smtClean="0" baseline="4141" sz="2100" spc="-4" b="1">
                <a:solidFill>
                  <a:srgbClr val="99CC00"/>
                </a:solidFill>
                <a:latin typeface="Arial"/>
                <a:cs typeface="Arial"/>
              </a:rPr>
              <a:t>u</a:t>
            </a:r>
            <a:r>
              <a:rPr dirty="0" smtClean="0" baseline="4141" sz="2100" spc="4" b="1">
                <a:solidFill>
                  <a:srgbClr val="99CC00"/>
                </a:solidFill>
                <a:latin typeface="Arial"/>
                <a:cs typeface="Arial"/>
              </a:rPr>
              <a:t>r</a:t>
            </a:r>
            <a:r>
              <a:rPr dirty="0" smtClean="0" baseline="4141" sz="2100" spc="0" b="1">
                <a:solidFill>
                  <a:srgbClr val="99CC00"/>
                </a:solidFill>
                <a:latin typeface="Arial"/>
                <a:cs typeface="Arial"/>
              </a:rPr>
              <a:t>n</a:t>
            </a:r>
            <a:r>
              <a:rPr dirty="0" smtClean="0" baseline="4141" sz="2100" spc="0" b="1">
                <a:solidFill>
                  <a:srgbClr val="99CC00"/>
                </a:solidFill>
                <a:latin typeface="Arial"/>
                <a:cs typeface="Arial"/>
              </a:rPr>
              <a:t> </a:t>
            </a:r>
            <a:r>
              <a:rPr dirty="0" smtClean="0" baseline="4141" sz="2100" spc="34" b="1">
                <a:solidFill>
                  <a:srgbClr val="99CC00"/>
                </a:solidFill>
                <a:latin typeface="Arial"/>
                <a:cs typeface="Arial"/>
              </a:rPr>
              <a:t> </a:t>
            </a:r>
            <a:r>
              <a:rPr dirty="0" smtClean="0" baseline="4203" sz="2100" spc="0" b="1">
                <a:solidFill>
                  <a:srgbClr val="58B4BA"/>
                </a:solidFill>
                <a:latin typeface="Courier New"/>
                <a:cs typeface="Courier New"/>
              </a:rPr>
              <a:t>=</a:t>
            </a:r>
            <a:r>
              <a:rPr dirty="0" smtClean="0" baseline="4203" sz="2100" spc="-14" b="1">
                <a:solidFill>
                  <a:srgbClr val="58B4BA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58B4BA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58B4BA"/>
                </a:solidFill>
                <a:latin typeface="Courier New"/>
                <a:cs typeface="Courier New"/>
              </a:rPr>
              <a:t>x</a:t>
            </a:r>
            <a:r>
              <a:rPr dirty="0" smtClean="0" baseline="4203" sz="2100" spc="0" b="1">
                <a:solidFill>
                  <a:srgbClr val="58B4BA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58B4BA"/>
                </a:solidFill>
                <a:latin typeface="Courier New"/>
                <a:cs typeface="Courier New"/>
              </a:rPr>
              <a:t>c</a:t>
            </a:r>
            <a:r>
              <a:rPr dirty="0" smtClean="0" baseline="4203" sz="2100" spc="0" b="1">
                <a:solidFill>
                  <a:srgbClr val="58B4BA"/>
                </a:solidFill>
                <a:latin typeface="Courier New"/>
                <a:cs typeface="Courier New"/>
              </a:rPr>
              <a:t>c</a:t>
            </a:r>
            <a:r>
              <a:rPr dirty="0" smtClean="0" baseline="4203" sz="2100" spc="-4" b="1">
                <a:solidFill>
                  <a:srgbClr val="58B4BA"/>
                </a:solidFill>
                <a:latin typeface="Courier New"/>
                <a:cs typeface="Courier New"/>
              </a:rPr>
              <a:t>9</a:t>
            </a:r>
            <a:r>
              <a:rPr dirty="0" smtClean="0" baseline="4203" sz="2100" spc="0" b="1">
                <a:solidFill>
                  <a:srgbClr val="58B4BA"/>
                </a:solidFill>
                <a:latin typeface="Courier New"/>
                <a:cs typeface="Courier New"/>
              </a:rPr>
              <a:t>8</a:t>
            </a:r>
            <a:endParaRPr sz="14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</a:pP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6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40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|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1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4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5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D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1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sz="1400" spc="80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Upd_SimStep</a:t>
            </a:r>
            <a:endParaRPr sz="14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  <a:spcBef>
                <a:spcPts val="95"/>
              </a:spcBef>
            </a:pP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.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.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.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                                          </a:t>
            </a:r>
            <a:r>
              <a:rPr dirty="0" smtClean="0" sz="1400" spc="720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C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C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9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4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b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sl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,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U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p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d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_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S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i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m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P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a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t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i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c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l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s</a:t>
            </a:r>
            <a:endParaRPr sz="1400">
              <a:latin typeface="Courier New"/>
              <a:cs typeface="Courier New"/>
            </a:endParaRPr>
          </a:p>
          <a:p>
            <a:pPr marL="91439">
              <a:lnSpc>
                <a:spcPct val="95825"/>
              </a:lnSpc>
              <a:spcBef>
                <a:spcPts val="1664"/>
              </a:spcBef>
            </a:pPr>
            <a:r>
              <a:rPr dirty="0" smtClean="0" sz="1400" spc="-4" b="1">
                <a:solidFill>
                  <a:srgbClr val="FF8000"/>
                </a:solidFill>
                <a:latin typeface="Courier New"/>
                <a:cs typeface="Courier New"/>
              </a:rPr>
              <a:t>03E7A</a:t>
            </a:r>
            <a:r>
              <a:rPr dirty="0" smtClean="0" sz="1400" spc="0" b="1">
                <a:solidFill>
                  <a:srgbClr val="FF800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25" b="1">
                <a:solidFill>
                  <a:srgbClr val="FF80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|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8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D0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2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F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50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8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D0</a:t>
            </a:r>
            <a:r>
              <a:rPr dirty="0" smtClean="0" sz="1400" spc="-1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8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D0</a:t>
            </a:r>
            <a:r>
              <a:rPr dirty="0" smtClean="0" sz="1400" spc="80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4" b="1">
                <a:solidFill>
                  <a:srgbClr val="808080"/>
                </a:solidFill>
                <a:latin typeface="Arial"/>
                <a:cs typeface="Arial"/>
              </a:rPr>
              <a:t>l</a:t>
            </a:r>
            <a:r>
              <a:rPr dirty="0" smtClean="0" sz="1400" spc="4" b="1">
                <a:solidFill>
                  <a:srgbClr val="808080"/>
                </a:solidFill>
                <a:latin typeface="Arial"/>
                <a:cs typeface="Arial"/>
              </a:rPr>
              <a:t>i</a:t>
            </a:r>
            <a:r>
              <a:rPr dirty="0" smtClean="0" sz="1400" spc="-4" b="1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dirty="0" smtClean="0" sz="1400" spc="0" b="1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dirty="0" smtClean="0" sz="1400" spc="-29" b="1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808080"/>
                </a:solidFill>
                <a:latin typeface="Wingdings"/>
                <a:cs typeface="Wingdings"/>
              </a:rPr>
              <a:t></a:t>
            </a:r>
            <a:endParaRPr sz="1400">
              <a:latin typeface="Wingdings"/>
              <a:cs typeface="Wingdings"/>
            </a:endParaRPr>
          </a:p>
          <a:p>
            <a:pPr marL="91439">
              <a:lnSpc>
                <a:spcPts val="1680"/>
              </a:lnSpc>
              <a:spcBef>
                <a:spcPts val="84"/>
              </a:spcBef>
            </a:pP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7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B0</a:t>
            </a:r>
            <a:r>
              <a:rPr dirty="0" smtClean="0" baseline="4203" sz="21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|</a:t>
            </a:r>
            <a:r>
              <a:rPr dirty="0" smtClean="0" baseline="4203" sz="21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1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7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64</a:t>
            </a:r>
            <a:r>
              <a:rPr dirty="0" smtClean="0" baseline="4203" sz="21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baseline="4203" sz="21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baseline="4203" sz="21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baseline="4203" sz="2100" spc="80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141" sz="2100" spc="4" b="1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dirty="0" smtClean="0" baseline="4141" sz="2100" spc="0" b="1">
                <a:solidFill>
                  <a:srgbClr val="808080"/>
                </a:solidFill>
                <a:latin typeface="Arial"/>
                <a:cs typeface="Arial"/>
              </a:rPr>
              <a:t>et</a:t>
            </a:r>
            <a:r>
              <a:rPr dirty="0" smtClean="0" baseline="4141" sz="2100" spc="-4" b="1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dirty="0" smtClean="0" baseline="4141" sz="2100" spc="4" b="1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dirty="0" smtClean="0" baseline="4141" sz="2100" spc="0" b="1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dirty="0" smtClean="0" baseline="4141" sz="2100" spc="0" b="1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mtClean="0" baseline="4141" sz="2100" spc="34" b="1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=</a:t>
            </a:r>
            <a:r>
              <a:rPr dirty="0" smtClean="0" baseline="4203" sz="21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x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1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7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6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4</a:t>
            </a:r>
            <a:endParaRPr sz="14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</a:pP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7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C0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|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4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2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4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sz="1400" spc="80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Upd_RunProcessList</a:t>
            </a:r>
            <a:endParaRPr sz="14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  <a:spcBef>
                <a:spcPts val="95"/>
              </a:spcBef>
            </a:pP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.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.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.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                                          </a:t>
            </a:r>
            <a:r>
              <a:rPr dirty="0" smtClean="0" sz="1400" spc="720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1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7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6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b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sl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,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U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p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d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_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S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i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m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S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t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ep</a:t>
            </a:r>
            <a:endParaRPr sz="1400">
              <a:latin typeface="Courier New"/>
              <a:cs typeface="Courier New"/>
            </a:endParaRPr>
          </a:p>
          <a:p>
            <a:pPr marL="91439">
              <a:lnSpc>
                <a:spcPct val="95825"/>
              </a:lnSpc>
              <a:spcBef>
                <a:spcPts val="1662"/>
              </a:spcBef>
            </a:pP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8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D0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|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9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10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2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F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90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9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10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9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10</a:t>
            </a:r>
            <a:r>
              <a:rPr dirty="0" smtClean="0" sz="1400" spc="80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4" b="1">
                <a:solidFill>
                  <a:srgbClr val="808080"/>
                </a:solidFill>
                <a:latin typeface="Arial"/>
                <a:cs typeface="Arial"/>
              </a:rPr>
              <a:t>l</a:t>
            </a:r>
            <a:r>
              <a:rPr dirty="0" smtClean="0" sz="1400" spc="4" b="1">
                <a:solidFill>
                  <a:srgbClr val="808080"/>
                </a:solidFill>
                <a:latin typeface="Arial"/>
                <a:cs typeface="Arial"/>
              </a:rPr>
              <a:t>i</a:t>
            </a:r>
            <a:r>
              <a:rPr dirty="0" smtClean="0" sz="1400" spc="-4" b="1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dirty="0" smtClean="0" sz="1400" spc="0" b="1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dirty="0" smtClean="0" sz="1400" spc="-25" b="1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808080"/>
                </a:solidFill>
                <a:latin typeface="Wingdings"/>
                <a:cs typeface="Wingdings"/>
              </a:rPr>
              <a:t></a:t>
            </a:r>
            <a:endParaRPr sz="1400">
              <a:latin typeface="Wingdings"/>
              <a:cs typeface="Wingdings"/>
            </a:endParaRPr>
          </a:p>
          <a:p>
            <a:pPr marL="91439">
              <a:lnSpc>
                <a:spcPts val="1685"/>
              </a:lnSpc>
              <a:spcBef>
                <a:spcPts val="84"/>
              </a:spcBef>
            </a:pP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8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E0</a:t>
            </a:r>
            <a:r>
              <a:rPr dirty="0" smtClean="0" baseline="4203" sz="21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|</a:t>
            </a:r>
            <a:r>
              <a:rPr dirty="0" smtClean="0" baseline="4203" sz="21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6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18</a:t>
            </a:r>
            <a:r>
              <a:rPr dirty="0" smtClean="0" baseline="4203" sz="21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baseline="4203" sz="21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baseline="4203" sz="2100" spc="-1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baseline="4203" sz="2100" spc="80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141" sz="2100" spc="4" b="1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dirty="0" smtClean="0" baseline="4141" sz="2100" spc="0" b="1">
                <a:solidFill>
                  <a:srgbClr val="808080"/>
                </a:solidFill>
                <a:latin typeface="Arial"/>
                <a:cs typeface="Arial"/>
              </a:rPr>
              <a:t>et</a:t>
            </a:r>
            <a:r>
              <a:rPr dirty="0" smtClean="0" baseline="4141" sz="2100" spc="-9" b="1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dirty="0" smtClean="0" baseline="4141" sz="2100" spc="4" b="1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dirty="0" smtClean="0" baseline="4141" sz="2100" spc="0" b="1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dirty="0" smtClean="0" baseline="4141" sz="2100" spc="0" b="1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mtClean="0" baseline="4141" sz="2100" spc="39" b="1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=</a:t>
            </a:r>
            <a:r>
              <a:rPr dirty="0" smtClean="0" baseline="4203" sz="21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x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6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1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8</a:t>
            </a:r>
            <a:endParaRPr sz="14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</a:pP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8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F0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|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4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5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7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C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80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D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A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D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D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AD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5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9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80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5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6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5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28</a:t>
            </a:r>
            <a:r>
              <a:rPr dirty="0" smtClean="0" sz="1400" spc="80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JobMain</a:t>
            </a:r>
            <a:endParaRPr sz="14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  <a:spcBef>
                <a:spcPts val="95"/>
              </a:spcBef>
            </a:pP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.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.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.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                                          </a:t>
            </a:r>
            <a:r>
              <a:rPr dirty="0" smtClean="0" sz="1400" spc="70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6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14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b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sl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,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U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p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d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_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u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n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P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o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c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s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s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L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i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st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409790" y="1511300"/>
            <a:ext cx="1786293" cy="1003300"/>
          </a:xfrm>
          <a:custGeom>
            <a:avLst/>
            <a:gdLst/>
            <a:ahLst/>
            <a:cxnLst/>
            <a:rect l="l" t="t" r="r" b="b"/>
            <a:pathLst>
              <a:path w="1786293" h="1003300">
                <a:moveTo>
                  <a:pt x="48901" y="930899"/>
                </a:moveTo>
                <a:lnTo>
                  <a:pt x="51066" y="913638"/>
                </a:lnTo>
                <a:lnTo>
                  <a:pt x="53212" y="895603"/>
                </a:lnTo>
                <a:lnTo>
                  <a:pt x="54902" y="886713"/>
                </a:lnTo>
                <a:lnTo>
                  <a:pt x="62877" y="860678"/>
                </a:lnTo>
                <a:lnTo>
                  <a:pt x="77241" y="835787"/>
                </a:lnTo>
                <a:lnTo>
                  <a:pt x="100634" y="811911"/>
                </a:lnTo>
                <a:lnTo>
                  <a:pt x="122745" y="797178"/>
                </a:lnTo>
                <a:lnTo>
                  <a:pt x="151028" y="783716"/>
                </a:lnTo>
                <a:lnTo>
                  <a:pt x="186359" y="771778"/>
                </a:lnTo>
                <a:lnTo>
                  <a:pt x="229336" y="761746"/>
                </a:lnTo>
                <a:lnTo>
                  <a:pt x="254317" y="757809"/>
                </a:lnTo>
                <a:lnTo>
                  <a:pt x="282625" y="754507"/>
                </a:lnTo>
                <a:lnTo>
                  <a:pt x="313944" y="751966"/>
                </a:lnTo>
                <a:lnTo>
                  <a:pt x="347980" y="750062"/>
                </a:lnTo>
                <a:lnTo>
                  <a:pt x="384365" y="748664"/>
                </a:lnTo>
                <a:lnTo>
                  <a:pt x="423290" y="747902"/>
                </a:lnTo>
                <a:lnTo>
                  <a:pt x="464261" y="747522"/>
                </a:lnTo>
                <a:lnTo>
                  <a:pt x="507047" y="747776"/>
                </a:lnTo>
                <a:lnTo>
                  <a:pt x="551637" y="748284"/>
                </a:lnTo>
                <a:lnTo>
                  <a:pt x="597573" y="749046"/>
                </a:lnTo>
                <a:lnTo>
                  <a:pt x="644753" y="750062"/>
                </a:lnTo>
                <a:lnTo>
                  <a:pt x="693140" y="751332"/>
                </a:lnTo>
                <a:lnTo>
                  <a:pt x="742149" y="752728"/>
                </a:lnTo>
                <a:lnTo>
                  <a:pt x="791971" y="754252"/>
                </a:lnTo>
                <a:lnTo>
                  <a:pt x="892467" y="757301"/>
                </a:lnTo>
                <a:lnTo>
                  <a:pt x="993178" y="760095"/>
                </a:lnTo>
                <a:lnTo>
                  <a:pt x="1043089" y="761238"/>
                </a:lnTo>
                <a:lnTo>
                  <a:pt x="1092238" y="762000"/>
                </a:lnTo>
                <a:lnTo>
                  <a:pt x="1140625" y="762635"/>
                </a:lnTo>
                <a:lnTo>
                  <a:pt x="1234224" y="762635"/>
                </a:lnTo>
                <a:lnTo>
                  <a:pt x="1279055" y="761873"/>
                </a:lnTo>
                <a:lnTo>
                  <a:pt x="1322235" y="760729"/>
                </a:lnTo>
                <a:lnTo>
                  <a:pt x="1363637" y="758951"/>
                </a:lnTo>
                <a:lnTo>
                  <a:pt x="1402880" y="756412"/>
                </a:lnTo>
                <a:lnTo>
                  <a:pt x="1439964" y="753237"/>
                </a:lnTo>
                <a:lnTo>
                  <a:pt x="1474762" y="749300"/>
                </a:lnTo>
                <a:lnTo>
                  <a:pt x="1506893" y="744474"/>
                </a:lnTo>
                <a:lnTo>
                  <a:pt x="1536357" y="738759"/>
                </a:lnTo>
                <a:lnTo>
                  <a:pt x="1586649" y="724662"/>
                </a:lnTo>
                <a:lnTo>
                  <a:pt x="1629321" y="707898"/>
                </a:lnTo>
                <a:lnTo>
                  <a:pt x="1665516" y="688848"/>
                </a:lnTo>
                <a:lnTo>
                  <a:pt x="1696250" y="667512"/>
                </a:lnTo>
                <a:lnTo>
                  <a:pt x="1721396" y="644144"/>
                </a:lnTo>
                <a:lnTo>
                  <a:pt x="1741716" y="618998"/>
                </a:lnTo>
                <a:lnTo>
                  <a:pt x="1757337" y="592327"/>
                </a:lnTo>
                <a:lnTo>
                  <a:pt x="1769021" y="564261"/>
                </a:lnTo>
                <a:lnTo>
                  <a:pt x="1777149" y="535304"/>
                </a:lnTo>
                <a:lnTo>
                  <a:pt x="1782356" y="505460"/>
                </a:lnTo>
                <a:lnTo>
                  <a:pt x="1785912" y="459613"/>
                </a:lnTo>
                <a:lnTo>
                  <a:pt x="1786293" y="428625"/>
                </a:lnTo>
                <a:lnTo>
                  <a:pt x="1785785" y="397383"/>
                </a:lnTo>
                <a:lnTo>
                  <a:pt x="1784642" y="366013"/>
                </a:lnTo>
                <a:lnTo>
                  <a:pt x="1783753" y="334645"/>
                </a:lnTo>
                <a:lnTo>
                  <a:pt x="1783245" y="303149"/>
                </a:lnTo>
                <a:lnTo>
                  <a:pt x="1782991" y="271652"/>
                </a:lnTo>
                <a:lnTo>
                  <a:pt x="1781975" y="241553"/>
                </a:lnTo>
                <a:lnTo>
                  <a:pt x="1780070" y="212725"/>
                </a:lnTo>
                <a:lnTo>
                  <a:pt x="1777403" y="185165"/>
                </a:lnTo>
                <a:lnTo>
                  <a:pt x="1773974" y="158876"/>
                </a:lnTo>
                <a:lnTo>
                  <a:pt x="1769275" y="134238"/>
                </a:lnTo>
                <a:lnTo>
                  <a:pt x="1763687" y="111251"/>
                </a:lnTo>
                <a:lnTo>
                  <a:pt x="1756829" y="89915"/>
                </a:lnTo>
                <a:lnTo>
                  <a:pt x="1748574" y="70358"/>
                </a:lnTo>
                <a:lnTo>
                  <a:pt x="1739176" y="53212"/>
                </a:lnTo>
                <a:lnTo>
                  <a:pt x="1733715" y="45085"/>
                </a:lnTo>
                <a:lnTo>
                  <a:pt x="1727873" y="37464"/>
                </a:lnTo>
                <a:lnTo>
                  <a:pt x="1721650" y="30861"/>
                </a:lnTo>
                <a:lnTo>
                  <a:pt x="1714919" y="24384"/>
                </a:lnTo>
                <a:lnTo>
                  <a:pt x="1707807" y="18923"/>
                </a:lnTo>
                <a:lnTo>
                  <a:pt x="1700187" y="13842"/>
                </a:lnTo>
                <a:lnTo>
                  <a:pt x="1692059" y="9651"/>
                </a:lnTo>
                <a:lnTo>
                  <a:pt x="1683804" y="6223"/>
                </a:lnTo>
                <a:lnTo>
                  <a:pt x="1674787" y="3428"/>
                </a:lnTo>
                <a:lnTo>
                  <a:pt x="1665643" y="1524"/>
                </a:lnTo>
                <a:lnTo>
                  <a:pt x="1656118" y="380"/>
                </a:lnTo>
                <a:lnTo>
                  <a:pt x="1647228" y="0"/>
                </a:lnTo>
                <a:lnTo>
                  <a:pt x="1646085" y="25400"/>
                </a:lnTo>
                <a:lnTo>
                  <a:pt x="1654975" y="25780"/>
                </a:lnTo>
                <a:lnTo>
                  <a:pt x="1662595" y="26797"/>
                </a:lnTo>
                <a:lnTo>
                  <a:pt x="1676057" y="30352"/>
                </a:lnTo>
                <a:lnTo>
                  <a:pt x="1688249" y="36322"/>
                </a:lnTo>
                <a:lnTo>
                  <a:pt x="1699171" y="44450"/>
                </a:lnTo>
                <a:lnTo>
                  <a:pt x="1709077" y="54737"/>
                </a:lnTo>
                <a:lnTo>
                  <a:pt x="1717967" y="67183"/>
                </a:lnTo>
                <a:lnTo>
                  <a:pt x="1726349" y="82550"/>
                </a:lnTo>
                <a:lnTo>
                  <a:pt x="1733334" y="99695"/>
                </a:lnTo>
                <a:lnTo>
                  <a:pt x="1739430" y="118999"/>
                </a:lnTo>
                <a:lnTo>
                  <a:pt x="1744637" y="140335"/>
                </a:lnTo>
                <a:lnTo>
                  <a:pt x="1748955" y="163575"/>
                </a:lnTo>
                <a:lnTo>
                  <a:pt x="1752257" y="188467"/>
                </a:lnTo>
                <a:lnTo>
                  <a:pt x="1754797" y="215011"/>
                </a:lnTo>
                <a:lnTo>
                  <a:pt x="1756575" y="243204"/>
                </a:lnTo>
                <a:lnTo>
                  <a:pt x="1757591" y="272669"/>
                </a:lnTo>
                <a:lnTo>
                  <a:pt x="1757845" y="303275"/>
                </a:lnTo>
                <a:lnTo>
                  <a:pt x="1758353" y="335025"/>
                </a:lnTo>
                <a:lnTo>
                  <a:pt x="1759369" y="366775"/>
                </a:lnTo>
                <a:lnTo>
                  <a:pt x="1760385" y="398272"/>
                </a:lnTo>
                <a:lnTo>
                  <a:pt x="1760893" y="429133"/>
                </a:lnTo>
                <a:lnTo>
                  <a:pt x="1758607" y="488569"/>
                </a:lnTo>
                <a:lnTo>
                  <a:pt x="1752257" y="530225"/>
                </a:lnTo>
                <a:lnTo>
                  <a:pt x="1739938" y="569467"/>
                </a:lnTo>
                <a:lnTo>
                  <a:pt x="1720253" y="605409"/>
                </a:lnTo>
                <a:lnTo>
                  <a:pt x="1691551" y="638048"/>
                </a:lnTo>
                <a:lnTo>
                  <a:pt x="1651800" y="667512"/>
                </a:lnTo>
                <a:lnTo>
                  <a:pt x="1618145" y="685164"/>
                </a:lnTo>
                <a:lnTo>
                  <a:pt x="1578013" y="700786"/>
                </a:lnTo>
                <a:lnTo>
                  <a:pt x="1543342" y="710946"/>
                </a:lnTo>
                <a:lnTo>
                  <a:pt x="1502321" y="719582"/>
                </a:lnTo>
                <a:lnTo>
                  <a:pt x="1454569" y="726186"/>
                </a:lnTo>
                <a:lnTo>
                  <a:pt x="1419390" y="729614"/>
                </a:lnTo>
                <a:lnTo>
                  <a:pt x="1361986" y="733551"/>
                </a:lnTo>
                <a:lnTo>
                  <a:pt x="1321092" y="735329"/>
                </a:lnTo>
                <a:lnTo>
                  <a:pt x="1278420" y="736473"/>
                </a:lnTo>
                <a:lnTo>
                  <a:pt x="1233843" y="737235"/>
                </a:lnTo>
                <a:lnTo>
                  <a:pt x="1140752" y="737235"/>
                </a:lnTo>
                <a:lnTo>
                  <a:pt x="1092492" y="736600"/>
                </a:lnTo>
                <a:lnTo>
                  <a:pt x="1043470" y="735838"/>
                </a:lnTo>
                <a:lnTo>
                  <a:pt x="993686" y="734695"/>
                </a:lnTo>
                <a:lnTo>
                  <a:pt x="893229" y="731901"/>
                </a:lnTo>
                <a:lnTo>
                  <a:pt x="792746" y="728852"/>
                </a:lnTo>
                <a:lnTo>
                  <a:pt x="742937" y="727328"/>
                </a:lnTo>
                <a:lnTo>
                  <a:pt x="693839" y="726059"/>
                </a:lnTo>
                <a:lnTo>
                  <a:pt x="645452" y="724662"/>
                </a:lnTo>
                <a:lnTo>
                  <a:pt x="598144" y="723646"/>
                </a:lnTo>
                <a:lnTo>
                  <a:pt x="552068" y="722884"/>
                </a:lnTo>
                <a:lnTo>
                  <a:pt x="507314" y="722376"/>
                </a:lnTo>
                <a:lnTo>
                  <a:pt x="464375" y="722122"/>
                </a:lnTo>
                <a:lnTo>
                  <a:pt x="423049" y="722502"/>
                </a:lnTo>
                <a:lnTo>
                  <a:pt x="383870" y="723391"/>
                </a:lnTo>
                <a:lnTo>
                  <a:pt x="346913" y="724662"/>
                </a:lnTo>
                <a:lnTo>
                  <a:pt x="312369" y="726566"/>
                </a:lnTo>
                <a:lnTo>
                  <a:pt x="280441" y="729234"/>
                </a:lnTo>
                <a:lnTo>
                  <a:pt x="251218" y="732536"/>
                </a:lnTo>
                <a:lnTo>
                  <a:pt x="224955" y="736726"/>
                </a:lnTo>
                <a:lnTo>
                  <a:pt x="201650" y="741679"/>
                </a:lnTo>
                <a:lnTo>
                  <a:pt x="160350" y="753237"/>
                </a:lnTo>
                <a:lnTo>
                  <a:pt x="125869" y="767079"/>
                </a:lnTo>
                <a:lnTo>
                  <a:pt x="97726" y="782827"/>
                </a:lnTo>
                <a:lnTo>
                  <a:pt x="75158" y="800353"/>
                </a:lnTo>
                <a:lnTo>
                  <a:pt x="57772" y="819403"/>
                </a:lnTo>
                <a:lnTo>
                  <a:pt x="44881" y="839470"/>
                </a:lnTo>
                <a:lnTo>
                  <a:pt x="35928" y="860171"/>
                </a:lnTo>
                <a:lnTo>
                  <a:pt x="28270" y="890904"/>
                </a:lnTo>
                <a:lnTo>
                  <a:pt x="25844" y="910589"/>
                </a:lnTo>
                <a:lnTo>
                  <a:pt x="23929" y="925846"/>
                </a:lnTo>
                <a:lnTo>
                  <a:pt x="22225" y="939419"/>
                </a:lnTo>
                <a:lnTo>
                  <a:pt x="47434" y="942594"/>
                </a:lnTo>
                <a:lnTo>
                  <a:pt x="48901" y="930899"/>
                </a:lnTo>
                <a:close/>
              </a:path>
              <a:path w="1786293" h="1003300">
                <a:moveTo>
                  <a:pt x="23929" y="925846"/>
                </a:moveTo>
                <a:lnTo>
                  <a:pt x="0" y="921003"/>
                </a:lnTo>
                <a:lnTo>
                  <a:pt x="22263" y="1003300"/>
                </a:lnTo>
                <a:lnTo>
                  <a:pt x="74688" y="936116"/>
                </a:lnTo>
                <a:lnTo>
                  <a:pt x="48901" y="930899"/>
                </a:lnTo>
                <a:lnTo>
                  <a:pt x="47434" y="942594"/>
                </a:lnTo>
                <a:lnTo>
                  <a:pt x="22225" y="939419"/>
                </a:lnTo>
                <a:lnTo>
                  <a:pt x="23929" y="925846"/>
                </a:lnTo>
                <a:close/>
              </a:path>
            </a:pathLst>
          </a:custGeom>
          <a:solidFill>
            <a:srgbClr val="E9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52400" y="1352550"/>
            <a:ext cx="8915400" cy="4133850"/>
          </a:xfrm>
          <a:custGeom>
            <a:avLst/>
            <a:gdLst/>
            <a:ahLst/>
            <a:cxnLst/>
            <a:rect l="l" t="t" r="r" b="b"/>
            <a:pathLst>
              <a:path w="8915400" h="4133850">
                <a:moveTo>
                  <a:pt x="0" y="4133850"/>
                </a:moveTo>
                <a:lnTo>
                  <a:pt x="8915400" y="4133850"/>
                </a:lnTo>
                <a:lnTo>
                  <a:pt x="8915400" y="0"/>
                </a:lnTo>
                <a:lnTo>
                  <a:pt x="0" y="0"/>
                </a:lnTo>
                <a:lnTo>
                  <a:pt x="0" y="41338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393979" y="2578100"/>
            <a:ext cx="1786229" cy="1003300"/>
          </a:xfrm>
          <a:custGeom>
            <a:avLst/>
            <a:gdLst/>
            <a:ahLst/>
            <a:cxnLst/>
            <a:rect l="l" t="t" r="r" b="b"/>
            <a:pathLst>
              <a:path w="1786229" h="1003300">
                <a:moveTo>
                  <a:pt x="1786229" y="428625"/>
                </a:moveTo>
                <a:lnTo>
                  <a:pt x="1785594" y="397383"/>
                </a:lnTo>
                <a:lnTo>
                  <a:pt x="1784578" y="366013"/>
                </a:lnTo>
                <a:lnTo>
                  <a:pt x="1783689" y="334645"/>
                </a:lnTo>
                <a:lnTo>
                  <a:pt x="1783181" y="303149"/>
                </a:lnTo>
                <a:lnTo>
                  <a:pt x="1782927" y="271652"/>
                </a:lnTo>
                <a:lnTo>
                  <a:pt x="1781784" y="241553"/>
                </a:lnTo>
                <a:lnTo>
                  <a:pt x="1780006" y="212725"/>
                </a:lnTo>
                <a:lnTo>
                  <a:pt x="1777339" y="185165"/>
                </a:lnTo>
                <a:lnTo>
                  <a:pt x="1773783" y="158876"/>
                </a:lnTo>
                <a:lnTo>
                  <a:pt x="1769211" y="134238"/>
                </a:lnTo>
                <a:lnTo>
                  <a:pt x="1763496" y="111251"/>
                </a:lnTo>
                <a:lnTo>
                  <a:pt x="1756638" y="89915"/>
                </a:lnTo>
                <a:lnTo>
                  <a:pt x="1748510" y="70358"/>
                </a:lnTo>
                <a:lnTo>
                  <a:pt x="1739112" y="53212"/>
                </a:lnTo>
                <a:lnTo>
                  <a:pt x="1733651" y="45085"/>
                </a:lnTo>
                <a:lnTo>
                  <a:pt x="1727682" y="37464"/>
                </a:lnTo>
                <a:lnTo>
                  <a:pt x="1721586" y="30861"/>
                </a:lnTo>
                <a:lnTo>
                  <a:pt x="1714855" y="24384"/>
                </a:lnTo>
                <a:lnTo>
                  <a:pt x="1707743" y="18923"/>
                </a:lnTo>
                <a:lnTo>
                  <a:pt x="1700123" y="13842"/>
                </a:lnTo>
                <a:lnTo>
                  <a:pt x="1691995" y="9651"/>
                </a:lnTo>
                <a:lnTo>
                  <a:pt x="1683740" y="6223"/>
                </a:lnTo>
                <a:lnTo>
                  <a:pt x="1674723" y="3428"/>
                </a:lnTo>
                <a:lnTo>
                  <a:pt x="1665579" y="1524"/>
                </a:lnTo>
                <a:lnTo>
                  <a:pt x="1655927" y="380"/>
                </a:lnTo>
                <a:lnTo>
                  <a:pt x="1647164" y="0"/>
                </a:lnTo>
                <a:lnTo>
                  <a:pt x="1646021" y="25400"/>
                </a:lnTo>
                <a:lnTo>
                  <a:pt x="1654911" y="25780"/>
                </a:lnTo>
                <a:lnTo>
                  <a:pt x="1662404" y="26797"/>
                </a:lnTo>
                <a:lnTo>
                  <a:pt x="1675866" y="30352"/>
                </a:lnTo>
                <a:lnTo>
                  <a:pt x="1688058" y="36322"/>
                </a:lnTo>
                <a:lnTo>
                  <a:pt x="1699107" y="44450"/>
                </a:lnTo>
                <a:lnTo>
                  <a:pt x="1709013" y="54737"/>
                </a:lnTo>
                <a:lnTo>
                  <a:pt x="1717903" y="67183"/>
                </a:lnTo>
                <a:lnTo>
                  <a:pt x="1726158" y="82550"/>
                </a:lnTo>
                <a:lnTo>
                  <a:pt x="1733270" y="99695"/>
                </a:lnTo>
                <a:lnTo>
                  <a:pt x="1739366" y="118999"/>
                </a:lnTo>
                <a:lnTo>
                  <a:pt x="1744573" y="140335"/>
                </a:lnTo>
                <a:lnTo>
                  <a:pt x="1748891" y="163575"/>
                </a:lnTo>
                <a:lnTo>
                  <a:pt x="1752193" y="188467"/>
                </a:lnTo>
                <a:lnTo>
                  <a:pt x="1754733" y="215011"/>
                </a:lnTo>
                <a:lnTo>
                  <a:pt x="1756511" y="243204"/>
                </a:lnTo>
                <a:lnTo>
                  <a:pt x="1757527" y="272669"/>
                </a:lnTo>
                <a:lnTo>
                  <a:pt x="1757781" y="303275"/>
                </a:lnTo>
                <a:lnTo>
                  <a:pt x="1758289" y="335025"/>
                </a:lnTo>
                <a:lnTo>
                  <a:pt x="1759178" y="366775"/>
                </a:lnTo>
                <a:lnTo>
                  <a:pt x="1760321" y="398272"/>
                </a:lnTo>
                <a:lnTo>
                  <a:pt x="1760829" y="429133"/>
                </a:lnTo>
                <a:lnTo>
                  <a:pt x="1758543" y="488569"/>
                </a:lnTo>
                <a:lnTo>
                  <a:pt x="1752066" y="530225"/>
                </a:lnTo>
                <a:lnTo>
                  <a:pt x="1739874" y="569467"/>
                </a:lnTo>
                <a:lnTo>
                  <a:pt x="1720189" y="605409"/>
                </a:lnTo>
                <a:lnTo>
                  <a:pt x="1691487" y="638048"/>
                </a:lnTo>
                <a:lnTo>
                  <a:pt x="1651609" y="667512"/>
                </a:lnTo>
                <a:lnTo>
                  <a:pt x="1617954" y="685164"/>
                </a:lnTo>
                <a:lnTo>
                  <a:pt x="1577949" y="700786"/>
                </a:lnTo>
                <a:lnTo>
                  <a:pt x="1543278" y="710946"/>
                </a:lnTo>
                <a:lnTo>
                  <a:pt x="1502257" y="719582"/>
                </a:lnTo>
                <a:lnTo>
                  <a:pt x="1454505" y="726186"/>
                </a:lnTo>
                <a:lnTo>
                  <a:pt x="1419326" y="729614"/>
                </a:lnTo>
                <a:lnTo>
                  <a:pt x="1361922" y="733551"/>
                </a:lnTo>
                <a:lnTo>
                  <a:pt x="1321028" y="735329"/>
                </a:lnTo>
                <a:lnTo>
                  <a:pt x="1278229" y="736473"/>
                </a:lnTo>
                <a:lnTo>
                  <a:pt x="1233779" y="737235"/>
                </a:lnTo>
                <a:lnTo>
                  <a:pt x="1140688" y="737235"/>
                </a:lnTo>
                <a:lnTo>
                  <a:pt x="1092428" y="736600"/>
                </a:lnTo>
                <a:lnTo>
                  <a:pt x="1043406" y="735838"/>
                </a:lnTo>
                <a:lnTo>
                  <a:pt x="993622" y="734695"/>
                </a:lnTo>
                <a:lnTo>
                  <a:pt x="893038" y="731901"/>
                </a:lnTo>
                <a:lnTo>
                  <a:pt x="792645" y="728852"/>
                </a:lnTo>
                <a:lnTo>
                  <a:pt x="742835" y="727328"/>
                </a:lnTo>
                <a:lnTo>
                  <a:pt x="693737" y="726059"/>
                </a:lnTo>
                <a:lnTo>
                  <a:pt x="645363" y="724662"/>
                </a:lnTo>
                <a:lnTo>
                  <a:pt x="598043" y="723646"/>
                </a:lnTo>
                <a:lnTo>
                  <a:pt x="551967" y="722884"/>
                </a:lnTo>
                <a:lnTo>
                  <a:pt x="507225" y="722376"/>
                </a:lnTo>
                <a:lnTo>
                  <a:pt x="464273" y="722122"/>
                </a:lnTo>
                <a:lnTo>
                  <a:pt x="422960" y="722502"/>
                </a:lnTo>
                <a:lnTo>
                  <a:pt x="383768" y="723391"/>
                </a:lnTo>
                <a:lnTo>
                  <a:pt x="346811" y="724662"/>
                </a:lnTo>
                <a:lnTo>
                  <a:pt x="312267" y="726566"/>
                </a:lnTo>
                <a:lnTo>
                  <a:pt x="280339" y="729234"/>
                </a:lnTo>
                <a:lnTo>
                  <a:pt x="251129" y="732536"/>
                </a:lnTo>
                <a:lnTo>
                  <a:pt x="224853" y="736726"/>
                </a:lnTo>
                <a:lnTo>
                  <a:pt x="201549" y="741679"/>
                </a:lnTo>
                <a:lnTo>
                  <a:pt x="160248" y="753237"/>
                </a:lnTo>
                <a:lnTo>
                  <a:pt x="125806" y="767079"/>
                </a:lnTo>
                <a:lnTo>
                  <a:pt x="97624" y="782827"/>
                </a:lnTo>
                <a:lnTo>
                  <a:pt x="75158" y="800353"/>
                </a:lnTo>
                <a:lnTo>
                  <a:pt x="57721" y="819403"/>
                </a:lnTo>
                <a:lnTo>
                  <a:pt x="44792" y="839470"/>
                </a:lnTo>
                <a:lnTo>
                  <a:pt x="35877" y="860044"/>
                </a:lnTo>
                <a:lnTo>
                  <a:pt x="28244" y="891032"/>
                </a:lnTo>
                <a:lnTo>
                  <a:pt x="25844" y="910589"/>
                </a:lnTo>
                <a:lnTo>
                  <a:pt x="23929" y="925846"/>
                </a:lnTo>
                <a:lnTo>
                  <a:pt x="22225" y="939419"/>
                </a:lnTo>
                <a:lnTo>
                  <a:pt x="47434" y="942594"/>
                </a:lnTo>
                <a:lnTo>
                  <a:pt x="48901" y="930899"/>
                </a:lnTo>
                <a:lnTo>
                  <a:pt x="51066" y="913638"/>
                </a:lnTo>
                <a:lnTo>
                  <a:pt x="53238" y="895476"/>
                </a:lnTo>
                <a:lnTo>
                  <a:pt x="54775" y="886840"/>
                </a:lnTo>
                <a:lnTo>
                  <a:pt x="62928" y="860678"/>
                </a:lnTo>
                <a:lnTo>
                  <a:pt x="77292" y="835660"/>
                </a:lnTo>
                <a:lnTo>
                  <a:pt x="100672" y="811911"/>
                </a:lnTo>
                <a:lnTo>
                  <a:pt x="122643" y="797178"/>
                </a:lnTo>
                <a:lnTo>
                  <a:pt x="151041" y="783716"/>
                </a:lnTo>
                <a:lnTo>
                  <a:pt x="186258" y="771778"/>
                </a:lnTo>
                <a:lnTo>
                  <a:pt x="229247" y="761746"/>
                </a:lnTo>
                <a:lnTo>
                  <a:pt x="254215" y="757809"/>
                </a:lnTo>
                <a:lnTo>
                  <a:pt x="282536" y="754507"/>
                </a:lnTo>
                <a:lnTo>
                  <a:pt x="313855" y="751966"/>
                </a:lnTo>
                <a:lnTo>
                  <a:pt x="347891" y="750062"/>
                </a:lnTo>
                <a:lnTo>
                  <a:pt x="384263" y="748664"/>
                </a:lnTo>
                <a:lnTo>
                  <a:pt x="423189" y="747902"/>
                </a:lnTo>
                <a:lnTo>
                  <a:pt x="464172" y="747522"/>
                </a:lnTo>
                <a:lnTo>
                  <a:pt x="506945" y="747776"/>
                </a:lnTo>
                <a:lnTo>
                  <a:pt x="551548" y="748284"/>
                </a:lnTo>
                <a:lnTo>
                  <a:pt x="597484" y="749046"/>
                </a:lnTo>
                <a:lnTo>
                  <a:pt x="644652" y="750062"/>
                </a:lnTo>
                <a:lnTo>
                  <a:pt x="693051" y="751332"/>
                </a:lnTo>
                <a:lnTo>
                  <a:pt x="742061" y="752728"/>
                </a:lnTo>
                <a:lnTo>
                  <a:pt x="791883" y="754252"/>
                </a:lnTo>
                <a:lnTo>
                  <a:pt x="892403" y="757301"/>
                </a:lnTo>
                <a:lnTo>
                  <a:pt x="992987" y="760095"/>
                </a:lnTo>
                <a:lnTo>
                  <a:pt x="1042898" y="761238"/>
                </a:lnTo>
                <a:lnTo>
                  <a:pt x="1092174" y="762000"/>
                </a:lnTo>
                <a:lnTo>
                  <a:pt x="1140561" y="762635"/>
                </a:lnTo>
                <a:lnTo>
                  <a:pt x="1234160" y="762635"/>
                </a:lnTo>
                <a:lnTo>
                  <a:pt x="1278991" y="761873"/>
                </a:lnTo>
                <a:lnTo>
                  <a:pt x="1322171" y="760729"/>
                </a:lnTo>
                <a:lnTo>
                  <a:pt x="1363573" y="758951"/>
                </a:lnTo>
                <a:lnTo>
                  <a:pt x="1402816" y="756412"/>
                </a:lnTo>
                <a:lnTo>
                  <a:pt x="1439900" y="753237"/>
                </a:lnTo>
                <a:lnTo>
                  <a:pt x="1474698" y="749300"/>
                </a:lnTo>
                <a:lnTo>
                  <a:pt x="1506829" y="744474"/>
                </a:lnTo>
                <a:lnTo>
                  <a:pt x="1536293" y="738759"/>
                </a:lnTo>
                <a:lnTo>
                  <a:pt x="1586585" y="724662"/>
                </a:lnTo>
                <a:lnTo>
                  <a:pt x="1629257" y="707898"/>
                </a:lnTo>
                <a:lnTo>
                  <a:pt x="1665452" y="688848"/>
                </a:lnTo>
                <a:lnTo>
                  <a:pt x="1696059" y="667512"/>
                </a:lnTo>
                <a:lnTo>
                  <a:pt x="1721205" y="644144"/>
                </a:lnTo>
                <a:lnTo>
                  <a:pt x="1741525" y="618998"/>
                </a:lnTo>
                <a:lnTo>
                  <a:pt x="1757273" y="592327"/>
                </a:lnTo>
                <a:lnTo>
                  <a:pt x="1768830" y="564261"/>
                </a:lnTo>
                <a:lnTo>
                  <a:pt x="1777085" y="535304"/>
                </a:lnTo>
                <a:lnTo>
                  <a:pt x="1782292" y="505460"/>
                </a:lnTo>
                <a:lnTo>
                  <a:pt x="1785848" y="459613"/>
                </a:lnTo>
                <a:lnTo>
                  <a:pt x="1786229" y="428625"/>
                </a:lnTo>
                <a:close/>
              </a:path>
              <a:path w="1786229" h="1003300">
                <a:moveTo>
                  <a:pt x="23929" y="925846"/>
                </a:moveTo>
                <a:lnTo>
                  <a:pt x="0" y="921003"/>
                </a:lnTo>
                <a:lnTo>
                  <a:pt x="22263" y="1003300"/>
                </a:lnTo>
                <a:lnTo>
                  <a:pt x="74688" y="936116"/>
                </a:lnTo>
                <a:lnTo>
                  <a:pt x="48901" y="930899"/>
                </a:lnTo>
                <a:lnTo>
                  <a:pt x="47434" y="942594"/>
                </a:lnTo>
                <a:lnTo>
                  <a:pt x="22225" y="939419"/>
                </a:lnTo>
                <a:lnTo>
                  <a:pt x="23929" y="925846"/>
                </a:lnTo>
                <a:close/>
              </a:path>
            </a:pathLst>
          </a:custGeom>
          <a:solidFill>
            <a:srgbClr val="E9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388614" y="611502"/>
            <a:ext cx="2442076" cy="532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85"/>
              </a:lnSpc>
              <a:spcBef>
                <a:spcPts val="209"/>
              </a:spcBef>
            </a:pP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s</a:t>
            </a:r>
            <a:r>
              <a:rPr dirty="0" smtClean="0" sz="4000" spc="9">
                <a:solidFill>
                  <a:srgbClr val="4FFFFF"/>
                </a:solidFill>
                <a:latin typeface="Arial"/>
                <a:cs typeface="Arial"/>
              </a:rPr>
              <a:t>t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ack</a:t>
            </a:r>
            <a:r>
              <a:rPr dirty="0" smtClean="0" sz="4000" spc="-62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walk</a:t>
            </a:r>
            <a:endParaRPr sz="4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52400" y="1352550"/>
            <a:ext cx="8915400" cy="4133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9">
              <a:lnSpc>
                <a:spcPct val="95825"/>
              </a:lnSpc>
              <a:spcBef>
                <a:spcPts val="320"/>
              </a:spcBef>
            </a:pPr>
            <a:r>
              <a:rPr dirty="0" smtClean="0" sz="1400" spc="0" b="1">
                <a:solidFill>
                  <a:srgbClr val="FF8000"/>
                </a:solidFill>
                <a:latin typeface="Courier New"/>
                <a:cs typeface="Courier New"/>
              </a:rPr>
              <a:t>03E580</a:t>
            </a:r>
            <a:r>
              <a:rPr dirty="0" smtClean="0" sz="1400" spc="-25" b="1">
                <a:solidFill>
                  <a:srgbClr val="FF80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|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4FFFFF"/>
                </a:solidFill>
                <a:latin typeface="Courier New"/>
                <a:cs typeface="Courier New"/>
              </a:rPr>
              <a:t>0003E620</a:t>
            </a:r>
            <a:r>
              <a:rPr dirty="0" smtClean="0" sz="1400" spc="-29" b="1">
                <a:solidFill>
                  <a:srgbClr val="4F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00002CA0</a:t>
            </a:r>
            <a:r>
              <a:rPr dirty="0" smtClean="0" sz="1400" spc="-2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0003E620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0003E620</a:t>
            </a:r>
            <a:r>
              <a:rPr dirty="0" smtClean="0" sz="1400" spc="820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4" b="1">
                <a:solidFill>
                  <a:srgbClr val="F99716"/>
                </a:solidFill>
                <a:latin typeface="Arial"/>
                <a:cs typeface="Arial"/>
              </a:rPr>
              <a:t>l</a:t>
            </a:r>
            <a:r>
              <a:rPr dirty="0" smtClean="0" sz="1400" spc="4" b="1">
                <a:solidFill>
                  <a:srgbClr val="F99716"/>
                </a:solidFill>
                <a:latin typeface="Arial"/>
                <a:cs typeface="Arial"/>
              </a:rPr>
              <a:t>i</a:t>
            </a:r>
            <a:r>
              <a:rPr dirty="0" smtClean="0" sz="1400" spc="-4" b="1">
                <a:solidFill>
                  <a:srgbClr val="F99716"/>
                </a:solidFill>
                <a:latin typeface="Arial"/>
                <a:cs typeface="Arial"/>
              </a:rPr>
              <a:t>n</a:t>
            </a:r>
            <a:r>
              <a:rPr dirty="0" smtClean="0" sz="1400" spc="0" b="1">
                <a:solidFill>
                  <a:srgbClr val="F99716"/>
                </a:solidFill>
                <a:latin typeface="Arial"/>
                <a:cs typeface="Arial"/>
              </a:rPr>
              <a:t>k</a:t>
            </a:r>
            <a:r>
              <a:rPr dirty="0" smtClean="0" sz="1400" spc="-25" b="1">
                <a:solidFill>
                  <a:srgbClr val="F99716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99716"/>
                </a:solidFill>
                <a:latin typeface="Wingdings"/>
                <a:cs typeface="Wingdings"/>
              </a:rPr>
              <a:t></a:t>
            </a:r>
            <a:endParaRPr sz="1400">
              <a:latin typeface="Wingdings"/>
              <a:cs typeface="Wingdings"/>
            </a:endParaRPr>
          </a:p>
          <a:p>
            <a:pPr marL="91439">
              <a:lnSpc>
                <a:spcPts val="1680"/>
              </a:lnSpc>
              <a:spcBef>
                <a:spcPts val="84"/>
              </a:spcBef>
            </a:pP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5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90</a:t>
            </a:r>
            <a:r>
              <a:rPr dirty="0" smtClean="0" baseline="4203" sz="21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|</a:t>
            </a:r>
            <a:r>
              <a:rPr dirty="0" smtClean="0" baseline="4203" sz="21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99CC00"/>
                </a:solidFill>
                <a:latin typeface="Courier New"/>
                <a:cs typeface="Courier New"/>
              </a:rPr>
              <a:t>000060BC</a:t>
            </a:r>
            <a:r>
              <a:rPr dirty="0" smtClean="0" baseline="4203" sz="2100" spc="-2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00000000</a:t>
            </a:r>
            <a:r>
              <a:rPr dirty="0" smtClean="0" baseline="4203" sz="2100" spc="-2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00000000</a:t>
            </a:r>
            <a:r>
              <a:rPr dirty="0" smtClean="0" baseline="4203" sz="21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00000000</a:t>
            </a:r>
            <a:r>
              <a:rPr dirty="0" smtClean="0" baseline="4203" sz="2100" spc="820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141" sz="2100" spc="4" b="1">
                <a:solidFill>
                  <a:srgbClr val="99CC00"/>
                </a:solidFill>
                <a:latin typeface="Arial"/>
                <a:cs typeface="Arial"/>
              </a:rPr>
              <a:t>r</a:t>
            </a:r>
            <a:r>
              <a:rPr dirty="0" smtClean="0" baseline="4141" sz="2100" spc="0" b="1">
                <a:solidFill>
                  <a:srgbClr val="99CC00"/>
                </a:solidFill>
                <a:latin typeface="Arial"/>
                <a:cs typeface="Arial"/>
              </a:rPr>
              <a:t>et</a:t>
            </a:r>
            <a:r>
              <a:rPr dirty="0" smtClean="0" baseline="4141" sz="2100" spc="-4" b="1">
                <a:solidFill>
                  <a:srgbClr val="99CC00"/>
                </a:solidFill>
                <a:latin typeface="Arial"/>
                <a:cs typeface="Arial"/>
              </a:rPr>
              <a:t>u</a:t>
            </a:r>
            <a:r>
              <a:rPr dirty="0" smtClean="0" baseline="4141" sz="2100" spc="4" b="1">
                <a:solidFill>
                  <a:srgbClr val="99CC00"/>
                </a:solidFill>
                <a:latin typeface="Arial"/>
                <a:cs typeface="Arial"/>
              </a:rPr>
              <a:t>r</a:t>
            </a:r>
            <a:r>
              <a:rPr dirty="0" smtClean="0" baseline="4141" sz="2100" spc="0" b="1">
                <a:solidFill>
                  <a:srgbClr val="99CC00"/>
                </a:solidFill>
                <a:latin typeface="Arial"/>
                <a:cs typeface="Arial"/>
              </a:rPr>
              <a:t>n</a:t>
            </a:r>
            <a:r>
              <a:rPr dirty="0" smtClean="0" baseline="4141" sz="2100" spc="0" b="1">
                <a:solidFill>
                  <a:srgbClr val="99CC00"/>
                </a:solidFill>
                <a:latin typeface="Arial"/>
                <a:cs typeface="Arial"/>
              </a:rPr>
              <a:t> </a:t>
            </a:r>
            <a:r>
              <a:rPr dirty="0" smtClean="0" baseline="4141" sz="2100" spc="34" b="1">
                <a:solidFill>
                  <a:srgbClr val="99CC00"/>
                </a:solidFill>
                <a:latin typeface="Arial"/>
                <a:cs typeface="Arial"/>
              </a:rPr>
              <a:t> </a:t>
            </a:r>
            <a:r>
              <a:rPr dirty="0" smtClean="0" baseline="4203" sz="2100" spc="0" b="1">
                <a:solidFill>
                  <a:srgbClr val="58B4BA"/>
                </a:solidFill>
                <a:latin typeface="Courier New"/>
                <a:cs typeface="Courier New"/>
              </a:rPr>
              <a:t>=</a:t>
            </a:r>
            <a:r>
              <a:rPr dirty="0" smtClean="0" baseline="4203" sz="2100" spc="-14" b="1">
                <a:solidFill>
                  <a:srgbClr val="58B4BA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58B4BA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58B4BA"/>
                </a:solidFill>
                <a:latin typeface="Courier New"/>
                <a:cs typeface="Courier New"/>
              </a:rPr>
              <a:t>x</a:t>
            </a:r>
            <a:r>
              <a:rPr dirty="0" smtClean="0" baseline="4203" sz="2100" spc="0" b="1">
                <a:solidFill>
                  <a:srgbClr val="58B4BA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58B4BA"/>
                </a:solidFill>
                <a:latin typeface="Courier New"/>
                <a:cs typeface="Courier New"/>
              </a:rPr>
              <a:t>6</a:t>
            </a:r>
            <a:r>
              <a:rPr dirty="0" smtClean="0" baseline="4203" sz="2100" spc="0" b="1">
                <a:solidFill>
                  <a:srgbClr val="58B4BA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58B4BA"/>
                </a:solidFill>
                <a:latin typeface="Courier New"/>
                <a:cs typeface="Courier New"/>
              </a:rPr>
              <a:t>b</a:t>
            </a:r>
            <a:r>
              <a:rPr dirty="0" smtClean="0" baseline="4203" sz="2100" spc="0" b="1">
                <a:solidFill>
                  <a:srgbClr val="58B4BA"/>
                </a:solidFill>
                <a:latin typeface="Courier New"/>
                <a:cs typeface="Courier New"/>
              </a:rPr>
              <a:t>c</a:t>
            </a:r>
            <a:endParaRPr sz="14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</a:pP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5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A0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|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sz="1400" spc="80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Upd_SimEmitterPart</a:t>
            </a:r>
            <a:r>
              <a:rPr dirty="0" smtClean="0" sz="1400" spc="-19" b="1">
                <a:solidFill>
                  <a:srgbClr val="58B4BA"/>
                </a:solidFill>
                <a:latin typeface="Courier New"/>
                <a:cs typeface="Courier New"/>
              </a:rPr>
              <a:t>i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cles</a:t>
            </a:r>
            <a:endParaRPr sz="14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  <a:spcBef>
                <a:spcPts val="95"/>
              </a:spcBef>
            </a:pPr>
            <a:r>
              <a:rPr dirty="0" smtClean="0" sz="1400" spc="0" b="1">
                <a:solidFill>
                  <a:srgbClr val="E9FFFF"/>
                </a:solidFill>
                <a:latin typeface="Courier New"/>
                <a:cs typeface="Courier New"/>
              </a:rPr>
              <a:t>.</a:t>
            </a:r>
            <a:r>
              <a:rPr dirty="0" smtClean="0" sz="1400" spc="-4" b="1">
                <a:solidFill>
                  <a:srgbClr val="E9FFFF"/>
                </a:solidFill>
                <a:latin typeface="Courier New"/>
                <a:cs typeface="Courier New"/>
              </a:rPr>
              <a:t>.</a:t>
            </a:r>
            <a:r>
              <a:rPr dirty="0" smtClean="0" sz="1400" spc="0" b="1">
                <a:solidFill>
                  <a:srgbClr val="E9FFFF"/>
                </a:solidFill>
                <a:latin typeface="Courier New"/>
                <a:cs typeface="Courier New"/>
              </a:rPr>
              <a:t>.</a:t>
            </a:r>
            <a:r>
              <a:rPr dirty="0" smtClean="0" sz="1400" spc="0" b="1">
                <a:solidFill>
                  <a:srgbClr val="E9FFFF"/>
                </a:solidFill>
                <a:latin typeface="Courier New"/>
                <a:cs typeface="Courier New"/>
              </a:rPr>
              <a:t>                                          </a:t>
            </a:r>
            <a:r>
              <a:rPr dirty="0" smtClean="0" sz="1400" spc="709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58B4BA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6</a:t>
            </a:r>
            <a:r>
              <a:rPr dirty="0" smtClean="0" sz="1400" spc="-4" b="1">
                <a:solidFill>
                  <a:srgbClr val="58B4BA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B8</a:t>
            </a:r>
            <a:r>
              <a:rPr dirty="0" smtClean="0" sz="1400" spc="-14" b="1">
                <a:solidFill>
                  <a:srgbClr val="58B4BA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b</a:t>
            </a:r>
            <a:r>
              <a:rPr dirty="0" smtClean="0" sz="1400" spc="-4" b="1">
                <a:solidFill>
                  <a:srgbClr val="58B4BA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sl</a:t>
            </a:r>
            <a:r>
              <a:rPr dirty="0" smtClean="0" sz="1400" spc="-14" b="1">
                <a:solidFill>
                  <a:srgbClr val="58B4BA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r</a:t>
            </a:r>
            <a:r>
              <a:rPr dirty="0" smtClean="0" sz="1400" spc="-4" b="1">
                <a:solidFill>
                  <a:srgbClr val="58B4BA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58B4BA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,</a:t>
            </a:r>
            <a:r>
              <a:rPr dirty="0" smtClean="0" sz="1400" spc="-25" b="1">
                <a:solidFill>
                  <a:srgbClr val="58B4BA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U</a:t>
            </a:r>
            <a:r>
              <a:rPr dirty="0" smtClean="0" sz="1400" spc="-4" b="1">
                <a:solidFill>
                  <a:srgbClr val="58B4BA"/>
                </a:solidFill>
                <a:latin typeface="Courier New"/>
                <a:cs typeface="Courier New"/>
              </a:rPr>
              <a:t>p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d</a:t>
            </a:r>
            <a:r>
              <a:rPr dirty="0" smtClean="0" sz="1400" spc="-4" b="1">
                <a:solidFill>
                  <a:srgbClr val="58B4BA"/>
                </a:solidFill>
                <a:latin typeface="Courier New"/>
                <a:cs typeface="Courier New"/>
              </a:rPr>
              <a:t>_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S</a:t>
            </a:r>
            <a:r>
              <a:rPr dirty="0" smtClean="0" sz="1400" spc="-4" b="1">
                <a:solidFill>
                  <a:srgbClr val="58B4BA"/>
                </a:solidFill>
                <a:latin typeface="Courier New"/>
                <a:cs typeface="Courier New"/>
              </a:rPr>
              <a:t>i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m</a:t>
            </a:r>
            <a:r>
              <a:rPr dirty="0" smtClean="0" sz="1400" spc="-4" b="1">
                <a:solidFill>
                  <a:srgbClr val="58B4BA"/>
                </a:solidFill>
                <a:latin typeface="Courier New"/>
                <a:cs typeface="Courier New"/>
              </a:rPr>
              <a:t>B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a</a:t>
            </a:r>
            <a:r>
              <a:rPr dirty="0" smtClean="0" sz="1400" spc="-4" b="1">
                <a:solidFill>
                  <a:srgbClr val="58B4BA"/>
                </a:solidFill>
                <a:latin typeface="Courier New"/>
                <a:cs typeface="Courier New"/>
              </a:rPr>
              <a:t>t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ch</a:t>
            </a:r>
            <a:endParaRPr sz="1400">
              <a:latin typeface="Courier New"/>
              <a:cs typeface="Courier New"/>
            </a:endParaRPr>
          </a:p>
          <a:p>
            <a:pPr marL="91439">
              <a:lnSpc>
                <a:spcPct val="95825"/>
              </a:lnSpc>
              <a:spcBef>
                <a:spcPts val="1664"/>
              </a:spcBef>
            </a:pPr>
            <a:r>
              <a:rPr dirty="0" smtClean="0" sz="1400" spc="0" b="1">
                <a:solidFill>
                  <a:srgbClr val="FF8000"/>
                </a:solidFill>
                <a:latin typeface="Courier New"/>
                <a:cs typeface="Courier New"/>
              </a:rPr>
              <a:t>03E620</a:t>
            </a:r>
            <a:r>
              <a:rPr dirty="0" smtClean="0" sz="1400" spc="-25" b="1">
                <a:solidFill>
                  <a:srgbClr val="FF80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|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4FFFFF"/>
                </a:solidFill>
                <a:latin typeface="Courier New"/>
                <a:cs typeface="Courier New"/>
              </a:rPr>
              <a:t>0003E7A0</a:t>
            </a:r>
            <a:r>
              <a:rPr dirty="0" smtClean="0" sz="1400" spc="-29" b="1">
                <a:solidFill>
                  <a:srgbClr val="4F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00002E20</a:t>
            </a:r>
            <a:r>
              <a:rPr dirty="0" smtClean="0" sz="1400" spc="-2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0003E7A0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0003E7A0</a:t>
            </a:r>
            <a:r>
              <a:rPr dirty="0" smtClean="0" sz="1400" spc="820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4" b="1">
                <a:solidFill>
                  <a:srgbClr val="F99716"/>
                </a:solidFill>
                <a:latin typeface="Arial"/>
                <a:cs typeface="Arial"/>
              </a:rPr>
              <a:t>l</a:t>
            </a:r>
            <a:r>
              <a:rPr dirty="0" smtClean="0" sz="1400" spc="4" b="1">
                <a:solidFill>
                  <a:srgbClr val="F99716"/>
                </a:solidFill>
                <a:latin typeface="Arial"/>
                <a:cs typeface="Arial"/>
              </a:rPr>
              <a:t>i</a:t>
            </a:r>
            <a:r>
              <a:rPr dirty="0" smtClean="0" sz="1400" spc="-4" b="1">
                <a:solidFill>
                  <a:srgbClr val="F99716"/>
                </a:solidFill>
                <a:latin typeface="Arial"/>
                <a:cs typeface="Arial"/>
              </a:rPr>
              <a:t>n</a:t>
            </a:r>
            <a:r>
              <a:rPr dirty="0" smtClean="0" sz="1400" spc="0" b="1">
                <a:solidFill>
                  <a:srgbClr val="F99716"/>
                </a:solidFill>
                <a:latin typeface="Arial"/>
                <a:cs typeface="Arial"/>
              </a:rPr>
              <a:t>k</a:t>
            </a:r>
            <a:r>
              <a:rPr dirty="0" smtClean="0" sz="1400" spc="-25" b="1">
                <a:solidFill>
                  <a:srgbClr val="F99716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99716"/>
                </a:solidFill>
                <a:latin typeface="Wingdings"/>
                <a:cs typeface="Wingdings"/>
              </a:rPr>
              <a:t></a:t>
            </a:r>
            <a:endParaRPr sz="1400">
              <a:latin typeface="Wingdings"/>
              <a:cs typeface="Wingdings"/>
            </a:endParaRPr>
          </a:p>
          <a:p>
            <a:pPr marL="91439">
              <a:lnSpc>
                <a:spcPts val="1680"/>
              </a:lnSpc>
              <a:spcBef>
                <a:spcPts val="84"/>
              </a:spcBef>
            </a:pP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6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30</a:t>
            </a:r>
            <a:r>
              <a:rPr dirty="0" smtClean="0" baseline="4203" sz="21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|</a:t>
            </a:r>
            <a:r>
              <a:rPr dirty="0" smtClean="0" baseline="4203" sz="21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99CC00"/>
                </a:solidFill>
                <a:latin typeface="Courier New"/>
                <a:cs typeface="Courier New"/>
              </a:rPr>
              <a:t>0000CC98</a:t>
            </a:r>
            <a:r>
              <a:rPr dirty="0" smtClean="0" baseline="4203" sz="2100" spc="-2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00000000</a:t>
            </a:r>
            <a:r>
              <a:rPr dirty="0" smtClean="0" baseline="4203" sz="2100" spc="-2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00000000</a:t>
            </a:r>
            <a:r>
              <a:rPr dirty="0" smtClean="0" baseline="4203" sz="21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00000000</a:t>
            </a:r>
            <a:r>
              <a:rPr dirty="0" smtClean="0" baseline="4203" sz="2100" spc="820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141" sz="2100" spc="4" b="1">
                <a:solidFill>
                  <a:srgbClr val="99CC00"/>
                </a:solidFill>
                <a:latin typeface="Arial"/>
                <a:cs typeface="Arial"/>
              </a:rPr>
              <a:t>r</a:t>
            </a:r>
            <a:r>
              <a:rPr dirty="0" smtClean="0" baseline="4141" sz="2100" spc="0" b="1">
                <a:solidFill>
                  <a:srgbClr val="99CC00"/>
                </a:solidFill>
                <a:latin typeface="Arial"/>
                <a:cs typeface="Arial"/>
              </a:rPr>
              <a:t>et</a:t>
            </a:r>
            <a:r>
              <a:rPr dirty="0" smtClean="0" baseline="4141" sz="2100" spc="-4" b="1">
                <a:solidFill>
                  <a:srgbClr val="99CC00"/>
                </a:solidFill>
                <a:latin typeface="Arial"/>
                <a:cs typeface="Arial"/>
              </a:rPr>
              <a:t>u</a:t>
            </a:r>
            <a:r>
              <a:rPr dirty="0" smtClean="0" baseline="4141" sz="2100" spc="4" b="1">
                <a:solidFill>
                  <a:srgbClr val="99CC00"/>
                </a:solidFill>
                <a:latin typeface="Arial"/>
                <a:cs typeface="Arial"/>
              </a:rPr>
              <a:t>r</a:t>
            </a:r>
            <a:r>
              <a:rPr dirty="0" smtClean="0" baseline="4141" sz="2100" spc="0" b="1">
                <a:solidFill>
                  <a:srgbClr val="99CC00"/>
                </a:solidFill>
                <a:latin typeface="Arial"/>
                <a:cs typeface="Arial"/>
              </a:rPr>
              <a:t>n</a:t>
            </a:r>
            <a:r>
              <a:rPr dirty="0" smtClean="0" baseline="4141" sz="2100" spc="0" b="1">
                <a:solidFill>
                  <a:srgbClr val="99CC00"/>
                </a:solidFill>
                <a:latin typeface="Arial"/>
                <a:cs typeface="Arial"/>
              </a:rPr>
              <a:t> </a:t>
            </a:r>
            <a:r>
              <a:rPr dirty="0" smtClean="0" baseline="4141" sz="2100" spc="34" b="1">
                <a:solidFill>
                  <a:srgbClr val="99CC00"/>
                </a:solidFill>
                <a:latin typeface="Arial"/>
                <a:cs typeface="Arial"/>
              </a:rPr>
              <a:t> </a:t>
            </a:r>
            <a:r>
              <a:rPr dirty="0" smtClean="0" baseline="4203" sz="2100" spc="0" b="1">
                <a:solidFill>
                  <a:srgbClr val="58B4BA"/>
                </a:solidFill>
                <a:latin typeface="Courier New"/>
                <a:cs typeface="Courier New"/>
              </a:rPr>
              <a:t>=</a:t>
            </a:r>
            <a:r>
              <a:rPr dirty="0" smtClean="0" baseline="4203" sz="2100" spc="-14" b="1">
                <a:solidFill>
                  <a:srgbClr val="58B4BA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58B4BA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58B4BA"/>
                </a:solidFill>
                <a:latin typeface="Courier New"/>
                <a:cs typeface="Courier New"/>
              </a:rPr>
              <a:t>x</a:t>
            </a:r>
            <a:r>
              <a:rPr dirty="0" smtClean="0" baseline="4203" sz="2100" spc="0" b="1">
                <a:solidFill>
                  <a:srgbClr val="58B4BA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58B4BA"/>
                </a:solidFill>
                <a:latin typeface="Courier New"/>
                <a:cs typeface="Courier New"/>
              </a:rPr>
              <a:t>c</a:t>
            </a:r>
            <a:r>
              <a:rPr dirty="0" smtClean="0" baseline="4203" sz="2100" spc="0" b="1">
                <a:solidFill>
                  <a:srgbClr val="58B4BA"/>
                </a:solidFill>
                <a:latin typeface="Courier New"/>
                <a:cs typeface="Courier New"/>
              </a:rPr>
              <a:t>c</a:t>
            </a:r>
            <a:r>
              <a:rPr dirty="0" smtClean="0" baseline="4203" sz="2100" spc="-4" b="1">
                <a:solidFill>
                  <a:srgbClr val="58B4BA"/>
                </a:solidFill>
                <a:latin typeface="Courier New"/>
                <a:cs typeface="Courier New"/>
              </a:rPr>
              <a:t>9</a:t>
            </a:r>
            <a:r>
              <a:rPr dirty="0" smtClean="0" baseline="4203" sz="2100" spc="0" b="1">
                <a:solidFill>
                  <a:srgbClr val="58B4BA"/>
                </a:solidFill>
                <a:latin typeface="Courier New"/>
                <a:cs typeface="Courier New"/>
              </a:rPr>
              <a:t>8</a:t>
            </a:r>
            <a:endParaRPr sz="14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</a:pP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6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40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|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1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4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5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D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1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sz="1400" spc="80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Upd_SimStep</a:t>
            </a:r>
            <a:endParaRPr sz="14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  <a:spcBef>
                <a:spcPts val="95"/>
              </a:spcBef>
            </a:pPr>
            <a:r>
              <a:rPr dirty="0" smtClean="0" sz="1400" spc="0" b="1">
                <a:solidFill>
                  <a:srgbClr val="E9FFFF"/>
                </a:solidFill>
                <a:latin typeface="Courier New"/>
                <a:cs typeface="Courier New"/>
              </a:rPr>
              <a:t>.</a:t>
            </a:r>
            <a:r>
              <a:rPr dirty="0" smtClean="0" sz="1400" spc="-4" b="1">
                <a:solidFill>
                  <a:srgbClr val="E9FFFF"/>
                </a:solidFill>
                <a:latin typeface="Courier New"/>
                <a:cs typeface="Courier New"/>
              </a:rPr>
              <a:t>.</a:t>
            </a:r>
            <a:r>
              <a:rPr dirty="0" smtClean="0" sz="1400" spc="0" b="1">
                <a:solidFill>
                  <a:srgbClr val="E9FFFF"/>
                </a:solidFill>
                <a:latin typeface="Courier New"/>
                <a:cs typeface="Courier New"/>
              </a:rPr>
              <a:t>.</a:t>
            </a:r>
            <a:r>
              <a:rPr dirty="0" smtClean="0" sz="1400" spc="0" b="1">
                <a:solidFill>
                  <a:srgbClr val="E9FFFF"/>
                </a:solidFill>
                <a:latin typeface="Courier New"/>
                <a:cs typeface="Courier New"/>
              </a:rPr>
              <a:t>                                          </a:t>
            </a:r>
            <a:r>
              <a:rPr dirty="0" smtClean="0" sz="1400" spc="709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58B4BA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C</a:t>
            </a:r>
            <a:r>
              <a:rPr dirty="0" smtClean="0" sz="1400" spc="-4" b="1">
                <a:solidFill>
                  <a:srgbClr val="58B4BA"/>
                </a:solidFill>
                <a:latin typeface="Courier New"/>
                <a:cs typeface="Courier New"/>
              </a:rPr>
              <a:t>C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94</a:t>
            </a:r>
            <a:r>
              <a:rPr dirty="0" smtClean="0" sz="1400" spc="-14" b="1">
                <a:solidFill>
                  <a:srgbClr val="58B4BA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b</a:t>
            </a:r>
            <a:r>
              <a:rPr dirty="0" smtClean="0" sz="1400" spc="-4" b="1">
                <a:solidFill>
                  <a:srgbClr val="58B4BA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sl</a:t>
            </a:r>
            <a:r>
              <a:rPr dirty="0" smtClean="0" sz="1400" spc="-14" b="1">
                <a:solidFill>
                  <a:srgbClr val="58B4BA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r</a:t>
            </a:r>
            <a:r>
              <a:rPr dirty="0" smtClean="0" sz="1400" spc="-4" b="1">
                <a:solidFill>
                  <a:srgbClr val="58B4BA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58B4BA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,</a:t>
            </a:r>
            <a:r>
              <a:rPr dirty="0" smtClean="0" sz="1400" spc="-4" b="1">
                <a:solidFill>
                  <a:srgbClr val="58B4BA"/>
                </a:solidFill>
                <a:latin typeface="Courier New"/>
                <a:cs typeface="Courier New"/>
              </a:rPr>
              <a:t>U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p</a:t>
            </a:r>
            <a:r>
              <a:rPr dirty="0" smtClean="0" sz="1400" spc="-4" b="1">
                <a:solidFill>
                  <a:srgbClr val="58B4BA"/>
                </a:solidFill>
                <a:latin typeface="Courier New"/>
                <a:cs typeface="Courier New"/>
              </a:rPr>
              <a:t>d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_</a:t>
            </a:r>
            <a:r>
              <a:rPr dirty="0" smtClean="0" sz="1400" spc="-4" b="1">
                <a:solidFill>
                  <a:srgbClr val="58B4BA"/>
                </a:solidFill>
                <a:latin typeface="Courier New"/>
                <a:cs typeface="Courier New"/>
              </a:rPr>
              <a:t>S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i</a:t>
            </a:r>
            <a:r>
              <a:rPr dirty="0" smtClean="0" sz="1400" spc="-4" b="1">
                <a:solidFill>
                  <a:srgbClr val="58B4BA"/>
                </a:solidFill>
                <a:latin typeface="Courier New"/>
                <a:cs typeface="Courier New"/>
              </a:rPr>
              <a:t>m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P</a:t>
            </a:r>
            <a:r>
              <a:rPr dirty="0" smtClean="0" sz="1400" spc="-4" b="1">
                <a:solidFill>
                  <a:srgbClr val="58B4BA"/>
                </a:solidFill>
                <a:latin typeface="Courier New"/>
                <a:cs typeface="Courier New"/>
              </a:rPr>
              <a:t>a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r</a:t>
            </a:r>
            <a:r>
              <a:rPr dirty="0" smtClean="0" sz="1400" spc="-4" b="1">
                <a:solidFill>
                  <a:srgbClr val="58B4BA"/>
                </a:solidFill>
                <a:latin typeface="Courier New"/>
                <a:cs typeface="Courier New"/>
              </a:rPr>
              <a:t>t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i</a:t>
            </a:r>
            <a:r>
              <a:rPr dirty="0" smtClean="0" sz="1400" spc="-4" b="1">
                <a:solidFill>
                  <a:srgbClr val="58B4BA"/>
                </a:solidFill>
                <a:latin typeface="Courier New"/>
                <a:cs typeface="Courier New"/>
              </a:rPr>
              <a:t>c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l</a:t>
            </a:r>
            <a:r>
              <a:rPr dirty="0" smtClean="0" sz="1400" spc="-4" b="1">
                <a:solidFill>
                  <a:srgbClr val="58B4BA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s</a:t>
            </a:r>
            <a:endParaRPr sz="1400">
              <a:latin typeface="Courier New"/>
              <a:cs typeface="Courier New"/>
            </a:endParaRPr>
          </a:p>
          <a:p>
            <a:pPr marL="91439">
              <a:lnSpc>
                <a:spcPct val="95825"/>
              </a:lnSpc>
              <a:spcBef>
                <a:spcPts val="1664"/>
              </a:spcBef>
            </a:pPr>
            <a:r>
              <a:rPr dirty="0" smtClean="0" sz="1400" spc="-4" b="1">
                <a:solidFill>
                  <a:srgbClr val="FF8000"/>
                </a:solidFill>
                <a:latin typeface="Courier New"/>
                <a:cs typeface="Courier New"/>
              </a:rPr>
              <a:t>03E7A</a:t>
            </a:r>
            <a:r>
              <a:rPr dirty="0" smtClean="0" sz="1400" spc="0" b="1">
                <a:solidFill>
                  <a:srgbClr val="FF800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25" b="1">
                <a:solidFill>
                  <a:srgbClr val="FF80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|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8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D0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2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F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50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8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D0</a:t>
            </a:r>
            <a:r>
              <a:rPr dirty="0" smtClean="0" sz="1400" spc="-1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8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D0</a:t>
            </a:r>
            <a:r>
              <a:rPr dirty="0" smtClean="0" sz="1400" spc="80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4" b="1">
                <a:solidFill>
                  <a:srgbClr val="808080"/>
                </a:solidFill>
                <a:latin typeface="Arial"/>
                <a:cs typeface="Arial"/>
              </a:rPr>
              <a:t>l</a:t>
            </a:r>
            <a:r>
              <a:rPr dirty="0" smtClean="0" sz="1400" spc="4" b="1">
                <a:solidFill>
                  <a:srgbClr val="808080"/>
                </a:solidFill>
                <a:latin typeface="Arial"/>
                <a:cs typeface="Arial"/>
              </a:rPr>
              <a:t>i</a:t>
            </a:r>
            <a:r>
              <a:rPr dirty="0" smtClean="0" sz="1400" spc="-4" b="1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dirty="0" smtClean="0" sz="1400" spc="0" b="1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dirty="0" smtClean="0" sz="1400" spc="-29" b="1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808080"/>
                </a:solidFill>
                <a:latin typeface="Wingdings"/>
                <a:cs typeface="Wingdings"/>
              </a:rPr>
              <a:t></a:t>
            </a:r>
            <a:endParaRPr sz="1400">
              <a:latin typeface="Wingdings"/>
              <a:cs typeface="Wingdings"/>
            </a:endParaRPr>
          </a:p>
          <a:p>
            <a:pPr marL="91439">
              <a:lnSpc>
                <a:spcPts val="1680"/>
              </a:lnSpc>
              <a:spcBef>
                <a:spcPts val="84"/>
              </a:spcBef>
            </a:pP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7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B0</a:t>
            </a:r>
            <a:r>
              <a:rPr dirty="0" smtClean="0" baseline="4203" sz="21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|</a:t>
            </a:r>
            <a:r>
              <a:rPr dirty="0" smtClean="0" baseline="4203" sz="21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1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7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64</a:t>
            </a:r>
            <a:r>
              <a:rPr dirty="0" smtClean="0" baseline="4203" sz="21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baseline="4203" sz="21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baseline="4203" sz="21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baseline="4203" sz="2100" spc="80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141" sz="2100" spc="4" b="1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dirty="0" smtClean="0" baseline="4141" sz="2100" spc="0" b="1">
                <a:solidFill>
                  <a:srgbClr val="808080"/>
                </a:solidFill>
                <a:latin typeface="Arial"/>
                <a:cs typeface="Arial"/>
              </a:rPr>
              <a:t>et</a:t>
            </a:r>
            <a:r>
              <a:rPr dirty="0" smtClean="0" baseline="4141" sz="2100" spc="-4" b="1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dirty="0" smtClean="0" baseline="4141" sz="2100" spc="4" b="1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dirty="0" smtClean="0" baseline="4141" sz="2100" spc="0" b="1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dirty="0" smtClean="0" baseline="4141" sz="2100" spc="0" b="1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mtClean="0" baseline="4141" sz="2100" spc="34" b="1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=</a:t>
            </a:r>
            <a:r>
              <a:rPr dirty="0" smtClean="0" baseline="4203" sz="21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x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1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7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6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4</a:t>
            </a:r>
            <a:endParaRPr sz="14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</a:pP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7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C0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|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4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2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4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sz="1400" spc="80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Upd_RunProcessList</a:t>
            </a:r>
            <a:endParaRPr sz="14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  <a:spcBef>
                <a:spcPts val="95"/>
              </a:spcBef>
            </a:pP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.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.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.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                                          </a:t>
            </a:r>
            <a:r>
              <a:rPr dirty="0" smtClean="0" sz="1400" spc="720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1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7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6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b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sl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,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U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p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d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_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S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i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m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S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t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ep</a:t>
            </a:r>
            <a:endParaRPr sz="1400">
              <a:latin typeface="Courier New"/>
              <a:cs typeface="Courier New"/>
            </a:endParaRPr>
          </a:p>
          <a:p>
            <a:pPr marL="91439">
              <a:lnSpc>
                <a:spcPct val="95825"/>
              </a:lnSpc>
              <a:spcBef>
                <a:spcPts val="1662"/>
              </a:spcBef>
            </a:pP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8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D0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|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9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10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2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F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90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9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10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9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10</a:t>
            </a:r>
            <a:r>
              <a:rPr dirty="0" smtClean="0" sz="1400" spc="80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4" b="1">
                <a:solidFill>
                  <a:srgbClr val="808080"/>
                </a:solidFill>
                <a:latin typeface="Arial"/>
                <a:cs typeface="Arial"/>
              </a:rPr>
              <a:t>l</a:t>
            </a:r>
            <a:r>
              <a:rPr dirty="0" smtClean="0" sz="1400" spc="4" b="1">
                <a:solidFill>
                  <a:srgbClr val="808080"/>
                </a:solidFill>
                <a:latin typeface="Arial"/>
                <a:cs typeface="Arial"/>
              </a:rPr>
              <a:t>i</a:t>
            </a:r>
            <a:r>
              <a:rPr dirty="0" smtClean="0" sz="1400" spc="-4" b="1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dirty="0" smtClean="0" sz="1400" spc="0" b="1">
                <a:solidFill>
                  <a:srgbClr val="808080"/>
                </a:solidFill>
                <a:latin typeface="Arial"/>
                <a:cs typeface="Arial"/>
              </a:rPr>
              <a:t>k</a:t>
            </a:r>
            <a:r>
              <a:rPr dirty="0" smtClean="0" sz="1400" spc="-25" b="1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808080"/>
                </a:solidFill>
                <a:latin typeface="Wingdings"/>
                <a:cs typeface="Wingdings"/>
              </a:rPr>
              <a:t></a:t>
            </a:r>
            <a:endParaRPr sz="1400">
              <a:latin typeface="Wingdings"/>
              <a:cs typeface="Wingdings"/>
            </a:endParaRPr>
          </a:p>
          <a:p>
            <a:pPr marL="91439">
              <a:lnSpc>
                <a:spcPts val="1685"/>
              </a:lnSpc>
              <a:spcBef>
                <a:spcPts val="84"/>
              </a:spcBef>
            </a:pP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8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E0</a:t>
            </a:r>
            <a:r>
              <a:rPr dirty="0" smtClean="0" baseline="4203" sz="21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|</a:t>
            </a:r>
            <a:r>
              <a:rPr dirty="0" smtClean="0" baseline="4203" sz="21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6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18</a:t>
            </a:r>
            <a:r>
              <a:rPr dirty="0" smtClean="0" baseline="4203" sz="21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baseline="4203" sz="21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baseline="4203" sz="2100" spc="-1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baseline="4203" sz="2100" spc="80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141" sz="2100" spc="4" b="1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dirty="0" smtClean="0" baseline="4141" sz="2100" spc="0" b="1">
                <a:solidFill>
                  <a:srgbClr val="808080"/>
                </a:solidFill>
                <a:latin typeface="Arial"/>
                <a:cs typeface="Arial"/>
              </a:rPr>
              <a:t>et</a:t>
            </a:r>
            <a:r>
              <a:rPr dirty="0" smtClean="0" baseline="4141" sz="2100" spc="-9" b="1">
                <a:solidFill>
                  <a:srgbClr val="808080"/>
                </a:solidFill>
                <a:latin typeface="Arial"/>
                <a:cs typeface="Arial"/>
              </a:rPr>
              <a:t>u</a:t>
            </a:r>
            <a:r>
              <a:rPr dirty="0" smtClean="0" baseline="4141" sz="2100" spc="4" b="1">
                <a:solidFill>
                  <a:srgbClr val="808080"/>
                </a:solidFill>
                <a:latin typeface="Arial"/>
                <a:cs typeface="Arial"/>
              </a:rPr>
              <a:t>r</a:t>
            </a:r>
            <a:r>
              <a:rPr dirty="0" smtClean="0" baseline="4141" sz="2100" spc="0" b="1">
                <a:solidFill>
                  <a:srgbClr val="808080"/>
                </a:solidFill>
                <a:latin typeface="Arial"/>
                <a:cs typeface="Arial"/>
              </a:rPr>
              <a:t>n</a:t>
            </a:r>
            <a:r>
              <a:rPr dirty="0" smtClean="0" baseline="4141" sz="2100" spc="0" b="1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mtClean="0" baseline="4141" sz="2100" spc="39" b="1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=</a:t>
            </a:r>
            <a:r>
              <a:rPr dirty="0" smtClean="0" baseline="4203" sz="21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x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6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1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8</a:t>
            </a:r>
            <a:endParaRPr sz="14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</a:pP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8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F0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|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4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5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7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C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80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D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A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D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D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AD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5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9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80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5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6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5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28</a:t>
            </a:r>
            <a:r>
              <a:rPr dirty="0" smtClean="0" sz="1400" spc="80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JobMain</a:t>
            </a:r>
            <a:endParaRPr sz="14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  <a:spcBef>
                <a:spcPts val="95"/>
              </a:spcBef>
            </a:pP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.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.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.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                                          </a:t>
            </a:r>
            <a:r>
              <a:rPr dirty="0" smtClean="0" sz="1400" spc="70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6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14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b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sl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,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U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p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d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_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u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n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P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o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c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s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s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L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i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st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457200" y="1828798"/>
            <a:ext cx="8229600" cy="4913376"/>
          </a:xfrm>
          <a:custGeom>
            <a:avLst/>
            <a:gdLst/>
            <a:ahLst/>
            <a:cxnLst/>
            <a:rect l="l" t="t" r="r" b="b"/>
            <a:pathLst>
              <a:path w="8229600" h="4913376">
                <a:moveTo>
                  <a:pt x="0" y="4913376"/>
                </a:moveTo>
                <a:lnTo>
                  <a:pt x="8229600" y="4913376"/>
                </a:lnTo>
                <a:lnTo>
                  <a:pt x="8229600" y="0"/>
                </a:lnTo>
                <a:lnTo>
                  <a:pt x="0" y="0"/>
                </a:lnTo>
                <a:lnTo>
                  <a:pt x="0" y="49133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457200" y="3048000"/>
            <a:ext cx="8229600" cy="1219200"/>
          </a:xfrm>
          <a:custGeom>
            <a:avLst/>
            <a:gdLst/>
            <a:ahLst/>
            <a:cxnLst/>
            <a:rect l="l" t="t" r="r" b="b"/>
            <a:pathLst>
              <a:path w="8229600" h="1219200">
                <a:moveTo>
                  <a:pt x="0" y="1219200"/>
                </a:moveTo>
                <a:lnTo>
                  <a:pt x="8229600" y="1219200"/>
                </a:lnTo>
                <a:lnTo>
                  <a:pt x="8229600" y="0"/>
                </a:lnTo>
                <a:lnTo>
                  <a:pt x="0" y="0"/>
                </a:lnTo>
                <a:lnTo>
                  <a:pt x="0" y="1219200"/>
                </a:lnTo>
                <a:close/>
              </a:path>
            </a:pathLst>
          </a:custGeom>
          <a:ln w="381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78840" y="589080"/>
            <a:ext cx="3651963" cy="11020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144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job</a:t>
            </a:r>
            <a:r>
              <a:rPr dirty="0" smtClean="0" sz="4400" spc="-4">
                <a:solidFill>
                  <a:srgbClr val="4FFFFF"/>
                </a:solidFill>
                <a:latin typeface="Arial"/>
                <a:cs typeface="Arial"/>
              </a:rPr>
              <a:t>-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manager</a:t>
            </a:r>
            <a:endParaRPr sz="4400">
              <a:latin typeface="Arial"/>
              <a:cs typeface="Arial"/>
            </a:endParaRPr>
          </a:p>
          <a:p>
            <a:pPr marL="12700" marR="83941">
              <a:lnSpc>
                <a:spcPct val="95825"/>
              </a:lnSpc>
              <a:spcBef>
                <a:spcPts val="587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sy</a:t>
            </a:r>
            <a:r>
              <a:rPr dirty="0" smtClean="0" sz="2800" spc="-6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wai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g: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74235" y="589080"/>
            <a:ext cx="3373276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jo</a:t>
            </a:r>
            <a:r>
              <a:rPr dirty="0" smtClean="0" sz="4400" spc="-9">
                <a:solidFill>
                  <a:srgbClr val="4FFFFF"/>
                </a:solidFill>
                <a:latin typeface="Arial"/>
                <a:cs typeface="Arial"/>
              </a:rPr>
              <a:t>b</a:t>
            </a:r>
            <a:r>
              <a:rPr dirty="0" smtClean="0" sz="4400" spc="-4">
                <a:solidFill>
                  <a:srgbClr val="4FFFFF"/>
                </a:solidFill>
                <a:latin typeface="Arial"/>
                <a:cs typeface="Arial"/>
              </a:rPr>
              <a:t>-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triggering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310685"/>
            <a:ext cx="202946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0" y="1828798"/>
            <a:ext cx="8229600" cy="12192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94401"/>
              </a:lnSpc>
              <a:spcBef>
                <a:spcPts val="434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while(1)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94401"/>
              </a:lnSpc>
              <a:spcBef>
                <a:spcPts val="430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408431">
              <a:lnSpc>
                <a:spcPct val="94401"/>
              </a:lnSpc>
              <a:spcBef>
                <a:spcPts val="430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d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m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in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r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i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g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b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f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f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r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d</a:t>
            </a:r>
            <a:r>
              <a:rPr dirty="0" smtClean="0" sz="1400" spc="-3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f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om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P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P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endParaRPr sz="1400">
              <a:latin typeface="Courier New"/>
              <a:cs typeface="Courier New"/>
            </a:endParaRPr>
          </a:p>
          <a:p>
            <a:pPr marL="408431">
              <a:lnSpc>
                <a:spcPct val="94401"/>
              </a:lnSpc>
              <a:spcBef>
                <a:spcPts val="430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y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nc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d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m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3048000"/>
            <a:ext cx="8229600" cy="1219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00"/>
              </a:lnSpc>
              <a:spcBef>
                <a:spcPts val="17"/>
              </a:spcBef>
            </a:pPr>
            <a:endParaRPr sz="900"/>
          </a:p>
          <a:p>
            <a:pPr marL="408431">
              <a:lnSpc>
                <a:spcPct val="94401"/>
              </a:lnSpc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if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(ring_buffer_start</a:t>
            </a:r>
            <a:r>
              <a:rPr dirty="0" smtClean="0" sz="1400" spc="-5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!=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ring_buffer_end)</a:t>
            </a:r>
            <a:endParaRPr sz="1400">
              <a:latin typeface="Courier New"/>
              <a:cs typeface="Courier New"/>
            </a:endParaRPr>
          </a:p>
          <a:p>
            <a:pPr marL="408431">
              <a:lnSpc>
                <a:spcPct val="94401"/>
              </a:lnSpc>
              <a:spcBef>
                <a:spcPts val="430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622096">
              <a:lnSpc>
                <a:spcPct val="94401"/>
              </a:lnSpc>
              <a:spcBef>
                <a:spcPts val="430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b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k;</a:t>
            </a:r>
            <a:r>
              <a:rPr dirty="0" smtClean="0" sz="1400" spc="80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4FFFFF"/>
                </a:solidFill>
                <a:latin typeface="Courier New"/>
                <a:cs typeface="Courier New"/>
              </a:rPr>
              <a:t>//</a:t>
            </a:r>
            <a:r>
              <a:rPr dirty="0" smtClean="0" sz="1400" spc="0" b="1">
                <a:solidFill>
                  <a:srgbClr val="4F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-4" b="1">
                <a:solidFill>
                  <a:srgbClr val="4FFFFF"/>
                </a:solidFill>
                <a:latin typeface="Courier New"/>
                <a:cs typeface="Courier New"/>
              </a:rPr>
              <a:t>w</a:t>
            </a:r>
            <a:r>
              <a:rPr dirty="0" smtClean="0" sz="1400" spc="0" b="1">
                <a:solidFill>
                  <a:srgbClr val="4FFFFF"/>
                </a:solidFill>
                <a:latin typeface="Courier New"/>
                <a:cs typeface="Courier New"/>
              </a:rPr>
              <a:t>e</a:t>
            </a:r>
            <a:r>
              <a:rPr dirty="0" smtClean="0" sz="1400" spc="-14" b="1">
                <a:solidFill>
                  <a:srgbClr val="4F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4FFFFF"/>
                </a:solidFill>
                <a:latin typeface="Courier New"/>
                <a:cs typeface="Courier New"/>
              </a:rPr>
              <a:t>h</a:t>
            </a:r>
            <a:r>
              <a:rPr dirty="0" smtClean="0" sz="1400" spc="-4" b="1">
                <a:solidFill>
                  <a:srgbClr val="4FFFFF"/>
                </a:solidFill>
                <a:latin typeface="Courier New"/>
                <a:cs typeface="Courier New"/>
              </a:rPr>
              <a:t>a</a:t>
            </a:r>
            <a:r>
              <a:rPr dirty="0" smtClean="0" sz="1400" spc="0" b="1">
                <a:solidFill>
                  <a:srgbClr val="4FFFFF"/>
                </a:solidFill>
                <a:latin typeface="Courier New"/>
                <a:cs typeface="Courier New"/>
              </a:rPr>
              <a:t>ve</a:t>
            </a:r>
            <a:r>
              <a:rPr dirty="0" smtClean="0" sz="1400" spc="-14" b="1">
                <a:solidFill>
                  <a:srgbClr val="4F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4FFFFF"/>
                </a:solidFill>
                <a:latin typeface="Courier New"/>
                <a:cs typeface="Courier New"/>
              </a:rPr>
              <a:t>n</a:t>
            </a:r>
            <a:r>
              <a:rPr dirty="0" smtClean="0" sz="1400" spc="-4" b="1">
                <a:solidFill>
                  <a:srgbClr val="4FFFFF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4FFFFF"/>
                </a:solidFill>
                <a:latin typeface="Courier New"/>
                <a:cs typeface="Courier New"/>
              </a:rPr>
              <a:t>w</a:t>
            </a:r>
            <a:r>
              <a:rPr dirty="0" smtClean="0" sz="1400" spc="-14" b="1">
                <a:solidFill>
                  <a:srgbClr val="4F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4FFFFF"/>
                </a:solidFill>
                <a:latin typeface="Courier New"/>
                <a:cs typeface="Courier New"/>
              </a:rPr>
              <a:t>j</a:t>
            </a:r>
            <a:r>
              <a:rPr dirty="0" smtClean="0" sz="1400" spc="-4" b="1">
                <a:solidFill>
                  <a:srgbClr val="4FFFFF"/>
                </a:solidFill>
                <a:latin typeface="Courier New"/>
                <a:cs typeface="Courier New"/>
              </a:rPr>
              <a:t>o</a:t>
            </a:r>
            <a:r>
              <a:rPr dirty="0" smtClean="0" sz="1400" spc="0" b="1">
                <a:solidFill>
                  <a:srgbClr val="4FFFFF"/>
                </a:solidFill>
                <a:latin typeface="Courier New"/>
                <a:cs typeface="Courier New"/>
              </a:rPr>
              <a:t>b</a:t>
            </a:r>
            <a:endParaRPr sz="1400">
              <a:latin typeface="Courier New"/>
              <a:cs typeface="Courier New"/>
            </a:endParaRPr>
          </a:p>
          <a:p>
            <a:pPr marL="408431">
              <a:lnSpc>
                <a:spcPct val="94401"/>
              </a:lnSpc>
              <a:spcBef>
                <a:spcPts val="430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7200" y="4267200"/>
            <a:ext cx="8229600" cy="24749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200"/>
              </a:lnSpc>
              <a:spcBef>
                <a:spcPts val="88"/>
              </a:spcBef>
            </a:pPr>
            <a:endParaRPr sz="1200"/>
          </a:p>
          <a:p>
            <a:pPr marL="408431">
              <a:lnSpc>
                <a:spcPct val="95825"/>
              </a:lnSpc>
            </a:pP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delay();</a:t>
            </a:r>
            <a:r>
              <a:rPr dirty="0" smtClean="0" sz="1400" spc="8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Arial"/>
                <a:cs typeface="Arial"/>
              </a:rPr>
              <a:t>←</a:t>
            </a:r>
            <a:r>
              <a:rPr dirty="0" smtClean="0" sz="1400" spc="0" b="1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Arial"/>
                <a:cs typeface="Arial"/>
              </a:rPr>
              <a:t>s</a:t>
            </a:r>
            <a:r>
              <a:rPr dirty="0" smtClean="0" sz="1400" spc="-4" b="1">
                <a:solidFill>
                  <a:srgbClr val="808080"/>
                </a:solidFill>
                <a:latin typeface="Arial"/>
                <a:cs typeface="Arial"/>
              </a:rPr>
              <a:t>p</a:t>
            </a:r>
            <a:r>
              <a:rPr dirty="0" smtClean="0" sz="1400" spc="4" b="1">
                <a:solidFill>
                  <a:srgbClr val="808080"/>
                </a:solidFill>
                <a:latin typeface="Arial"/>
                <a:cs typeface="Arial"/>
              </a:rPr>
              <a:t>i</a:t>
            </a:r>
            <a:r>
              <a:rPr dirty="0" smtClean="0" sz="1400" spc="0" b="1">
                <a:solidFill>
                  <a:srgbClr val="808080"/>
                </a:solidFill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  <a:p>
            <a:pPr marL="91440">
              <a:lnSpc>
                <a:spcPct val="94401"/>
              </a:lnSpc>
              <a:spcBef>
                <a:spcPts val="395"/>
              </a:spcBef>
            </a:pP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94401"/>
              </a:lnSpc>
              <a:spcBef>
                <a:spcPts val="2446"/>
              </a:spcBef>
            </a:pP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//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g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ab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j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o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b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at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i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n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g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_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b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u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f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f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_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s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t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a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rt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94401"/>
              </a:lnSpc>
              <a:spcBef>
                <a:spcPts val="2448"/>
              </a:spcBef>
            </a:pP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ring_buffer_start</a:t>
            </a:r>
            <a:r>
              <a:rPr dirty="0" smtClean="0" sz="1400" spc="-6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=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((ring_buffer_start</a:t>
            </a:r>
            <a:r>
              <a:rPr dirty="0" smtClean="0" sz="1400" spc="-5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+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1)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&amp;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ring_buffer_size_mask);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94401"/>
              </a:lnSpc>
              <a:spcBef>
                <a:spcPts val="430"/>
              </a:spcBef>
            </a:pP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d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m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a</a:t>
            </a:r>
            <a:r>
              <a:rPr dirty="0" smtClean="0" sz="1400" spc="-25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o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u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t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i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n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g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_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b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u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f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f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_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s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t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a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t</a:t>
            </a:r>
            <a:r>
              <a:rPr dirty="0" smtClean="0" sz="1400" spc="-3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to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P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P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U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94401"/>
              </a:lnSpc>
              <a:spcBef>
                <a:spcPts val="2446"/>
              </a:spcBef>
            </a:pP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//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p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o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c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s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s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j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o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b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409790" y="1511300"/>
            <a:ext cx="1786293" cy="1003300"/>
          </a:xfrm>
          <a:custGeom>
            <a:avLst/>
            <a:gdLst/>
            <a:ahLst/>
            <a:cxnLst/>
            <a:rect l="l" t="t" r="r" b="b"/>
            <a:pathLst>
              <a:path w="1786293" h="1003300">
                <a:moveTo>
                  <a:pt x="48901" y="930899"/>
                </a:moveTo>
                <a:lnTo>
                  <a:pt x="51066" y="913638"/>
                </a:lnTo>
                <a:lnTo>
                  <a:pt x="53212" y="895603"/>
                </a:lnTo>
                <a:lnTo>
                  <a:pt x="54902" y="886713"/>
                </a:lnTo>
                <a:lnTo>
                  <a:pt x="62877" y="860678"/>
                </a:lnTo>
                <a:lnTo>
                  <a:pt x="77241" y="835787"/>
                </a:lnTo>
                <a:lnTo>
                  <a:pt x="100634" y="811911"/>
                </a:lnTo>
                <a:lnTo>
                  <a:pt x="122745" y="797178"/>
                </a:lnTo>
                <a:lnTo>
                  <a:pt x="151028" y="783716"/>
                </a:lnTo>
                <a:lnTo>
                  <a:pt x="186359" y="771778"/>
                </a:lnTo>
                <a:lnTo>
                  <a:pt x="229336" y="761746"/>
                </a:lnTo>
                <a:lnTo>
                  <a:pt x="254317" y="757809"/>
                </a:lnTo>
                <a:lnTo>
                  <a:pt x="282625" y="754507"/>
                </a:lnTo>
                <a:lnTo>
                  <a:pt x="313944" y="751966"/>
                </a:lnTo>
                <a:lnTo>
                  <a:pt x="347980" y="750062"/>
                </a:lnTo>
                <a:lnTo>
                  <a:pt x="384365" y="748664"/>
                </a:lnTo>
                <a:lnTo>
                  <a:pt x="423290" y="747902"/>
                </a:lnTo>
                <a:lnTo>
                  <a:pt x="464261" y="747522"/>
                </a:lnTo>
                <a:lnTo>
                  <a:pt x="507047" y="747776"/>
                </a:lnTo>
                <a:lnTo>
                  <a:pt x="551637" y="748284"/>
                </a:lnTo>
                <a:lnTo>
                  <a:pt x="597573" y="749046"/>
                </a:lnTo>
                <a:lnTo>
                  <a:pt x="644753" y="750062"/>
                </a:lnTo>
                <a:lnTo>
                  <a:pt x="693140" y="751332"/>
                </a:lnTo>
                <a:lnTo>
                  <a:pt x="742149" y="752728"/>
                </a:lnTo>
                <a:lnTo>
                  <a:pt x="791971" y="754252"/>
                </a:lnTo>
                <a:lnTo>
                  <a:pt x="892467" y="757301"/>
                </a:lnTo>
                <a:lnTo>
                  <a:pt x="993178" y="760095"/>
                </a:lnTo>
                <a:lnTo>
                  <a:pt x="1043089" y="761238"/>
                </a:lnTo>
                <a:lnTo>
                  <a:pt x="1092238" y="762000"/>
                </a:lnTo>
                <a:lnTo>
                  <a:pt x="1140625" y="762635"/>
                </a:lnTo>
                <a:lnTo>
                  <a:pt x="1234224" y="762635"/>
                </a:lnTo>
                <a:lnTo>
                  <a:pt x="1279055" y="761873"/>
                </a:lnTo>
                <a:lnTo>
                  <a:pt x="1322235" y="760729"/>
                </a:lnTo>
                <a:lnTo>
                  <a:pt x="1363637" y="758951"/>
                </a:lnTo>
                <a:lnTo>
                  <a:pt x="1402880" y="756412"/>
                </a:lnTo>
                <a:lnTo>
                  <a:pt x="1439964" y="753237"/>
                </a:lnTo>
                <a:lnTo>
                  <a:pt x="1474762" y="749300"/>
                </a:lnTo>
                <a:lnTo>
                  <a:pt x="1506893" y="744474"/>
                </a:lnTo>
                <a:lnTo>
                  <a:pt x="1536357" y="738759"/>
                </a:lnTo>
                <a:lnTo>
                  <a:pt x="1586649" y="724662"/>
                </a:lnTo>
                <a:lnTo>
                  <a:pt x="1629321" y="707898"/>
                </a:lnTo>
                <a:lnTo>
                  <a:pt x="1665516" y="688848"/>
                </a:lnTo>
                <a:lnTo>
                  <a:pt x="1696250" y="667512"/>
                </a:lnTo>
                <a:lnTo>
                  <a:pt x="1721396" y="644144"/>
                </a:lnTo>
                <a:lnTo>
                  <a:pt x="1741716" y="618998"/>
                </a:lnTo>
                <a:lnTo>
                  <a:pt x="1757337" y="592327"/>
                </a:lnTo>
                <a:lnTo>
                  <a:pt x="1769021" y="564261"/>
                </a:lnTo>
                <a:lnTo>
                  <a:pt x="1777149" y="535304"/>
                </a:lnTo>
                <a:lnTo>
                  <a:pt x="1782356" y="505460"/>
                </a:lnTo>
                <a:lnTo>
                  <a:pt x="1785912" y="459613"/>
                </a:lnTo>
                <a:lnTo>
                  <a:pt x="1786293" y="428625"/>
                </a:lnTo>
                <a:lnTo>
                  <a:pt x="1785785" y="397383"/>
                </a:lnTo>
                <a:lnTo>
                  <a:pt x="1784642" y="366013"/>
                </a:lnTo>
                <a:lnTo>
                  <a:pt x="1783753" y="334645"/>
                </a:lnTo>
                <a:lnTo>
                  <a:pt x="1783245" y="303149"/>
                </a:lnTo>
                <a:lnTo>
                  <a:pt x="1782991" y="271652"/>
                </a:lnTo>
                <a:lnTo>
                  <a:pt x="1781975" y="241553"/>
                </a:lnTo>
                <a:lnTo>
                  <a:pt x="1780070" y="212725"/>
                </a:lnTo>
                <a:lnTo>
                  <a:pt x="1777403" y="185165"/>
                </a:lnTo>
                <a:lnTo>
                  <a:pt x="1773974" y="158876"/>
                </a:lnTo>
                <a:lnTo>
                  <a:pt x="1769275" y="134238"/>
                </a:lnTo>
                <a:lnTo>
                  <a:pt x="1763687" y="111251"/>
                </a:lnTo>
                <a:lnTo>
                  <a:pt x="1756829" y="89915"/>
                </a:lnTo>
                <a:lnTo>
                  <a:pt x="1748574" y="70358"/>
                </a:lnTo>
                <a:lnTo>
                  <a:pt x="1739176" y="53212"/>
                </a:lnTo>
                <a:lnTo>
                  <a:pt x="1733715" y="45085"/>
                </a:lnTo>
                <a:lnTo>
                  <a:pt x="1727873" y="37464"/>
                </a:lnTo>
                <a:lnTo>
                  <a:pt x="1721650" y="30861"/>
                </a:lnTo>
                <a:lnTo>
                  <a:pt x="1714919" y="24384"/>
                </a:lnTo>
                <a:lnTo>
                  <a:pt x="1707807" y="18923"/>
                </a:lnTo>
                <a:lnTo>
                  <a:pt x="1700187" y="13842"/>
                </a:lnTo>
                <a:lnTo>
                  <a:pt x="1692059" y="9651"/>
                </a:lnTo>
                <a:lnTo>
                  <a:pt x="1683804" y="6223"/>
                </a:lnTo>
                <a:lnTo>
                  <a:pt x="1674787" y="3428"/>
                </a:lnTo>
                <a:lnTo>
                  <a:pt x="1665643" y="1524"/>
                </a:lnTo>
                <a:lnTo>
                  <a:pt x="1656118" y="380"/>
                </a:lnTo>
                <a:lnTo>
                  <a:pt x="1647228" y="0"/>
                </a:lnTo>
                <a:lnTo>
                  <a:pt x="1646085" y="25400"/>
                </a:lnTo>
                <a:lnTo>
                  <a:pt x="1654975" y="25780"/>
                </a:lnTo>
                <a:lnTo>
                  <a:pt x="1662595" y="26797"/>
                </a:lnTo>
                <a:lnTo>
                  <a:pt x="1676057" y="30352"/>
                </a:lnTo>
                <a:lnTo>
                  <a:pt x="1688249" y="36322"/>
                </a:lnTo>
                <a:lnTo>
                  <a:pt x="1699171" y="44450"/>
                </a:lnTo>
                <a:lnTo>
                  <a:pt x="1709077" y="54737"/>
                </a:lnTo>
                <a:lnTo>
                  <a:pt x="1717967" y="67183"/>
                </a:lnTo>
                <a:lnTo>
                  <a:pt x="1726349" y="82550"/>
                </a:lnTo>
                <a:lnTo>
                  <a:pt x="1733334" y="99695"/>
                </a:lnTo>
                <a:lnTo>
                  <a:pt x="1739430" y="118999"/>
                </a:lnTo>
                <a:lnTo>
                  <a:pt x="1744637" y="140335"/>
                </a:lnTo>
                <a:lnTo>
                  <a:pt x="1748955" y="163575"/>
                </a:lnTo>
                <a:lnTo>
                  <a:pt x="1752257" y="188467"/>
                </a:lnTo>
                <a:lnTo>
                  <a:pt x="1754797" y="215011"/>
                </a:lnTo>
                <a:lnTo>
                  <a:pt x="1756575" y="243204"/>
                </a:lnTo>
                <a:lnTo>
                  <a:pt x="1757591" y="272669"/>
                </a:lnTo>
                <a:lnTo>
                  <a:pt x="1757845" y="303275"/>
                </a:lnTo>
                <a:lnTo>
                  <a:pt x="1758353" y="335025"/>
                </a:lnTo>
                <a:lnTo>
                  <a:pt x="1759369" y="366775"/>
                </a:lnTo>
                <a:lnTo>
                  <a:pt x="1760385" y="398272"/>
                </a:lnTo>
                <a:lnTo>
                  <a:pt x="1760893" y="429133"/>
                </a:lnTo>
                <a:lnTo>
                  <a:pt x="1758607" y="488569"/>
                </a:lnTo>
                <a:lnTo>
                  <a:pt x="1752257" y="530225"/>
                </a:lnTo>
                <a:lnTo>
                  <a:pt x="1739938" y="569467"/>
                </a:lnTo>
                <a:lnTo>
                  <a:pt x="1720253" y="605409"/>
                </a:lnTo>
                <a:lnTo>
                  <a:pt x="1691551" y="638048"/>
                </a:lnTo>
                <a:lnTo>
                  <a:pt x="1651800" y="667512"/>
                </a:lnTo>
                <a:lnTo>
                  <a:pt x="1618145" y="685164"/>
                </a:lnTo>
                <a:lnTo>
                  <a:pt x="1578013" y="700786"/>
                </a:lnTo>
                <a:lnTo>
                  <a:pt x="1543342" y="710946"/>
                </a:lnTo>
                <a:lnTo>
                  <a:pt x="1502321" y="719582"/>
                </a:lnTo>
                <a:lnTo>
                  <a:pt x="1454569" y="726186"/>
                </a:lnTo>
                <a:lnTo>
                  <a:pt x="1419390" y="729614"/>
                </a:lnTo>
                <a:lnTo>
                  <a:pt x="1361986" y="733551"/>
                </a:lnTo>
                <a:lnTo>
                  <a:pt x="1321092" y="735329"/>
                </a:lnTo>
                <a:lnTo>
                  <a:pt x="1278420" y="736473"/>
                </a:lnTo>
                <a:lnTo>
                  <a:pt x="1233843" y="737235"/>
                </a:lnTo>
                <a:lnTo>
                  <a:pt x="1140752" y="737235"/>
                </a:lnTo>
                <a:lnTo>
                  <a:pt x="1092492" y="736600"/>
                </a:lnTo>
                <a:lnTo>
                  <a:pt x="1043470" y="735838"/>
                </a:lnTo>
                <a:lnTo>
                  <a:pt x="993686" y="734695"/>
                </a:lnTo>
                <a:lnTo>
                  <a:pt x="893229" y="731901"/>
                </a:lnTo>
                <a:lnTo>
                  <a:pt x="792746" y="728852"/>
                </a:lnTo>
                <a:lnTo>
                  <a:pt x="742937" y="727328"/>
                </a:lnTo>
                <a:lnTo>
                  <a:pt x="693839" y="726059"/>
                </a:lnTo>
                <a:lnTo>
                  <a:pt x="645452" y="724662"/>
                </a:lnTo>
                <a:lnTo>
                  <a:pt x="598144" y="723646"/>
                </a:lnTo>
                <a:lnTo>
                  <a:pt x="552068" y="722884"/>
                </a:lnTo>
                <a:lnTo>
                  <a:pt x="507314" y="722376"/>
                </a:lnTo>
                <a:lnTo>
                  <a:pt x="464375" y="722122"/>
                </a:lnTo>
                <a:lnTo>
                  <a:pt x="423049" y="722502"/>
                </a:lnTo>
                <a:lnTo>
                  <a:pt x="383870" y="723391"/>
                </a:lnTo>
                <a:lnTo>
                  <a:pt x="346913" y="724662"/>
                </a:lnTo>
                <a:lnTo>
                  <a:pt x="312369" y="726566"/>
                </a:lnTo>
                <a:lnTo>
                  <a:pt x="280441" y="729234"/>
                </a:lnTo>
                <a:lnTo>
                  <a:pt x="251218" y="732536"/>
                </a:lnTo>
                <a:lnTo>
                  <a:pt x="224955" y="736726"/>
                </a:lnTo>
                <a:lnTo>
                  <a:pt x="201650" y="741679"/>
                </a:lnTo>
                <a:lnTo>
                  <a:pt x="160350" y="753237"/>
                </a:lnTo>
                <a:lnTo>
                  <a:pt x="125869" y="767079"/>
                </a:lnTo>
                <a:lnTo>
                  <a:pt x="97726" y="782827"/>
                </a:lnTo>
                <a:lnTo>
                  <a:pt x="75158" y="800353"/>
                </a:lnTo>
                <a:lnTo>
                  <a:pt x="57772" y="819403"/>
                </a:lnTo>
                <a:lnTo>
                  <a:pt x="44881" y="839470"/>
                </a:lnTo>
                <a:lnTo>
                  <a:pt x="35928" y="860171"/>
                </a:lnTo>
                <a:lnTo>
                  <a:pt x="28270" y="890904"/>
                </a:lnTo>
                <a:lnTo>
                  <a:pt x="25844" y="910589"/>
                </a:lnTo>
                <a:lnTo>
                  <a:pt x="23929" y="925846"/>
                </a:lnTo>
                <a:lnTo>
                  <a:pt x="22225" y="939419"/>
                </a:lnTo>
                <a:lnTo>
                  <a:pt x="47434" y="942594"/>
                </a:lnTo>
                <a:lnTo>
                  <a:pt x="48901" y="930899"/>
                </a:lnTo>
                <a:close/>
              </a:path>
              <a:path w="1786293" h="1003300">
                <a:moveTo>
                  <a:pt x="23929" y="925846"/>
                </a:moveTo>
                <a:lnTo>
                  <a:pt x="0" y="921003"/>
                </a:lnTo>
                <a:lnTo>
                  <a:pt x="22263" y="1003300"/>
                </a:lnTo>
                <a:lnTo>
                  <a:pt x="74688" y="936116"/>
                </a:lnTo>
                <a:lnTo>
                  <a:pt x="48901" y="930899"/>
                </a:lnTo>
                <a:lnTo>
                  <a:pt x="47434" y="942594"/>
                </a:lnTo>
                <a:lnTo>
                  <a:pt x="22225" y="939419"/>
                </a:lnTo>
                <a:lnTo>
                  <a:pt x="23929" y="925846"/>
                </a:lnTo>
                <a:close/>
              </a:path>
            </a:pathLst>
          </a:custGeom>
          <a:solidFill>
            <a:srgbClr val="E9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52400" y="1352550"/>
            <a:ext cx="8915400" cy="4133850"/>
          </a:xfrm>
          <a:custGeom>
            <a:avLst/>
            <a:gdLst/>
            <a:ahLst/>
            <a:cxnLst/>
            <a:rect l="l" t="t" r="r" b="b"/>
            <a:pathLst>
              <a:path w="8915400" h="4133850">
                <a:moveTo>
                  <a:pt x="0" y="4133850"/>
                </a:moveTo>
                <a:lnTo>
                  <a:pt x="8915400" y="4133850"/>
                </a:lnTo>
                <a:lnTo>
                  <a:pt x="8915400" y="0"/>
                </a:lnTo>
                <a:lnTo>
                  <a:pt x="0" y="0"/>
                </a:lnTo>
                <a:lnTo>
                  <a:pt x="0" y="41338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393979" y="2578100"/>
            <a:ext cx="1786229" cy="1003300"/>
          </a:xfrm>
          <a:custGeom>
            <a:avLst/>
            <a:gdLst/>
            <a:ahLst/>
            <a:cxnLst/>
            <a:rect l="l" t="t" r="r" b="b"/>
            <a:pathLst>
              <a:path w="1786229" h="1003300">
                <a:moveTo>
                  <a:pt x="1786229" y="428625"/>
                </a:moveTo>
                <a:lnTo>
                  <a:pt x="1785594" y="397383"/>
                </a:lnTo>
                <a:lnTo>
                  <a:pt x="1784578" y="366013"/>
                </a:lnTo>
                <a:lnTo>
                  <a:pt x="1783689" y="334645"/>
                </a:lnTo>
                <a:lnTo>
                  <a:pt x="1783181" y="303149"/>
                </a:lnTo>
                <a:lnTo>
                  <a:pt x="1782927" y="271652"/>
                </a:lnTo>
                <a:lnTo>
                  <a:pt x="1781784" y="241553"/>
                </a:lnTo>
                <a:lnTo>
                  <a:pt x="1780006" y="212725"/>
                </a:lnTo>
                <a:lnTo>
                  <a:pt x="1777339" y="185165"/>
                </a:lnTo>
                <a:lnTo>
                  <a:pt x="1773783" y="158876"/>
                </a:lnTo>
                <a:lnTo>
                  <a:pt x="1769211" y="134238"/>
                </a:lnTo>
                <a:lnTo>
                  <a:pt x="1763496" y="111251"/>
                </a:lnTo>
                <a:lnTo>
                  <a:pt x="1756638" y="89915"/>
                </a:lnTo>
                <a:lnTo>
                  <a:pt x="1748510" y="70358"/>
                </a:lnTo>
                <a:lnTo>
                  <a:pt x="1739112" y="53212"/>
                </a:lnTo>
                <a:lnTo>
                  <a:pt x="1733651" y="45085"/>
                </a:lnTo>
                <a:lnTo>
                  <a:pt x="1727682" y="37464"/>
                </a:lnTo>
                <a:lnTo>
                  <a:pt x="1721586" y="30861"/>
                </a:lnTo>
                <a:lnTo>
                  <a:pt x="1714855" y="24384"/>
                </a:lnTo>
                <a:lnTo>
                  <a:pt x="1707743" y="18923"/>
                </a:lnTo>
                <a:lnTo>
                  <a:pt x="1700123" y="13842"/>
                </a:lnTo>
                <a:lnTo>
                  <a:pt x="1691995" y="9651"/>
                </a:lnTo>
                <a:lnTo>
                  <a:pt x="1683740" y="6223"/>
                </a:lnTo>
                <a:lnTo>
                  <a:pt x="1674723" y="3428"/>
                </a:lnTo>
                <a:lnTo>
                  <a:pt x="1665579" y="1524"/>
                </a:lnTo>
                <a:lnTo>
                  <a:pt x="1655927" y="380"/>
                </a:lnTo>
                <a:lnTo>
                  <a:pt x="1647164" y="0"/>
                </a:lnTo>
                <a:lnTo>
                  <a:pt x="1646021" y="25400"/>
                </a:lnTo>
                <a:lnTo>
                  <a:pt x="1654911" y="25780"/>
                </a:lnTo>
                <a:lnTo>
                  <a:pt x="1662404" y="26797"/>
                </a:lnTo>
                <a:lnTo>
                  <a:pt x="1675866" y="30352"/>
                </a:lnTo>
                <a:lnTo>
                  <a:pt x="1688058" y="36322"/>
                </a:lnTo>
                <a:lnTo>
                  <a:pt x="1699107" y="44450"/>
                </a:lnTo>
                <a:lnTo>
                  <a:pt x="1709013" y="54737"/>
                </a:lnTo>
                <a:lnTo>
                  <a:pt x="1717903" y="67183"/>
                </a:lnTo>
                <a:lnTo>
                  <a:pt x="1726158" y="82550"/>
                </a:lnTo>
                <a:lnTo>
                  <a:pt x="1733270" y="99695"/>
                </a:lnTo>
                <a:lnTo>
                  <a:pt x="1739366" y="118999"/>
                </a:lnTo>
                <a:lnTo>
                  <a:pt x="1744573" y="140335"/>
                </a:lnTo>
                <a:lnTo>
                  <a:pt x="1748891" y="163575"/>
                </a:lnTo>
                <a:lnTo>
                  <a:pt x="1752193" y="188467"/>
                </a:lnTo>
                <a:lnTo>
                  <a:pt x="1754733" y="215011"/>
                </a:lnTo>
                <a:lnTo>
                  <a:pt x="1756511" y="243204"/>
                </a:lnTo>
                <a:lnTo>
                  <a:pt x="1757527" y="272669"/>
                </a:lnTo>
                <a:lnTo>
                  <a:pt x="1757781" y="303275"/>
                </a:lnTo>
                <a:lnTo>
                  <a:pt x="1758289" y="335025"/>
                </a:lnTo>
                <a:lnTo>
                  <a:pt x="1759178" y="366775"/>
                </a:lnTo>
                <a:lnTo>
                  <a:pt x="1760321" y="398272"/>
                </a:lnTo>
                <a:lnTo>
                  <a:pt x="1760829" y="429133"/>
                </a:lnTo>
                <a:lnTo>
                  <a:pt x="1758543" y="488569"/>
                </a:lnTo>
                <a:lnTo>
                  <a:pt x="1752066" y="530225"/>
                </a:lnTo>
                <a:lnTo>
                  <a:pt x="1739874" y="569467"/>
                </a:lnTo>
                <a:lnTo>
                  <a:pt x="1720189" y="605409"/>
                </a:lnTo>
                <a:lnTo>
                  <a:pt x="1691487" y="638048"/>
                </a:lnTo>
                <a:lnTo>
                  <a:pt x="1651609" y="667512"/>
                </a:lnTo>
                <a:lnTo>
                  <a:pt x="1617954" y="685164"/>
                </a:lnTo>
                <a:lnTo>
                  <a:pt x="1577949" y="700786"/>
                </a:lnTo>
                <a:lnTo>
                  <a:pt x="1543278" y="710946"/>
                </a:lnTo>
                <a:lnTo>
                  <a:pt x="1502257" y="719582"/>
                </a:lnTo>
                <a:lnTo>
                  <a:pt x="1454505" y="726186"/>
                </a:lnTo>
                <a:lnTo>
                  <a:pt x="1419326" y="729614"/>
                </a:lnTo>
                <a:lnTo>
                  <a:pt x="1361922" y="733551"/>
                </a:lnTo>
                <a:lnTo>
                  <a:pt x="1321028" y="735329"/>
                </a:lnTo>
                <a:lnTo>
                  <a:pt x="1278229" y="736473"/>
                </a:lnTo>
                <a:lnTo>
                  <a:pt x="1233779" y="737235"/>
                </a:lnTo>
                <a:lnTo>
                  <a:pt x="1140688" y="737235"/>
                </a:lnTo>
                <a:lnTo>
                  <a:pt x="1092428" y="736600"/>
                </a:lnTo>
                <a:lnTo>
                  <a:pt x="1043406" y="735838"/>
                </a:lnTo>
                <a:lnTo>
                  <a:pt x="993622" y="734695"/>
                </a:lnTo>
                <a:lnTo>
                  <a:pt x="893038" y="731901"/>
                </a:lnTo>
                <a:lnTo>
                  <a:pt x="792645" y="728852"/>
                </a:lnTo>
                <a:lnTo>
                  <a:pt x="742835" y="727328"/>
                </a:lnTo>
                <a:lnTo>
                  <a:pt x="693737" y="726059"/>
                </a:lnTo>
                <a:lnTo>
                  <a:pt x="645363" y="724662"/>
                </a:lnTo>
                <a:lnTo>
                  <a:pt x="598043" y="723646"/>
                </a:lnTo>
                <a:lnTo>
                  <a:pt x="551967" y="722884"/>
                </a:lnTo>
                <a:lnTo>
                  <a:pt x="507225" y="722376"/>
                </a:lnTo>
                <a:lnTo>
                  <a:pt x="464273" y="722122"/>
                </a:lnTo>
                <a:lnTo>
                  <a:pt x="422960" y="722502"/>
                </a:lnTo>
                <a:lnTo>
                  <a:pt x="383768" y="723391"/>
                </a:lnTo>
                <a:lnTo>
                  <a:pt x="346811" y="724662"/>
                </a:lnTo>
                <a:lnTo>
                  <a:pt x="312267" y="726566"/>
                </a:lnTo>
                <a:lnTo>
                  <a:pt x="280339" y="729234"/>
                </a:lnTo>
                <a:lnTo>
                  <a:pt x="251129" y="732536"/>
                </a:lnTo>
                <a:lnTo>
                  <a:pt x="224853" y="736726"/>
                </a:lnTo>
                <a:lnTo>
                  <a:pt x="201549" y="741679"/>
                </a:lnTo>
                <a:lnTo>
                  <a:pt x="160248" y="753237"/>
                </a:lnTo>
                <a:lnTo>
                  <a:pt x="125806" y="767079"/>
                </a:lnTo>
                <a:lnTo>
                  <a:pt x="97624" y="782827"/>
                </a:lnTo>
                <a:lnTo>
                  <a:pt x="75158" y="800353"/>
                </a:lnTo>
                <a:lnTo>
                  <a:pt x="57721" y="819403"/>
                </a:lnTo>
                <a:lnTo>
                  <a:pt x="44792" y="839470"/>
                </a:lnTo>
                <a:lnTo>
                  <a:pt x="35877" y="860044"/>
                </a:lnTo>
                <a:lnTo>
                  <a:pt x="28244" y="891032"/>
                </a:lnTo>
                <a:lnTo>
                  <a:pt x="25844" y="910589"/>
                </a:lnTo>
                <a:lnTo>
                  <a:pt x="23929" y="925846"/>
                </a:lnTo>
                <a:lnTo>
                  <a:pt x="22225" y="939419"/>
                </a:lnTo>
                <a:lnTo>
                  <a:pt x="47434" y="942594"/>
                </a:lnTo>
                <a:lnTo>
                  <a:pt x="48901" y="930899"/>
                </a:lnTo>
                <a:lnTo>
                  <a:pt x="51066" y="913638"/>
                </a:lnTo>
                <a:lnTo>
                  <a:pt x="53238" y="895476"/>
                </a:lnTo>
                <a:lnTo>
                  <a:pt x="54775" y="886840"/>
                </a:lnTo>
                <a:lnTo>
                  <a:pt x="62928" y="860678"/>
                </a:lnTo>
                <a:lnTo>
                  <a:pt x="77292" y="835660"/>
                </a:lnTo>
                <a:lnTo>
                  <a:pt x="100672" y="811911"/>
                </a:lnTo>
                <a:lnTo>
                  <a:pt x="122643" y="797178"/>
                </a:lnTo>
                <a:lnTo>
                  <a:pt x="151041" y="783716"/>
                </a:lnTo>
                <a:lnTo>
                  <a:pt x="186258" y="771778"/>
                </a:lnTo>
                <a:lnTo>
                  <a:pt x="229247" y="761746"/>
                </a:lnTo>
                <a:lnTo>
                  <a:pt x="254215" y="757809"/>
                </a:lnTo>
                <a:lnTo>
                  <a:pt x="282536" y="754507"/>
                </a:lnTo>
                <a:lnTo>
                  <a:pt x="313855" y="751966"/>
                </a:lnTo>
                <a:lnTo>
                  <a:pt x="347891" y="750062"/>
                </a:lnTo>
                <a:lnTo>
                  <a:pt x="384263" y="748664"/>
                </a:lnTo>
                <a:lnTo>
                  <a:pt x="423189" y="747902"/>
                </a:lnTo>
                <a:lnTo>
                  <a:pt x="464172" y="747522"/>
                </a:lnTo>
                <a:lnTo>
                  <a:pt x="506945" y="747776"/>
                </a:lnTo>
                <a:lnTo>
                  <a:pt x="551548" y="748284"/>
                </a:lnTo>
                <a:lnTo>
                  <a:pt x="597484" y="749046"/>
                </a:lnTo>
                <a:lnTo>
                  <a:pt x="644652" y="750062"/>
                </a:lnTo>
                <a:lnTo>
                  <a:pt x="693051" y="751332"/>
                </a:lnTo>
                <a:lnTo>
                  <a:pt x="742061" y="752728"/>
                </a:lnTo>
                <a:lnTo>
                  <a:pt x="791883" y="754252"/>
                </a:lnTo>
                <a:lnTo>
                  <a:pt x="892403" y="757301"/>
                </a:lnTo>
                <a:lnTo>
                  <a:pt x="992987" y="760095"/>
                </a:lnTo>
                <a:lnTo>
                  <a:pt x="1042898" y="761238"/>
                </a:lnTo>
                <a:lnTo>
                  <a:pt x="1092174" y="762000"/>
                </a:lnTo>
                <a:lnTo>
                  <a:pt x="1140561" y="762635"/>
                </a:lnTo>
                <a:lnTo>
                  <a:pt x="1234160" y="762635"/>
                </a:lnTo>
                <a:lnTo>
                  <a:pt x="1278991" y="761873"/>
                </a:lnTo>
                <a:lnTo>
                  <a:pt x="1322171" y="760729"/>
                </a:lnTo>
                <a:lnTo>
                  <a:pt x="1363573" y="758951"/>
                </a:lnTo>
                <a:lnTo>
                  <a:pt x="1402816" y="756412"/>
                </a:lnTo>
                <a:lnTo>
                  <a:pt x="1439900" y="753237"/>
                </a:lnTo>
                <a:lnTo>
                  <a:pt x="1474698" y="749300"/>
                </a:lnTo>
                <a:lnTo>
                  <a:pt x="1506829" y="744474"/>
                </a:lnTo>
                <a:lnTo>
                  <a:pt x="1536293" y="738759"/>
                </a:lnTo>
                <a:lnTo>
                  <a:pt x="1586585" y="724662"/>
                </a:lnTo>
                <a:lnTo>
                  <a:pt x="1629257" y="707898"/>
                </a:lnTo>
                <a:lnTo>
                  <a:pt x="1665452" y="688848"/>
                </a:lnTo>
                <a:lnTo>
                  <a:pt x="1696059" y="667512"/>
                </a:lnTo>
                <a:lnTo>
                  <a:pt x="1721205" y="644144"/>
                </a:lnTo>
                <a:lnTo>
                  <a:pt x="1741525" y="618998"/>
                </a:lnTo>
                <a:lnTo>
                  <a:pt x="1757273" y="592327"/>
                </a:lnTo>
                <a:lnTo>
                  <a:pt x="1768830" y="564261"/>
                </a:lnTo>
                <a:lnTo>
                  <a:pt x="1777085" y="535304"/>
                </a:lnTo>
                <a:lnTo>
                  <a:pt x="1782292" y="505460"/>
                </a:lnTo>
                <a:lnTo>
                  <a:pt x="1785848" y="459613"/>
                </a:lnTo>
                <a:lnTo>
                  <a:pt x="1786229" y="428625"/>
                </a:lnTo>
                <a:close/>
              </a:path>
              <a:path w="1786229" h="1003300">
                <a:moveTo>
                  <a:pt x="23929" y="925846"/>
                </a:moveTo>
                <a:lnTo>
                  <a:pt x="0" y="921003"/>
                </a:lnTo>
                <a:lnTo>
                  <a:pt x="22263" y="1003300"/>
                </a:lnTo>
                <a:lnTo>
                  <a:pt x="74688" y="936116"/>
                </a:lnTo>
                <a:lnTo>
                  <a:pt x="48901" y="930899"/>
                </a:lnTo>
                <a:lnTo>
                  <a:pt x="47434" y="942594"/>
                </a:lnTo>
                <a:lnTo>
                  <a:pt x="22225" y="939419"/>
                </a:lnTo>
                <a:lnTo>
                  <a:pt x="23929" y="925846"/>
                </a:lnTo>
                <a:close/>
              </a:path>
            </a:pathLst>
          </a:custGeom>
          <a:solidFill>
            <a:srgbClr val="E9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393979" y="3644900"/>
            <a:ext cx="1786229" cy="1003300"/>
          </a:xfrm>
          <a:custGeom>
            <a:avLst/>
            <a:gdLst/>
            <a:ahLst/>
            <a:cxnLst/>
            <a:rect l="l" t="t" r="r" b="b"/>
            <a:pathLst>
              <a:path w="1786229" h="1003300">
                <a:moveTo>
                  <a:pt x="1786229" y="428625"/>
                </a:moveTo>
                <a:lnTo>
                  <a:pt x="1785594" y="397382"/>
                </a:lnTo>
                <a:lnTo>
                  <a:pt x="1784578" y="366013"/>
                </a:lnTo>
                <a:lnTo>
                  <a:pt x="1783689" y="334644"/>
                </a:lnTo>
                <a:lnTo>
                  <a:pt x="1783181" y="303149"/>
                </a:lnTo>
                <a:lnTo>
                  <a:pt x="1782927" y="271652"/>
                </a:lnTo>
                <a:lnTo>
                  <a:pt x="1781784" y="241554"/>
                </a:lnTo>
                <a:lnTo>
                  <a:pt x="1780006" y="212725"/>
                </a:lnTo>
                <a:lnTo>
                  <a:pt x="1777339" y="185166"/>
                </a:lnTo>
                <a:lnTo>
                  <a:pt x="1773783" y="158876"/>
                </a:lnTo>
                <a:lnTo>
                  <a:pt x="1769211" y="134238"/>
                </a:lnTo>
                <a:lnTo>
                  <a:pt x="1763496" y="111251"/>
                </a:lnTo>
                <a:lnTo>
                  <a:pt x="1756638" y="89916"/>
                </a:lnTo>
                <a:lnTo>
                  <a:pt x="1748510" y="70357"/>
                </a:lnTo>
                <a:lnTo>
                  <a:pt x="1739112" y="53212"/>
                </a:lnTo>
                <a:lnTo>
                  <a:pt x="1733651" y="45085"/>
                </a:lnTo>
                <a:lnTo>
                  <a:pt x="1727682" y="37464"/>
                </a:lnTo>
                <a:lnTo>
                  <a:pt x="1721586" y="30861"/>
                </a:lnTo>
                <a:lnTo>
                  <a:pt x="1714855" y="24383"/>
                </a:lnTo>
                <a:lnTo>
                  <a:pt x="1707743" y="18923"/>
                </a:lnTo>
                <a:lnTo>
                  <a:pt x="1700123" y="13843"/>
                </a:lnTo>
                <a:lnTo>
                  <a:pt x="1691995" y="9651"/>
                </a:lnTo>
                <a:lnTo>
                  <a:pt x="1683740" y="6223"/>
                </a:lnTo>
                <a:lnTo>
                  <a:pt x="1674723" y="3429"/>
                </a:lnTo>
                <a:lnTo>
                  <a:pt x="1665579" y="1524"/>
                </a:lnTo>
                <a:lnTo>
                  <a:pt x="1655927" y="381"/>
                </a:lnTo>
                <a:lnTo>
                  <a:pt x="1647164" y="0"/>
                </a:lnTo>
                <a:lnTo>
                  <a:pt x="1646021" y="25400"/>
                </a:lnTo>
                <a:lnTo>
                  <a:pt x="1654911" y="25781"/>
                </a:lnTo>
                <a:lnTo>
                  <a:pt x="1662404" y="26797"/>
                </a:lnTo>
                <a:lnTo>
                  <a:pt x="1675866" y="30352"/>
                </a:lnTo>
                <a:lnTo>
                  <a:pt x="1688058" y="36322"/>
                </a:lnTo>
                <a:lnTo>
                  <a:pt x="1699107" y="44450"/>
                </a:lnTo>
                <a:lnTo>
                  <a:pt x="1709013" y="54737"/>
                </a:lnTo>
                <a:lnTo>
                  <a:pt x="1717903" y="67182"/>
                </a:lnTo>
                <a:lnTo>
                  <a:pt x="1726158" y="82550"/>
                </a:lnTo>
                <a:lnTo>
                  <a:pt x="1733270" y="99694"/>
                </a:lnTo>
                <a:lnTo>
                  <a:pt x="1739366" y="118999"/>
                </a:lnTo>
                <a:lnTo>
                  <a:pt x="1744573" y="140335"/>
                </a:lnTo>
                <a:lnTo>
                  <a:pt x="1748891" y="163575"/>
                </a:lnTo>
                <a:lnTo>
                  <a:pt x="1752193" y="188468"/>
                </a:lnTo>
                <a:lnTo>
                  <a:pt x="1754733" y="215011"/>
                </a:lnTo>
                <a:lnTo>
                  <a:pt x="1756511" y="243205"/>
                </a:lnTo>
                <a:lnTo>
                  <a:pt x="1757527" y="272669"/>
                </a:lnTo>
                <a:lnTo>
                  <a:pt x="1757781" y="303275"/>
                </a:lnTo>
                <a:lnTo>
                  <a:pt x="1758289" y="335025"/>
                </a:lnTo>
                <a:lnTo>
                  <a:pt x="1759178" y="366775"/>
                </a:lnTo>
                <a:lnTo>
                  <a:pt x="1760321" y="398272"/>
                </a:lnTo>
                <a:lnTo>
                  <a:pt x="1760829" y="429132"/>
                </a:lnTo>
                <a:lnTo>
                  <a:pt x="1758543" y="488569"/>
                </a:lnTo>
                <a:lnTo>
                  <a:pt x="1752066" y="530225"/>
                </a:lnTo>
                <a:lnTo>
                  <a:pt x="1739874" y="569468"/>
                </a:lnTo>
                <a:lnTo>
                  <a:pt x="1720189" y="605408"/>
                </a:lnTo>
                <a:lnTo>
                  <a:pt x="1691487" y="638048"/>
                </a:lnTo>
                <a:lnTo>
                  <a:pt x="1651609" y="667512"/>
                </a:lnTo>
                <a:lnTo>
                  <a:pt x="1617954" y="685164"/>
                </a:lnTo>
                <a:lnTo>
                  <a:pt x="1577949" y="700786"/>
                </a:lnTo>
                <a:lnTo>
                  <a:pt x="1543278" y="710945"/>
                </a:lnTo>
                <a:lnTo>
                  <a:pt x="1502257" y="719582"/>
                </a:lnTo>
                <a:lnTo>
                  <a:pt x="1454505" y="726186"/>
                </a:lnTo>
                <a:lnTo>
                  <a:pt x="1419326" y="729614"/>
                </a:lnTo>
                <a:lnTo>
                  <a:pt x="1361922" y="733551"/>
                </a:lnTo>
                <a:lnTo>
                  <a:pt x="1321028" y="735330"/>
                </a:lnTo>
                <a:lnTo>
                  <a:pt x="1278229" y="736473"/>
                </a:lnTo>
                <a:lnTo>
                  <a:pt x="1233779" y="737235"/>
                </a:lnTo>
                <a:lnTo>
                  <a:pt x="1140688" y="737235"/>
                </a:lnTo>
                <a:lnTo>
                  <a:pt x="1092428" y="736600"/>
                </a:lnTo>
                <a:lnTo>
                  <a:pt x="1043406" y="735838"/>
                </a:lnTo>
                <a:lnTo>
                  <a:pt x="993622" y="734694"/>
                </a:lnTo>
                <a:lnTo>
                  <a:pt x="893038" y="731901"/>
                </a:lnTo>
                <a:lnTo>
                  <a:pt x="792645" y="728852"/>
                </a:lnTo>
                <a:lnTo>
                  <a:pt x="742835" y="727329"/>
                </a:lnTo>
                <a:lnTo>
                  <a:pt x="693737" y="726058"/>
                </a:lnTo>
                <a:lnTo>
                  <a:pt x="645363" y="724662"/>
                </a:lnTo>
                <a:lnTo>
                  <a:pt x="598043" y="723645"/>
                </a:lnTo>
                <a:lnTo>
                  <a:pt x="551967" y="722883"/>
                </a:lnTo>
                <a:lnTo>
                  <a:pt x="507225" y="722376"/>
                </a:lnTo>
                <a:lnTo>
                  <a:pt x="464273" y="722122"/>
                </a:lnTo>
                <a:lnTo>
                  <a:pt x="422960" y="722502"/>
                </a:lnTo>
                <a:lnTo>
                  <a:pt x="383768" y="723392"/>
                </a:lnTo>
                <a:lnTo>
                  <a:pt x="346811" y="724662"/>
                </a:lnTo>
                <a:lnTo>
                  <a:pt x="312267" y="726567"/>
                </a:lnTo>
                <a:lnTo>
                  <a:pt x="280339" y="729233"/>
                </a:lnTo>
                <a:lnTo>
                  <a:pt x="251129" y="732536"/>
                </a:lnTo>
                <a:lnTo>
                  <a:pt x="224853" y="736726"/>
                </a:lnTo>
                <a:lnTo>
                  <a:pt x="201549" y="741680"/>
                </a:lnTo>
                <a:lnTo>
                  <a:pt x="160248" y="753237"/>
                </a:lnTo>
                <a:lnTo>
                  <a:pt x="125806" y="767080"/>
                </a:lnTo>
                <a:lnTo>
                  <a:pt x="97624" y="782827"/>
                </a:lnTo>
                <a:lnTo>
                  <a:pt x="75158" y="800354"/>
                </a:lnTo>
                <a:lnTo>
                  <a:pt x="57721" y="819404"/>
                </a:lnTo>
                <a:lnTo>
                  <a:pt x="44792" y="839469"/>
                </a:lnTo>
                <a:lnTo>
                  <a:pt x="35877" y="860044"/>
                </a:lnTo>
                <a:lnTo>
                  <a:pt x="28244" y="891032"/>
                </a:lnTo>
                <a:lnTo>
                  <a:pt x="25844" y="910589"/>
                </a:lnTo>
                <a:lnTo>
                  <a:pt x="23929" y="925846"/>
                </a:lnTo>
                <a:lnTo>
                  <a:pt x="22225" y="939419"/>
                </a:lnTo>
                <a:lnTo>
                  <a:pt x="47434" y="942594"/>
                </a:lnTo>
                <a:lnTo>
                  <a:pt x="48901" y="930899"/>
                </a:lnTo>
                <a:lnTo>
                  <a:pt x="51066" y="913638"/>
                </a:lnTo>
                <a:lnTo>
                  <a:pt x="54775" y="886841"/>
                </a:lnTo>
                <a:lnTo>
                  <a:pt x="62928" y="860679"/>
                </a:lnTo>
                <a:lnTo>
                  <a:pt x="77292" y="835660"/>
                </a:lnTo>
                <a:lnTo>
                  <a:pt x="100672" y="811911"/>
                </a:lnTo>
                <a:lnTo>
                  <a:pt x="122643" y="797179"/>
                </a:lnTo>
                <a:lnTo>
                  <a:pt x="151041" y="783717"/>
                </a:lnTo>
                <a:lnTo>
                  <a:pt x="186258" y="771779"/>
                </a:lnTo>
                <a:lnTo>
                  <a:pt x="229247" y="761745"/>
                </a:lnTo>
                <a:lnTo>
                  <a:pt x="254215" y="757808"/>
                </a:lnTo>
                <a:lnTo>
                  <a:pt x="282536" y="754507"/>
                </a:lnTo>
                <a:lnTo>
                  <a:pt x="313855" y="751967"/>
                </a:lnTo>
                <a:lnTo>
                  <a:pt x="347891" y="750062"/>
                </a:lnTo>
                <a:lnTo>
                  <a:pt x="384263" y="748664"/>
                </a:lnTo>
                <a:lnTo>
                  <a:pt x="423189" y="747902"/>
                </a:lnTo>
                <a:lnTo>
                  <a:pt x="464172" y="747522"/>
                </a:lnTo>
                <a:lnTo>
                  <a:pt x="506945" y="747776"/>
                </a:lnTo>
                <a:lnTo>
                  <a:pt x="551548" y="748283"/>
                </a:lnTo>
                <a:lnTo>
                  <a:pt x="597484" y="749045"/>
                </a:lnTo>
                <a:lnTo>
                  <a:pt x="644652" y="750062"/>
                </a:lnTo>
                <a:lnTo>
                  <a:pt x="693051" y="751332"/>
                </a:lnTo>
                <a:lnTo>
                  <a:pt x="742061" y="752729"/>
                </a:lnTo>
                <a:lnTo>
                  <a:pt x="791883" y="754252"/>
                </a:lnTo>
                <a:lnTo>
                  <a:pt x="892403" y="757301"/>
                </a:lnTo>
                <a:lnTo>
                  <a:pt x="992987" y="760094"/>
                </a:lnTo>
                <a:lnTo>
                  <a:pt x="1042898" y="761238"/>
                </a:lnTo>
                <a:lnTo>
                  <a:pt x="1092174" y="762000"/>
                </a:lnTo>
                <a:lnTo>
                  <a:pt x="1140561" y="762635"/>
                </a:lnTo>
                <a:lnTo>
                  <a:pt x="1234160" y="762635"/>
                </a:lnTo>
                <a:lnTo>
                  <a:pt x="1278991" y="761873"/>
                </a:lnTo>
                <a:lnTo>
                  <a:pt x="1322171" y="760730"/>
                </a:lnTo>
                <a:lnTo>
                  <a:pt x="1363573" y="758951"/>
                </a:lnTo>
                <a:lnTo>
                  <a:pt x="1402816" y="756412"/>
                </a:lnTo>
                <a:lnTo>
                  <a:pt x="1439900" y="753237"/>
                </a:lnTo>
                <a:lnTo>
                  <a:pt x="1474698" y="749300"/>
                </a:lnTo>
                <a:lnTo>
                  <a:pt x="1506829" y="744474"/>
                </a:lnTo>
                <a:lnTo>
                  <a:pt x="1536293" y="738758"/>
                </a:lnTo>
                <a:lnTo>
                  <a:pt x="1586585" y="724662"/>
                </a:lnTo>
                <a:lnTo>
                  <a:pt x="1629257" y="707898"/>
                </a:lnTo>
                <a:lnTo>
                  <a:pt x="1665452" y="688848"/>
                </a:lnTo>
                <a:lnTo>
                  <a:pt x="1696059" y="667512"/>
                </a:lnTo>
                <a:lnTo>
                  <a:pt x="1721205" y="644144"/>
                </a:lnTo>
                <a:lnTo>
                  <a:pt x="1741525" y="618998"/>
                </a:lnTo>
                <a:lnTo>
                  <a:pt x="1757273" y="592327"/>
                </a:lnTo>
                <a:lnTo>
                  <a:pt x="1768830" y="564261"/>
                </a:lnTo>
                <a:lnTo>
                  <a:pt x="1777085" y="535305"/>
                </a:lnTo>
                <a:lnTo>
                  <a:pt x="1782292" y="505460"/>
                </a:lnTo>
                <a:lnTo>
                  <a:pt x="1785848" y="459613"/>
                </a:lnTo>
                <a:lnTo>
                  <a:pt x="1786229" y="428625"/>
                </a:lnTo>
                <a:close/>
              </a:path>
              <a:path w="1786229" h="1003300">
                <a:moveTo>
                  <a:pt x="23929" y="925846"/>
                </a:moveTo>
                <a:lnTo>
                  <a:pt x="0" y="921004"/>
                </a:lnTo>
                <a:lnTo>
                  <a:pt x="22263" y="1003300"/>
                </a:lnTo>
                <a:lnTo>
                  <a:pt x="74688" y="936117"/>
                </a:lnTo>
                <a:lnTo>
                  <a:pt x="48901" y="930899"/>
                </a:lnTo>
                <a:lnTo>
                  <a:pt x="47434" y="942594"/>
                </a:lnTo>
                <a:lnTo>
                  <a:pt x="22225" y="939419"/>
                </a:lnTo>
                <a:lnTo>
                  <a:pt x="23929" y="925846"/>
                </a:lnTo>
                <a:close/>
              </a:path>
            </a:pathLst>
          </a:custGeom>
          <a:solidFill>
            <a:srgbClr val="E9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393979" y="4711700"/>
            <a:ext cx="1786229" cy="1003300"/>
          </a:xfrm>
          <a:custGeom>
            <a:avLst/>
            <a:gdLst/>
            <a:ahLst/>
            <a:cxnLst/>
            <a:rect l="l" t="t" r="r" b="b"/>
            <a:pathLst>
              <a:path w="1786229" h="1003300">
                <a:moveTo>
                  <a:pt x="1786229" y="428625"/>
                </a:moveTo>
                <a:lnTo>
                  <a:pt x="1785594" y="397382"/>
                </a:lnTo>
                <a:lnTo>
                  <a:pt x="1784578" y="366013"/>
                </a:lnTo>
                <a:lnTo>
                  <a:pt x="1783689" y="334644"/>
                </a:lnTo>
                <a:lnTo>
                  <a:pt x="1783181" y="303149"/>
                </a:lnTo>
                <a:lnTo>
                  <a:pt x="1782927" y="271652"/>
                </a:lnTo>
                <a:lnTo>
                  <a:pt x="1781784" y="241554"/>
                </a:lnTo>
                <a:lnTo>
                  <a:pt x="1780006" y="212725"/>
                </a:lnTo>
                <a:lnTo>
                  <a:pt x="1777339" y="185166"/>
                </a:lnTo>
                <a:lnTo>
                  <a:pt x="1773783" y="158876"/>
                </a:lnTo>
                <a:lnTo>
                  <a:pt x="1769211" y="134238"/>
                </a:lnTo>
                <a:lnTo>
                  <a:pt x="1763496" y="111251"/>
                </a:lnTo>
                <a:lnTo>
                  <a:pt x="1756638" y="89916"/>
                </a:lnTo>
                <a:lnTo>
                  <a:pt x="1748510" y="70357"/>
                </a:lnTo>
                <a:lnTo>
                  <a:pt x="1739112" y="53212"/>
                </a:lnTo>
                <a:lnTo>
                  <a:pt x="1733651" y="45085"/>
                </a:lnTo>
                <a:lnTo>
                  <a:pt x="1727682" y="37464"/>
                </a:lnTo>
                <a:lnTo>
                  <a:pt x="1721586" y="30861"/>
                </a:lnTo>
                <a:lnTo>
                  <a:pt x="1714855" y="24383"/>
                </a:lnTo>
                <a:lnTo>
                  <a:pt x="1707743" y="18923"/>
                </a:lnTo>
                <a:lnTo>
                  <a:pt x="1700123" y="13843"/>
                </a:lnTo>
                <a:lnTo>
                  <a:pt x="1691995" y="9651"/>
                </a:lnTo>
                <a:lnTo>
                  <a:pt x="1683740" y="6223"/>
                </a:lnTo>
                <a:lnTo>
                  <a:pt x="1674723" y="3429"/>
                </a:lnTo>
                <a:lnTo>
                  <a:pt x="1665579" y="1524"/>
                </a:lnTo>
                <a:lnTo>
                  <a:pt x="1655927" y="381"/>
                </a:lnTo>
                <a:lnTo>
                  <a:pt x="1647164" y="0"/>
                </a:lnTo>
                <a:lnTo>
                  <a:pt x="1646021" y="25400"/>
                </a:lnTo>
                <a:lnTo>
                  <a:pt x="1654911" y="25781"/>
                </a:lnTo>
                <a:lnTo>
                  <a:pt x="1662404" y="26669"/>
                </a:lnTo>
                <a:lnTo>
                  <a:pt x="1675866" y="30352"/>
                </a:lnTo>
                <a:lnTo>
                  <a:pt x="1688058" y="36322"/>
                </a:lnTo>
                <a:lnTo>
                  <a:pt x="1699107" y="44450"/>
                </a:lnTo>
                <a:lnTo>
                  <a:pt x="1709013" y="54737"/>
                </a:lnTo>
                <a:lnTo>
                  <a:pt x="1717903" y="67182"/>
                </a:lnTo>
                <a:lnTo>
                  <a:pt x="1726158" y="82550"/>
                </a:lnTo>
                <a:lnTo>
                  <a:pt x="1733270" y="99694"/>
                </a:lnTo>
                <a:lnTo>
                  <a:pt x="1739366" y="118999"/>
                </a:lnTo>
                <a:lnTo>
                  <a:pt x="1744573" y="140335"/>
                </a:lnTo>
                <a:lnTo>
                  <a:pt x="1748891" y="163575"/>
                </a:lnTo>
                <a:lnTo>
                  <a:pt x="1752193" y="188468"/>
                </a:lnTo>
                <a:lnTo>
                  <a:pt x="1754733" y="215011"/>
                </a:lnTo>
                <a:lnTo>
                  <a:pt x="1756511" y="243205"/>
                </a:lnTo>
                <a:lnTo>
                  <a:pt x="1757527" y="272669"/>
                </a:lnTo>
                <a:lnTo>
                  <a:pt x="1757781" y="303275"/>
                </a:lnTo>
                <a:lnTo>
                  <a:pt x="1758289" y="335025"/>
                </a:lnTo>
                <a:lnTo>
                  <a:pt x="1759178" y="366775"/>
                </a:lnTo>
                <a:lnTo>
                  <a:pt x="1760321" y="398272"/>
                </a:lnTo>
                <a:lnTo>
                  <a:pt x="1760829" y="429132"/>
                </a:lnTo>
                <a:lnTo>
                  <a:pt x="1758543" y="488569"/>
                </a:lnTo>
                <a:lnTo>
                  <a:pt x="1752066" y="530225"/>
                </a:lnTo>
                <a:lnTo>
                  <a:pt x="1739874" y="569468"/>
                </a:lnTo>
                <a:lnTo>
                  <a:pt x="1720189" y="605409"/>
                </a:lnTo>
                <a:lnTo>
                  <a:pt x="1691487" y="638047"/>
                </a:lnTo>
                <a:lnTo>
                  <a:pt x="1651609" y="667512"/>
                </a:lnTo>
                <a:lnTo>
                  <a:pt x="1617954" y="685165"/>
                </a:lnTo>
                <a:lnTo>
                  <a:pt x="1577949" y="700786"/>
                </a:lnTo>
                <a:lnTo>
                  <a:pt x="1543278" y="710946"/>
                </a:lnTo>
                <a:lnTo>
                  <a:pt x="1502257" y="719582"/>
                </a:lnTo>
                <a:lnTo>
                  <a:pt x="1454505" y="726186"/>
                </a:lnTo>
                <a:lnTo>
                  <a:pt x="1419326" y="729615"/>
                </a:lnTo>
                <a:lnTo>
                  <a:pt x="1361922" y="733552"/>
                </a:lnTo>
                <a:lnTo>
                  <a:pt x="1321028" y="735330"/>
                </a:lnTo>
                <a:lnTo>
                  <a:pt x="1278229" y="736472"/>
                </a:lnTo>
                <a:lnTo>
                  <a:pt x="1233779" y="737235"/>
                </a:lnTo>
                <a:lnTo>
                  <a:pt x="1187932" y="737362"/>
                </a:lnTo>
                <a:lnTo>
                  <a:pt x="1140688" y="737235"/>
                </a:lnTo>
                <a:lnTo>
                  <a:pt x="1092428" y="736600"/>
                </a:lnTo>
                <a:lnTo>
                  <a:pt x="1043406" y="735838"/>
                </a:lnTo>
                <a:lnTo>
                  <a:pt x="993622" y="734694"/>
                </a:lnTo>
                <a:lnTo>
                  <a:pt x="893038" y="731901"/>
                </a:lnTo>
                <a:lnTo>
                  <a:pt x="792645" y="728853"/>
                </a:lnTo>
                <a:lnTo>
                  <a:pt x="742835" y="727329"/>
                </a:lnTo>
                <a:lnTo>
                  <a:pt x="693737" y="726059"/>
                </a:lnTo>
                <a:lnTo>
                  <a:pt x="645363" y="724662"/>
                </a:lnTo>
                <a:lnTo>
                  <a:pt x="598043" y="723646"/>
                </a:lnTo>
                <a:lnTo>
                  <a:pt x="551967" y="722884"/>
                </a:lnTo>
                <a:lnTo>
                  <a:pt x="507225" y="722376"/>
                </a:lnTo>
                <a:lnTo>
                  <a:pt x="464273" y="722122"/>
                </a:lnTo>
                <a:lnTo>
                  <a:pt x="422960" y="722503"/>
                </a:lnTo>
                <a:lnTo>
                  <a:pt x="383768" y="723391"/>
                </a:lnTo>
                <a:lnTo>
                  <a:pt x="346811" y="724662"/>
                </a:lnTo>
                <a:lnTo>
                  <a:pt x="312267" y="726566"/>
                </a:lnTo>
                <a:lnTo>
                  <a:pt x="280339" y="729234"/>
                </a:lnTo>
                <a:lnTo>
                  <a:pt x="251129" y="732536"/>
                </a:lnTo>
                <a:lnTo>
                  <a:pt x="224853" y="736727"/>
                </a:lnTo>
                <a:lnTo>
                  <a:pt x="201549" y="741680"/>
                </a:lnTo>
                <a:lnTo>
                  <a:pt x="160248" y="753237"/>
                </a:lnTo>
                <a:lnTo>
                  <a:pt x="125806" y="767080"/>
                </a:lnTo>
                <a:lnTo>
                  <a:pt x="97624" y="782828"/>
                </a:lnTo>
                <a:lnTo>
                  <a:pt x="75158" y="800354"/>
                </a:lnTo>
                <a:lnTo>
                  <a:pt x="57721" y="819404"/>
                </a:lnTo>
                <a:lnTo>
                  <a:pt x="44792" y="839469"/>
                </a:lnTo>
                <a:lnTo>
                  <a:pt x="35877" y="860044"/>
                </a:lnTo>
                <a:lnTo>
                  <a:pt x="28244" y="891032"/>
                </a:lnTo>
                <a:lnTo>
                  <a:pt x="25844" y="910615"/>
                </a:lnTo>
                <a:lnTo>
                  <a:pt x="23927" y="925896"/>
                </a:lnTo>
                <a:lnTo>
                  <a:pt x="22225" y="939469"/>
                </a:lnTo>
                <a:lnTo>
                  <a:pt x="47434" y="942632"/>
                </a:lnTo>
                <a:lnTo>
                  <a:pt x="48901" y="930937"/>
                </a:lnTo>
                <a:lnTo>
                  <a:pt x="51066" y="913676"/>
                </a:lnTo>
                <a:lnTo>
                  <a:pt x="53238" y="895527"/>
                </a:lnTo>
                <a:lnTo>
                  <a:pt x="54775" y="886841"/>
                </a:lnTo>
                <a:lnTo>
                  <a:pt x="62928" y="860679"/>
                </a:lnTo>
                <a:lnTo>
                  <a:pt x="77292" y="835660"/>
                </a:lnTo>
                <a:lnTo>
                  <a:pt x="100672" y="811911"/>
                </a:lnTo>
                <a:lnTo>
                  <a:pt x="122643" y="797179"/>
                </a:lnTo>
                <a:lnTo>
                  <a:pt x="151041" y="783716"/>
                </a:lnTo>
                <a:lnTo>
                  <a:pt x="186258" y="771779"/>
                </a:lnTo>
                <a:lnTo>
                  <a:pt x="229247" y="761746"/>
                </a:lnTo>
                <a:lnTo>
                  <a:pt x="254215" y="757809"/>
                </a:lnTo>
                <a:lnTo>
                  <a:pt x="282536" y="754507"/>
                </a:lnTo>
                <a:lnTo>
                  <a:pt x="313855" y="751966"/>
                </a:lnTo>
                <a:lnTo>
                  <a:pt x="347891" y="750062"/>
                </a:lnTo>
                <a:lnTo>
                  <a:pt x="384263" y="748665"/>
                </a:lnTo>
                <a:lnTo>
                  <a:pt x="423189" y="747903"/>
                </a:lnTo>
                <a:lnTo>
                  <a:pt x="464172" y="747522"/>
                </a:lnTo>
                <a:lnTo>
                  <a:pt x="506945" y="747776"/>
                </a:lnTo>
                <a:lnTo>
                  <a:pt x="551548" y="748284"/>
                </a:lnTo>
                <a:lnTo>
                  <a:pt x="597484" y="749046"/>
                </a:lnTo>
                <a:lnTo>
                  <a:pt x="644652" y="750062"/>
                </a:lnTo>
                <a:lnTo>
                  <a:pt x="693051" y="751332"/>
                </a:lnTo>
                <a:lnTo>
                  <a:pt x="742061" y="752729"/>
                </a:lnTo>
                <a:lnTo>
                  <a:pt x="791883" y="754253"/>
                </a:lnTo>
                <a:lnTo>
                  <a:pt x="892403" y="757301"/>
                </a:lnTo>
                <a:lnTo>
                  <a:pt x="992987" y="760094"/>
                </a:lnTo>
                <a:lnTo>
                  <a:pt x="1042898" y="761238"/>
                </a:lnTo>
                <a:lnTo>
                  <a:pt x="1092174" y="762000"/>
                </a:lnTo>
                <a:lnTo>
                  <a:pt x="1140561" y="762635"/>
                </a:lnTo>
                <a:lnTo>
                  <a:pt x="1187932" y="762762"/>
                </a:lnTo>
                <a:lnTo>
                  <a:pt x="1234160" y="762635"/>
                </a:lnTo>
                <a:lnTo>
                  <a:pt x="1278991" y="761872"/>
                </a:lnTo>
                <a:lnTo>
                  <a:pt x="1322171" y="760730"/>
                </a:lnTo>
                <a:lnTo>
                  <a:pt x="1363573" y="758952"/>
                </a:lnTo>
                <a:lnTo>
                  <a:pt x="1402816" y="756412"/>
                </a:lnTo>
                <a:lnTo>
                  <a:pt x="1439900" y="753237"/>
                </a:lnTo>
                <a:lnTo>
                  <a:pt x="1474698" y="749300"/>
                </a:lnTo>
                <a:lnTo>
                  <a:pt x="1506829" y="744474"/>
                </a:lnTo>
                <a:lnTo>
                  <a:pt x="1536293" y="738759"/>
                </a:lnTo>
                <a:lnTo>
                  <a:pt x="1586585" y="724662"/>
                </a:lnTo>
                <a:lnTo>
                  <a:pt x="1629257" y="707897"/>
                </a:lnTo>
                <a:lnTo>
                  <a:pt x="1665452" y="688847"/>
                </a:lnTo>
                <a:lnTo>
                  <a:pt x="1696059" y="667512"/>
                </a:lnTo>
                <a:lnTo>
                  <a:pt x="1721205" y="644144"/>
                </a:lnTo>
                <a:lnTo>
                  <a:pt x="1741525" y="618997"/>
                </a:lnTo>
                <a:lnTo>
                  <a:pt x="1757273" y="592328"/>
                </a:lnTo>
                <a:lnTo>
                  <a:pt x="1768830" y="564261"/>
                </a:lnTo>
                <a:lnTo>
                  <a:pt x="1777085" y="535305"/>
                </a:lnTo>
                <a:lnTo>
                  <a:pt x="1782292" y="505460"/>
                </a:lnTo>
                <a:lnTo>
                  <a:pt x="1785848" y="459613"/>
                </a:lnTo>
                <a:lnTo>
                  <a:pt x="1786229" y="428625"/>
                </a:lnTo>
                <a:close/>
              </a:path>
              <a:path w="1786229" h="1003300">
                <a:moveTo>
                  <a:pt x="23927" y="925896"/>
                </a:moveTo>
                <a:lnTo>
                  <a:pt x="0" y="921067"/>
                </a:lnTo>
                <a:lnTo>
                  <a:pt x="22263" y="1003300"/>
                </a:lnTo>
                <a:lnTo>
                  <a:pt x="74688" y="936142"/>
                </a:lnTo>
                <a:lnTo>
                  <a:pt x="48901" y="930937"/>
                </a:lnTo>
                <a:lnTo>
                  <a:pt x="47434" y="942632"/>
                </a:lnTo>
                <a:lnTo>
                  <a:pt x="22225" y="939469"/>
                </a:lnTo>
                <a:lnTo>
                  <a:pt x="23927" y="925896"/>
                </a:lnTo>
                <a:close/>
              </a:path>
            </a:pathLst>
          </a:custGeom>
          <a:solidFill>
            <a:srgbClr val="E9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388614" y="611502"/>
            <a:ext cx="2442076" cy="532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85"/>
              </a:lnSpc>
              <a:spcBef>
                <a:spcPts val="209"/>
              </a:spcBef>
            </a:pP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s</a:t>
            </a:r>
            <a:r>
              <a:rPr dirty="0" smtClean="0" sz="4000" spc="9">
                <a:solidFill>
                  <a:srgbClr val="4FFFFF"/>
                </a:solidFill>
                <a:latin typeface="Arial"/>
                <a:cs typeface="Arial"/>
              </a:rPr>
              <a:t>t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ack</a:t>
            </a:r>
            <a:r>
              <a:rPr dirty="0" smtClean="0" sz="4000" spc="-62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000" spc="0">
                <a:solidFill>
                  <a:srgbClr val="4FFFFF"/>
                </a:solidFill>
                <a:latin typeface="Arial"/>
                <a:cs typeface="Arial"/>
              </a:rPr>
              <a:t>walk</a:t>
            </a:r>
            <a:endParaRPr sz="4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52400" y="1352550"/>
            <a:ext cx="8915400" cy="4133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9">
              <a:lnSpc>
                <a:spcPct val="95825"/>
              </a:lnSpc>
              <a:spcBef>
                <a:spcPts val="320"/>
              </a:spcBef>
            </a:pPr>
            <a:r>
              <a:rPr dirty="0" smtClean="0" sz="1400" spc="0" b="1">
                <a:solidFill>
                  <a:srgbClr val="FF8000"/>
                </a:solidFill>
                <a:latin typeface="Courier New"/>
                <a:cs typeface="Courier New"/>
              </a:rPr>
              <a:t>03E580</a:t>
            </a:r>
            <a:r>
              <a:rPr dirty="0" smtClean="0" sz="1400" spc="-25" b="1">
                <a:solidFill>
                  <a:srgbClr val="FF80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|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4FFFFF"/>
                </a:solidFill>
                <a:latin typeface="Courier New"/>
                <a:cs typeface="Courier New"/>
              </a:rPr>
              <a:t>0003E620</a:t>
            </a:r>
            <a:r>
              <a:rPr dirty="0" smtClean="0" sz="1400" spc="-29" b="1">
                <a:solidFill>
                  <a:srgbClr val="4F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00002CA0</a:t>
            </a:r>
            <a:r>
              <a:rPr dirty="0" smtClean="0" sz="1400" spc="-2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0003E620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0003E620</a:t>
            </a:r>
            <a:r>
              <a:rPr dirty="0" smtClean="0" sz="1400" spc="820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4" b="1">
                <a:solidFill>
                  <a:srgbClr val="F99716"/>
                </a:solidFill>
                <a:latin typeface="Arial"/>
                <a:cs typeface="Arial"/>
              </a:rPr>
              <a:t>l</a:t>
            </a:r>
            <a:r>
              <a:rPr dirty="0" smtClean="0" sz="1400" spc="4" b="1">
                <a:solidFill>
                  <a:srgbClr val="F99716"/>
                </a:solidFill>
                <a:latin typeface="Arial"/>
                <a:cs typeface="Arial"/>
              </a:rPr>
              <a:t>i</a:t>
            </a:r>
            <a:r>
              <a:rPr dirty="0" smtClean="0" sz="1400" spc="-4" b="1">
                <a:solidFill>
                  <a:srgbClr val="F99716"/>
                </a:solidFill>
                <a:latin typeface="Arial"/>
                <a:cs typeface="Arial"/>
              </a:rPr>
              <a:t>n</a:t>
            </a:r>
            <a:r>
              <a:rPr dirty="0" smtClean="0" sz="1400" spc="0" b="1">
                <a:solidFill>
                  <a:srgbClr val="F99716"/>
                </a:solidFill>
                <a:latin typeface="Arial"/>
                <a:cs typeface="Arial"/>
              </a:rPr>
              <a:t>k</a:t>
            </a:r>
            <a:r>
              <a:rPr dirty="0" smtClean="0" sz="1400" spc="-25" b="1">
                <a:solidFill>
                  <a:srgbClr val="F99716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99716"/>
                </a:solidFill>
                <a:latin typeface="Wingdings"/>
                <a:cs typeface="Wingdings"/>
              </a:rPr>
              <a:t></a:t>
            </a:r>
            <a:endParaRPr sz="1400">
              <a:latin typeface="Wingdings"/>
              <a:cs typeface="Wingdings"/>
            </a:endParaRPr>
          </a:p>
          <a:p>
            <a:pPr marL="91439">
              <a:lnSpc>
                <a:spcPts val="1680"/>
              </a:lnSpc>
              <a:spcBef>
                <a:spcPts val="84"/>
              </a:spcBef>
            </a:pP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5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90</a:t>
            </a:r>
            <a:r>
              <a:rPr dirty="0" smtClean="0" baseline="4203" sz="21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|</a:t>
            </a:r>
            <a:r>
              <a:rPr dirty="0" smtClean="0" baseline="4203" sz="21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99CC00"/>
                </a:solidFill>
                <a:latin typeface="Courier New"/>
                <a:cs typeface="Courier New"/>
              </a:rPr>
              <a:t>000060BC</a:t>
            </a:r>
            <a:r>
              <a:rPr dirty="0" smtClean="0" baseline="4203" sz="2100" spc="-2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00000000</a:t>
            </a:r>
            <a:r>
              <a:rPr dirty="0" smtClean="0" baseline="4203" sz="2100" spc="-2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00000000</a:t>
            </a:r>
            <a:r>
              <a:rPr dirty="0" smtClean="0" baseline="4203" sz="21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00000000</a:t>
            </a:r>
            <a:r>
              <a:rPr dirty="0" smtClean="0" baseline="4203" sz="2100" spc="820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141" sz="2100" spc="4" b="1">
                <a:solidFill>
                  <a:srgbClr val="99CC00"/>
                </a:solidFill>
                <a:latin typeface="Arial"/>
                <a:cs typeface="Arial"/>
              </a:rPr>
              <a:t>r</a:t>
            </a:r>
            <a:r>
              <a:rPr dirty="0" smtClean="0" baseline="4141" sz="2100" spc="0" b="1">
                <a:solidFill>
                  <a:srgbClr val="99CC00"/>
                </a:solidFill>
                <a:latin typeface="Arial"/>
                <a:cs typeface="Arial"/>
              </a:rPr>
              <a:t>et</a:t>
            </a:r>
            <a:r>
              <a:rPr dirty="0" smtClean="0" baseline="4141" sz="2100" spc="-4" b="1">
                <a:solidFill>
                  <a:srgbClr val="99CC00"/>
                </a:solidFill>
                <a:latin typeface="Arial"/>
                <a:cs typeface="Arial"/>
              </a:rPr>
              <a:t>u</a:t>
            </a:r>
            <a:r>
              <a:rPr dirty="0" smtClean="0" baseline="4141" sz="2100" spc="4" b="1">
                <a:solidFill>
                  <a:srgbClr val="99CC00"/>
                </a:solidFill>
                <a:latin typeface="Arial"/>
                <a:cs typeface="Arial"/>
              </a:rPr>
              <a:t>r</a:t>
            </a:r>
            <a:r>
              <a:rPr dirty="0" smtClean="0" baseline="4141" sz="2100" spc="0" b="1">
                <a:solidFill>
                  <a:srgbClr val="99CC00"/>
                </a:solidFill>
                <a:latin typeface="Arial"/>
                <a:cs typeface="Arial"/>
              </a:rPr>
              <a:t>n</a:t>
            </a:r>
            <a:r>
              <a:rPr dirty="0" smtClean="0" baseline="4141" sz="2100" spc="0" b="1">
                <a:solidFill>
                  <a:srgbClr val="99CC00"/>
                </a:solidFill>
                <a:latin typeface="Arial"/>
                <a:cs typeface="Arial"/>
              </a:rPr>
              <a:t> </a:t>
            </a:r>
            <a:r>
              <a:rPr dirty="0" smtClean="0" baseline="4141" sz="2100" spc="34" b="1">
                <a:solidFill>
                  <a:srgbClr val="99CC00"/>
                </a:solidFill>
                <a:latin typeface="Arial"/>
                <a:cs typeface="Arial"/>
              </a:rPr>
              <a:t> </a:t>
            </a:r>
            <a:r>
              <a:rPr dirty="0" smtClean="0" baseline="4203" sz="2100" spc="0" b="1">
                <a:solidFill>
                  <a:srgbClr val="58B4BA"/>
                </a:solidFill>
                <a:latin typeface="Courier New"/>
                <a:cs typeface="Courier New"/>
              </a:rPr>
              <a:t>=</a:t>
            </a:r>
            <a:r>
              <a:rPr dirty="0" smtClean="0" baseline="4203" sz="2100" spc="-14" b="1">
                <a:solidFill>
                  <a:srgbClr val="58B4BA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58B4BA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58B4BA"/>
                </a:solidFill>
                <a:latin typeface="Courier New"/>
                <a:cs typeface="Courier New"/>
              </a:rPr>
              <a:t>x</a:t>
            </a:r>
            <a:r>
              <a:rPr dirty="0" smtClean="0" baseline="4203" sz="2100" spc="0" b="1">
                <a:solidFill>
                  <a:srgbClr val="58B4BA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58B4BA"/>
                </a:solidFill>
                <a:latin typeface="Courier New"/>
                <a:cs typeface="Courier New"/>
              </a:rPr>
              <a:t>6</a:t>
            </a:r>
            <a:r>
              <a:rPr dirty="0" smtClean="0" baseline="4203" sz="2100" spc="0" b="1">
                <a:solidFill>
                  <a:srgbClr val="58B4BA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58B4BA"/>
                </a:solidFill>
                <a:latin typeface="Courier New"/>
                <a:cs typeface="Courier New"/>
              </a:rPr>
              <a:t>b</a:t>
            </a:r>
            <a:r>
              <a:rPr dirty="0" smtClean="0" baseline="4203" sz="2100" spc="0" b="1">
                <a:solidFill>
                  <a:srgbClr val="58B4BA"/>
                </a:solidFill>
                <a:latin typeface="Courier New"/>
                <a:cs typeface="Courier New"/>
              </a:rPr>
              <a:t>c</a:t>
            </a:r>
            <a:endParaRPr sz="14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</a:pP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5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A0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|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sz="1400" spc="80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Upd_SimEmitterPart</a:t>
            </a:r>
            <a:r>
              <a:rPr dirty="0" smtClean="0" sz="1400" spc="-19" b="1">
                <a:solidFill>
                  <a:srgbClr val="58B4BA"/>
                </a:solidFill>
                <a:latin typeface="Courier New"/>
                <a:cs typeface="Courier New"/>
              </a:rPr>
              <a:t>i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cles</a:t>
            </a:r>
            <a:endParaRPr sz="14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  <a:spcBef>
                <a:spcPts val="95"/>
              </a:spcBef>
            </a:pPr>
            <a:r>
              <a:rPr dirty="0" smtClean="0" sz="1400" spc="0" b="1">
                <a:solidFill>
                  <a:srgbClr val="E9FFFF"/>
                </a:solidFill>
                <a:latin typeface="Courier New"/>
                <a:cs typeface="Courier New"/>
              </a:rPr>
              <a:t>.</a:t>
            </a:r>
            <a:r>
              <a:rPr dirty="0" smtClean="0" sz="1400" spc="-4" b="1">
                <a:solidFill>
                  <a:srgbClr val="E9FFFF"/>
                </a:solidFill>
                <a:latin typeface="Courier New"/>
                <a:cs typeface="Courier New"/>
              </a:rPr>
              <a:t>.</a:t>
            </a:r>
            <a:r>
              <a:rPr dirty="0" smtClean="0" sz="1400" spc="0" b="1">
                <a:solidFill>
                  <a:srgbClr val="E9FFFF"/>
                </a:solidFill>
                <a:latin typeface="Courier New"/>
                <a:cs typeface="Courier New"/>
              </a:rPr>
              <a:t>.</a:t>
            </a:r>
            <a:r>
              <a:rPr dirty="0" smtClean="0" sz="1400" spc="0" b="1">
                <a:solidFill>
                  <a:srgbClr val="E9FFFF"/>
                </a:solidFill>
                <a:latin typeface="Courier New"/>
                <a:cs typeface="Courier New"/>
              </a:rPr>
              <a:t>                                          </a:t>
            </a:r>
            <a:r>
              <a:rPr dirty="0" smtClean="0" sz="1400" spc="709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58B4BA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6</a:t>
            </a:r>
            <a:r>
              <a:rPr dirty="0" smtClean="0" sz="1400" spc="-4" b="1">
                <a:solidFill>
                  <a:srgbClr val="58B4BA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B8</a:t>
            </a:r>
            <a:r>
              <a:rPr dirty="0" smtClean="0" sz="1400" spc="-14" b="1">
                <a:solidFill>
                  <a:srgbClr val="58B4BA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b</a:t>
            </a:r>
            <a:r>
              <a:rPr dirty="0" smtClean="0" sz="1400" spc="-4" b="1">
                <a:solidFill>
                  <a:srgbClr val="58B4BA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sl</a:t>
            </a:r>
            <a:r>
              <a:rPr dirty="0" smtClean="0" sz="1400" spc="-14" b="1">
                <a:solidFill>
                  <a:srgbClr val="58B4BA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r</a:t>
            </a:r>
            <a:r>
              <a:rPr dirty="0" smtClean="0" sz="1400" spc="-4" b="1">
                <a:solidFill>
                  <a:srgbClr val="58B4BA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58B4BA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,</a:t>
            </a:r>
            <a:r>
              <a:rPr dirty="0" smtClean="0" sz="1400" spc="-25" b="1">
                <a:solidFill>
                  <a:srgbClr val="58B4BA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U</a:t>
            </a:r>
            <a:r>
              <a:rPr dirty="0" smtClean="0" sz="1400" spc="-4" b="1">
                <a:solidFill>
                  <a:srgbClr val="58B4BA"/>
                </a:solidFill>
                <a:latin typeface="Courier New"/>
                <a:cs typeface="Courier New"/>
              </a:rPr>
              <a:t>p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d</a:t>
            </a:r>
            <a:r>
              <a:rPr dirty="0" smtClean="0" sz="1400" spc="-4" b="1">
                <a:solidFill>
                  <a:srgbClr val="58B4BA"/>
                </a:solidFill>
                <a:latin typeface="Courier New"/>
                <a:cs typeface="Courier New"/>
              </a:rPr>
              <a:t>_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S</a:t>
            </a:r>
            <a:r>
              <a:rPr dirty="0" smtClean="0" sz="1400" spc="-4" b="1">
                <a:solidFill>
                  <a:srgbClr val="58B4BA"/>
                </a:solidFill>
                <a:latin typeface="Courier New"/>
                <a:cs typeface="Courier New"/>
              </a:rPr>
              <a:t>i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m</a:t>
            </a:r>
            <a:r>
              <a:rPr dirty="0" smtClean="0" sz="1400" spc="-4" b="1">
                <a:solidFill>
                  <a:srgbClr val="58B4BA"/>
                </a:solidFill>
                <a:latin typeface="Courier New"/>
                <a:cs typeface="Courier New"/>
              </a:rPr>
              <a:t>B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a</a:t>
            </a:r>
            <a:r>
              <a:rPr dirty="0" smtClean="0" sz="1400" spc="-4" b="1">
                <a:solidFill>
                  <a:srgbClr val="58B4BA"/>
                </a:solidFill>
                <a:latin typeface="Courier New"/>
                <a:cs typeface="Courier New"/>
              </a:rPr>
              <a:t>t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ch</a:t>
            </a:r>
            <a:endParaRPr sz="1400">
              <a:latin typeface="Courier New"/>
              <a:cs typeface="Courier New"/>
            </a:endParaRPr>
          </a:p>
          <a:p>
            <a:pPr marL="91439">
              <a:lnSpc>
                <a:spcPct val="95825"/>
              </a:lnSpc>
              <a:spcBef>
                <a:spcPts val="1664"/>
              </a:spcBef>
            </a:pPr>
            <a:r>
              <a:rPr dirty="0" smtClean="0" sz="1400" spc="0" b="1">
                <a:solidFill>
                  <a:srgbClr val="FF8000"/>
                </a:solidFill>
                <a:latin typeface="Courier New"/>
                <a:cs typeface="Courier New"/>
              </a:rPr>
              <a:t>03E620</a:t>
            </a:r>
            <a:r>
              <a:rPr dirty="0" smtClean="0" sz="1400" spc="-25" b="1">
                <a:solidFill>
                  <a:srgbClr val="FF80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|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4FFFFF"/>
                </a:solidFill>
                <a:latin typeface="Courier New"/>
                <a:cs typeface="Courier New"/>
              </a:rPr>
              <a:t>0003E7A0</a:t>
            </a:r>
            <a:r>
              <a:rPr dirty="0" smtClean="0" sz="1400" spc="-29" b="1">
                <a:solidFill>
                  <a:srgbClr val="4F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00002E20</a:t>
            </a:r>
            <a:r>
              <a:rPr dirty="0" smtClean="0" sz="1400" spc="-2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0003E7A0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0003E7A0</a:t>
            </a:r>
            <a:r>
              <a:rPr dirty="0" smtClean="0" sz="1400" spc="820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4" b="1">
                <a:solidFill>
                  <a:srgbClr val="F99716"/>
                </a:solidFill>
                <a:latin typeface="Arial"/>
                <a:cs typeface="Arial"/>
              </a:rPr>
              <a:t>l</a:t>
            </a:r>
            <a:r>
              <a:rPr dirty="0" smtClean="0" sz="1400" spc="4" b="1">
                <a:solidFill>
                  <a:srgbClr val="F99716"/>
                </a:solidFill>
                <a:latin typeface="Arial"/>
                <a:cs typeface="Arial"/>
              </a:rPr>
              <a:t>i</a:t>
            </a:r>
            <a:r>
              <a:rPr dirty="0" smtClean="0" sz="1400" spc="-4" b="1">
                <a:solidFill>
                  <a:srgbClr val="F99716"/>
                </a:solidFill>
                <a:latin typeface="Arial"/>
                <a:cs typeface="Arial"/>
              </a:rPr>
              <a:t>n</a:t>
            </a:r>
            <a:r>
              <a:rPr dirty="0" smtClean="0" sz="1400" spc="0" b="1">
                <a:solidFill>
                  <a:srgbClr val="F99716"/>
                </a:solidFill>
                <a:latin typeface="Arial"/>
                <a:cs typeface="Arial"/>
              </a:rPr>
              <a:t>k</a:t>
            </a:r>
            <a:r>
              <a:rPr dirty="0" smtClean="0" sz="1400" spc="-25" b="1">
                <a:solidFill>
                  <a:srgbClr val="F99716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99716"/>
                </a:solidFill>
                <a:latin typeface="Wingdings"/>
                <a:cs typeface="Wingdings"/>
              </a:rPr>
              <a:t></a:t>
            </a:r>
            <a:endParaRPr sz="1400">
              <a:latin typeface="Wingdings"/>
              <a:cs typeface="Wingdings"/>
            </a:endParaRPr>
          </a:p>
          <a:p>
            <a:pPr marL="91439">
              <a:lnSpc>
                <a:spcPts val="1680"/>
              </a:lnSpc>
              <a:spcBef>
                <a:spcPts val="84"/>
              </a:spcBef>
            </a:pP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6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30</a:t>
            </a:r>
            <a:r>
              <a:rPr dirty="0" smtClean="0" baseline="4203" sz="21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|</a:t>
            </a:r>
            <a:r>
              <a:rPr dirty="0" smtClean="0" baseline="4203" sz="21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99CC00"/>
                </a:solidFill>
                <a:latin typeface="Courier New"/>
                <a:cs typeface="Courier New"/>
              </a:rPr>
              <a:t>0000CC98</a:t>
            </a:r>
            <a:r>
              <a:rPr dirty="0" smtClean="0" baseline="4203" sz="2100" spc="-2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00000000</a:t>
            </a:r>
            <a:r>
              <a:rPr dirty="0" smtClean="0" baseline="4203" sz="2100" spc="-2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00000000</a:t>
            </a:r>
            <a:r>
              <a:rPr dirty="0" smtClean="0" baseline="4203" sz="21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00000000</a:t>
            </a:r>
            <a:r>
              <a:rPr dirty="0" smtClean="0" baseline="4203" sz="2100" spc="820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141" sz="2100" spc="4" b="1">
                <a:solidFill>
                  <a:srgbClr val="99CC00"/>
                </a:solidFill>
                <a:latin typeface="Arial"/>
                <a:cs typeface="Arial"/>
              </a:rPr>
              <a:t>r</a:t>
            </a:r>
            <a:r>
              <a:rPr dirty="0" smtClean="0" baseline="4141" sz="2100" spc="0" b="1">
                <a:solidFill>
                  <a:srgbClr val="99CC00"/>
                </a:solidFill>
                <a:latin typeface="Arial"/>
                <a:cs typeface="Arial"/>
              </a:rPr>
              <a:t>et</a:t>
            </a:r>
            <a:r>
              <a:rPr dirty="0" smtClean="0" baseline="4141" sz="2100" spc="-4" b="1">
                <a:solidFill>
                  <a:srgbClr val="99CC00"/>
                </a:solidFill>
                <a:latin typeface="Arial"/>
                <a:cs typeface="Arial"/>
              </a:rPr>
              <a:t>u</a:t>
            </a:r>
            <a:r>
              <a:rPr dirty="0" smtClean="0" baseline="4141" sz="2100" spc="4" b="1">
                <a:solidFill>
                  <a:srgbClr val="99CC00"/>
                </a:solidFill>
                <a:latin typeface="Arial"/>
                <a:cs typeface="Arial"/>
              </a:rPr>
              <a:t>r</a:t>
            </a:r>
            <a:r>
              <a:rPr dirty="0" smtClean="0" baseline="4141" sz="2100" spc="0" b="1">
                <a:solidFill>
                  <a:srgbClr val="99CC00"/>
                </a:solidFill>
                <a:latin typeface="Arial"/>
                <a:cs typeface="Arial"/>
              </a:rPr>
              <a:t>n</a:t>
            </a:r>
            <a:r>
              <a:rPr dirty="0" smtClean="0" baseline="4141" sz="2100" spc="0" b="1">
                <a:solidFill>
                  <a:srgbClr val="99CC00"/>
                </a:solidFill>
                <a:latin typeface="Arial"/>
                <a:cs typeface="Arial"/>
              </a:rPr>
              <a:t> </a:t>
            </a:r>
            <a:r>
              <a:rPr dirty="0" smtClean="0" baseline="4141" sz="2100" spc="34" b="1">
                <a:solidFill>
                  <a:srgbClr val="99CC00"/>
                </a:solidFill>
                <a:latin typeface="Arial"/>
                <a:cs typeface="Arial"/>
              </a:rPr>
              <a:t> </a:t>
            </a:r>
            <a:r>
              <a:rPr dirty="0" smtClean="0" baseline="4203" sz="2100" spc="0" b="1">
                <a:solidFill>
                  <a:srgbClr val="58B4BA"/>
                </a:solidFill>
                <a:latin typeface="Courier New"/>
                <a:cs typeface="Courier New"/>
              </a:rPr>
              <a:t>=</a:t>
            </a:r>
            <a:r>
              <a:rPr dirty="0" smtClean="0" baseline="4203" sz="2100" spc="-14" b="1">
                <a:solidFill>
                  <a:srgbClr val="58B4BA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58B4BA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58B4BA"/>
                </a:solidFill>
                <a:latin typeface="Courier New"/>
                <a:cs typeface="Courier New"/>
              </a:rPr>
              <a:t>x</a:t>
            </a:r>
            <a:r>
              <a:rPr dirty="0" smtClean="0" baseline="4203" sz="2100" spc="0" b="1">
                <a:solidFill>
                  <a:srgbClr val="58B4BA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58B4BA"/>
                </a:solidFill>
                <a:latin typeface="Courier New"/>
                <a:cs typeface="Courier New"/>
              </a:rPr>
              <a:t>c</a:t>
            </a:r>
            <a:r>
              <a:rPr dirty="0" smtClean="0" baseline="4203" sz="2100" spc="0" b="1">
                <a:solidFill>
                  <a:srgbClr val="58B4BA"/>
                </a:solidFill>
                <a:latin typeface="Courier New"/>
                <a:cs typeface="Courier New"/>
              </a:rPr>
              <a:t>c</a:t>
            </a:r>
            <a:r>
              <a:rPr dirty="0" smtClean="0" baseline="4203" sz="2100" spc="-4" b="1">
                <a:solidFill>
                  <a:srgbClr val="58B4BA"/>
                </a:solidFill>
                <a:latin typeface="Courier New"/>
                <a:cs typeface="Courier New"/>
              </a:rPr>
              <a:t>9</a:t>
            </a:r>
            <a:r>
              <a:rPr dirty="0" smtClean="0" baseline="4203" sz="2100" spc="0" b="1">
                <a:solidFill>
                  <a:srgbClr val="58B4BA"/>
                </a:solidFill>
                <a:latin typeface="Courier New"/>
                <a:cs typeface="Courier New"/>
              </a:rPr>
              <a:t>8</a:t>
            </a:r>
            <a:endParaRPr sz="14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</a:pP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6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40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|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1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4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5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D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1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sz="1400" spc="80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Upd_SimStep</a:t>
            </a:r>
            <a:endParaRPr sz="14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  <a:spcBef>
                <a:spcPts val="95"/>
              </a:spcBef>
            </a:pPr>
            <a:r>
              <a:rPr dirty="0" smtClean="0" sz="1400" spc="0" b="1">
                <a:solidFill>
                  <a:srgbClr val="E9FFFF"/>
                </a:solidFill>
                <a:latin typeface="Courier New"/>
                <a:cs typeface="Courier New"/>
              </a:rPr>
              <a:t>.</a:t>
            </a:r>
            <a:r>
              <a:rPr dirty="0" smtClean="0" sz="1400" spc="-4" b="1">
                <a:solidFill>
                  <a:srgbClr val="E9FFFF"/>
                </a:solidFill>
                <a:latin typeface="Courier New"/>
                <a:cs typeface="Courier New"/>
              </a:rPr>
              <a:t>.</a:t>
            </a:r>
            <a:r>
              <a:rPr dirty="0" smtClean="0" sz="1400" spc="0" b="1">
                <a:solidFill>
                  <a:srgbClr val="E9FFFF"/>
                </a:solidFill>
                <a:latin typeface="Courier New"/>
                <a:cs typeface="Courier New"/>
              </a:rPr>
              <a:t>.</a:t>
            </a:r>
            <a:r>
              <a:rPr dirty="0" smtClean="0" sz="1400" spc="0" b="1">
                <a:solidFill>
                  <a:srgbClr val="E9FFFF"/>
                </a:solidFill>
                <a:latin typeface="Courier New"/>
                <a:cs typeface="Courier New"/>
              </a:rPr>
              <a:t>                                          </a:t>
            </a:r>
            <a:r>
              <a:rPr dirty="0" smtClean="0" sz="1400" spc="709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58B4BA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C</a:t>
            </a:r>
            <a:r>
              <a:rPr dirty="0" smtClean="0" sz="1400" spc="-4" b="1">
                <a:solidFill>
                  <a:srgbClr val="58B4BA"/>
                </a:solidFill>
                <a:latin typeface="Courier New"/>
                <a:cs typeface="Courier New"/>
              </a:rPr>
              <a:t>C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94</a:t>
            </a:r>
            <a:r>
              <a:rPr dirty="0" smtClean="0" sz="1400" spc="-14" b="1">
                <a:solidFill>
                  <a:srgbClr val="58B4BA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b</a:t>
            </a:r>
            <a:r>
              <a:rPr dirty="0" smtClean="0" sz="1400" spc="-4" b="1">
                <a:solidFill>
                  <a:srgbClr val="58B4BA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sl</a:t>
            </a:r>
            <a:r>
              <a:rPr dirty="0" smtClean="0" sz="1400" spc="-14" b="1">
                <a:solidFill>
                  <a:srgbClr val="58B4BA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r</a:t>
            </a:r>
            <a:r>
              <a:rPr dirty="0" smtClean="0" sz="1400" spc="-4" b="1">
                <a:solidFill>
                  <a:srgbClr val="58B4BA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58B4BA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,</a:t>
            </a:r>
            <a:r>
              <a:rPr dirty="0" smtClean="0" sz="1400" spc="-4" b="1">
                <a:solidFill>
                  <a:srgbClr val="58B4BA"/>
                </a:solidFill>
                <a:latin typeface="Courier New"/>
                <a:cs typeface="Courier New"/>
              </a:rPr>
              <a:t>U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p</a:t>
            </a:r>
            <a:r>
              <a:rPr dirty="0" smtClean="0" sz="1400" spc="-4" b="1">
                <a:solidFill>
                  <a:srgbClr val="58B4BA"/>
                </a:solidFill>
                <a:latin typeface="Courier New"/>
                <a:cs typeface="Courier New"/>
              </a:rPr>
              <a:t>d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_</a:t>
            </a:r>
            <a:r>
              <a:rPr dirty="0" smtClean="0" sz="1400" spc="-4" b="1">
                <a:solidFill>
                  <a:srgbClr val="58B4BA"/>
                </a:solidFill>
                <a:latin typeface="Courier New"/>
                <a:cs typeface="Courier New"/>
              </a:rPr>
              <a:t>S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i</a:t>
            </a:r>
            <a:r>
              <a:rPr dirty="0" smtClean="0" sz="1400" spc="-4" b="1">
                <a:solidFill>
                  <a:srgbClr val="58B4BA"/>
                </a:solidFill>
                <a:latin typeface="Courier New"/>
                <a:cs typeface="Courier New"/>
              </a:rPr>
              <a:t>m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P</a:t>
            </a:r>
            <a:r>
              <a:rPr dirty="0" smtClean="0" sz="1400" spc="-4" b="1">
                <a:solidFill>
                  <a:srgbClr val="58B4BA"/>
                </a:solidFill>
                <a:latin typeface="Courier New"/>
                <a:cs typeface="Courier New"/>
              </a:rPr>
              <a:t>a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r</a:t>
            </a:r>
            <a:r>
              <a:rPr dirty="0" smtClean="0" sz="1400" spc="-4" b="1">
                <a:solidFill>
                  <a:srgbClr val="58B4BA"/>
                </a:solidFill>
                <a:latin typeface="Courier New"/>
                <a:cs typeface="Courier New"/>
              </a:rPr>
              <a:t>t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i</a:t>
            </a:r>
            <a:r>
              <a:rPr dirty="0" smtClean="0" sz="1400" spc="-4" b="1">
                <a:solidFill>
                  <a:srgbClr val="58B4BA"/>
                </a:solidFill>
                <a:latin typeface="Courier New"/>
                <a:cs typeface="Courier New"/>
              </a:rPr>
              <a:t>c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l</a:t>
            </a:r>
            <a:r>
              <a:rPr dirty="0" smtClean="0" sz="1400" spc="-4" b="1">
                <a:solidFill>
                  <a:srgbClr val="58B4BA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s</a:t>
            </a:r>
            <a:endParaRPr sz="1400">
              <a:latin typeface="Courier New"/>
              <a:cs typeface="Courier New"/>
            </a:endParaRPr>
          </a:p>
          <a:p>
            <a:pPr marL="91439">
              <a:lnSpc>
                <a:spcPct val="95825"/>
              </a:lnSpc>
              <a:spcBef>
                <a:spcPts val="1664"/>
              </a:spcBef>
            </a:pPr>
            <a:r>
              <a:rPr dirty="0" smtClean="0" sz="1400" spc="-4" b="1">
                <a:solidFill>
                  <a:srgbClr val="FF8000"/>
                </a:solidFill>
                <a:latin typeface="Courier New"/>
                <a:cs typeface="Courier New"/>
              </a:rPr>
              <a:t>03E7A</a:t>
            </a:r>
            <a:r>
              <a:rPr dirty="0" smtClean="0" sz="1400" spc="0" b="1">
                <a:solidFill>
                  <a:srgbClr val="FF800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25" b="1">
                <a:solidFill>
                  <a:srgbClr val="FF80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|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-4" b="1">
                <a:solidFill>
                  <a:srgbClr val="4FFFFF"/>
                </a:solidFill>
                <a:latin typeface="Courier New"/>
                <a:cs typeface="Courier New"/>
              </a:rPr>
              <a:t>0003E8D</a:t>
            </a:r>
            <a:r>
              <a:rPr dirty="0" smtClean="0" sz="1400" spc="0" b="1">
                <a:solidFill>
                  <a:srgbClr val="4FFFFF"/>
                </a:solidFill>
                <a:latin typeface="Courier New"/>
                <a:cs typeface="Courier New"/>
              </a:rPr>
              <a:t>0</a:t>
            </a:r>
            <a:r>
              <a:rPr dirty="0" smtClean="0" sz="1400" spc="-29" b="1">
                <a:solidFill>
                  <a:srgbClr val="4F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00002F5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0003E8D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1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0003E8D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8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4" b="1">
                <a:solidFill>
                  <a:srgbClr val="F99716"/>
                </a:solidFill>
                <a:latin typeface="Arial"/>
                <a:cs typeface="Arial"/>
              </a:rPr>
              <a:t>l</a:t>
            </a:r>
            <a:r>
              <a:rPr dirty="0" smtClean="0" sz="1400" spc="4" b="1">
                <a:solidFill>
                  <a:srgbClr val="F99716"/>
                </a:solidFill>
                <a:latin typeface="Arial"/>
                <a:cs typeface="Arial"/>
              </a:rPr>
              <a:t>i</a:t>
            </a:r>
            <a:r>
              <a:rPr dirty="0" smtClean="0" sz="1400" spc="-4" b="1">
                <a:solidFill>
                  <a:srgbClr val="F99716"/>
                </a:solidFill>
                <a:latin typeface="Arial"/>
                <a:cs typeface="Arial"/>
              </a:rPr>
              <a:t>n</a:t>
            </a:r>
            <a:r>
              <a:rPr dirty="0" smtClean="0" sz="1400" spc="0" b="1">
                <a:solidFill>
                  <a:srgbClr val="F99716"/>
                </a:solidFill>
                <a:latin typeface="Arial"/>
                <a:cs typeface="Arial"/>
              </a:rPr>
              <a:t>k</a:t>
            </a:r>
            <a:r>
              <a:rPr dirty="0" smtClean="0" sz="1400" spc="-29" b="1">
                <a:solidFill>
                  <a:srgbClr val="F99716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99716"/>
                </a:solidFill>
                <a:latin typeface="Wingdings"/>
                <a:cs typeface="Wingdings"/>
              </a:rPr>
              <a:t></a:t>
            </a:r>
            <a:endParaRPr sz="1400">
              <a:latin typeface="Wingdings"/>
              <a:cs typeface="Wingdings"/>
            </a:endParaRPr>
          </a:p>
          <a:p>
            <a:pPr marL="91439">
              <a:lnSpc>
                <a:spcPts val="1680"/>
              </a:lnSpc>
              <a:spcBef>
                <a:spcPts val="84"/>
              </a:spcBef>
            </a:pP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7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B0</a:t>
            </a:r>
            <a:r>
              <a:rPr dirty="0" smtClean="0" baseline="4203" sz="21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|</a:t>
            </a:r>
            <a:r>
              <a:rPr dirty="0" smtClean="0" baseline="4203" sz="21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99CC00"/>
                </a:solidFill>
                <a:latin typeface="Courier New"/>
                <a:cs typeface="Courier New"/>
              </a:rPr>
              <a:t>00017364</a:t>
            </a:r>
            <a:r>
              <a:rPr dirty="0" smtClean="0" baseline="4203" sz="2100" spc="-2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00000000</a:t>
            </a:r>
            <a:r>
              <a:rPr dirty="0" smtClean="0" baseline="4203" sz="2100" spc="-2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00000000</a:t>
            </a:r>
            <a:r>
              <a:rPr dirty="0" smtClean="0" baseline="4203" sz="21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00000000</a:t>
            </a:r>
            <a:r>
              <a:rPr dirty="0" smtClean="0" baseline="4203" sz="2100" spc="820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141" sz="2100" spc="4" b="1">
                <a:solidFill>
                  <a:srgbClr val="99CC00"/>
                </a:solidFill>
                <a:latin typeface="Arial"/>
                <a:cs typeface="Arial"/>
              </a:rPr>
              <a:t>r</a:t>
            </a:r>
            <a:r>
              <a:rPr dirty="0" smtClean="0" baseline="4141" sz="2100" spc="0" b="1">
                <a:solidFill>
                  <a:srgbClr val="99CC00"/>
                </a:solidFill>
                <a:latin typeface="Arial"/>
                <a:cs typeface="Arial"/>
              </a:rPr>
              <a:t>et</a:t>
            </a:r>
            <a:r>
              <a:rPr dirty="0" smtClean="0" baseline="4141" sz="2100" spc="-4" b="1">
                <a:solidFill>
                  <a:srgbClr val="99CC00"/>
                </a:solidFill>
                <a:latin typeface="Arial"/>
                <a:cs typeface="Arial"/>
              </a:rPr>
              <a:t>u</a:t>
            </a:r>
            <a:r>
              <a:rPr dirty="0" smtClean="0" baseline="4141" sz="2100" spc="4" b="1">
                <a:solidFill>
                  <a:srgbClr val="99CC00"/>
                </a:solidFill>
                <a:latin typeface="Arial"/>
                <a:cs typeface="Arial"/>
              </a:rPr>
              <a:t>r</a:t>
            </a:r>
            <a:r>
              <a:rPr dirty="0" smtClean="0" baseline="4141" sz="2100" spc="0" b="1">
                <a:solidFill>
                  <a:srgbClr val="99CC00"/>
                </a:solidFill>
                <a:latin typeface="Arial"/>
                <a:cs typeface="Arial"/>
              </a:rPr>
              <a:t>n</a:t>
            </a:r>
            <a:r>
              <a:rPr dirty="0" smtClean="0" baseline="4141" sz="2100" spc="0" b="1">
                <a:solidFill>
                  <a:srgbClr val="99CC00"/>
                </a:solidFill>
                <a:latin typeface="Arial"/>
                <a:cs typeface="Arial"/>
              </a:rPr>
              <a:t> </a:t>
            </a:r>
            <a:r>
              <a:rPr dirty="0" smtClean="0" baseline="4141" sz="2100" spc="34" b="1">
                <a:solidFill>
                  <a:srgbClr val="99CC00"/>
                </a:solidFill>
                <a:latin typeface="Arial"/>
                <a:cs typeface="Arial"/>
              </a:rPr>
              <a:t> </a:t>
            </a:r>
            <a:r>
              <a:rPr dirty="0" smtClean="0" baseline="4203" sz="2100" spc="0" b="1">
                <a:solidFill>
                  <a:srgbClr val="58B4BA"/>
                </a:solidFill>
                <a:latin typeface="Courier New"/>
                <a:cs typeface="Courier New"/>
              </a:rPr>
              <a:t>=</a:t>
            </a:r>
            <a:r>
              <a:rPr dirty="0" smtClean="0" baseline="4203" sz="2100" spc="-14" b="1">
                <a:solidFill>
                  <a:srgbClr val="58B4BA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58B4BA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58B4BA"/>
                </a:solidFill>
                <a:latin typeface="Courier New"/>
                <a:cs typeface="Courier New"/>
              </a:rPr>
              <a:t>x</a:t>
            </a:r>
            <a:r>
              <a:rPr dirty="0" smtClean="0" baseline="4203" sz="2100" spc="0" b="1">
                <a:solidFill>
                  <a:srgbClr val="58B4BA"/>
                </a:solidFill>
                <a:latin typeface="Courier New"/>
                <a:cs typeface="Courier New"/>
              </a:rPr>
              <a:t>1</a:t>
            </a:r>
            <a:r>
              <a:rPr dirty="0" smtClean="0" baseline="4203" sz="2100" spc="-4" b="1">
                <a:solidFill>
                  <a:srgbClr val="58B4BA"/>
                </a:solidFill>
                <a:latin typeface="Courier New"/>
                <a:cs typeface="Courier New"/>
              </a:rPr>
              <a:t>7</a:t>
            </a:r>
            <a:r>
              <a:rPr dirty="0" smtClean="0" baseline="4203" sz="2100" spc="0" b="1">
                <a:solidFill>
                  <a:srgbClr val="58B4BA"/>
                </a:solidFill>
                <a:latin typeface="Courier New"/>
                <a:cs typeface="Courier New"/>
              </a:rPr>
              <a:t>3</a:t>
            </a:r>
            <a:r>
              <a:rPr dirty="0" smtClean="0" baseline="4203" sz="2100" spc="-4" b="1">
                <a:solidFill>
                  <a:srgbClr val="58B4BA"/>
                </a:solidFill>
                <a:latin typeface="Courier New"/>
                <a:cs typeface="Courier New"/>
              </a:rPr>
              <a:t>6</a:t>
            </a:r>
            <a:r>
              <a:rPr dirty="0" smtClean="0" baseline="4203" sz="2100" spc="0" b="1">
                <a:solidFill>
                  <a:srgbClr val="58B4BA"/>
                </a:solidFill>
                <a:latin typeface="Courier New"/>
                <a:cs typeface="Courier New"/>
              </a:rPr>
              <a:t>4</a:t>
            </a:r>
            <a:endParaRPr sz="14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</a:pP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7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C0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|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4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2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4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</a:t>
            </a:r>
            <a:r>
              <a:rPr dirty="0" smtClean="0" sz="1400" spc="80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Upd_RunProcessList</a:t>
            </a:r>
            <a:endParaRPr sz="14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  <a:spcBef>
                <a:spcPts val="95"/>
              </a:spcBef>
            </a:pPr>
            <a:r>
              <a:rPr dirty="0" smtClean="0" sz="1400" spc="0" b="1">
                <a:solidFill>
                  <a:srgbClr val="E9FFFF"/>
                </a:solidFill>
                <a:latin typeface="Courier New"/>
                <a:cs typeface="Courier New"/>
              </a:rPr>
              <a:t>.</a:t>
            </a:r>
            <a:r>
              <a:rPr dirty="0" smtClean="0" sz="1400" spc="-4" b="1">
                <a:solidFill>
                  <a:srgbClr val="E9FFFF"/>
                </a:solidFill>
                <a:latin typeface="Courier New"/>
                <a:cs typeface="Courier New"/>
              </a:rPr>
              <a:t>.</a:t>
            </a:r>
            <a:r>
              <a:rPr dirty="0" smtClean="0" sz="1400" spc="0" b="1">
                <a:solidFill>
                  <a:srgbClr val="E9FFFF"/>
                </a:solidFill>
                <a:latin typeface="Courier New"/>
                <a:cs typeface="Courier New"/>
              </a:rPr>
              <a:t>.</a:t>
            </a:r>
            <a:r>
              <a:rPr dirty="0" smtClean="0" sz="1400" spc="0" b="1">
                <a:solidFill>
                  <a:srgbClr val="E9FFFF"/>
                </a:solidFill>
                <a:latin typeface="Courier New"/>
                <a:cs typeface="Courier New"/>
              </a:rPr>
              <a:t>                                          </a:t>
            </a:r>
            <a:r>
              <a:rPr dirty="0" smtClean="0" sz="1400" spc="709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58B4BA"/>
                </a:solidFill>
                <a:latin typeface="Courier New"/>
                <a:cs typeface="Courier New"/>
              </a:rPr>
              <a:t>1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7</a:t>
            </a:r>
            <a:r>
              <a:rPr dirty="0" smtClean="0" sz="1400" spc="-4" b="1">
                <a:solidFill>
                  <a:srgbClr val="58B4BA"/>
                </a:solidFill>
                <a:latin typeface="Courier New"/>
                <a:cs typeface="Courier New"/>
              </a:rPr>
              <a:t>3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60</a:t>
            </a:r>
            <a:r>
              <a:rPr dirty="0" smtClean="0" sz="1400" spc="-14" b="1">
                <a:solidFill>
                  <a:srgbClr val="58B4BA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b</a:t>
            </a:r>
            <a:r>
              <a:rPr dirty="0" smtClean="0" sz="1400" spc="-4" b="1">
                <a:solidFill>
                  <a:srgbClr val="58B4BA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sl</a:t>
            </a:r>
            <a:r>
              <a:rPr dirty="0" smtClean="0" sz="1400" spc="-14" b="1">
                <a:solidFill>
                  <a:srgbClr val="58B4BA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r</a:t>
            </a:r>
            <a:r>
              <a:rPr dirty="0" smtClean="0" sz="1400" spc="-4" b="1">
                <a:solidFill>
                  <a:srgbClr val="58B4BA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58B4BA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,</a:t>
            </a:r>
            <a:r>
              <a:rPr dirty="0" smtClean="0" sz="1400" spc="-4" b="1">
                <a:solidFill>
                  <a:srgbClr val="58B4BA"/>
                </a:solidFill>
                <a:latin typeface="Courier New"/>
                <a:cs typeface="Courier New"/>
              </a:rPr>
              <a:t>U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p</a:t>
            </a:r>
            <a:r>
              <a:rPr dirty="0" smtClean="0" sz="1400" spc="-4" b="1">
                <a:solidFill>
                  <a:srgbClr val="58B4BA"/>
                </a:solidFill>
                <a:latin typeface="Courier New"/>
                <a:cs typeface="Courier New"/>
              </a:rPr>
              <a:t>d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_</a:t>
            </a:r>
            <a:r>
              <a:rPr dirty="0" smtClean="0" sz="1400" spc="-4" b="1">
                <a:solidFill>
                  <a:srgbClr val="58B4BA"/>
                </a:solidFill>
                <a:latin typeface="Courier New"/>
                <a:cs typeface="Courier New"/>
              </a:rPr>
              <a:t>S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i</a:t>
            </a:r>
            <a:r>
              <a:rPr dirty="0" smtClean="0" sz="1400" spc="-4" b="1">
                <a:solidFill>
                  <a:srgbClr val="58B4BA"/>
                </a:solidFill>
                <a:latin typeface="Courier New"/>
                <a:cs typeface="Courier New"/>
              </a:rPr>
              <a:t>m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S</a:t>
            </a:r>
            <a:r>
              <a:rPr dirty="0" smtClean="0" sz="1400" spc="-4" b="1">
                <a:solidFill>
                  <a:srgbClr val="58B4BA"/>
                </a:solidFill>
                <a:latin typeface="Courier New"/>
                <a:cs typeface="Courier New"/>
              </a:rPr>
              <a:t>t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ep</a:t>
            </a:r>
            <a:endParaRPr sz="1400">
              <a:latin typeface="Courier New"/>
              <a:cs typeface="Courier New"/>
            </a:endParaRPr>
          </a:p>
          <a:p>
            <a:pPr marL="91439">
              <a:lnSpc>
                <a:spcPct val="95825"/>
              </a:lnSpc>
              <a:spcBef>
                <a:spcPts val="1662"/>
              </a:spcBef>
            </a:pPr>
            <a:r>
              <a:rPr dirty="0" smtClean="0" sz="1400" spc="0" b="1">
                <a:solidFill>
                  <a:srgbClr val="FF8000"/>
                </a:solidFill>
                <a:latin typeface="Courier New"/>
                <a:cs typeface="Courier New"/>
              </a:rPr>
              <a:t>03E8D0</a:t>
            </a:r>
            <a:r>
              <a:rPr dirty="0" smtClean="0" sz="1400" spc="-25" b="1">
                <a:solidFill>
                  <a:srgbClr val="FF80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|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4FFFFF"/>
                </a:solidFill>
                <a:latin typeface="Courier New"/>
                <a:cs typeface="Courier New"/>
              </a:rPr>
              <a:t>0003E910</a:t>
            </a:r>
            <a:r>
              <a:rPr dirty="0" smtClean="0" sz="1400" spc="-29" b="1">
                <a:solidFill>
                  <a:srgbClr val="4F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00002F90</a:t>
            </a:r>
            <a:r>
              <a:rPr dirty="0" smtClean="0" sz="1400" spc="-2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0003E910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0003E910</a:t>
            </a:r>
            <a:r>
              <a:rPr dirty="0" smtClean="0" sz="1400" spc="820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4" b="1">
                <a:solidFill>
                  <a:srgbClr val="F99716"/>
                </a:solidFill>
                <a:latin typeface="Arial"/>
                <a:cs typeface="Arial"/>
              </a:rPr>
              <a:t>l</a:t>
            </a:r>
            <a:r>
              <a:rPr dirty="0" smtClean="0" sz="1400" spc="4" b="1">
                <a:solidFill>
                  <a:srgbClr val="F99716"/>
                </a:solidFill>
                <a:latin typeface="Arial"/>
                <a:cs typeface="Arial"/>
              </a:rPr>
              <a:t>i</a:t>
            </a:r>
            <a:r>
              <a:rPr dirty="0" smtClean="0" sz="1400" spc="-4" b="1">
                <a:solidFill>
                  <a:srgbClr val="F99716"/>
                </a:solidFill>
                <a:latin typeface="Arial"/>
                <a:cs typeface="Arial"/>
              </a:rPr>
              <a:t>n</a:t>
            </a:r>
            <a:r>
              <a:rPr dirty="0" smtClean="0" sz="1400" spc="0" b="1">
                <a:solidFill>
                  <a:srgbClr val="F99716"/>
                </a:solidFill>
                <a:latin typeface="Arial"/>
                <a:cs typeface="Arial"/>
              </a:rPr>
              <a:t>k</a:t>
            </a:r>
            <a:r>
              <a:rPr dirty="0" smtClean="0" sz="1400" spc="-25" b="1">
                <a:solidFill>
                  <a:srgbClr val="F99716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99716"/>
                </a:solidFill>
                <a:latin typeface="Wingdings"/>
                <a:cs typeface="Wingdings"/>
              </a:rPr>
              <a:t></a:t>
            </a:r>
            <a:endParaRPr sz="1400">
              <a:latin typeface="Wingdings"/>
              <a:cs typeface="Wingdings"/>
            </a:endParaRPr>
          </a:p>
          <a:p>
            <a:pPr marL="91439">
              <a:lnSpc>
                <a:spcPts val="1685"/>
              </a:lnSpc>
              <a:spcBef>
                <a:spcPts val="84"/>
              </a:spcBef>
            </a:pP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8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E0</a:t>
            </a:r>
            <a:r>
              <a:rPr dirty="0" smtClean="0" baseline="4203" sz="21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|</a:t>
            </a:r>
            <a:r>
              <a:rPr dirty="0" smtClean="0" baseline="4203" sz="21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-4" b="1">
                <a:solidFill>
                  <a:srgbClr val="99CC00"/>
                </a:solidFill>
                <a:latin typeface="Courier New"/>
                <a:cs typeface="Courier New"/>
              </a:rPr>
              <a:t>0000E61</a:t>
            </a:r>
            <a:r>
              <a:rPr dirty="0" smtClean="0" baseline="4203" sz="2100" spc="0" b="1">
                <a:solidFill>
                  <a:srgbClr val="99CC00"/>
                </a:solidFill>
                <a:latin typeface="Courier New"/>
                <a:cs typeface="Courier New"/>
              </a:rPr>
              <a:t>8</a:t>
            </a:r>
            <a:r>
              <a:rPr dirty="0" smtClean="0" baseline="4203" sz="2100" spc="-2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0000000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0000000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1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-4" b="1">
                <a:solidFill>
                  <a:srgbClr val="808080"/>
                </a:solidFill>
                <a:latin typeface="Courier New"/>
                <a:cs typeface="Courier New"/>
              </a:rPr>
              <a:t>0000000</a:t>
            </a:r>
            <a:r>
              <a:rPr dirty="0" smtClean="0" baseline="4203" sz="21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8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baseline="4141" sz="2100" spc="4" b="1">
                <a:solidFill>
                  <a:srgbClr val="99CC00"/>
                </a:solidFill>
                <a:latin typeface="Arial"/>
                <a:cs typeface="Arial"/>
              </a:rPr>
              <a:t>r</a:t>
            </a:r>
            <a:r>
              <a:rPr dirty="0" smtClean="0" baseline="4141" sz="2100" spc="0" b="1">
                <a:solidFill>
                  <a:srgbClr val="99CC00"/>
                </a:solidFill>
                <a:latin typeface="Arial"/>
                <a:cs typeface="Arial"/>
              </a:rPr>
              <a:t>et</a:t>
            </a:r>
            <a:r>
              <a:rPr dirty="0" smtClean="0" baseline="4141" sz="2100" spc="-9" b="1">
                <a:solidFill>
                  <a:srgbClr val="99CC00"/>
                </a:solidFill>
                <a:latin typeface="Arial"/>
                <a:cs typeface="Arial"/>
              </a:rPr>
              <a:t>u</a:t>
            </a:r>
            <a:r>
              <a:rPr dirty="0" smtClean="0" baseline="4141" sz="2100" spc="4" b="1">
                <a:solidFill>
                  <a:srgbClr val="99CC00"/>
                </a:solidFill>
                <a:latin typeface="Arial"/>
                <a:cs typeface="Arial"/>
              </a:rPr>
              <a:t>r</a:t>
            </a:r>
            <a:r>
              <a:rPr dirty="0" smtClean="0" baseline="4141" sz="2100" spc="0" b="1">
                <a:solidFill>
                  <a:srgbClr val="99CC00"/>
                </a:solidFill>
                <a:latin typeface="Arial"/>
                <a:cs typeface="Arial"/>
              </a:rPr>
              <a:t>n</a:t>
            </a:r>
            <a:r>
              <a:rPr dirty="0" smtClean="0" baseline="4141" sz="2100" spc="0" b="1">
                <a:solidFill>
                  <a:srgbClr val="99CC00"/>
                </a:solidFill>
                <a:latin typeface="Arial"/>
                <a:cs typeface="Arial"/>
              </a:rPr>
              <a:t> </a:t>
            </a:r>
            <a:r>
              <a:rPr dirty="0" smtClean="0" baseline="4141" sz="2100" spc="39" b="1">
                <a:solidFill>
                  <a:srgbClr val="99CC00"/>
                </a:solidFill>
                <a:latin typeface="Arial"/>
                <a:cs typeface="Arial"/>
              </a:rPr>
              <a:t> </a:t>
            </a:r>
            <a:r>
              <a:rPr dirty="0" smtClean="0" baseline="4203" sz="2100" spc="0" b="1">
                <a:solidFill>
                  <a:srgbClr val="58B4BA"/>
                </a:solidFill>
                <a:latin typeface="Courier New"/>
                <a:cs typeface="Courier New"/>
              </a:rPr>
              <a:t>=</a:t>
            </a:r>
            <a:r>
              <a:rPr dirty="0" smtClean="0" baseline="4203" sz="2100" spc="-14" b="1">
                <a:solidFill>
                  <a:srgbClr val="58B4BA"/>
                </a:solidFill>
                <a:latin typeface="Courier New"/>
                <a:cs typeface="Courier New"/>
              </a:rPr>
              <a:t> </a:t>
            </a:r>
            <a:r>
              <a:rPr dirty="0" smtClean="0" baseline="4203" sz="2100" spc="0" b="1">
                <a:solidFill>
                  <a:srgbClr val="58B4BA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58B4BA"/>
                </a:solidFill>
                <a:latin typeface="Courier New"/>
                <a:cs typeface="Courier New"/>
              </a:rPr>
              <a:t>x</a:t>
            </a:r>
            <a:r>
              <a:rPr dirty="0" smtClean="0" baseline="4203" sz="2100" spc="0" b="1">
                <a:solidFill>
                  <a:srgbClr val="58B4BA"/>
                </a:solidFill>
                <a:latin typeface="Courier New"/>
                <a:cs typeface="Courier New"/>
              </a:rPr>
              <a:t>0</a:t>
            </a:r>
            <a:r>
              <a:rPr dirty="0" smtClean="0" baseline="4203" sz="2100" spc="-4" b="1">
                <a:solidFill>
                  <a:srgbClr val="58B4BA"/>
                </a:solidFill>
                <a:latin typeface="Courier New"/>
                <a:cs typeface="Courier New"/>
              </a:rPr>
              <a:t>E</a:t>
            </a:r>
            <a:r>
              <a:rPr dirty="0" smtClean="0" baseline="4203" sz="2100" spc="0" b="1">
                <a:solidFill>
                  <a:srgbClr val="58B4BA"/>
                </a:solidFill>
                <a:latin typeface="Courier New"/>
                <a:cs typeface="Courier New"/>
              </a:rPr>
              <a:t>6</a:t>
            </a:r>
            <a:r>
              <a:rPr dirty="0" smtClean="0" baseline="4203" sz="2100" spc="-4" b="1">
                <a:solidFill>
                  <a:srgbClr val="58B4BA"/>
                </a:solidFill>
                <a:latin typeface="Courier New"/>
                <a:cs typeface="Courier New"/>
              </a:rPr>
              <a:t>1</a:t>
            </a:r>
            <a:r>
              <a:rPr dirty="0" smtClean="0" baseline="4203" sz="2100" spc="0" b="1">
                <a:solidFill>
                  <a:srgbClr val="58B4BA"/>
                </a:solidFill>
                <a:latin typeface="Courier New"/>
                <a:cs typeface="Courier New"/>
              </a:rPr>
              <a:t>8</a:t>
            </a:r>
            <a:endParaRPr sz="14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</a:pP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8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F0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|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4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5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7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C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80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D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A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D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D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AD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5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9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3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80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5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6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5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28</a:t>
            </a:r>
            <a:r>
              <a:rPr dirty="0" smtClean="0" sz="1400" spc="80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JobMain</a:t>
            </a:r>
            <a:endParaRPr sz="14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  <a:spcBef>
                <a:spcPts val="95"/>
              </a:spcBef>
            </a:pPr>
            <a:r>
              <a:rPr dirty="0" smtClean="0" sz="1400" spc="0" b="1">
                <a:solidFill>
                  <a:srgbClr val="E9FFFF"/>
                </a:solidFill>
                <a:latin typeface="Courier New"/>
                <a:cs typeface="Courier New"/>
              </a:rPr>
              <a:t>.</a:t>
            </a:r>
            <a:r>
              <a:rPr dirty="0" smtClean="0" sz="1400" spc="-4" b="1">
                <a:solidFill>
                  <a:srgbClr val="E9FFFF"/>
                </a:solidFill>
                <a:latin typeface="Courier New"/>
                <a:cs typeface="Courier New"/>
              </a:rPr>
              <a:t>.</a:t>
            </a:r>
            <a:r>
              <a:rPr dirty="0" smtClean="0" sz="1400" spc="0" b="1">
                <a:solidFill>
                  <a:srgbClr val="E9FFFF"/>
                </a:solidFill>
                <a:latin typeface="Courier New"/>
                <a:cs typeface="Courier New"/>
              </a:rPr>
              <a:t>.</a:t>
            </a:r>
            <a:r>
              <a:rPr dirty="0" smtClean="0" sz="1400" spc="0" b="1">
                <a:solidFill>
                  <a:srgbClr val="E9FFFF"/>
                </a:solidFill>
                <a:latin typeface="Courier New"/>
                <a:cs typeface="Courier New"/>
              </a:rPr>
              <a:t>                                          </a:t>
            </a:r>
            <a:r>
              <a:rPr dirty="0" smtClean="0" sz="1400" spc="709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58B4BA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58B4BA"/>
                </a:solidFill>
                <a:latin typeface="Courier New"/>
                <a:cs typeface="Courier New"/>
              </a:rPr>
              <a:t>6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14</a:t>
            </a:r>
            <a:r>
              <a:rPr dirty="0" smtClean="0" sz="1400" spc="-14" b="1">
                <a:solidFill>
                  <a:srgbClr val="58B4BA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b</a:t>
            </a:r>
            <a:r>
              <a:rPr dirty="0" smtClean="0" sz="1400" spc="-4" b="1">
                <a:solidFill>
                  <a:srgbClr val="58B4BA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sl</a:t>
            </a:r>
            <a:r>
              <a:rPr dirty="0" smtClean="0" sz="1400" spc="-14" b="1">
                <a:solidFill>
                  <a:srgbClr val="58B4BA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r</a:t>
            </a:r>
            <a:r>
              <a:rPr dirty="0" smtClean="0" sz="1400" spc="-4" b="1">
                <a:solidFill>
                  <a:srgbClr val="58B4BA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0</a:t>
            </a:r>
            <a:r>
              <a:rPr dirty="0" smtClean="0" sz="1400" spc="-4" b="1">
                <a:solidFill>
                  <a:srgbClr val="58B4BA"/>
                </a:solidFill>
                <a:latin typeface="Courier New"/>
                <a:cs typeface="Courier New"/>
              </a:rPr>
              <a:t>0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,</a:t>
            </a:r>
            <a:r>
              <a:rPr dirty="0" smtClean="0" sz="1400" spc="-4" b="1">
                <a:solidFill>
                  <a:srgbClr val="58B4BA"/>
                </a:solidFill>
                <a:latin typeface="Courier New"/>
                <a:cs typeface="Courier New"/>
              </a:rPr>
              <a:t>U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p</a:t>
            </a:r>
            <a:r>
              <a:rPr dirty="0" smtClean="0" sz="1400" spc="-4" b="1">
                <a:solidFill>
                  <a:srgbClr val="58B4BA"/>
                </a:solidFill>
                <a:latin typeface="Courier New"/>
                <a:cs typeface="Courier New"/>
              </a:rPr>
              <a:t>d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_</a:t>
            </a:r>
            <a:r>
              <a:rPr dirty="0" smtClean="0" sz="1400" spc="-4" b="1">
                <a:solidFill>
                  <a:srgbClr val="58B4BA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u</a:t>
            </a:r>
            <a:r>
              <a:rPr dirty="0" smtClean="0" sz="1400" spc="-4" b="1">
                <a:solidFill>
                  <a:srgbClr val="58B4BA"/>
                </a:solidFill>
                <a:latin typeface="Courier New"/>
                <a:cs typeface="Courier New"/>
              </a:rPr>
              <a:t>n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P</a:t>
            </a:r>
            <a:r>
              <a:rPr dirty="0" smtClean="0" sz="1400" spc="-4" b="1">
                <a:solidFill>
                  <a:srgbClr val="58B4BA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o</a:t>
            </a:r>
            <a:r>
              <a:rPr dirty="0" smtClean="0" sz="1400" spc="-4" b="1">
                <a:solidFill>
                  <a:srgbClr val="58B4BA"/>
                </a:solidFill>
                <a:latin typeface="Courier New"/>
                <a:cs typeface="Courier New"/>
              </a:rPr>
              <a:t>c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58B4BA"/>
                </a:solidFill>
                <a:latin typeface="Courier New"/>
                <a:cs typeface="Courier New"/>
              </a:rPr>
              <a:t>s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s</a:t>
            </a:r>
            <a:r>
              <a:rPr dirty="0" smtClean="0" sz="1400" spc="-4" b="1">
                <a:solidFill>
                  <a:srgbClr val="58B4BA"/>
                </a:solidFill>
                <a:latin typeface="Courier New"/>
                <a:cs typeface="Courier New"/>
              </a:rPr>
              <a:t>L</a:t>
            </a:r>
            <a:r>
              <a:rPr dirty="0" smtClean="0" sz="1400" spc="-14" b="1">
                <a:solidFill>
                  <a:srgbClr val="58B4BA"/>
                </a:solidFill>
                <a:latin typeface="Courier New"/>
                <a:cs typeface="Courier New"/>
              </a:rPr>
              <a:t>i</a:t>
            </a:r>
            <a:r>
              <a:rPr dirty="0" smtClean="0" sz="1400" spc="0" b="1">
                <a:solidFill>
                  <a:srgbClr val="58B4BA"/>
                </a:solidFill>
                <a:latin typeface="Courier New"/>
                <a:cs typeface="Courier New"/>
              </a:rPr>
              <a:t>st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222498" y="589080"/>
            <a:ext cx="1167010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tight</a:t>
            </a:r>
            <a:endParaRPr sz="4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35738" y="589080"/>
            <a:ext cx="729952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-14">
                <a:solidFill>
                  <a:srgbClr val="4FFFFF"/>
                </a:solidFill>
                <a:latin typeface="Arial"/>
                <a:cs typeface="Arial"/>
              </a:rPr>
              <a:t>o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n</a:t>
            </a:r>
            <a:endParaRPr sz="4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11921" y="589080"/>
            <a:ext cx="793748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LS</a:t>
            </a:r>
            <a:endParaRPr sz="4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1649832"/>
            <a:ext cx="229006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840" y="1649832"/>
            <a:ext cx="6693509" cy="8714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are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ft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very</a:t>
            </a:r>
            <a:r>
              <a:rPr dirty="0" smtClean="0" sz="32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ti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ht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LS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in</a:t>
            </a:r>
            <a:endParaRPr sz="3200">
              <a:latin typeface="Arial"/>
              <a:cs typeface="Arial"/>
            </a:endParaRPr>
          </a:p>
          <a:p>
            <a:pPr marL="12700" marR="61081">
              <a:lnSpc>
                <a:spcPts val="3454"/>
              </a:lnSpc>
              <a:spcBef>
                <a:spcPts val="4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il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ti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ns: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444" y="2612562"/>
            <a:ext cx="276094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9906" y="2612562"/>
            <a:ext cx="6996191" cy="32404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8635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sm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ll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-9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uf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-5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in</a:t>
            </a:r>
            <a:r>
              <a:rPr dirty="0" smtClean="0" sz="2800" spc="-2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DEBUG</a:t>
            </a:r>
            <a:r>
              <a:rPr dirty="0" smtClean="0" sz="2800" spc="-8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ild</a:t>
            </a:r>
            <a:r>
              <a:rPr dirty="0" smtClean="0" sz="28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r>
              <a:rPr dirty="0" smtClean="0" sz="2800" spc="-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sm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ll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endParaRPr sz="2800">
              <a:latin typeface="Arial"/>
              <a:cs typeface="Arial"/>
            </a:endParaRPr>
          </a:p>
          <a:p>
            <a:pPr marL="12700" marR="48635">
              <a:lnSpc>
                <a:spcPts val="3025"/>
              </a:lnSpc>
              <a:spcBef>
                <a:spcPts val="3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ba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es</a:t>
            </a:r>
            <a:r>
              <a:rPr dirty="0" smtClean="0" sz="2800" spc="-5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-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more</a:t>
            </a:r>
            <a:r>
              <a:rPr dirty="0" smtClean="0" sz="2800" spc="-43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lo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pi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2800" spc="-7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(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ol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is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on)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ts val="3620"/>
              </a:lnSpc>
              <a:spcBef>
                <a:spcPts val="407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mo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-52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files</a:t>
            </a:r>
            <a:r>
              <a:rPr dirty="0" smtClean="0" sz="2800" spc="-3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 b="1">
                <a:solidFill>
                  <a:srgbClr val="99CC00"/>
                </a:solidFill>
                <a:latin typeface="Courier New"/>
                <a:cs typeface="Courier New"/>
              </a:rPr>
              <a:t>–</a:t>
            </a:r>
            <a:r>
              <a:rPr dirty="0" smtClean="0" sz="2800" spc="0" b="1">
                <a:solidFill>
                  <a:srgbClr val="99CC00"/>
                </a:solidFill>
                <a:latin typeface="Courier New"/>
                <a:cs typeface="Courier New"/>
              </a:rPr>
              <a:t>O2/3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,</a:t>
            </a:r>
            <a:r>
              <a:rPr dirty="0" smtClean="0" sz="2800" spc="-113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tu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-48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-16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 b="1">
                <a:solidFill>
                  <a:srgbClr val="99CC00"/>
                </a:solidFill>
                <a:latin typeface="Courier New"/>
                <a:cs typeface="Courier New"/>
              </a:rPr>
              <a:t>–</a:t>
            </a:r>
            <a:r>
              <a:rPr dirty="0" smtClean="0" sz="2800" spc="0" b="1">
                <a:solidFill>
                  <a:srgbClr val="99CC00"/>
                </a:solidFill>
                <a:latin typeface="Courier New"/>
                <a:cs typeface="Courier New"/>
              </a:rPr>
              <a:t>O0</a:t>
            </a:r>
            <a:r>
              <a:rPr dirty="0" smtClean="0" sz="2800" spc="-91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for</a:t>
            </a:r>
            <a:r>
              <a:rPr dirty="0" smtClean="0" sz="2800" spc="-17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-38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on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(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)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ts val="3219"/>
              </a:lnSpc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want</a:t>
            </a:r>
            <a:r>
              <a:rPr dirty="0" smtClean="0" sz="2800" spc="-5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to</a:t>
            </a:r>
            <a:r>
              <a:rPr dirty="0" smtClean="0" sz="2800" spc="-13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2800" spc="-77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(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ify</a:t>
            </a:r>
            <a:r>
              <a:rPr dirty="0" smtClean="0" sz="2800" spc="-96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-4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ile</a:t>
            </a:r>
            <a:r>
              <a:rPr dirty="0" smtClean="0" sz="2800" spc="-17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ti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ns</a:t>
            </a:r>
            <a:r>
              <a:rPr dirty="0" smtClean="0" sz="2800" spc="-8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in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ts val="3219"/>
              </a:lnSpc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de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v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st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dio</a:t>
            </a:r>
            <a:r>
              <a:rPr dirty="0" smtClean="0" sz="2800" spc="-82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/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-9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k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ef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le)</a:t>
            </a:r>
            <a:endParaRPr sz="2800">
              <a:latin typeface="Arial"/>
              <a:cs typeface="Arial"/>
            </a:endParaRPr>
          </a:p>
          <a:p>
            <a:pPr marL="12700" marR="441671">
              <a:lnSpc>
                <a:spcPts val="3219"/>
              </a:lnSpc>
              <a:spcBef>
                <a:spcPts val="523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te</a:t>
            </a:r>
            <a:r>
              <a:rPr dirty="0" smtClean="0" sz="2800" spc="-77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-1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se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ate</a:t>
            </a:r>
            <a:r>
              <a:rPr dirty="0" smtClean="0" sz="2800" spc="-93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le</a:t>
            </a:r>
            <a:r>
              <a:rPr dirty="0" smtClean="0" sz="2800" spc="-2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wh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ch</a:t>
            </a:r>
            <a:r>
              <a:rPr dirty="0" smtClean="0" sz="2800" spc="-6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is</a:t>
            </a:r>
            <a:r>
              <a:rPr dirty="0" smtClean="0" sz="2800" spc="-1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wa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y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endParaRPr sz="2800">
              <a:latin typeface="Arial"/>
              <a:cs typeface="Arial"/>
            </a:endParaRPr>
          </a:p>
          <a:p>
            <a:pPr marL="12700" marR="441671">
              <a:lnSpc>
                <a:spcPts val="3620"/>
              </a:lnSpc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mpi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ed</a:t>
            </a:r>
            <a:r>
              <a:rPr dirty="0" smtClean="0" sz="2800" spc="-92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4" b="1">
                <a:solidFill>
                  <a:srgbClr val="99CC00"/>
                </a:solidFill>
                <a:latin typeface="Courier New"/>
                <a:cs typeface="Courier New"/>
              </a:rPr>
              <a:t>–</a:t>
            </a:r>
            <a:r>
              <a:rPr dirty="0" smtClean="0" sz="2800" spc="0" b="1">
                <a:solidFill>
                  <a:srgbClr val="99CC00"/>
                </a:solidFill>
                <a:latin typeface="Courier New"/>
                <a:cs typeface="Courier New"/>
              </a:rPr>
              <a:t>O0</a:t>
            </a:r>
            <a:r>
              <a:rPr dirty="0" smtClean="0" sz="2800" spc="-91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800" spc="-26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tem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ily</a:t>
            </a:r>
            <a:r>
              <a:rPr dirty="0" smtClean="0" sz="2800" spc="-128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mo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v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-48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y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ur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endParaRPr sz="2800">
              <a:latin typeface="Arial"/>
              <a:cs typeface="Arial"/>
            </a:endParaRPr>
          </a:p>
          <a:p>
            <a:pPr marL="12700" marR="441671">
              <a:lnSpc>
                <a:spcPts val="3219"/>
              </a:lnSpc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fu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ct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on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(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s)</a:t>
            </a:r>
            <a:r>
              <a:rPr dirty="0" smtClean="0" sz="2800" spc="-78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in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-1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3451016"/>
            <a:ext cx="276094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endParaRPr sz="2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93444" y="4704125"/>
            <a:ext cx="276094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559433" y="589080"/>
            <a:ext cx="1291244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case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94669" y="589080"/>
            <a:ext cx="1446816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study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86834" y="589080"/>
            <a:ext cx="420486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–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54956" y="589080"/>
            <a:ext cx="824527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R2</a:t>
            </a:r>
            <a:endParaRPr sz="4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723475" y="589080"/>
            <a:ext cx="1944312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timeout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559433" y="589080"/>
            <a:ext cx="1291244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case</a:t>
            </a:r>
            <a:endParaRPr sz="4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94669" y="589080"/>
            <a:ext cx="1446816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study</a:t>
            </a:r>
            <a:endParaRPr sz="4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86834" y="589080"/>
            <a:ext cx="420486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–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54956" y="589080"/>
            <a:ext cx="2812831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R2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timeout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698600"/>
            <a:ext cx="229006" cy="16032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759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930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8840" y="1698600"/>
            <a:ext cx="7846699" cy="26761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SPU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ti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ut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fr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FINA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-ish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sc</a:t>
            </a:r>
            <a:endParaRPr sz="3200">
              <a:latin typeface="Arial"/>
              <a:cs typeface="Arial"/>
            </a:endParaRPr>
          </a:p>
          <a:p>
            <a:pPr marL="12700" marR="61081">
              <a:lnSpc>
                <a:spcPct val="95825"/>
              </a:lnSpc>
              <a:spcBef>
                <a:spcPts val="759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IG</a:t>
            </a:r>
            <a:r>
              <a:rPr dirty="0" smtClean="0" sz="32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pri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ts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disa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led</a:t>
            </a:r>
            <a:endParaRPr sz="3200">
              <a:latin typeface="Arial"/>
              <a:cs typeface="Arial"/>
            </a:endParaRPr>
          </a:p>
          <a:p>
            <a:pPr marL="12700" marR="61081">
              <a:lnSpc>
                <a:spcPct val="95825"/>
              </a:lnSpc>
              <a:spcBef>
                <a:spcPts val="930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no</a:t>
            </a:r>
            <a:r>
              <a:rPr dirty="0" smtClean="0" sz="3200" spc="-2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er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access</a:t>
            </a:r>
            <a:r>
              <a:rPr dirty="0" smtClean="0" sz="32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(wasn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’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ched</a:t>
            </a:r>
            <a:r>
              <a:rPr dirty="0" smtClean="0" sz="3200" spc="-2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with</a:t>
            </a:r>
            <a:endParaRPr sz="3200">
              <a:latin typeface="Arial"/>
              <a:cs typeface="Arial"/>
            </a:endParaRPr>
          </a:p>
          <a:p>
            <a:pPr marL="12700" marR="61081">
              <a:lnSpc>
                <a:spcPct val="95825"/>
              </a:lnSpc>
              <a:spcBef>
                <a:spcPts val="160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“e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le</a:t>
            </a:r>
            <a:r>
              <a:rPr dirty="0" smtClean="0" sz="32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ing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of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le”)</a:t>
            </a:r>
            <a:endParaRPr sz="3200">
              <a:latin typeface="Arial"/>
              <a:cs typeface="Arial"/>
            </a:endParaRPr>
          </a:p>
          <a:p>
            <a:pPr marL="12700" marR="61081">
              <a:lnSpc>
                <a:spcPct val="95825"/>
              </a:lnSpc>
              <a:spcBef>
                <a:spcPts val="92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do</a:t>
            </a:r>
            <a:r>
              <a:rPr dirty="0" smtClean="0" sz="32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ve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OS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TTY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th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(w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at</a:t>
            </a:r>
            <a:r>
              <a:rPr dirty="0" smtClean="0" sz="32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luxury!)</a:t>
            </a:r>
            <a:endParaRPr sz="3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3942429"/>
            <a:ext cx="228854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559433" y="589080"/>
            <a:ext cx="1291244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case</a:t>
            </a:r>
            <a:endParaRPr sz="4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94669" y="589080"/>
            <a:ext cx="1446816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study</a:t>
            </a:r>
            <a:endParaRPr sz="4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86834" y="589080"/>
            <a:ext cx="1292649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–</a:t>
            </a:r>
            <a:r>
              <a:rPr dirty="0" smtClean="0" sz="4400" spc="14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R2</a:t>
            </a:r>
            <a:endParaRPr sz="4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23475" y="589080"/>
            <a:ext cx="1944312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timeout</a:t>
            </a:r>
            <a:endParaRPr sz="4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5940" y="1691819"/>
            <a:ext cx="203098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8840" y="1691819"/>
            <a:ext cx="2591009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x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pt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on</a:t>
            </a:r>
            <a:r>
              <a:rPr dirty="0" smtClean="0" sz="2800" spc="-9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tr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3444" y="2341401"/>
            <a:ext cx="1122834" cy="35726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984" algn="just">
              <a:lnSpc>
                <a:spcPts val="2175"/>
              </a:lnSpc>
              <a:spcBef>
                <a:spcPts val="108"/>
              </a:spcBef>
            </a:pPr>
            <a:r>
              <a:rPr dirty="0" smtClean="0" baseline="4413" sz="3000" spc="0" b="1">
                <a:solidFill>
                  <a:srgbClr val="58B4BA"/>
                </a:solidFill>
                <a:latin typeface="Courier New"/>
                <a:cs typeface="Courier New"/>
              </a:rPr>
              <a:t>lv2(2):</a:t>
            </a:r>
            <a:endParaRPr sz="2000">
              <a:latin typeface="Courier New"/>
              <a:cs typeface="Courier New"/>
            </a:endParaRPr>
          </a:p>
          <a:p>
            <a:pPr marL="12700" algn="just">
              <a:lnSpc>
                <a:spcPts val="2265"/>
              </a:lnSpc>
              <a:spcBef>
                <a:spcPts val="505"/>
              </a:spcBef>
            </a:pPr>
            <a:r>
              <a:rPr dirty="0" smtClean="0" sz="2000" spc="0" b="1">
                <a:solidFill>
                  <a:srgbClr val="58B4BA"/>
                </a:solidFill>
                <a:latin typeface="Courier New"/>
                <a:cs typeface="Courier New"/>
              </a:rPr>
              <a:t>lv2(2):</a:t>
            </a:r>
            <a:r>
              <a:rPr dirty="0" smtClean="0" sz="2000" spc="0" b="1">
                <a:solidFill>
                  <a:srgbClr val="58B4BA"/>
                </a:solidFill>
                <a:latin typeface="Courier New"/>
                <a:cs typeface="Courier New"/>
              </a:rPr>
              <a:t> </a:t>
            </a:r>
            <a:endParaRPr sz="2000">
              <a:latin typeface="Courier New"/>
              <a:cs typeface="Courier New"/>
            </a:endParaRPr>
          </a:p>
          <a:p>
            <a:pPr marL="12700" algn="just">
              <a:lnSpc>
                <a:spcPts val="2265"/>
              </a:lnSpc>
              <a:spcBef>
                <a:spcPts val="613"/>
              </a:spcBef>
            </a:pPr>
            <a:r>
              <a:rPr dirty="0" smtClean="0" sz="2000" spc="-4" b="1">
                <a:solidFill>
                  <a:srgbClr val="58B4BA"/>
                </a:solidFill>
                <a:latin typeface="Courier New"/>
                <a:cs typeface="Courier New"/>
              </a:rPr>
              <a:t>lv2(2):</a:t>
            </a:r>
            <a:r>
              <a:rPr dirty="0" smtClean="0" sz="2000" spc="-4" b="1">
                <a:solidFill>
                  <a:srgbClr val="58B4BA"/>
                </a:solidFill>
                <a:latin typeface="Courier New"/>
                <a:cs typeface="Courier New"/>
              </a:rPr>
              <a:t> </a:t>
            </a:r>
            <a:endParaRPr sz="2000">
              <a:latin typeface="Courier New"/>
              <a:cs typeface="Courier New"/>
            </a:endParaRPr>
          </a:p>
          <a:p>
            <a:pPr marL="12700" algn="just">
              <a:lnSpc>
                <a:spcPts val="2265"/>
              </a:lnSpc>
              <a:spcBef>
                <a:spcPts val="613"/>
              </a:spcBef>
            </a:pPr>
            <a:r>
              <a:rPr dirty="0" smtClean="0" sz="2000" spc="0" b="1">
                <a:solidFill>
                  <a:srgbClr val="58B4BA"/>
                </a:solidFill>
                <a:latin typeface="Courier New"/>
                <a:cs typeface="Courier New"/>
              </a:rPr>
              <a:t>lv2(2):</a:t>
            </a:r>
            <a:r>
              <a:rPr dirty="0" smtClean="0" sz="2000" spc="0" b="1">
                <a:solidFill>
                  <a:srgbClr val="58B4BA"/>
                </a:solidFill>
                <a:latin typeface="Courier New"/>
                <a:cs typeface="Courier New"/>
              </a:rPr>
              <a:t> </a:t>
            </a:r>
            <a:endParaRPr sz="2000">
              <a:latin typeface="Courier New"/>
              <a:cs typeface="Courier New"/>
            </a:endParaRPr>
          </a:p>
          <a:p>
            <a:pPr marL="12700" algn="just">
              <a:lnSpc>
                <a:spcPts val="2265"/>
              </a:lnSpc>
              <a:spcBef>
                <a:spcPts val="613"/>
              </a:spcBef>
            </a:pPr>
            <a:r>
              <a:rPr dirty="0" smtClean="0" sz="2000" spc="0" b="1">
                <a:solidFill>
                  <a:srgbClr val="58B4BA"/>
                </a:solidFill>
                <a:latin typeface="Courier New"/>
                <a:cs typeface="Courier New"/>
              </a:rPr>
              <a:t>lv2(2):</a:t>
            </a:r>
            <a:r>
              <a:rPr dirty="0" smtClean="0" sz="2000" spc="0" b="1">
                <a:solidFill>
                  <a:srgbClr val="58B4BA"/>
                </a:solidFill>
                <a:latin typeface="Courier New"/>
                <a:cs typeface="Courier New"/>
              </a:rPr>
              <a:t> </a:t>
            </a:r>
            <a:endParaRPr sz="2000">
              <a:latin typeface="Courier New"/>
              <a:cs typeface="Courier New"/>
            </a:endParaRPr>
          </a:p>
          <a:p>
            <a:pPr marL="12700" algn="just">
              <a:lnSpc>
                <a:spcPts val="2265"/>
              </a:lnSpc>
              <a:spcBef>
                <a:spcPts val="613"/>
              </a:spcBef>
            </a:pPr>
            <a:r>
              <a:rPr dirty="0" smtClean="0" sz="2000" spc="-4" b="1">
                <a:solidFill>
                  <a:srgbClr val="58B4BA"/>
                </a:solidFill>
                <a:latin typeface="Courier New"/>
                <a:cs typeface="Courier New"/>
              </a:rPr>
              <a:t>lv2(2):</a:t>
            </a:r>
            <a:r>
              <a:rPr dirty="0" smtClean="0" sz="2000" spc="-4" b="1">
                <a:solidFill>
                  <a:srgbClr val="58B4BA"/>
                </a:solidFill>
                <a:latin typeface="Courier New"/>
                <a:cs typeface="Courier New"/>
              </a:rPr>
              <a:t> </a:t>
            </a:r>
            <a:endParaRPr sz="2000">
              <a:latin typeface="Courier New"/>
              <a:cs typeface="Courier New"/>
            </a:endParaRPr>
          </a:p>
          <a:p>
            <a:pPr marL="12700" algn="just">
              <a:lnSpc>
                <a:spcPts val="2265"/>
              </a:lnSpc>
              <a:spcBef>
                <a:spcPts val="613"/>
              </a:spcBef>
            </a:pPr>
            <a:r>
              <a:rPr dirty="0" smtClean="0" sz="2000" spc="0" b="1">
                <a:solidFill>
                  <a:srgbClr val="58B4BA"/>
                </a:solidFill>
                <a:latin typeface="Courier New"/>
                <a:cs typeface="Courier New"/>
              </a:rPr>
              <a:t>lv2(2):</a:t>
            </a:r>
            <a:r>
              <a:rPr dirty="0" smtClean="0" sz="2000" spc="0" b="1">
                <a:solidFill>
                  <a:srgbClr val="58B4BA"/>
                </a:solidFill>
                <a:latin typeface="Courier New"/>
                <a:cs typeface="Courier New"/>
              </a:rPr>
              <a:t> </a:t>
            </a:r>
            <a:endParaRPr sz="2000">
              <a:latin typeface="Courier New"/>
              <a:cs typeface="Courier New"/>
            </a:endParaRPr>
          </a:p>
          <a:p>
            <a:pPr marL="12700" algn="just">
              <a:lnSpc>
                <a:spcPts val="2265"/>
              </a:lnSpc>
              <a:spcBef>
                <a:spcPts val="613"/>
              </a:spcBef>
            </a:pPr>
            <a:r>
              <a:rPr dirty="0" smtClean="0" sz="2000" spc="0" b="1">
                <a:solidFill>
                  <a:srgbClr val="58B4BA"/>
                </a:solidFill>
                <a:latin typeface="Courier New"/>
                <a:cs typeface="Courier New"/>
              </a:rPr>
              <a:t>lv2(2):</a:t>
            </a:r>
            <a:r>
              <a:rPr dirty="0" smtClean="0" sz="2000" spc="0" b="1">
                <a:solidFill>
                  <a:srgbClr val="58B4BA"/>
                </a:solidFill>
                <a:latin typeface="Courier New"/>
                <a:cs typeface="Courier New"/>
              </a:rPr>
              <a:t> </a:t>
            </a:r>
            <a:endParaRPr sz="2000">
              <a:latin typeface="Courier New"/>
              <a:cs typeface="Courier New"/>
            </a:endParaRPr>
          </a:p>
          <a:p>
            <a:pPr marL="12700" algn="just">
              <a:lnSpc>
                <a:spcPts val="2265"/>
              </a:lnSpc>
              <a:spcBef>
                <a:spcPts val="613"/>
              </a:spcBef>
            </a:pPr>
            <a:r>
              <a:rPr dirty="0" smtClean="0" sz="2000" spc="0" b="1">
                <a:solidFill>
                  <a:srgbClr val="58B4BA"/>
                </a:solidFill>
                <a:latin typeface="Courier New"/>
                <a:cs typeface="Courier New"/>
              </a:rPr>
              <a:t>lv2(2):</a:t>
            </a:r>
            <a:endParaRPr sz="2000">
              <a:latin typeface="Courier New"/>
              <a:cs typeface="Courier New"/>
            </a:endParaRPr>
          </a:p>
          <a:p>
            <a:pPr marL="12700" marR="614683" algn="just">
              <a:lnSpc>
                <a:spcPct val="94401"/>
              </a:lnSpc>
              <a:spcBef>
                <a:spcPts val="613"/>
              </a:spcBef>
            </a:pPr>
            <a:r>
              <a:rPr dirty="0" smtClean="0" sz="2000" spc="0" b="1">
                <a:solidFill>
                  <a:srgbClr val="58B4BA"/>
                </a:solidFill>
                <a:latin typeface="Courier New"/>
                <a:cs typeface="Courier New"/>
              </a:rPr>
              <a:t>...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11117" y="2341401"/>
            <a:ext cx="6464624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5"/>
              </a:lnSpc>
              <a:spcBef>
                <a:spcPts val="108"/>
              </a:spcBef>
            </a:pPr>
            <a:r>
              <a:rPr dirty="0" smtClean="0" baseline="4413" sz="3000" spc="0" b="1">
                <a:solidFill>
                  <a:srgbClr val="58B4BA"/>
                </a:solidFill>
                <a:latin typeface="Courier New"/>
                <a:cs typeface="Courier New"/>
              </a:rPr>
              <a:t>spu_thread</a:t>
            </a:r>
            <a:r>
              <a:rPr dirty="0" smtClean="0" baseline="4413" sz="3000" spc="0" b="1">
                <a:solidFill>
                  <a:srgbClr val="58B4BA"/>
                </a:solidFill>
                <a:latin typeface="Courier New"/>
                <a:cs typeface="Courier New"/>
              </a:rPr>
              <a:t> </a:t>
            </a:r>
            <a:r>
              <a:rPr dirty="0" smtClean="0" baseline="4413" sz="3000" spc="0" b="1">
                <a:solidFill>
                  <a:srgbClr val="58B4BA"/>
                </a:solidFill>
                <a:latin typeface="Courier New"/>
                <a:cs typeface="Courier New"/>
              </a:rPr>
              <a:t>(xxx)</a:t>
            </a:r>
            <a:r>
              <a:rPr dirty="0" smtClean="0" baseline="4413" sz="3000" spc="0" b="1">
                <a:solidFill>
                  <a:srgbClr val="58B4BA"/>
                </a:solidFill>
                <a:latin typeface="Courier New"/>
                <a:cs typeface="Courier New"/>
              </a:rPr>
              <a:t> </a:t>
            </a:r>
            <a:r>
              <a:rPr dirty="0" smtClean="0" baseline="4413" sz="3000" spc="0" b="1">
                <a:solidFill>
                  <a:srgbClr val="58B4BA"/>
                </a:solidFill>
                <a:latin typeface="Courier New"/>
                <a:cs typeface="Courier New"/>
              </a:rPr>
              <a:t>stopped</a:t>
            </a:r>
            <a:r>
              <a:rPr dirty="0" smtClean="0" baseline="4413" sz="3000" spc="0" b="1">
                <a:solidFill>
                  <a:srgbClr val="58B4BA"/>
                </a:solidFill>
                <a:latin typeface="Courier New"/>
                <a:cs typeface="Courier New"/>
              </a:rPr>
              <a:t> </a:t>
            </a:r>
            <a:r>
              <a:rPr dirty="0" smtClean="0" baseline="4413" sz="3000" spc="0" b="1">
                <a:solidFill>
                  <a:srgbClr val="58B4BA"/>
                </a:solidFill>
                <a:latin typeface="Courier New"/>
                <a:cs typeface="Courier New"/>
              </a:rPr>
              <a:t>due</a:t>
            </a:r>
            <a:r>
              <a:rPr dirty="0" smtClean="0" baseline="4413" sz="3000" spc="0" b="1">
                <a:solidFill>
                  <a:srgbClr val="58B4BA"/>
                </a:solidFill>
                <a:latin typeface="Courier New"/>
                <a:cs typeface="Courier New"/>
              </a:rPr>
              <a:t> </a:t>
            </a:r>
            <a:r>
              <a:rPr dirty="0" smtClean="0" baseline="4413" sz="3000" spc="0" b="1">
                <a:solidFill>
                  <a:srgbClr val="58B4BA"/>
                </a:solidFill>
                <a:latin typeface="Courier New"/>
                <a:cs typeface="Courier New"/>
              </a:rPr>
              <a:t>to</a:t>
            </a:r>
            <a:r>
              <a:rPr dirty="0" smtClean="0" baseline="4413" sz="3000" spc="0" b="1">
                <a:solidFill>
                  <a:srgbClr val="58B4BA"/>
                </a:solidFill>
                <a:latin typeface="Courier New"/>
                <a:cs typeface="Courier New"/>
              </a:rPr>
              <a:t> </a:t>
            </a:r>
            <a:r>
              <a:rPr dirty="0" smtClean="0" baseline="4413" sz="3000" spc="0" b="1">
                <a:solidFill>
                  <a:srgbClr val="58B4BA"/>
                </a:solidFill>
                <a:latin typeface="Courier New"/>
                <a:cs typeface="Courier New"/>
              </a:rPr>
              <a:t>exceptions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11117" y="2707161"/>
            <a:ext cx="1441835" cy="13774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17452" marR="6532">
              <a:lnSpc>
                <a:spcPts val="2175"/>
              </a:lnSpc>
              <a:spcBef>
                <a:spcPts val="108"/>
              </a:spcBef>
            </a:pPr>
            <a:r>
              <a:rPr dirty="0" smtClean="0" baseline="4413" sz="3000" spc="0" b="1">
                <a:solidFill>
                  <a:srgbClr val="58B4BA"/>
                </a:solidFill>
                <a:latin typeface="Courier New"/>
                <a:cs typeface="Courier New"/>
              </a:rPr>
              <a:t>thread:</a:t>
            </a:r>
            <a:endParaRPr sz="2000">
              <a:latin typeface="Courier New"/>
              <a:cs typeface="Courier New"/>
            </a:endParaRPr>
          </a:p>
          <a:p>
            <a:pPr marL="469852" marR="1573">
              <a:lnSpc>
                <a:spcPct val="94401"/>
              </a:lnSpc>
              <a:spcBef>
                <a:spcPts val="507"/>
              </a:spcBef>
            </a:pPr>
            <a:r>
              <a:rPr dirty="0" smtClean="0" sz="2000" spc="-4" b="1">
                <a:solidFill>
                  <a:srgbClr val="58B4BA"/>
                </a:solidFill>
                <a:latin typeface="Courier New"/>
                <a:cs typeface="Courier New"/>
              </a:rPr>
              <a:t>group:</a:t>
            </a:r>
            <a:endParaRPr sz="2000">
              <a:latin typeface="Courier New"/>
              <a:cs typeface="Courier New"/>
            </a:endParaRPr>
          </a:p>
          <a:p>
            <a:pPr marL="166576">
              <a:lnSpc>
                <a:spcPct val="94401"/>
              </a:lnSpc>
              <a:spcBef>
                <a:spcPts val="614"/>
              </a:spcBef>
            </a:pPr>
            <a:r>
              <a:rPr dirty="0" smtClean="0" sz="2000" spc="0" b="1">
                <a:solidFill>
                  <a:srgbClr val="58B4BA"/>
                </a:solidFill>
                <a:latin typeface="Courier New"/>
                <a:cs typeface="Courier New"/>
              </a:rPr>
              <a:t>process:</a:t>
            </a:r>
            <a:endParaRPr sz="2000">
              <a:latin typeface="Courier New"/>
              <a:cs typeface="Courier New"/>
            </a:endParaRPr>
          </a:p>
          <a:p>
            <a:pPr marL="12700" marR="6435">
              <a:lnSpc>
                <a:spcPct val="94401"/>
              </a:lnSpc>
              <a:spcBef>
                <a:spcPts val="614"/>
              </a:spcBef>
            </a:pPr>
            <a:r>
              <a:rPr dirty="0" smtClean="0" sz="2000" spc="0" b="1">
                <a:solidFill>
                  <a:srgbClr val="58B4BA"/>
                </a:solidFill>
                <a:latin typeface="Courier New"/>
                <a:cs typeface="Courier New"/>
              </a:rPr>
              <a:t>exception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35066" y="2707161"/>
            <a:ext cx="1587873" cy="13774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3" marR="46">
              <a:lnSpc>
                <a:spcPts val="2175"/>
              </a:lnSpc>
              <a:spcBef>
                <a:spcPts val="108"/>
              </a:spcBef>
            </a:pPr>
            <a:r>
              <a:rPr dirty="0" smtClean="0" baseline="4413" sz="3000" spc="0" b="1">
                <a:solidFill>
                  <a:srgbClr val="58B4BA"/>
                </a:solidFill>
                <a:latin typeface="Courier New"/>
                <a:cs typeface="Courier New"/>
              </a:rPr>
              <a:t>0x00010100</a:t>
            </a:r>
            <a:endParaRPr sz="2000">
              <a:latin typeface="Courier New"/>
              <a:cs typeface="Courier New"/>
            </a:endParaRPr>
          </a:p>
          <a:p>
            <a:pPr marL="12703">
              <a:lnSpc>
                <a:spcPct val="94401"/>
              </a:lnSpc>
              <a:spcBef>
                <a:spcPts val="507"/>
              </a:spcBef>
            </a:pPr>
            <a:r>
              <a:rPr dirty="0" smtClean="0" sz="2000" spc="-4" b="1">
                <a:solidFill>
                  <a:srgbClr val="58B4BA"/>
                </a:solidFill>
                <a:latin typeface="Courier New"/>
                <a:cs typeface="Courier New"/>
              </a:rPr>
              <a:t>0x04010100</a:t>
            </a:r>
            <a:endParaRPr sz="2000">
              <a:latin typeface="Courier New"/>
              <a:cs typeface="Courier New"/>
            </a:endParaRPr>
          </a:p>
          <a:p>
            <a:pPr marL="12750" marR="7765" indent="-50">
              <a:lnSpc>
                <a:spcPct val="118750"/>
              </a:lnSpc>
              <a:spcBef>
                <a:spcPts val="863"/>
              </a:spcBef>
            </a:pPr>
            <a:r>
              <a:rPr dirty="0" smtClean="0" sz="2000" spc="0" b="1">
                <a:solidFill>
                  <a:srgbClr val="58B4BA"/>
                </a:solidFill>
                <a:latin typeface="Courier New"/>
                <a:cs typeface="Courier New"/>
              </a:rPr>
              <a:t>0x01010500</a:t>
            </a:r>
            <a:r>
              <a:rPr dirty="0" smtClean="0" sz="2000" spc="0" b="1">
                <a:solidFill>
                  <a:srgbClr val="58B4BA"/>
                </a:solidFill>
                <a:latin typeface="Courier New"/>
                <a:cs typeface="Courier New"/>
              </a:rPr>
              <a:t> </a:t>
            </a:r>
            <a:r>
              <a:rPr dirty="0" smtClean="0" sz="2000" spc="0" b="1">
                <a:solidFill>
                  <a:srgbClr val="58B4BA"/>
                </a:solidFill>
                <a:latin typeface="Courier New"/>
                <a:cs typeface="Courier New"/>
              </a:rPr>
              <a:t>causes: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11466" y="2707161"/>
            <a:ext cx="2202511" cy="10116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3" marR="43160">
              <a:lnSpc>
                <a:spcPts val="2175"/>
              </a:lnSpc>
              <a:spcBef>
                <a:spcPts val="108"/>
              </a:spcBef>
            </a:pPr>
            <a:r>
              <a:rPr dirty="0" smtClean="0" baseline="4413" sz="3000" spc="0" b="1">
                <a:solidFill>
                  <a:srgbClr val="58B4BA"/>
                </a:solidFill>
                <a:latin typeface="Courier New"/>
                <a:cs typeface="Courier New"/>
              </a:rPr>
              <a:t>(CellXXX0)</a:t>
            </a:r>
            <a:endParaRPr sz="2000">
              <a:latin typeface="Courier New"/>
              <a:cs typeface="Courier New"/>
            </a:endParaRPr>
          </a:p>
          <a:p>
            <a:pPr marL="12703">
              <a:lnSpc>
                <a:spcPct val="94401"/>
              </a:lnSpc>
              <a:spcBef>
                <a:spcPts val="507"/>
              </a:spcBef>
            </a:pPr>
            <a:r>
              <a:rPr dirty="0" smtClean="0" sz="2000" spc="-4" b="1">
                <a:solidFill>
                  <a:srgbClr val="58B4BA"/>
                </a:solidFill>
                <a:latin typeface="Courier New"/>
                <a:cs typeface="Courier New"/>
              </a:rPr>
              <a:t>(CellXXXGroup)</a:t>
            </a:r>
            <a:endParaRPr sz="2000">
              <a:latin typeface="Courier New"/>
              <a:cs typeface="Courier New"/>
            </a:endParaRPr>
          </a:p>
          <a:p>
            <a:pPr marL="12700" marR="43160">
              <a:lnSpc>
                <a:spcPct val="94401"/>
              </a:lnSpc>
              <a:spcBef>
                <a:spcPts val="614"/>
              </a:spcBef>
            </a:pPr>
            <a:r>
              <a:rPr dirty="0" smtClean="0" sz="2000" spc="0" b="1">
                <a:solidFill>
                  <a:srgbClr val="58B4BA"/>
                </a:solidFill>
                <a:latin typeface="Courier New"/>
                <a:cs typeface="Courier New"/>
              </a:rPr>
              <a:t>(/dev_...)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11117" y="4170612"/>
            <a:ext cx="1873486" cy="645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4765" marR="152313" algn="ctr">
              <a:lnSpc>
                <a:spcPts val="2175"/>
              </a:lnSpc>
              <a:spcBef>
                <a:spcPts val="108"/>
              </a:spcBef>
            </a:pPr>
            <a:r>
              <a:rPr dirty="0" smtClean="0" baseline="4413" sz="3000" spc="0" b="1">
                <a:solidFill>
                  <a:srgbClr val="58B4BA"/>
                </a:solidFill>
                <a:latin typeface="Courier New"/>
                <a:cs typeface="Courier New"/>
              </a:rPr>
              <a:t>S</a:t>
            </a:r>
            <a:r>
              <a:rPr dirty="0" smtClean="0" baseline="4413" sz="3000" spc="-9" b="1">
                <a:solidFill>
                  <a:srgbClr val="58B4BA"/>
                </a:solidFill>
                <a:latin typeface="Courier New"/>
                <a:cs typeface="Courier New"/>
              </a:rPr>
              <a:t>t</a:t>
            </a:r>
            <a:r>
              <a:rPr dirty="0" smtClean="0" baseline="4413" sz="3000" spc="0" b="1">
                <a:solidFill>
                  <a:srgbClr val="58B4BA"/>
                </a:solidFill>
                <a:latin typeface="Courier New"/>
                <a:cs typeface="Courier New"/>
              </a:rPr>
              <a:t>op</a:t>
            </a:r>
            <a:r>
              <a:rPr dirty="0" smtClean="0" baseline="4413" sz="3000" spc="-19" b="1">
                <a:solidFill>
                  <a:srgbClr val="58B4BA"/>
                </a:solidFill>
                <a:latin typeface="Courier New"/>
                <a:cs typeface="Courier New"/>
              </a:rPr>
              <a:t> </a:t>
            </a:r>
            <a:r>
              <a:rPr dirty="0" smtClean="0" baseline="4413" sz="3000" spc="0" b="1">
                <a:solidFill>
                  <a:srgbClr val="58B4BA"/>
                </a:solidFill>
                <a:latin typeface="Courier New"/>
                <a:cs typeface="Courier New"/>
              </a:rPr>
              <a:t>b</a:t>
            </a:r>
            <a:r>
              <a:rPr dirty="0" smtClean="0" baseline="4413" sz="3000" spc="-9" b="1">
                <a:solidFill>
                  <a:srgbClr val="58B4BA"/>
                </a:solidFill>
                <a:latin typeface="Courier New"/>
                <a:cs typeface="Courier New"/>
              </a:rPr>
              <a:t>r</a:t>
            </a:r>
            <a:r>
              <a:rPr dirty="0" smtClean="0" baseline="4413" sz="3000" spc="0" b="1">
                <a:solidFill>
                  <a:srgbClr val="58B4BA"/>
                </a:solidFill>
                <a:latin typeface="Courier New"/>
                <a:cs typeface="Courier New"/>
              </a:rPr>
              <a:t>e</a:t>
            </a:r>
            <a:r>
              <a:rPr dirty="0" smtClean="0" baseline="4413" sz="3000" spc="-9" b="1">
                <a:solidFill>
                  <a:srgbClr val="58B4BA"/>
                </a:solidFill>
                <a:latin typeface="Courier New"/>
                <a:cs typeface="Courier New"/>
              </a:rPr>
              <a:t>a</a:t>
            </a:r>
            <a:r>
              <a:rPr dirty="0" smtClean="0" baseline="4413" sz="3000" spc="0" b="1">
                <a:solidFill>
                  <a:srgbClr val="58B4BA"/>
                </a:solidFill>
                <a:latin typeface="Courier New"/>
                <a:cs typeface="Courier New"/>
              </a:rPr>
              <a:t>k</a:t>
            </a:r>
            <a:endParaRPr sz="2000">
              <a:latin typeface="Courier New"/>
              <a:cs typeface="Courier New"/>
            </a:endParaRPr>
          </a:p>
          <a:p>
            <a:pPr algn="ctr">
              <a:lnSpc>
                <a:spcPct val="94401"/>
              </a:lnSpc>
              <a:spcBef>
                <a:spcPts val="505"/>
              </a:spcBef>
            </a:pPr>
            <a:r>
              <a:rPr dirty="0" smtClean="0" sz="2000" spc="0" b="1">
                <a:solidFill>
                  <a:srgbClr val="58B4BA"/>
                </a:solidFill>
                <a:latin typeface="Courier New"/>
                <a:cs typeface="Courier New"/>
              </a:rPr>
              <a:t>SPU</a:t>
            </a:r>
            <a:r>
              <a:rPr dirty="0" smtClean="0" sz="2000" spc="0" b="1">
                <a:solidFill>
                  <a:srgbClr val="58B4BA"/>
                </a:solidFill>
                <a:latin typeface="Courier New"/>
                <a:cs typeface="Courier New"/>
              </a:rPr>
              <a:t> </a:t>
            </a:r>
            <a:r>
              <a:rPr dirty="0" smtClean="0" sz="2000" spc="0" b="1">
                <a:solidFill>
                  <a:srgbClr val="58B4BA"/>
                </a:solidFill>
                <a:latin typeface="Courier New"/>
                <a:cs typeface="Courier New"/>
              </a:rPr>
              <a:t>context: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64994" y="4902356"/>
            <a:ext cx="1130550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5"/>
              </a:lnSpc>
              <a:spcBef>
                <a:spcPts val="108"/>
              </a:spcBef>
            </a:pPr>
            <a:r>
              <a:rPr dirty="0" smtClean="0" baseline="4413" sz="3000" spc="0" b="1">
                <a:solidFill>
                  <a:srgbClr val="58B4BA"/>
                </a:solidFill>
                <a:latin typeface="Courier New"/>
                <a:cs typeface="Courier New"/>
              </a:rPr>
              <a:t>SPU_NPC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87466" y="4902356"/>
            <a:ext cx="1892624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5"/>
              </a:lnSpc>
              <a:spcBef>
                <a:spcPts val="108"/>
              </a:spcBef>
            </a:pPr>
            <a:r>
              <a:rPr dirty="0" smtClean="0" baseline="4413" sz="3000" spc="0" b="1">
                <a:solidFill>
                  <a:srgbClr val="58B4BA"/>
                </a:solidFill>
                <a:latin typeface="Courier New"/>
                <a:cs typeface="Courier New"/>
              </a:rPr>
              <a:t>:</a:t>
            </a:r>
            <a:r>
              <a:rPr dirty="0" smtClean="0" baseline="4413" sz="3000" spc="0" b="1">
                <a:solidFill>
                  <a:srgbClr val="58B4BA"/>
                </a:solidFill>
                <a:latin typeface="Courier New"/>
                <a:cs typeface="Courier New"/>
              </a:rPr>
              <a:t> </a:t>
            </a:r>
            <a:r>
              <a:rPr dirty="0" smtClean="0" baseline="4413" sz="3000" spc="0" b="1">
                <a:solidFill>
                  <a:srgbClr val="58B4BA"/>
                </a:solidFill>
                <a:latin typeface="Courier New"/>
                <a:cs typeface="Courier New"/>
              </a:rPr>
              <a:t>0x0001e459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364994" y="5268116"/>
            <a:ext cx="341509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5"/>
              </a:lnSpc>
              <a:spcBef>
                <a:spcPts val="108"/>
              </a:spcBef>
            </a:pPr>
            <a:r>
              <a:rPr dirty="0" smtClean="0" baseline="4413" sz="3000" spc="0" b="1">
                <a:solidFill>
                  <a:srgbClr val="58B4BA"/>
                </a:solidFill>
                <a:latin typeface="Courier New"/>
                <a:cs typeface="Courier New"/>
              </a:rPr>
              <a:t>SPU_Status:</a:t>
            </a:r>
            <a:r>
              <a:rPr dirty="0" smtClean="0" baseline="4413" sz="3000" spc="-14" b="1">
                <a:solidFill>
                  <a:srgbClr val="58B4BA"/>
                </a:solidFill>
                <a:latin typeface="Courier New"/>
                <a:cs typeface="Courier New"/>
              </a:rPr>
              <a:t> </a:t>
            </a:r>
            <a:r>
              <a:rPr dirty="0" smtClean="0" baseline="4413" sz="3000" spc="0" b="1">
                <a:solidFill>
                  <a:srgbClr val="58B4BA"/>
                </a:solidFill>
                <a:latin typeface="Courier New"/>
                <a:cs typeface="Courier New"/>
              </a:rPr>
              <a:t>0x3fff0002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2133600" y="3733800"/>
            <a:ext cx="5867400" cy="2057400"/>
          </a:xfrm>
          <a:custGeom>
            <a:avLst/>
            <a:gdLst/>
            <a:ahLst/>
            <a:cxnLst/>
            <a:rect l="l" t="t" r="r" b="b"/>
            <a:pathLst>
              <a:path w="5867400" h="2057400">
                <a:moveTo>
                  <a:pt x="0" y="2057400"/>
                </a:moveTo>
                <a:lnTo>
                  <a:pt x="5867400" y="2057400"/>
                </a:lnTo>
                <a:lnTo>
                  <a:pt x="5867400" y="0"/>
                </a:lnTo>
                <a:lnTo>
                  <a:pt x="0" y="0"/>
                </a:lnTo>
                <a:lnTo>
                  <a:pt x="0" y="2057400"/>
                </a:lnTo>
                <a:close/>
              </a:path>
            </a:pathLst>
          </a:custGeom>
          <a:ln w="381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559433" y="589080"/>
            <a:ext cx="1291244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case</a:t>
            </a:r>
            <a:endParaRPr sz="4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94669" y="589080"/>
            <a:ext cx="1446816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study</a:t>
            </a:r>
            <a:endParaRPr sz="4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86834" y="589080"/>
            <a:ext cx="1292649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–</a:t>
            </a:r>
            <a:r>
              <a:rPr dirty="0" smtClean="0" sz="4400" spc="14">
                <a:solidFill>
                  <a:srgbClr val="4FFFFF"/>
                </a:solidFill>
                <a:latin typeface="Arial"/>
                <a:cs typeface="Arial"/>
              </a:rPr>
              <a:t> 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R2</a:t>
            </a:r>
            <a:endParaRPr sz="4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23475" y="589080"/>
            <a:ext cx="1944312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timeout</a:t>
            </a:r>
            <a:endParaRPr sz="4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1691819"/>
            <a:ext cx="203098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8840" y="1691819"/>
            <a:ext cx="2591009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x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pt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on</a:t>
            </a:r>
            <a:r>
              <a:rPr dirty="0" smtClean="0" sz="2800" spc="-9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tr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3444" y="2341401"/>
            <a:ext cx="1122834" cy="35726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984" algn="just">
              <a:lnSpc>
                <a:spcPts val="2175"/>
              </a:lnSpc>
              <a:spcBef>
                <a:spcPts val="108"/>
              </a:spcBef>
            </a:pPr>
            <a:r>
              <a:rPr dirty="0" smtClean="0" baseline="4413" sz="3000" spc="0" b="1">
                <a:solidFill>
                  <a:srgbClr val="58B4BA"/>
                </a:solidFill>
                <a:latin typeface="Courier New"/>
                <a:cs typeface="Courier New"/>
              </a:rPr>
              <a:t>lv2(2):</a:t>
            </a:r>
            <a:endParaRPr sz="2000">
              <a:latin typeface="Courier New"/>
              <a:cs typeface="Courier New"/>
            </a:endParaRPr>
          </a:p>
          <a:p>
            <a:pPr marL="12700" algn="just">
              <a:lnSpc>
                <a:spcPts val="2265"/>
              </a:lnSpc>
              <a:spcBef>
                <a:spcPts val="505"/>
              </a:spcBef>
            </a:pPr>
            <a:r>
              <a:rPr dirty="0" smtClean="0" sz="2000" spc="0" b="1">
                <a:solidFill>
                  <a:srgbClr val="58B4BA"/>
                </a:solidFill>
                <a:latin typeface="Courier New"/>
                <a:cs typeface="Courier New"/>
              </a:rPr>
              <a:t>lv2(2):</a:t>
            </a:r>
            <a:r>
              <a:rPr dirty="0" smtClean="0" sz="2000" spc="0" b="1">
                <a:solidFill>
                  <a:srgbClr val="58B4BA"/>
                </a:solidFill>
                <a:latin typeface="Courier New"/>
                <a:cs typeface="Courier New"/>
              </a:rPr>
              <a:t> </a:t>
            </a:r>
            <a:endParaRPr sz="2000">
              <a:latin typeface="Courier New"/>
              <a:cs typeface="Courier New"/>
            </a:endParaRPr>
          </a:p>
          <a:p>
            <a:pPr marL="12700" algn="just">
              <a:lnSpc>
                <a:spcPts val="2265"/>
              </a:lnSpc>
              <a:spcBef>
                <a:spcPts val="613"/>
              </a:spcBef>
            </a:pPr>
            <a:r>
              <a:rPr dirty="0" smtClean="0" sz="2000" spc="-4" b="1">
                <a:solidFill>
                  <a:srgbClr val="58B4BA"/>
                </a:solidFill>
                <a:latin typeface="Courier New"/>
                <a:cs typeface="Courier New"/>
              </a:rPr>
              <a:t>lv2(2):</a:t>
            </a:r>
            <a:r>
              <a:rPr dirty="0" smtClean="0" sz="2000" spc="-4" b="1">
                <a:solidFill>
                  <a:srgbClr val="58B4BA"/>
                </a:solidFill>
                <a:latin typeface="Courier New"/>
                <a:cs typeface="Courier New"/>
              </a:rPr>
              <a:t> </a:t>
            </a:r>
            <a:endParaRPr sz="2000">
              <a:latin typeface="Courier New"/>
              <a:cs typeface="Courier New"/>
            </a:endParaRPr>
          </a:p>
          <a:p>
            <a:pPr marL="12700" algn="just">
              <a:lnSpc>
                <a:spcPts val="2265"/>
              </a:lnSpc>
              <a:spcBef>
                <a:spcPts val="613"/>
              </a:spcBef>
            </a:pPr>
            <a:r>
              <a:rPr dirty="0" smtClean="0" sz="2000" spc="0" b="1">
                <a:solidFill>
                  <a:srgbClr val="58B4BA"/>
                </a:solidFill>
                <a:latin typeface="Courier New"/>
                <a:cs typeface="Courier New"/>
              </a:rPr>
              <a:t>lv2(2):</a:t>
            </a:r>
            <a:r>
              <a:rPr dirty="0" smtClean="0" sz="2000" spc="0" b="1">
                <a:solidFill>
                  <a:srgbClr val="58B4BA"/>
                </a:solidFill>
                <a:latin typeface="Courier New"/>
                <a:cs typeface="Courier New"/>
              </a:rPr>
              <a:t> </a:t>
            </a:r>
            <a:endParaRPr sz="2000">
              <a:latin typeface="Courier New"/>
              <a:cs typeface="Courier New"/>
            </a:endParaRPr>
          </a:p>
          <a:p>
            <a:pPr marL="12700" algn="just">
              <a:lnSpc>
                <a:spcPts val="2265"/>
              </a:lnSpc>
              <a:spcBef>
                <a:spcPts val="613"/>
              </a:spcBef>
            </a:pPr>
            <a:r>
              <a:rPr dirty="0" smtClean="0" sz="2000" spc="0" b="1">
                <a:solidFill>
                  <a:srgbClr val="58B4BA"/>
                </a:solidFill>
                <a:latin typeface="Courier New"/>
                <a:cs typeface="Courier New"/>
              </a:rPr>
              <a:t>lv2(2):</a:t>
            </a:r>
            <a:r>
              <a:rPr dirty="0" smtClean="0" sz="2000" spc="0" b="1">
                <a:solidFill>
                  <a:srgbClr val="58B4BA"/>
                </a:solidFill>
                <a:latin typeface="Courier New"/>
                <a:cs typeface="Courier New"/>
              </a:rPr>
              <a:t> </a:t>
            </a:r>
            <a:endParaRPr sz="2000">
              <a:latin typeface="Courier New"/>
              <a:cs typeface="Courier New"/>
            </a:endParaRPr>
          </a:p>
          <a:p>
            <a:pPr marL="12700" algn="just">
              <a:lnSpc>
                <a:spcPts val="2265"/>
              </a:lnSpc>
              <a:spcBef>
                <a:spcPts val="613"/>
              </a:spcBef>
            </a:pPr>
            <a:r>
              <a:rPr dirty="0" smtClean="0" sz="2000" spc="-4" b="1">
                <a:solidFill>
                  <a:srgbClr val="58B4BA"/>
                </a:solidFill>
                <a:latin typeface="Courier New"/>
                <a:cs typeface="Courier New"/>
              </a:rPr>
              <a:t>lv2(2):</a:t>
            </a:r>
            <a:r>
              <a:rPr dirty="0" smtClean="0" sz="2000" spc="-4" b="1">
                <a:solidFill>
                  <a:srgbClr val="58B4BA"/>
                </a:solidFill>
                <a:latin typeface="Courier New"/>
                <a:cs typeface="Courier New"/>
              </a:rPr>
              <a:t> </a:t>
            </a:r>
            <a:endParaRPr sz="2000">
              <a:latin typeface="Courier New"/>
              <a:cs typeface="Courier New"/>
            </a:endParaRPr>
          </a:p>
          <a:p>
            <a:pPr marL="12700" algn="just">
              <a:lnSpc>
                <a:spcPts val="2265"/>
              </a:lnSpc>
              <a:spcBef>
                <a:spcPts val="613"/>
              </a:spcBef>
            </a:pPr>
            <a:r>
              <a:rPr dirty="0" smtClean="0" sz="2000" spc="0" b="1">
                <a:solidFill>
                  <a:srgbClr val="58B4BA"/>
                </a:solidFill>
                <a:latin typeface="Courier New"/>
                <a:cs typeface="Courier New"/>
              </a:rPr>
              <a:t>lv2(2):</a:t>
            </a:r>
            <a:r>
              <a:rPr dirty="0" smtClean="0" sz="2000" spc="0" b="1">
                <a:solidFill>
                  <a:srgbClr val="58B4BA"/>
                </a:solidFill>
                <a:latin typeface="Courier New"/>
                <a:cs typeface="Courier New"/>
              </a:rPr>
              <a:t> </a:t>
            </a:r>
            <a:endParaRPr sz="2000">
              <a:latin typeface="Courier New"/>
              <a:cs typeface="Courier New"/>
            </a:endParaRPr>
          </a:p>
          <a:p>
            <a:pPr marL="12700" algn="just">
              <a:lnSpc>
                <a:spcPts val="2265"/>
              </a:lnSpc>
              <a:spcBef>
                <a:spcPts val="613"/>
              </a:spcBef>
            </a:pPr>
            <a:r>
              <a:rPr dirty="0" smtClean="0" sz="2000" spc="0" b="1">
                <a:solidFill>
                  <a:srgbClr val="58B4BA"/>
                </a:solidFill>
                <a:latin typeface="Courier New"/>
                <a:cs typeface="Courier New"/>
              </a:rPr>
              <a:t>lv2(2):</a:t>
            </a:r>
            <a:r>
              <a:rPr dirty="0" smtClean="0" sz="2000" spc="0" b="1">
                <a:solidFill>
                  <a:srgbClr val="58B4BA"/>
                </a:solidFill>
                <a:latin typeface="Courier New"/>
                <a:cs typeface="Courier New"/>
              </a:rPr>
              <a:t> </a:t>
            </a:r>
            <a:endParaRPr sz="2000">
              <a:latin typeface="Courier New"/>
              <a:cs typeface="Courier New"/>
            </a:endParaRPr>
          </a:p>
          <a:p>
            <a:pPr marL="12700" algn="just">
              <a:lnSpc>
                <a:spcPts val="2265"/>
              </a:lnSpc>
              <a:spcBef>
                <a:spcPts val="613"/>
              </a:spcBef>
            </a:pPr>
            <a:r>
              <a:rPr dirty="0" smtClean="0" sz="2000" spc="0" b="1">
                <a:solidFill>
                  <a:srgbClr val="58B4BA"/>
                </a:solidFill>
                <a:latin typeface="Courier New"/>
                <a:cs typeface="Courier New"/>
              </a:rPr>
              <a:t>lv2(2):</a:t>
            </a:r>
            <a:endParaRPr sz="2000">
              <a:latin typeface="Courier New"/>
              <a:cs typeface="Courier New"/>
            </a:endParaRPr>
          </a:p>
          <a:p>
            <a:pPr marL="12700" marR="614683" algn="just">
              <a:lnSpc>
                <a:spcPct val="94401"/>
              </a:lnSpc>
              <a:spcBef>
                <a:spcPts val="613"/>
              </a:spcBef>
            </a:pPr>
            <a:r>
              <a:rPr dirty="0" smtClean="0" sz="2000" spc="0" b="1">
                <a:solidFill>
                  <a:srgbClr val="58B4BA"/>
                </a:solidFill>
                <a:latin typeface="Courier New"/>
                <a:cs typeface="Courier New"/>
              </a:rPr>
              <a:t>...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11117" y="2341401"/>
            <a:ext cx="6464624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5"/>
              </a:lnSpc>
              <a:spcBef>
                <a:spcPts val="108"/>
              </a:spcBef>
            </a:pPr>
            <a:r>
              <a:rPr dirty="0" smtClean="0" baseline="4413" sz="3000" spc="0" b="1">
                <a:solidFill>
                  <a:srgbClr val="58B4BA"/>
                </a:solidFill>
                <a:latin typeface="Courier New"/>
                <a:cs typeface="Courier New"/>
              </a:rPr>
              <a:t>spu_thread</a:t>
            </a:r>
            <a:r>
              <a:rPr dirty="0" smtClean="0" baseline="4413" sz="3000" spc="0" b="1">
                <a:solidFill>
                  <a:srgbClr val="58B4BA"/>
                </a:solidFill>
                <a:latin typeface="Courier New"/>
                <a:cs typeface="Courier New"/>
              </a:rPr>
              <a:t> </a:t>
            </a:r>
            <a:r>
              <a:rPr dirty="0" smtClean="0" baseline="4413" sz="3000" spc="0" b="1">
                <a:solidFill>
                  <a:srgbClr val="58B4BA"/>
                </a:solidFill>
                <a:latin typeface="Courier New"/>
                <a:cs typeface="Courier New"/>
              </a:rPr>
              <a:t>(xxx)</a:t>
            </a:r>
            <a:r>
              <a:rPr dirty="0" smtClean="0" baseline="4413" sz="3000" spc="0" b="1">
                <a:solidFill>
                  <a:srgbClr val="58B4BA"/>
                </a:solidFill>
                <a:latin typeface="Courier New"/>
                <a:cs typeface="Courier New"/>
              </a:rPr>
              <a:t> </a:t>
            </a:r>
            <a:r>
              <a:rPr dirty="0" smtClean="0" baseline="4413" sz="3000" spc="0" b="1">
                <a:solidFill>
                  <a:srgbClr val="58B4BA"/>
                </a:solidFill>
                <a:latin typeface="Courier New"/>
                <a:cs typeface="Courier New"/>
              </a:rPr>
              <a:t>stopped</a:t>
            </a:r>
            <a:r>
              <a:rPr dirty="0" smtClean="0" baseline="4413" sz="3000" spc="0" b="1">
                <a:solidFill>
                  <a:srgbClr val="58B4BA"/>
                </a:solidFill>
                <a:latin typeface="Courier New"/>
                <a:cs typeface="Courier New"/>
              </a:rPr>
              <a:t> </a:t>
            </a:r>
            <a:r>
              <a:rPr dirty="0" smtClean="0" baseline="4413" sz="3000" spc="0" b="1">
                <a:solidFill>
                  <a:srgbClr val="58B4BA"/>
                </a:solidFill>
                <a:latin typeface="Courier New"/>
                <a:cs typeface="Courier New"/>
              </a:rPr>
              <a:t>due</a:t>
            </a:r>
            <a:r>
              <a:rPr dirty="0" smtClean="0" baseline="4413" sz="3000" spc="0" b="1">
                <a:solidFill>
                  <a:srgbClr val="58B4BA"/>
                </a:solidFill>
                <a:latin typeface="Courier New"/>
                <a:cs typeface="Courier New"/>
              </a:rPr>
              <a:t> </a:t>
            </a:r>
            <a:r>
              <a:rPr dirty="0" smtClean="0" baseline="4413" sz="3000" spc="0" b="1">
                <a:solidFill>
                  <a:srgbClr val="58B4BA"/>
                </a:solidFill>
                <a:latin typeface="Courier New"/>
                <a:cs typeface="Courier New"/>
              </a:rPr>
              <a:t>to</a:t>
            </a:r>
            <a:r>
              <a:rPr dirty="0" smtClean="0" baseline="4413" sz="3000" spc="0" b="1">
                <a:solidFill>
                  <a:srgbClr val="58B4BA"/>
                </a:solidFill>
                <a:latin typeface="Courier New"/>
                <a:cs typeface="Courier New"/>
              </a:rPr>
              <a:t> </a:t>
            </a:r>
            <a:r>
              <a:rPr dirty="0" smtClean="0" baseline="4413" sz="3000" spc="0" b="1">
                <a:solidFill>
                  <a:srgbClr val="58B4BA"/>
                </a:solidFill>
                <a:latin typeface="Courier New"/>
                <a:cs typeface="Courier New"/>
              </a:rPr>
              <a:t>exceptions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64994" y="2707161"/>
            <a:ext cx="1286385" cy="10116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3575" marR="4959">
              <a:lnSpc>
                <a:spcPts val="2175"/>
              </a:lnSpc>
              <a:spcBef>
                <a:spcPts val="108"/>
              </a:spcBef>
            </a:pPr>
            <a:r>
              <a:rPr dirty="0" smtClean="0" baseline="4413" sz="3000" spc="0" b="1">
                <a:solidFill>
                  <a:srgbClr val="58B4BA"/>
                </a:solidFill>
                <a:latin typeface="Courier New"/>
                <a:cs typeface="Courier New"/>
              </a:rPr>
              <a:t>thread:</a:t>
            </a:r>
            <a:endParaRPr sz="2000">
              <a:latin typeface="Courier New"/>
              <a:cs typeface="Courier New"/>
            </a:endParaRPr>
          </a:p>
          <a:p>
            <a:pPr marL="315975">
              <a:lnSpc>
                <a:spcPct val="94401"/>
              </a:lnSpc>
              <a:spcBef>
                <a:spcPts val="507"/>
              </a:spcBef>
            </a:pPr>
            <a:r>
              <a:rPr dirty="0" smtClean="0" sz="2000" spc="-4" b="1">
                <a:solidFill>
                  <a:srgbClr val="58B4BA"/>
                </a:solidFill>
                <a:latin typeface="Courier New"/>
                <a:cs typeface="Courier New"/>
              </a:rPr>
              <a:t>group:</a:t>
            </a:r>
            <a:endParaRPr sz="2000">
              <a:latin typeface="Courier New"/>
              <a:cs typeface="Courier New"/>
            </a:endParaRPr>
          </a:p>
          <a:p>
            <a:pPr marL="12700" marR="3410">
              <a:lnSpc>
                <a:spcPct val="94401"/>
              </a:lnSpc>
              <a:spcBef>
                <a:spcPts val="614"/>
              </a:spcBef>
            </a:pPr>
            <a:r>
              <a:rPr dirty="0" smtClean="0" sz="2000" spc="0" b="1">
                <a:solidFill>
                  <a:srgbClr val="58B4BA"/>
                </a:solidFill>
                <a:latin typeface="Courier New"/>
                <a:cs typeface="Courier New"/>
              </a:rPr>
              <a:t>process: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35066" y="2707161"/>
            <a:ext cx="1587873" cy="10116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3" marR="46">
              <a:lnSpc>
                <a:spcPts val="2175"/>
              </a:lnSpc>
              <a:spcBef>
                <a:spcPts val="108"/>
              </a:spcBef>
            </a:pPr>
            <a:r>
              <a:rPr dirty="0" smtClean="0" baseline="4413" sz="3000" spc="0" b="1">
                <a:solidFill>
                  <a:srgbClr val="58B4BA"/>
                </a:solidFill>
                <a:latin typeface="Courier New"/>
                <a:cs typeface="Courier New"/>
              </a:rPr>
              <a:t>0x00010100</a:t>
            </a:r>
            <a:endParaRPr sz="2000">
              <a:latin typeface="Courier New"/>
              <a:cs typeface="Courier New"/>
            </a:endParaRPr>
          </a:p>
          <a:p>
            <a:pPr marL="12703">
              <a:lnSpc>
                <a:spcPct val="94401"/>
              </a:lnSpc>
              <a:spcBef>
                <a:spcPts val="507"/>
              </a:spcBef>
            </a:pPr>
            <a:r>
              <a:rPr dirty="0" smtClean="0" sz="2000" spc="-4" b="1">
                <a:solidFill>
                  <a:srgbClr val="58B4BA"/>
                </a:solidFill>
                <a:latin typeface="Courier New"/>
                <a:cs typeface="Courier New"/>
              </a:rPr>
              <a:t>0x04010100</a:t>
            </a:r>
            <a:endParaRPr sz="2000">
              <a:latin typeface="Courier New"/>
              <a:cs typeface="Courier New"/>
            </a:endParaRPr>
          </a:p>
          <a:p>
            <a:pPr marL="12700" marR="49">
              <a:lnSpc>
                <a:spcPct val="94401"/>
              </a:lnSpc>
              <a:spcBef>
                <a:spcPts val="614"/>
              </a:spcBef>
            </a:pPr>
            <a:r>
              <a:rPr dirty="0" smtClean="0" sz="2000" spc="0" b="1">
                <a:solidFill>
                  <a:srgbClr val="58B4BA"/>
                </a:solidFill>
                <a:latin typeface="Courier New"/>
                <a:cs typeface="Courier New"/>
              </a:rPr>
              <a:t>0x01010500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11466" y="2707161"/>
            <a:ext cx="2202511" cy="10116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3" marR="43160">
              <a:lnSpc>
                <a:spcPts val="2175"/>
              </a:lnSpc>
              <a:spcBef>
                <a:spcPts val="108"/>
              </a:spcBef>
            </a:pPr>
            <a:r>
              <a:rPr dirty="0" smtClean="0" baseline="4413" sz="3000" spc="0" b="1">
                <a:solidFill>
                  <a:srgbClr val="58B4BA"/>
                </a:solidFill>
                <a:latin typeface="Courier New"/>
                <a:cs typeface="Courier New"/>
              </a:rPr>
              <a:t>(CellXXX0)</a:t>
            </a:r>
            <a:endParaRPr sz="2000">
              <a:latin typeface="Courier New"/>
              <a:cs typeface="Courier New"/>
            </a:endParaRPr>
          </a:p>
          <a:p>
            <a:pPr marL="12703">
              <a:lnSpc>
                <a:spcPct val="94401"/>
              </a:lnSpc>
              <a:spcBef>
                <a:spcPts val="507"/>
              </a:spcBef>
            </a:pPr>
            <a:r>
              <a:rPr dirty="0" smtClean="0" sz="2000" spc="-4" b="1">
                <a:solidFill>
                  <a:srgbClr val="58B4BA"/>
                </a:solidFill>
                <a:latin typeface="Courier New"/>
                <a:cs typeface="Courier New"/>
              </a:rPr>
              <a:t>(CellXXXGroup)</a:t>
            </a:r>
            <a:endParaRPr sz="2000">
              <a:latin typeface="Courier New"/>
              <a:cs typeface="Courier New"/>
            </a:endParaRPr>
          </a:p>
          <a:p>
            <a:pPr marL="12700" marR="43160">
              <a:lnSpc>
                <a:spcPct val="94401"/>
              </a:lnSpc>
              <a:spcBef>
                <a:spcPts val="614"/>
              </a:spcBef>
            </a:pPr>
            <a:r>
              <a:rPr dirty="0" smtClean="0" sz="2000" spc="0" b="1">
                <a:solidFill>
                  <a:srgbClr val="58B4BA"/>
                </a:solidFill>
                <a:latin typeface="Courier New"/>
                <a:cs typeface="Courier New"/>
              </a:rPr>
              <a:t>(/dev_...)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133600" y="3733800"/>
            <a:ext cx="5867400" cy="205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169">
              <a:lnSpc>
                <a:spcPct val="94401"/>
              </a:lnSpc>
              <a:spcBef>
                <a:spcPts val="465"/>
              </a:spcBef>
            </a:pPr>
            <a:r>
              <a:rPr dirty="0" smtClean="0" sz="2000" spc="0" b="1">
                <a:solidFill>
                  <a:srgbClr val="99CC00"/>
                </a:solidFill>
                <a:latin typeface="Courier New"/>
                <a:cs typeface="Courier New"/>
              </a:rPr>
              <a:t>exception</a:t>
            </a:r>
            <a:r>
              <a:rPr dirty="0" smtClean="0" sz="20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2000" spc="0" b="1">
                <a:solidFill>
                  <a:srgbClr val="99CC00"/>
                </a:solidFill>
                <a:latin typeface="Courier New"/>
                <a:cs typeface="Courier New"/>
              </a:rPr>
              <a:t>causes:</a:t>
            </a:r>
            <a:endParaRPr sz="2000">
              <a:latin typeface="Courier New"/>
              <a:cs typeface="Courier New"/>
            </a:endParaRPr>
          </a:p>
          <a:p>
            <a:pPr marL="244094">
              <a:lnSpc>
                <a:spcPct val="94401"/>
              </a:lnSpc>
              <a:spcBef>
                <a:spcPts val="617"/>
              </a:spcBef>
            </a:pPr>
            <a:r>
              <a:rPr dirty="0" smtClean="0" sz="2000" spc="0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2000" spc="-9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sz="2000" spc="0" b="1">
                <a:solidFill>
                  <a:srgbClr val="99CC00"/>
                </a:solidFill>
                <a:latin typeface="Courier New"/>
                <a:cs typeface="Courier New"/>
              </a:rPr>
              <a:t>op</a:t>
            </a:r>
            <a:r>
              <a:rPr dirty="0" smtClean="0" sz="2000" spc="-1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2000" spc="0" b="1">
                <a:solidFill>
                  <a:srgbClr val="99CC00"/>
                </a:solidFill>
                <a:latin typeface="Courier New"/>
                <a:cs typeface="Courier New"/>
              </a:rPr>
              <a:t>b</a:t>
            </a:r>
            <a:r>
              <a:rPr dirty="0" smtClean="0" sz="2000" spc="-9" b="1">
                <a:solidFill>
                  <a:srgbClr val="99CC00"/>
                </a:solidFill>
                <a:latin typeface="Courier New"/>
                <a:cs typeface="Courier New"/>
              </a:rPr>
              <a:t>r</a:t>
            </a:r>
            <a:r>
              <a:rPr dirty="0" smtClean="0" sz="2000" spc="0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2000" spc="-9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2000" spc="0" b="1">
                <a:solidFill>
                  <a:srgbClr val="99CC00"/>
                </a:solidFill>
                <a:latin typeface="Courier New"/>
                <a:cs typeface="Courier New"/>
              </a:rPr>
              <a:t>k</a:t>
            </a:r>
            <a:endParaRPr sz="2000">
              <a:latin typeface="Courier New"/>
              <a:cs typeface="Courier New"/>
            </a:endParaRPr>
          </a:p>
          <a:p>
            <a:pPr marL="90169">
              <a:lnSpc>
                <a:spcPct val="94401"/>
              </a:lnSpc>
              <a:spcBef>
                <a:spcPts val="614"/>
              </a:spcBef>
            </a:pPr>
            <a:r>
              <a:rPr dirty="0" smtClean="0" sz="2000" spc="0" b="1">
                <a:solidFill>
                  <a:srgbClr val="99CC00"/>
                </a:solidFill>
                <a:latin typeface="Courier New"/>
                <a:cs typeface="Courier New"/>
              </a:rPr>
              <a:t>SPU</a:t>
            </a:r>
            <a:r>
              <a:rPr dirty="0" smtClean="0" sz="20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2000" spc="0" b="1">
                <a:solidFill>
                  <a:srgbClr val="99CC00"/>
                </a:solidFill>
                <a:latin typeface="Courier New"/>
                <a:cs typeface="Courier New"/>
              </a:rPr>
              <a:t>context:</a:t>
            </a:r>
            <a:endParaRPr sz="2000">
              <a:latin typeface="Courier New"/>
              <a:cs typeface="Courier New"/>
            </a:endParaRPr>
          </a:p>
          <a:p>
            <a:pPr marL="244094">
              <a:lnSpc>
                <a:spcPct val="94401"/>
              </a:lnSpc>
              <a:spcBef>
                <a:spcPts val="614"/>
              </a:spcBef>
            </a:pPr>
            <a:r>
              <a:rPr dirty="0" smtClean="0" sz="2000" spc="0" b="1">
                <a:solidFill>
                  <a:srgbClr val="99CC00"/>
                </a:solidFill>
                <a:latin typeface="Courier New"/>
                <a:cs typeface="Courier New"/>
              </a:rPr>
              <a:t>SPU_NPC</a:t>
            </a:r>
            <a:r>
              <a:rPr dirty="0" smtClean="0" sz="20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2000" spc="1185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2000" spc="0" b="1">
                <a:solidFill>
                  <a:srgbClr val="99CC00"/>
                </a:solidFill>
                <a:latin typeface="Courier New"/>
                <a:cs typeface="Courier New"/>
              </a:rPr>
              <a:t>:</a:t>
            </a:r>
            <a:r>
              <a:rPr dirty="0" smtClean="0" sz="20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2000" spc="0" b="1">
                <a:solidFill>
                  <a:srgbClr val="99CC00"/>
                </a:solidFill>
                <a:latin typeface="Courier New"/>
                <a:cs typeface="Courier New"/>
              </a:rPr>
              <a:t>0x0001e459</a:t>
            </a:r>
            <a:endParaRPr sz="2000">
              <a:latin typeface="Courier New"/>
              <a:cs typeface="Courier New"/>
            </a:endParaRPr>
          </a:p>
          <a:p>
            <a:pPr marL="244094">
              <a:lnSpc>
                <a:spcPct val="94401"/>
              </a:lnSpc>
              <a:spcBef>
                <a:spcPts val="614"/>
              </a:spcBef>
            </a:pPr>
            <a:r>
              <a:rPr dirty="0" smtClean="0" sz="2000" spc="0" b="1">
                <a:solidFill>
                  <a:srgbClr val="99CC00"/>
                </a:solidFill>
                <a:latin typeface="Courier New"/>
                <a:cs typeface="Courier New"/>
              </a:rPr>
              <a:t>SPU_Status:</a:t>
            </a:r>
            <a:r>
              <a:rPr dirty="0" smtClean="0" sz="20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2000" spc="0" b="1">
                <a:solidFill>
                  <a:srgbClr val="99CC00"/>
                </a:solidFill>
                <a:latin typeface="Courier New"/>
                <a:cs typeface="Courier New"/>
              </a:rPr>
              <a:t>0x3fff0002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559433" y="589080"/>
            <a:ext cx="1291244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case</a:t>
            </a:r>
            <a:endParaRPr sz="4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94669" y="589080"/>
            <a:ext cx="1446816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study</a:t>
            </a:r>
            <a:endParaRPr sz="4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86834" y="589080"/>
            <a:ext cx="420486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–</a:t>
            </a:r>
            <a:endParaRPr sz="4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54956" y="589080"/>
            <a:ext cx="824527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R2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23475" y="589080"/>
            <a:ext cx="1944312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timeout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662468"/>
            <a:ext cx="177952" cy="12296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568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864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8840" y="1662468"/>
            <a:ext cx="979978" cy="12296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972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400" spc="-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sy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3620"/>
              </a:lnSpc>
              <a:spcBef>
                <a:spcPts val="103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400" spc="4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y</a:t>
            </a:r>
            <a:r>
              <a:rPr dirty="0" smtClean="0" sz="24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find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search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860550" y="1662468"/>
            <a:ext cx="3471016" cy="12296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2573">
              <a:lnSpc>
                <a:spcPts val="2765"/>
              </a:lnSpc>
              <a:spcBef>
                <a:spcPts val="138"/>
              </a:spcBef>
            </a:pPr>
            <a:r>
              <a:rPr dirty="0" smtClean="0" baseline="3623" sz="3600" spc="0">
                <a:solidFill>
                  <a:srgbClr val="E9FFFF"/>
                </a:solidFill>
                <a:latin typeface="Arial"/>
                <a:cs typeface="Arial"/>
              </a:rPr>
              <a:t>we</a:t>
            </a:r>
            <a:r>
              <a:rPr dirty="0" smtClean="0" baseline="3623" sz="36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3623" sz="3600" spc="0">
                <a:solidFill>
                  <a:srgbClr val="E9FFFF"/>
                </a:solidFill>
                <a:latin typeface="Arial"/>
                <a:cs typeface="Arial"/>
              </a:rPr>
              <a:t>hit</a:t>
            </a:r>
            <a:r>
              <a:rPr dirty="0" smtClean="0" baseline="3623" sz="36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3623" sz="36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baseline="3623" sz="3600" spc="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3678" sz="3600" spc="0" b="1">
                <a:solidFill>
                  <a:srgbClr val="99CC00"/>
                </a:solidFill>
                <a:latin typeface="Courier New"/>
                <a:cs typeface="Courier New"/>
              </a:rPr>
              <a:t>STOP</a:t>
            </a:r>
            <a:endParaRPr sz="2400">
              <a:latin typeface="Courier New"/>
              <a:cs typeface="Courier New"/>
            </a:endParaRPr>
          </a:p>
          <a:p>
            <a:pPr marL="27381">
              <a:lnSpc>
                <a:spcPct val="95825"/>
              </a:lnSpc>
              <a:spcBef>
                <a:spcPts val="346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400" spc="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99CC00"/>
                </a:solidFill>
                <a:latin typeface="Courier New"/>
                <a:cs typeface="Courier New"/>
              </a:rPr>
              <a:t>STOP</a:t>
            </a:r>
            <a:r>
              <a:rPr dirty="0" smtClean="0" sz="2400" spc="-78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at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-9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99CC00"/>
                </a:solidFill>
                <a:latin typeface="Courier New"/>
                <a:cs typeface="Courier New"/>
              </a:rPr>
              <a:t>0x01e459</a:t>
            </a:r>
            <a:endParaRPr sz="2400">
              <a:latin typeface="Courier New"/>
              <a:cs typeface="Courier New"/>
            </a:endParaRPr>
          </a:p>
          <a:p>
            <a:pPr marL="29209" marR="52573">
              <a:lnSpc>
                <a:spcPct val="95825"/>
              </a:lnSpc>
              <a:spcBef>
                <a:spcPts val="652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our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spu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4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od</a:t>
            </a:r>
            <a:r>
              <a:rPr dirty="0" smtClean="0" sz="2400" spc="-4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400" spc="-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1559433" y="589080"/>
            <a:ext cx="1291244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case</a:t>
            </a:r>
            <a:endParaRPr sz="4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894669" y="589080"/>
            <a:ext cx="1446816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study</a:t>
            </a:r>
            <a:endParaRPr sz="4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386834" y="589080"/>
            <a:ext cx="420486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–</a:t>
            </a:r>
            <a:endParaRPr sz="4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854956" y="589080"/>
            <a:ext cx="824527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R2</a:t>
            </a:r>
            <a:endParaRPr sz="4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723475" y="589080"/>
            <a:ext cx="1944312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timeout</a:t>
            </a:r>
            <a:endParaRPr sz="4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35940" y="1691819"/>
            <a:ext cx="203098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78840" y="1691819"/>
            <a:ext cx="4054888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di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mble</a:t>
            </a:r>
            <a:r>
              <a:rPr dirty="0" smtClean="0" sz="2800" spc="-14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all</a:t>
            </a:r>
            <a:r>
              <a:rPr dirty="0" smtClean="0" sz="2800" spc="-17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mod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le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93444" y="2198900"/>
            <a:ext cx="1999215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5"/>
              </a:lnSpc>
              <a:spcBef>
                <a:spcPts val="149"/>
              </a:spcBef>
            </a:pPr>
            <a:r>
              <a:rPr dirty="0" smtClean="0" baseline="5254" sz="4200" spc="0" b="1">
                <a:solidFill>
                  <a:srgbClr val="99CC00"/>
                </a:solidFill>
                <a:latin typeface="Courier New"/>
                <a:cs typeface="Courier New"/>
              </a:rPr>
              <a:t>spudisall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19587" y="2198900"/>
            <a:ext cx="2851414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5"/>
              </a:lnSpc>
              <a:spcBef>
                <a:spcPts val="149"/>
              </a:spcBef>
            </a:pPr>
            <a:r>
              <a:rPr dirty="0" smtClean="0" baseline="5254" sz="4200" spc="0" b="1">
                <a:solidFill>
                  <a:srgbClr val="99CC00"/>
                </a:solidFill>
                <a:latin typeface="Courier New"/>
                <a:cs typeface="Courier New"/>
              </a:rPr>
              <a:t>el</a:t>
            </a:r>
            <a:r>
              <a:rPr dirty="0" smtClean="0" baseline="5254" sz="4200" spc="4" b="1">
                <a:solidFill>
                  <a:srgbClr val="99CC00"/>
                </a:solidFill>
                <a:latin typeface="Courier New"/>
                <a:cs typeface="Courier New"/>
              </a:rPr>
              <a:t>f</a:t>
            </a:r>
            <a:r>
              <a:rPr dirty="0" smtClean="0" baseline="5254" sz="4200" spc="0" b="1">
                <a:solidFill>
                  <a:srgbClr val="99CC00"/>
                </a:solidFill>
                <a:latin typeface="Courier New"/>
                <a:cs typeface="Courier New"/>
              </a:rPr>
              <a:t>\spu</a:t>
            </a:r>
            <a:r>
              <a:rPr dirty="0" smtClean="0" baseline="5254" sz="4200" spc="4" b="1">
                <a:solidFill>
                  <a:srgbClr val="99CC00"/>
                </a:solidFill>
                <a:latin typeface="Courier New"/>
                <a:cs typeface="Courier New"/>
              </a:rPr>
              <a:t>\</a:t>
            </a:r>
            <a:r>
              <a:rPr dirty="0" smtClean="0" baseline="5254" sz="4200" spc="0" b="1">
                <a:solidFill>
                  <a:srgbClr val="99CC00"/>
                </a:solidFill>
                <a:latin typeface="Courier New"/>
                <a:cs typeface="Courier New"/>
              </a:rPr>
              <a:t>*.elf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93444" y="3228512"/>
            <a:ext cx="1503292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2800" spc="9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2800" spc="4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2800" spc="0">
                <a:solidFill>
                  <a:srgbClr val="FFFFFF"/>
                </a:solidFill>
                <a:latin typeface="Arial"/>
                <a:cs typeface="Arial"/>
              </a:rPr>
              <a:t>hf</a:t>
            </a:r>
            <a:r>
              <a:rPr dirty="0" smtClean="0" sz="2800" spc="9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2800" spc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2800" spc="4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18590" y="3772307"/>
            <a:ext cx="61984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dirty="0" smtClean="0" baseline="4904" sz="3600" spc="0" b="1">
                <a:solidFill>
                  <a:srgbClr val="99CC00"/>
                </a:solidFill>
                <a:latin typeface="Courier New"/>
                <a:cs typeface="Courier New"/>
              </a:rPr>
              <a:t>for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47062" y="3772307"/>
            <a:ext cx="61984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dirty="0" smtClean="0" baseline="4904" sz="3600" spc="0" b="1">
                <a:solidFill>
                  <a:srgbClr val="99CC00"/>
                </a:solidFill>
                <a:latin typeface="Courier New"/>
                <a:cs typeface="Courier New"/>
              </a:rPr>
              <a:t>%%f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78582" y="3772307"/>
            <a:ext cx="43693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dirty="0" smtClean="0" baseline="4904" sz="3600" spc="0" b="1">
                <a:solidFill>
                  <a:srgbClr val="99CC00"/>
                </a:solidFill>
                <a:latin typeface="Courier New"/>
                <a:cs typeface="Courier New"/>
              </a:rPr>
              <a:t>in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25697" y="3772307"/>
            <a:ext cx="80275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dirty="0" smtClean="0" baseline="4904" sz="3600" spc="0" b="1">
                <a:solidFill>
                  <a:srgbClr val="99CC00"/>
                </a:solidFill>
                <a:latin typeface="Courier New"/>
                <a:cs typeface="Courier New"/>
              </a:rPr>
              <a:t>(%1)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38573" y="3772307"/>
            <a:ext cx="80114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dirty="0" smtClean="0" baseline="4904" sz="3600" spc="0" b="1">
                <a:solidFill>
                  <a:srgbClr val="99CC00"/>
                </a:solidFill>
                <a:latin typeface="Courier New"/>
                <a:cs typeface="Courier New"/>
              </a:rPr>
              <a:t>do</a:t>
            </a:r>
            <a:r>
              <a:rPr dirty="0" smtClean="0" baseline="4904" sz="36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baseline="4904" sz="3600" spc="0" b="1">
                <a:solidFill>
                  <a:srgbClr val="99CC00"/>
                </a:solidFill>
                <a:latin typeface="Courier New"/>
                <a:cs typeface="Courier New"/>
              </a:rPr>
              <a:t>(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21866" y="4226616"/>
            <a:ext cx="803536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dirty="0" smtClean="0" baseline="4904" sz="3600" spc="0" b="1">
                <a:solidFill>
                  <a:srgbClr val="99CC00"/>
                </a:solidFill>
                <a:latin typeface="Courier New"/>
                <a:cs typeface="Courier New"/>
              </a:rPr>
              <a:t>echo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34739" y="4226616"/>
            <a:ext cx="2083437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dirty="0" smtClean="0" baseline="4904" sz="3600" spc="0" b="1">
                <a:solidFill>
                  <a:srgbClr val="99CC00"/>
                </a:solidFill>
                <a:latin typeface="Courier New"/>
                <a:cs typeface="Courier New"/>
              </a:rPr>
              <a:t>spu-objdump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26889" y="4226616"/>
            <a:ext cx="437138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dirty="0" smtClean="0" baseline="4904" sz="3600" spc="0" b="1">
                <a:solidFill>
                  <a:srgbClr val="99CC00"/>
                </a:solidFill>
                <a:latin typeface="Courier New"/>
                <a:cs typeface="Courier New"/>
              </a:rPr>
              <a:t>-d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74064" y="4226616"/>
            <a:ext cx="620443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dirty="0" smtClean="0" baseline="4904" sz="3600" spc="0" b="1">
                <a:solidFill>
                  <a:srgbClr val="99CC00"/>
                </a:solidFill>
                <a:latin typeface="Courier New"/>
                <a:cs typeface="Courier New"/>
              </a:rPr>
              <a:t>%%f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04179" y="4226616"/>
            <a:ext cx="437351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dirty="0" smtClean="0" baseline="4904" sz="3600" spc="0" b="1">
                <a:solidFill>
                  <a:srgbClr val="99CC00"/>
                </a:solidFill>
                <a:latin typeface="Courier New"/>
                <a:cs typeface="Courier New"/>
              </a:rPr>
              <a:t>to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53368" y="4226616"/>
            <a:ext cx="1717689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dirty="0" smtClean="0" baseline="4904" sz="3600" spc="0" b="1">
                <a:solidFill>
                  <a:srgbClr val="99CC00"/>
                </a:solidFill>
                <a:latin typeface="Courier New"/>
                <a:cs typeface="Courier New"/>
              </a:rPr>
              <a:t>%%</a:t>
            </a:r>
            <a:r>
              <a:rPr dirty="0" smtClean="0" baseline="4904" sz="3600" spc="-9" b="1">
                <a:solidFill>
                  <a:srgbClr val="99CC00"/>
                </a:solidFill>
                <a:latin typeface="Courier New"/>
                <a:cs typeface="Courier New"/>
              </a:rPr>
              <a:t>f</a:t>
            </a:r>
            <a:r>
              <a:rPr dirty="0" smtClean="0" baseline="4904" sz="3600" spc="0" b="1">
                <a:solidFill>
                  <a:srgbClr val="99CC00"/>
                </a:solidFill>
                <a:latin typeface="Courier New"/>
                <a:cs typeface="Courier New"/>
              </a:rPr>
              <a:t>_dis.s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21866" y="4665752"/>
            <a:ext cx="208300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dirty="0" smtClean="0" baseline="4904" sz="3600" spc="0" b="1">
                <a:solidFill>
                  <a:srgbClr val="99CC00"/>
                </a:solidFill>
                <a:latin typeface="Courier New"/>
                <a:cs typeface="Courier New"/>
              </a:rPr>
              <a:t>spu-objdump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759" y="4665752"/>
            <a:ext cx="43690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dirty="0" smtClean="0" baseline="4904" sz="3600" spc="0" b="1">
                <a:solidFill>
                  <a:srgbClr val="99CC00"/>
                </a:solidFill>
                <a:latin typeface="Courier New"/>
                <a:cs typeface="Courier New"/>
              </a:rPr>
              <a:t>-d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60874" y="4665752"/>
            <a:ext cx="61984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dirty="0" smtClean="0" baseline="4904" sz="3600" spc="0" b="1">
                <a:solidFill>
                  <a:srgbClr val="99CC00"/>
                </a:solidFill>
                <a:latin typeface="Courier New"/>
                <a:cs typeface="Courier New"/>
              </a:rPr>
              <a:t>%%f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90870" y="4665752"/>
            <a:ext cx="25402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dirty="0" smtClean="0" baseline="4904" sz="3600" spc="0" b="1">
                <a:solidFill>
                  <a:srgbClr val="99CC00"/>
                </a:solidFill>
                <a:latin typeface="Courier New"/>
                <a:cs typeface="Courier New"/>
              </a:rPr>
              <a:t>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56630" y="4665752"/>
            <a:ext cx="171730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dirty="0" smtClean="0" baseline="4904" sz="3600" spc="0" b="1">
                <a:solidFill>
                  <a:srgbClr val="99CC00"/>
                </a:solidFill>
                <a:latin typeface="Courier New"/>
                <a:cs typeface="Courier New"/>
              </a:rPr>
              <a:t>%%f_dis.s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357630" y="5112284"/>
            <a:ext cx="25402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dirty="0" smtClean="0" baseline="4904" sz="3600" spc="0" b="1">
                <a:solidFill>
                  <a:srgbClr val="99CC00"/>
                </a:solidFill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559433" y="589080"/>
            <a:ext cx="1291244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case</a:t>
            </a:r>
            <a:endParaRPr sz="4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94669" y="589080"/>
            <a:ext cx="1446816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study</a:t>
            </a:r>
            <a:endParaRPr sz="4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86834" y="589080"/>
            <a:ext cx="420486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–</a:t>
            </a:r>
            <a:endParaRPr sz="4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54956" y="589080"/>
            <a:ext cx="824527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R2</a:t>
            </a:r>
            <a:endParaRPr sz="4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23475" y="589080"/>
            <a:ext cx="1944312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timeout</a:t>
            </a:r>
            <a:endParaRPr sz="4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1667435"/>
            <a:ext cx="203098" cy="8928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664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840" y="1667435"/>
            <a:ext cx="2777692" cy="4075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10"/>
              </a:lnSpc>
              <a:spcBef>
                <a:spcPts val="160"/>
              </a:spcBef>
            </a:pPr>
            <a:r>
              <a:rPr dirty="0" smtClean="0" baseline="4141" sz="4200" spc="0">
                <a:solidFill>
                  <a:srgbClr val="E9FFFF"/>
                </a:solidFill>
                <a:latin typeface="Arial"/>
                <a:cs typeface="Arial"/>
              </a:rPr>
              <a:t>tr</a:t>
            </a:r>
            <a:r>
              <a:rPr dirty="0" smtClean="0" baseline="4141" sz="4200" spc="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baseline="4141" sz="4200" spc="0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baseline="4141" sz="4200" spc="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baseline="4141" sz="4200" spc="0">
                <a:solidFill>
                  <a:srgbClr val="E9FFFF"/>
                </a:solidFill>
                <a:latin typeface="Arial"/>
                <a:cs typeface="Arial"/>
              </a:rPr>
              <a:t>:</a:t>
            </a:r>
            <a:r>
              <a:rPr dirty="0" smtClean="0" baseline="4141" sz="4200" spc="-3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4203" sz="4200" spc="0" b="1">
                <a:solidFill>
                  <a:srgbClr val="99CC00"/>
                </a:solidFill>
                <a:latin typeface="Courier New"/>
                <a:cs typeface="Courier New"/>
              </a:rPr>
              <a:t>SPU_NPC: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80844" y="1694232"/>
            <a:ext cx="2212656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5"/>
              </a:lnSpc>
              <a:spcBef>
                <a:spcPts val="149"/>
              </a:spcBef>
            </a:pPr>
            <a:r>
              <a:rPr dirty="0" smtClean="0" baseline="5254" sz="4200" spc="0" b="1">
                <a:solidFill>
                  <a:srgbClr val="99CC00"/>
                </a:solidFill>
                <a:latin typeface="Courier New"/>
                <a:cs typeface="Courier New"/>
              </a:rPr>
              <a:t>0x0001e459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8840" y="2179746"/>
            <a:ext cx="5852201" cy="17993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7329">
              <a:lnSpc>
                <a:spcPts val="3204"/>
              </a:lnSpc>
              <a:spcBef>
                <a:spcPts val="160"/>
              </a:spcBef>
            </a:pPr>
            <a:r>
              <a:rPr dirty="0" smtClean="0" baseline="4141" sz="4200" spc="0">
                <a:solidFill>
                  <a:srgbClr val="E9FFFF"/>
                </a:solidFill>
                <a:latin typeface="Arial"/>
                <a:cs typeface="Arial"/>
              </a:rPr>
              <a:t>is</a:t>
            </a:r>
            <a:r>
              <a:rPr dirty="0" smtClean="0" baseline="4141" sz="4200" spc="-3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4141" sz="4200" spc="0">
                <a:solidFill>
                  <a:srgbClr val="E9FFFF"/>
                </a:solidFill>
                <a:latin typeface="Arial"/>
                <a:cs typeface="Arial"/>
              </a:rPr>
              <a:t>fi</a:t>
            </a:r>
            <a:r>
              <a:rPr dirty="0" smtClean="0" baseline="4141" sz="4200" spc="9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baseline="4141" sz="4200" spc="0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baseline="4141" sz="4200" spc="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baseline="4141" sz="4200" spc="0">
                <a:solidFill>
                  <a:srgbClr val="E9FFFF"/>
                </a:solidFill>
                <a:latin typeface="Arial"/>
                <a:cs typeface="Arial"/>
              </a:rPr>
              <a:t>ng</a:t>
            </a:r>
            <a:r>
              <a:rPr dirty="0" smtClean="0" baseline="4141" sz="4200" spc="-52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4141" sz="4200" spc="0">
                <a:solidFill>
                  <a:srgbClr val="E9FFFF"/>
                </a:solidFill>
                <a:latin typeface="Arial"/>
                <a:cs typeface="Arial"/>
              </a:rPr>
              <a:t>-</a:t>
            </a:r>
            <a:r>
              <a:rPr dirty="0" smtClean="0" baseline="4141" sz="4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4141" sz="4200" spc="0">
                <a:solidFill>
                  <a:srgbClr val="E9FFFF"/>
                </a:solidFill>
                <a:latin typeface="Arial"/>
                <a:cs typeface="Arial"/>
              </a:rPr>
              <a:t>PC</a:t>
            </a:r>
            <a:r>
              <a:rPr dirty="0" smtClean="0" baseline="4141" sz="4200" spc="-38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4141" sz="4200" spc="9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baseline="4141" sz="42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baseline="4141" sz="4200" spc="-2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4141" sz="4200" spc="0">
                <a:solidFill>
                  <a:srgbClr val="E9FFFF"/>
                </a:solidFill>
                <a:latin typeface="Arial"/>
                <a:cs typeface="Arial"/>
              </a:rPr>
              <a:t>re</a:t>
            </a:r>
            <a:r>
              <a:rPr dirty="0" smtClean="0" baseline="4141" sz="4200" spc="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baseline="4141" sz="4200" spc="0">
                <a:solidFill>
                  <a:srgbClr val="E9FFFF"/>
                </a:solidFill>
                <a:latin typeface="Arial"/>
                <a:cs typeface="Arial"/>
              </a:rPr>
              <a:t>lly</a:t>
            </a:r>
            <a:r>
              <a:rPr dirty="0" smtClean="0" baseline="4141" sz="4200" spc="-4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4203" sz="4200" spc="0" b="1">
                <a:solidFill>
                  <a:srgbClr val="99CC00"/>
                </a:solidFill>
                <a:latin typeface="Courier New"/>
                <a:cs typeface="Courier New"/>
              </a:rPr>
              <a:t>0x1e458</a:t>
            </a:r>
            <a:endParaRPr sz="2800">
              <a:latin typeface="Courier New"/>
              <a:cs typeface="Courier New"/>
            </a:endParaRPr>
          </a:p>
          <a:p>
            <a:pPr marL="127304" marR="57329">
              <a:lnSpc>
                <a:spcPct val="95825"/>
              </a:lnSpc>
              <a:spcBef>
                <a:spcPts val="491"/>
              </a:spcBef>
            </a:pPr>
            <a:r>
              <a:rPr dirty="0" smtClean="0" sz="2400" spc="4">
                <a:solidFill>
                  <a:srgbClr val="E9FFFF"/>
                </a:solidFill>
                <a:latin typeface="Arial"/>
                <a:cs typeface="Arial"/>
              </a:rPr>
              <a:t>(</a:t>
            </a:r>
            <a:r>
              <a:rPr dirty="0" smtClean="0" sz="2400" spc="-4">
                <a:solidFill>
                  <a:srgbClr val="E9FFFF"/>
                </a:solidFill>
                <a:latin typeface="Arial"/>
                <a:cs typeface="Arial"/>
              </a:rPr>
              <a:t>4</a:t>
            </a:r>
            <a:r>
              <a:rPr dirty="0" smtClean="0" sz="2400" spc="4">
                <a:solidFill>
                  <a:srgbClr val="E9FFFF"/>
                </a:solidFill>
                <a:latin typeface="Arial"/>
                <a:cs typeface="Arial"/>
              </a:rPr>
              <a:t>-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byte</a:t>
            </a:r>
            <a:r>
              <a:rPr dirty="0" smtClean="0" sz="24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al</a:t>
            </a:r>
            <a:r>
              <a:rPr dirty="0" smtClean="0" sz="2400" spc="-9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gnment)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11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and</a:t>
            </a:r>
            <a:r>
              <a:rPr dirty="0" smtClean="0" sz="2800" spc="-46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for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-1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 b="1">
                <a:solidFill>
                  <a:srgbClr val="99CC00"/>
                </a:solidFill>
                <a:latin typeface="Courier New"/>
                <a:cs typeface="Courier New"/>
              </a:rPr>
              <a:t>STOP</a:t>
            </a:r>
            <a:r>
              <a:rPr dirty="0" smtClean="0" sz="2800" spc="-91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is</a:t>
            </a:r>
            <a:r>
              <a:rPr dirty="0" smtClean="0" sz="2800" spc="-1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pr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ba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ly</a:t>
            </a:r>
            <a:r>
              <a:rPr dirty="0" smtClean="0" sz="2800" spc="-82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 b="1">
                <a:solidFill>
                  <a:srgbClr val="99CC00"/>
                </a:solidFill>
                <a:latin typeface="Courier New"/>
                <a:cs typeface="Courier New"/>
              </a:rPr>
              <a:t>0x1e454</a:t>
            </a:r>
            <a:endParaRPr sz="2800">
              <a:latin typeface="Courier New"/>
              <a:cs typeface="Courier New"/>
            </a:endParaRPr>
          </a:p>
          <a:p>
            <a:pPr marL="127304" marR="57329">
              <a:lnSpc>
                <a:spcPct val="95825"/>
              </a:lnSpc>
              <a:spcBef>
                <a:spcPts val="484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(PC</a:t>
            </a:r>
            <a:r>
              <a:rPr dirty="0" smtClean="0" sz="2400" spc="-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w</a:t>
            </a:r>
            <a:r>
              <a:rPr dirty="0" smtClean="0" sz="2400" spc="-9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ll</a:t>
            </a:r>
            <a:r>
              <a:rPr dirty="0" smtClean="0" sz="2400" spc="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be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E9FFFF"/>
                </a:solidFill>
                <a:latin typeface="Courier New"/>
                <a:cs typeface="Courier New"/>
              </a:rPr>
              <a:t>+4</a:t>
            </a:r>
            <a:r>
              <a:rPr dirty="0" smtClean="0" sz="2400" spc="-775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sz="2400" spc="4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om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the</a:t>
            </a:r>
            <a:r>
              <a:rPr dirty="0" smtClean="0" sz="2400" spc="-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99CC00"/>
                </a:solidFill>
                <a:latin typeface="Courier New"/>
                <a:cs typeface="Courier New"/>
              </a:rPr>
              <a:t>STOP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3130729"/>
            <a:ext cx="203098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559433" y="589080"/>
            <a:ext cx="1291244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case</a:t>
            </a:r>
            <a:endParaRPr sz="4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94669" y="589080"/>
            <a:ext cx="1446816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study</a:t>
            </a:r>
            <a:endParaRPr sz="4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86834" y="589080"/>
            <a:ext cx="420486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–</a:t>
            </a:r>
            <a:endParaRPr sz="4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54956" y="589080"/>
            <a:ext cx="824527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R2</a:t>
            </a:r>
            <a:endParaRPr sz="4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23475" y="589080"/>
            <a:ext cx="1944312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timeout</a:t>
            </a:r>
            <a:endParaRPr sz="4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5940" y="1708140"/>
            <a:ext cx="254152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78840" y="1708140"/>
            <a:ext cx="7156527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0">
                <a:solidFill>
                  <a:srgbClr val="E9FFFF"/>
                </a:solidFill>
                <a:latin typeface="Arial"/>
                <a:cs typeface="Arial"/>
              </a:rPr>
              <a:t>search</a:t>
            </a:r>
            <a:r>
              <a:rPr dirty="0" smtClean="0" sz="3600" spc="-2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"/>
                <a:cs typeface="Arial"/>
              </a:rPr>
              <a:t>our</a:t>
            </a:r>
            <a:r>
              <a:rPr dirty="0" smtClean="0" sz="36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"/>
                <a:cs typeface="Arial"/>
              </a:rPr>
              <a:t>disassembled</a:t>
            </a:r>
            <a:r>
              <a:rPr dirty="0" smtClean="0" sz="36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"/>
                <a:cs typeface="Arial"/>
              </a:rPr>
              <a:t>modules:</a:t>
            </a:r>
            <a:endParaRPr sz="3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3444" y="2320820"/>
            <a:ext cx="932242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5"/>
              </a:lnSpc>
              <a:spcBef>
                <a:spcPts val="149"/>
              </a:spcBef>
            </a:pPr>
            <a:r>
              <a:rPr dirty="0" smtClean="0" baseline="5254" sz="4200" spc="0" b="1">
                <a:solidFill>
                  <a:srgbClr val="99CC00"/>
                </a:solidFill>
                <a:latin typeface="Courier New"/>
                <a:cs typeface="Courier New"/>
              </a:rPr>
              <a:t>grep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55622" y="2320820"/>
            <a:ext cx="505113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5"/>
              </a:lnSpc>
              <a:spcBef>
                <a:spcPts val="149"/>
              </a:spcBef>
            </a:pPr>
            <a:r>
              <a:rPr dirty="0" smtClean="0" baseline="5254" sz="4200" spc="0" b="1">
                <a:solidFill>
                  <a:srgbClr val="99CC00"/>
                </a:solidFill>
                <a:latin typeface="Courier New"/>
                <a:cs typeface="Courier New"/>
              </a:rPr>
              <a:t>-i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95092" y="2320820"/>
            <a:ext cx="1357203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5"/>
              </a:lnSpc>
              <a:spcBef>
                <a:spcPts val="149"/>
              </a:spcBef>
            </a:pPr>
            <a:r>
              <a:rPr dirty="0" smtClean="0" baseline="5254" sz="4200" spc="0" b="1">
                <a:solidFill>
                  <a:srgbClr val="99CC00"/>
                </a:solidFill>
                <a:latin typeface="Courier New"/>
                <a:cs typeface="Courier New"/>
              </a:rPr>
              <a:t>1e458: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83507" y="2320820"/>
            <a:ext cx="505113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5"/>
              </a:lnSpc>
              <a:spcBef>
                <a:spcPts val="149"/>
              </a:spcBef>
            </a:pPr>
            <a:r>
              <a:rPr dirty="0" smtClean="0" baseline="5254" sz="4200" spc="0" b="1">
                <a:solidFill>
                  <a:srgbClr val="99CC00"/>
                </a:solidFill>
                <a:latin typeface="Courier New"/>
                <a:cs typeface="Courier New"/>
              </a:rPr>
              <a:t>-A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22977" y="2320820"/>
            <a:ext cx="291753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5"/>
              </a:lnSpc>
              <a:spcBef>
                <a:spcPts val="149"/>
              </a:spcBef>
            </a:pPr>
            <a:r>
              <a:rPr dirty="0" smtClean="0" baseline="5254" sz="4200" spc="0" b="1">
                <a:solidFill>
                  <a:srgbClr val="99CC00"/>
                </a:solidFill>
                <a:latin typeface="Courier New"/>
                <a:cs typeface="Courier New"/>
              </a:rPr>
              <a:t>4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47513" y="2320820"/>
            <a:ext cx="505113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5"/>
              </a:lnSpc>
              <a:spcBef>
                <a:spcPts val="149"/>
              </a:spcBef>
            </a:pPr>
            <a:r>
              <a:rPr dirty="0" smtClean="0" baseline="5254" sz="4200" spc="0" b="1">
                <a:solidFill>
                  <a:srgbClr val="99CC00"/>
                </a:solidFill>
                <a:latin typeface="Courier New"/>
                <a:cs typeface="Courier New"/>
              </a:rPr>
              <a:t>-B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84497" y="2320820"/>
            <a:ext cx="291753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5"/>
              </a:lnSpc>
              <a:spcBef>
                <a:spcPts val="149"/>
              </a:spcBef>
            </a:pPr>
            <a:r>
              <a:rPr dirty="0" smtClean="0" baseline="5254" sz="4200" spc="0" b="1">
                <a:solidFill>
                  <a:srgbClr val="99CC00"/>
                </a:solidFill>
                <a:latin typeface="Courier New"/>
                <a:cs typeface="Courier New"/>
              </a:rPr>
              <a:t>4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10608" y="2320820"/>
            <a:ext cx="2425851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5"/>
              </a:lnSpc>
              <a:spcBef>
                <a:spcPts val="149"/>
              </a:spcBef>
            </a:pPr>
            <a:r>
              <a:rPr dirty="0" smtClean="0" baseline="5254" sz="4200" spc="0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baseline="5254" sz="4200" spc="4" b="1">
                <a:solidFill>
                  <a:srgbClr val="99CC00"/>
                </a:solidFill>
                <a:latin typeface="Courier New"/>
                <a:cs typeface="Courier New"/>
              </a:rPr>
              <a:t>l</a:t>
            </a:r>
            <a:r>
              <a:rPr dirty="0" smtClean="0" baseline="5254" sz="4200" spc="9" b="1">
                <a:solidFill>
                  <a:srgbClr val="99CC00"/>
                </a:solidFill>
                <a:latin typeface="Courier New"/>
                <a:cs typeface="Courier New"/>
              </a:rPr>
              <a:t>f</a:t>
            </a:r>
            <a:r>
              <a:rPr dirty="0" smtClean="0" baseline="5254" sz="4200" spc="0" b="1">
                <a:solidFill>
                  <a:srgbClr val="99CC00"/>
                </a:solidFill>
                <a:latin typeface="Courier New"/>
                <a:cs typeface="Courier New"/>
              </a:rPr>
              <a:t>\spu\*.s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3198711"/>
            <a:ext cx="4207843" cy="24232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224" algn="just">
              <a:lnSpc>
                <a:spcPts val="1864"/>
              </a:lnSpc>
              <a:spcBef>
                <a:spcPts val="93"/>
              </a:spcBef>
            </a:pPr>
            <a:r>
              <a:rPr dirty="0" smtClean="0" baseline="5192" sz="2550" spc="0" b="1">
                <a:solidFill>
                  <a:srgbClr val="58B4BA"/>
                </a:solidFill>
                <a:latin typeface="Courier New"/>
                <a:cs typeface="Courier New"/>
              </a:rPr>
              <a:t>igFXVisSpu.e</a:t>
            </a:r>
            <a:r>
              <a:rPr dirty="0" smtClean="0" baseline="5192" sz="2550" spc="4" b="1">
                <a:solidFill>
                  <a:srgbClr val="58B4BA"/>
                </a:solidFill>
                <a:latin typeface="Courier New"/>
                <a:cs typeface="Courier New"/>
              </a:rPr>
              <a:t>l</a:t>
            </a:r>
            <a:r>
              <a:rPr dirty="0" smtClean="0" baseline="5192" sz="2550" spc="0" b="1">
                <a:solidFill>
                  <a:srgbClr val="58B4BA"/>
                </a:solidFill>
                <a:latin typeface="Courier New"/>
                <a:cs typeface="Courier New"/>
              </a:rPr>
              <a:t>f</a:t>
            </a:r>
            <a:r>
              <a:rPr dirty="0" smtClean="0" baseline="5192" sz="2550" spc="4" b="1">
                <a:solidFill>
                  <a:srgbClr val="58B4BA"/>
                </a:solidFill>
                <a:latin typeface="Courier New"/>
                <a:cs typeface="Courier New"/>
              </a:rPr>
              <a:t>_</a:t>
            </a:r>
            <a:r>
              <a:rPr dirty="0" smtClean="0" baseline="5192" sz="2550" spc="0" b="1">
                <a:solidFill>
                  <a:srgbClr val="58B4BA"/>
                </a:solidFill>
                <a:latin typeface="Courier New"/>
                <a:cs typeface="Courier New"/>
              </a:rPr>
              <a:t>d</a:t>
            </a:r>
            <a:r>
              <a:rPr dirty="0" smtClean="0" baseline="5192" sz="2550" spc="4" b="1">
                <a:solidFill>
                  <a:srgbClr val="58B4BA"/>
                </a:solidFill>
                <a:latin typeface="Courier New"/>
                <a:cs typeface="Courier New"/>
              </a:rPr>
              <a:t>i</a:t>
            </a:r>
            <a:r>
              <a:rPr dirty="0" smtClean="0" baseline="5192" sz="2550" spc="0" b="1">
                <a:solidFill>
                  <a:srgbClr val="58B4BA"/>
                </a:solidFill>
                <a:latin typeface="Courier New"/>
                <a:cs typeface="Courier New"/>
              </a:rPr>
              <a:t>s.</a:t>
            </a:r>
            <a:r>
              <a:rPr dirty="0" smtClean="0" baseline="5192" sz="2550" spc="19" b="1">
                <a:solidFill>
                  <a:srgbClr val="58B4BA"/>
                </a:solidFill>
                <a:latin typeface="Courier New"/>
                <a:cs typeface="Courier New"/>
              </a:rPr>
              <a:t>s</a:t>
            </a:r>
            <a:r>
              <a:rPr dirty="0" smtClean="0" baseline="5192" sz="2550" spc="-4" b="1">
                <a:solidFill>
                  <a:srgbClr val="58B4BA"/>
                </a:solidFill>
                <a:latin typeface="Courier New"/>
                <a:cs typeface="Courier New"/>
              </a:rPr>
              <a:t>-</a:t>
            </a:r>
            <a:r>
              <a:rPr dirty="0" smtClean="0" baseline="5192" sz="2550" spc="9" b="1">
                <a:solidFill>
                  <a:srgbClr val="58B4BA"/>
                </a:solidFill>
                <a:latin typeface="Courier New"/>
                <a:cs typeface="Courier New"/>
              </a:rPr>
              <a:t>0</a:t>
            </a:r>
            <a:r>
              <a:rPr dirty="0" smtClean="0" baseline="5192" sz="2550" spc="0" b="1">
                <a:solidFill>
                  <a:srgbClr val="58B4BA"/>
                </a:solidFill>
                <a:latin typeface="Courier New"/>
                <a:cs typeface="Courier New"/>
              </a:rPr>
              <a:t>x000</a:t>
            </a:r>
            <a:r>
              <a:rPr dirty="0" smtClean="0" baseline="5192" sz="2550" spc="9" b="1">
                <a:solidFill>
                  <a:srgbClr val="58B4BA"/>
                </a:solidFill>
                <a:latin typeface="Courier New"/>
                <a:cs typeface="Courier New"/>
              </a:rPr>
              <a:t>1</a:t>
            </a:r>
            <a:r>
              <a:rPr dirty="0" smtClean="0" baseline="5192" sz="2550" spc="0" b="1">
                <a:solidFill>
                  <a:srgbClr val="58B4BA"/>
                </a:solidFill>
                <a:latin typeface="Courier New"/>
                <a:cs typeface="Courier New"/>
              </a:rPr>
              <a:t>E</a:t>
            </a:r>
            <a:r>
              <a:rPr dirty="0" smtClean="0" baseline="5192" sz="2550" spc="4" b="1">
                <a:solidFill>
                  <a:srgbClr val="58B4BA"/>
                </a:solidFill>
                <a:latin typeface="Courier New"/>
                <a:cs typeface="Courier New"/>
              </a:rPr>
              <a:t>4</a:t>
            </a:r>
            <a:r>
              <a:rPr dirty="0" smtClean="0" baseline="5192" sz="2550" spc="0" b="1">
                <a:solidFill>
                  <a:srgbClr val="58B4BA"/>
                </a:solidFill>
                <a:latin typeface="Courier New"/>
                <a:cs typeface="Courier New"/>
              </a:rPr>
              <a:t>48:</a:t>
            </a:r>
            <a:endParaRPr sz="1700">
              <a:latin typeface="Courier New"/>
              <a:cs typeface="Courier New"/>
            </a:endParaRPr>
          </a:p>
          <a:p>
            <a:pPr marL="12700" algn="just">
              <a:lnSpc>
                <a:spcPts val="1925"/>
              </a:lnSpc>
              <a:spcBef>
                <a:spcPts val="428"/>
              </a:spcBef>
            </a:pPr>
            <a:r>
              <a:rPr dirty="0" smtClean="0" sz="1700" spc="0" b="1">
                <a:solidFill>
                  <a:srgbClr val="58B4BA"/>
                </a:solidFill>
                <a:latin typeface="Courier New"/>
                <a:cs typeface="Courier New"/>
              </a:rPr>
              <a:t>igFXVisSpu.e</a:t>
            </a:r>
            <a:r>
              <a:rPr dirty="0" smtClean="0" sz="1700" spc="4" b="1">
                <a:solidFill>
                  <a:srgbClr val="58B4BA"/>
                </a:solidFill>
                <a:latin typeface="Courier New"/>
                <a:cs typeface="Courier New"/>
              </a:rPr>
              <a:t>l</a:t>
            </a:r>
            <a:r>
              <a:rPr dirty="0" smtClean="0" sz="1700" spc="0" b="1">
                <a:solidFill>
                  <a:srgbClr val="58B4BA"/>
                </a:solidFill>
                <a:latin typeface="Courier New"/>
                <a:cs typeface="Courier New"/>
              </a:rPr>
              <a:t>f</a:t>
            </a:r>
            <a:r>
              <a:rPr dirty="0" smtClean="0" sz="1700" spc="4" b="1">
                <a:solidFill>
                  <a:srgbClr val="58B4BA"/>
                </a:solidFill>
                <a:latin typeface="Courier New"/>
                <a:cs typeface="Courier New"/>
              </a:rPr>
              <a:t>_</a:t>
            </a:r>
            <a:r>
              <a:rPr dirty="0" smtClean="0" sz="1700" spc="0" b="1">
                <a:solidFill>
                  <a:srgbClr val="58B4BA"/>
                </a:solidFill>
                <a:latin typeface="Courier New"/>
                <a:cs typeface="Courier New"/>
              </a:rPr>
              <a:t>d</a:t>
            </a:r>
            <a:r>
              <a:rPr dirty="0" smtClean="0" sz="1700" spc="4" b="1">
                <a:solidFill>
                  <a:srgbClr val="58B4BA"/>
                </a:solidFill>
                <a:latin typeface="Courier New"/>
                <a:cs typeface="Courier New"/>
              </a:rPr>
              <a:t>i</a:t>
            </a:r>
            <a:r>
              <a:rPr dirty="0" smtClean="0" sz="1700" spc="0" b="1">
                <a:solidFill>
                  <a:srgbClr val="58B4BA"/>
                </a:solidFill>
                <a:latin typeface="Courier New"/>
                <a:cs typeface="Courier New"/>
              </a:rPr>
              <a:t>s.</a:t>
            </a:r>
            <a:r>
              <a:rPr dirty="0" smtClean="0" sz="1700" spc="19" b="1">
                <a:solidFill>
                  <a:srgbClr val="58B4BA"/>
                </a:solidFill>
                <a:latin typeface="Courier New"/>
                <a:cs typeface="Courier New"/>
              </a:rPr>
              <a:t>s</a:t>
            </a:r>
            <a:r>
              <a:rPr dirty="0" smtClean="0" sz="1700" spc="-4" b="1">
                <a:solidFill>
                  <a:srgbClr val="58B4BA"/>
                </a:solidFill>
                <a:latin typeface="Courier New"/>
                <a:cs typeface="Courier New"/>
              </a:rPr>
              <a:t>-</a:t>
            </a:r>
            <a:r>
              <a:rPr dirty="0" smtClean="0" sz="1700" spc="9" b="1">
                <a:solidFill>
                  <a:srgbClr val="58B4BA"/>
                </a:solidFill>
                <a:latin typeface="Courier New"/>
                <a:cs typeface="Courier New"/>
              </a:rPr>
              <a:t>0</a:t>
            </a:r>
            <a:r>
              <a:rPr dirty="0" smtClean="0" sz="1700" spc="0" b="1">
                <a:solidFill>
                  <a:srgbClr val="58B4BA"/>
                </a:solidFill>
                <a:latin typeface="Courier New"/>
                <a:cs typeface="Courier New"/>
              </a:rPr>
              <a:t>x000</a:t>
            </a:r>
            <a:r>
              <a:rPr dirty="0" smtClean="0" sz="1700" spc="9" b="1">
                <a:solidFill>
                  <a:srgbClr val="58B4BA"/>
                </a:solidFill>
                <a:latin typeface="Courier New"/>
                <a:cs typeface="Courier New"/>
              </a:rPr>
              <a:t>1</a:t>
            </a:r>
            <a:r>
              <a:rPr dirty="0" smtClean="0" sz="1700" spc="0" b="1">
                <a:solidFill>
                  <a:srgbClr val="58B4BA"/>
                </a:solidFill>
                <a:latin typeface="Courier New"/>
                <a:cs typeface="Courier New"/>
              </a:rPr>
              <a:t>E</a:t>
            </a:r>
            <a:r>
              <a:rPr dirty="0" smtClean="0" sz="1700" spc="4" b="1">
                <a:solidFill>
                  <a:srgbClr val="58B4BA"/>
                </a:solidFill>
                <a:latin typeface="Courier New"/>
                <a:cs typeface="Courier New"/>
              </a:rPr>
              <a:t>4</a:t>
            </a:r>
            <a:r>
              <a:rPr dirty="0" smtClean="0" sz="1700" spc="0" b="1">
                <a:solidFill>
                  <a:srgbClr val="58B4BA"/>
                </a:solidFill>
                <a:latin typeface="Courier New"/>
                <a:cs typeface="Courier New"/>
              </a:rPr>
              <a:t>4C:</a:t>
            </a:r>
            <a:r>
              <a:rPr dirty="0" smtClean="0" sz="1700" spc="0" b="1">
                <a:solidFill>
                  <a:srgbClr val="58B4BA"/>
                </a:solidFill>
                <a:latin typeface="Courier New"/>
                <a:cs typeface="Courier New"/>
              </a:rPr>
              <a:t> </a:t>
            </a:r>
            <a:endParaRPr sz="1700">
              <a:latin typeface="Courier New"/>
              <a:cs typeface="Courier New"/>
            </a:endParaRPr>
          </a:p>
          <a:p>
            <a:pPr marL="12700" algn="just">
              <a:lnSpc>
                <a:spcPts val="1925"/>
              </a:lnSpc>
              <a:spcBef>
                <a:spcPts val="521"/>
              </a:spcBef>
            </a:pPr>
            <a:r>
              <a:rPr dirty="0" smtClean="0" sz="1700" spc="0" b="1">
                <a:solidFill>
                  <a:srgbClr val="58B4BA"/>
                </a:solidFill>
                <a:latin typeface="Courier New"/>
                <a:cs typeface="Courier New"/>
              </a:rPr>
              <a:t>igFXVisSpu.e</a:t>
            </a:r>
            <a:r>
              <a:rPr dirty="0" smtClean="0" sz="1700" spc="4" b="1">
                <a:solidFill>
                  <a:srgbClr val="58B4BA"/>
                </a:solidFill>
                <a:latin typeface="Courier New"/>
                <a:cs typeface="Courier New"/>
              </a:rPr>
              <a:t>l</a:t>
            </a:r>
            <a:r>
              <a:rPr dirty="0" smtClean="0" sz="1700" spc="0" b="1">
                <a:solidFill>
                  <a:srgbClr val="58B4BA"/>
                </a:solidFill>
                <a:latin typeface="Courier New"/>
                <a:cs typeface="Courier New"/>
              </a:rPr>
              <a:t>f</a:t>
            </a:r>
            <a:r>
              <a:rPr dirty="0" smtClean="0" sz="1700" spc="4" b="1">
                <a:solidFill>
                  <a:srgbClr val="58B4BA"/>
                </a:solidFill>
                <a:latin typeface="Courier New"/>
                <a:cs typeface="Courier New"/>
              </a:rPr>
              <a:t>_</a:t>
            </a:r>
            <a:r>
              <a:rPr dirty="0" smtClean="0" sz="1700" spc="0" b="1">
                <a:solidFill>
                  <a:srgbClr val="58B4BA"/>
                </a:solidFill>
                <a:latin typeface="Courier New"/>
                <a:cs typeface="Courier New"/>
              </a:rPr>
              <a:t>d</a:t>
            </a:r>
            <a:r>
              <a:rPr dirty="0" smtClean="0" sz="1700" spc="4" b="1">
                <a:solidFill>
                  <a:srgbClr val="58B4BA"/>
                </a:solidFill>
                <a:latin typeface="Courier New"/>
                <a:cs typeface="Courier New"/>
              </a:rPr>
              <a:t>i</a:t>
            </a:r>
            <a:r>
              <a:rPr dirty="0" smtClean="0" sz="1700" spc="0" b="1">
                <a:solidFill>
                  <a:srgbClr val="58B4BA"/>
                </a:solidFill>
                <a:latin typeface="Courier New"/>
                <a:cs typeface="Courier New"/>
              </a:rPr>
              <a:t>s.</a:t>
            </a:r>
            <a:r>
              <a:rPr dirty="0" smtClean="0" sz="1700" spc="19" b="1">
                <a:solidFill>
                  <a:srgbClr val="58B4BA"/>
                </a:solidFill>
                <a:latin typeface="Courier New"/>
                <a:cs typeface="Courier New"/>
              </a:rPr>
              <a:t>s</a:t>
            </a:r>
            <a:r>
              <a:rPr dirty="0" smtClean="0" sz="1700" spc="-4" b="1">
                <a:solidFill>
                  <a:srgbClr val="58B4BA"/>
                </a:solidFill>
                <a:latin typeface="Courier New"/>
                <a:cs typeface="Courier New"/>
              </a:rPr>
              <a:t>-</a:t>
            </a:r>
            <a:r>
              <a:rPr dirty="0" smtClean="0" sz="1700" spc="9" b="1">
                <a:solidFill>
                  <a:srgbClr val="58B4BA"/>
                </a:solidFill>
                <a:latin typeface="Courier New"/>
                <a:cs typeface="Courier New"/>
              </a:rPr>
              <a:t>0</a:t>
            </a:r>
            <a:r>
              <a:rPr dirty="0" smtClean="0" sz="1700" spc="0" b="1">
                <a:solidFill>
                  <a:srgbClr val="58B4BA"/>
                </a:solidFill>
                <a:latin typeface="Courier New"/>
                <a:cs typeface="Courier New"/>
              </a:rPr>
              <a:t>x000</a:t>
            </a:r>
            <a:r>
              <a:rPr dirty="0" smtClean="0" sz="1700" spc="9" b="1">
                <a:solidFill>
                  <a:srgbClr val="58B4BA"/>
                </a:solidFill>
                <a:latin typeface="Courier New"/>
                <a:cs typeface="Courier New"/>
              </a:rPr>
              <a:t>1</a:t>
            </a:r>
            <a:r>
              <a:rPr dirty="0" smtClean="0" sz="1700" spc="0" b="1">
                <a:solidFill>
                  <a:srgbClr val="58B4BA"/>
                </a:solidFill>
                <a:latin typeface="Courier New"/>
                <a:cs typeface="Courier New"/>
              </a:rPr>
              <a:t>E</a:t>
            </a:r>
            <a:r>
              <a:rPr dirty="0" smtClean="0" sz="1700" spc="4" b="1">
                <a:solidFill>
                  <a:srgbClr val="58B4BA"/>
                </a:solidFill>
                <a:latin typeface="Courier New"/>
                <a:cs typeface="Courier New"/>
              </a:rPr>
              <a:t>4</a:t>
            </a:r>
            <a:r>
              <a:rPr dirty="0" smtClean="0" sz="1700" spc="0" b="1">
                <a:solidFill>
                  <a:srgbClr val="58B4BA"/>
                </a:solidFill>
                <a:latin typeface="Courier New"/>
                <a:cs typeface="Courier New"/>
              </a:rPr>
              <a:t>50:</a:t>
            </a:r>
            <a:r>
              <a:rPr dirty="0" smtClean="0" sz="1700" spc="0" b="1">
                <a:solidFill>
                  <a:srgbClr val="58B4BA"/>
                </a:solidFill>
                <a:latin typeface="Courier New"/>
                <a:cs typeface="Courier New"/>
              </a:rPr>
              <a:t> </a:t>
            </a:r>
            <a:endParaRPr sz="1700">
              <a:latin typeface="Courier New"/>
              <a:cs typeface="Courier New"/>
            </a:endParaRPr>
          </a:p>
          <a:p>
            <a:pPr marL="12700" algn="just">
              <a:lnSpc>
                <a:spcPts val="1925"/>
              </a:lnSpc>
              <a:spcBef>
                <a:spcPts val="521"/>
              </a:spcBef>
            </a:pPr>
            <a:r>
              <a:rPr dirty="0" smtClean="0" sz="1700" spc="0" b="1">
                <a:solidFill>
                  <a:srgbClr val="F99716"/>
                </a:solidFill>
                <a:latin typeface="Courier New"/>
                <a:cs typeface="Courier New"/>
              </a:rPr>
              <a:t>igFXVisSpu.e</a:t>
            </a:r>
            <a:r>
              <a:rPr dirty="0" smtClean="0" sz="1700" spc="4" b="1">
                <a:solidFill>
                  <a:srgbClr val="F99716"/>
                </a:solidFill>
                <a:latin typeface="Courier New"/>
                <a:cs typeface="Courier New"/>
              </a:rPr>
              <a:t>l</a:t>
            </a:r>
            <a:r>
              <a:rPr dirty="0" smtClean="0" sz="1700" spc="0" b="1">
                <a:solidFill>
                  <a:srgbClr val="F99716"/>
                </a:solidFill>
                <a:latin typeface="Courier New"/>
                <a:cs typeface="Courier New"/>
              </a:rPr>
              <a:t>f</a:t>
            </a:r>
            <a:r>
              <a:rPr dirty="0" smtClean="0" sz="1700" spc="4" b="1">
                <a:solidFill>
                  <a:srgbClr val="F99716"/>
                </a:solidFill>
                <a:latin typeface="Courier New"/>
                <a:cs typeface="Courier New"/>
              </a:rPr>
              <a:t>_</a:t>
            </a:r>
            <a:r>
              <a:rPr dirty="0" smtClean="0" sz="1700" spc="0" b="1">
                <a:solidFill>
                  <a:srgbClr val="F99716"/>
                </a:solidFill>
                <a:latin typeface="Courier New"/>
                <a:cs typeface="Courier New"/>
              </a:rPr>
              <a:t>d</a:t>
            </a:r>
            <a:r>
              <a:rPr dirty="0" smtClean="0" sz="1700" spc="4" b="1">
                <a:solidFill>
                  <a:srgbClr val="F99716"/>
                </a:solidFill>
                <a:latin typeface="Courier New"/>
                <a:cs typeface="Courier New"/>
              </a:rPr>
              <a:t>i</a:t>
            </a:r>
            <a:r>
              <a:rPr dirty="0" smtClean="0" sz="1700" spc="0" b="1">
                <a:solidFill>
                  <a:srgbClr val="F99716"/>
                </a:solidFill>
                <a:latin typeface="Courier New"/>
                <a:cs typeface="Courier New"/>
              </a:rPr>
              <a:t>s.</a:t>
            </a:r>
            <a:r>
              <a:rPr dirty="0" smtClean="0" sz="1700" spc="19" b="1">
                <a:solidFill>
                  <a:srgbClr val="F99716"/>
                </a:solidFill>
                <a:latin typeface="Courier New"/>
                <a:cs typeface="Courier New"/>
              </a:rPr>
              <a:t>s</a:t>
            </a:r>
            <a:r>
              <a:rPr dirty="0" smtClean="0" sz="1700" spc="-4" b="1">
                <a:solidFill>
                  <a:srgbClr val="F99716"/>
                </a:solidFill>
                <a:latin typeface="Courier New"/>
                <a:cs typeface="Courier New"/>
              </a:rPr>
              <a:t>-</a:t>
            </a:r>
            <a:r>
              <a:rPr dirty="0" smtClean="0" sz="1700" spc="9" b="1">
                <a:solidFill>
                  <a:srgbClr val="F99716"/>
                </a:solidFill>
                <a:latin typeface="Courier New"/>
                <a:cs typeface="Courier New"/>
              </a:rPr>
              <a:t>0</a:t>
            </a:r>
            <a:r>
              <a:rPr dirty="0" smtClean="0" sz="1700" spc="0" b="1">
                <a:solidFill>
                  <a:srgbClr val="F99716"/>
                </a:solidFill>
                <a:latin typeface="Courier New"/>
                <a:cs typeface="Courier New"/>
              </a:rPr>
              <a:t>x000</a:t>
            </a:r>
            <a:r>
              <a:rPr dirty="0" smtClean="0" sz="1700" spc="9" b="1">
                <a:solidFill>
                  <a:srgbClr val="F99716"/>
                </a:solidFill>
                <a:latin typeface="Courier New"/>
                <a:cs typeface="Courier New"/>
              </a:rPr>
              <a:t>1</a:t>
            </a:r>
            <a:r>
              <a:rPr dirty="0" smtClean="0" sz="1700" spc="0" b="1">
                <a:solidFill>
                  <a:srgbClr val="F99716"/>
                </a:solidFill>
                <a:latin typeface="Courier New"/>
                <a:cs typeface="Courier New"/>
              </a:rPr>
              <a:t>E</a:t>
            </a:r>
            <a:r>
              <a:rPr dirty="0" smtClean="0" sz="1700" spc="4" b="1">
                <a:solidFill>
                  <a:srgbClr val="F99716"/>
                </a:solidFill>
                <a:latin typeface="Courier New"/>
                <a:cs typeface="Courier New"/>
              </a:rPr>
              <a:t>4</a:t>
            </a:r>
            <a:r>
              <a:rPr dirty="0" smtClean="0" sz="1700" spc="0" b="1">
                <a:solidFill>
                  <a:srgbClr val="F99716"/>
                </a:solidFill>
                <a:latin typeface="Courier New"/>
                <a:cs typeface="Courier New"/>
              </a:rPr>
              <a:t>54:</a:t>
            </a:r>
            <a:r>
              <a:rPr dirty="0" smtClean="0" sz="1700" spc="0" b="1">
                <a:solidFill>
                  <a:srgbClr val="F99716"/>
                </a:solidFill>
                <a:latin typeface="Courier New"/>
                <a:cs typeface="Courier New"/>
              </a:rPr>
              <a:t> </a:t>
            </a:r>
            <a:endParaRPr sz="1700">
              <a:latin typeface="Courier New"/>
              <a:cs typeface="Courier New"/>
            </a:endParaRPr>
          </a:p>
          <a:p>
            <a:pPr marL="12700" algn="just">
              <a:lnSpc>
                <a:spcPts val="1925"/>
              </a:lnSpc>
              <a:spcBef>
                <a:spcPts val="521"/>
              </a:spcBef>
            </a:pPr>
            <a:r>
              <a:rPr dirty="0" smtClean="0" sz="1700" spc="0" b="1">
                <a:solidFill>
                  <a:srgbClr val="58B4BA"/>
                </a:solidFill>
                <a:latin typeface="Courier New"/>
                <a:cs typeface="Courier New"/>
              </a:rPr>
              <a:t>igFXVisSpu.e</a:t>
            </a:r>
            <a:r>
              <a:rPr dirty="0" smtClean="0" sz="1700" spc="4" b="1">
                <a:solidFill>
                  <a:srgbClr val="58B4BA"/>
                </a:solidFill>
                <a:latin typeface="Courier New"/>
                <a:cs typeface="Courier New"/>
              </a:rPr>
              <a:t>l</a:t>
            </a:r>
            <a:r>
              <a:rPr dirty="0" smtClean="0" sz="1700" spc="0" b="1">
                <a:solidFill>
                  <a:srgbClr val="58B4BA"/>
                </a:solidFill>
                <a:latin typeface="Courier New"/>
                <a:cs typeface="Courier New"/>
              </a:rPr>
              <a:t>f</a:t>
            </a:r>
            <a:r>
              <a:rPr dirty="0" smtClean="0" sz="1700" spc="4" b="1">
                <a:solidFill>
                  <a:srgbClr val="58B4BA"/>
                </a:solidFill>
                <a:latin typeface="Courier New"/>
                <a:cs typeface="Courier New"/>
              </a:rPr>
              <a:t>_</a:t>
            </a:r>
            <a:r>
              <a:rPr dirty="0" smtClean="0" sz="1700" spc="0" b="1">
                <a:solidFill>
                  <a:srgbClr val="58B4BA"/>
                </a:solidFill>
                <a:latin typeface="Courier New"/>
                <a:cs typeface="Courier New"/>
              </a:rPr>
              <a:t>d</a:t>
            </a:r>
            <a:r>
              <a:rPr dirty="0" smtClean="0" sz="1700" spc="4" b="1">
                <a:solidFill>
                  <a:srgbClr val="58B4BA"/>
                </a:solidFill>
                <a:latin typeface="Courier New"/>
                <a:cs typeface="Courier New"/>
              </a:rPr>
              <a:t>i</a:t>
            </a:r>
            <a:r>
              <a:rPr dirty="0" smtClean="0" sz="1700" spc="0" b="1">
                <a:solidFill>
                  <a:srgbClr val="58B4BA"/>
                </a:solidFill>
                <a:latin typeface="Courier New"/>
                <a:cs typeface="Courier New"/>
              </a:rPr>
              <a:t>s.</a:t>
            </a:r>
            <a:r>
              <a:rPr dirty="0" smtClean="0" sz="1700" spc="4" b="1">
                <a:solidFill>
                  <a:srgbClr val="58B4BA"/>
                </a:solidFill>
                <a:latin typeface="Courier New"/>
                <a:cs typeface="Courier New"/>
              </a:rPr>
              <a:t>s</a:t>
            </a:r>
            <a:r>
              <a:rPr dirty="0" smtClean="0" sz="1700" spc="0" b="1">
                <a:solidFill>
                  <a:srgbClr val="58B4BA"/>
                </a:solidFill>
                <a:latin typeface="Courier New"/>
                <a:cs typeface="Courier New"/>
              </a:rPr>
              <a:t>:</a:t>
            </a:r>
            <a:r>
              <a:rPr dirty="0" smtClean="0" sz="1700" spc="4" b="1">
                <a:solidFill>
                  <a:srgbClr val="58B4BA"/>
                </a:solidFill>
                <a:latin typeface="Courier New"/>
                <a:cs typeface="Courier New"/>
              </a:rPr>
              <a:t>0</a:t>
            </a:r>
            <a:r>
              <a:rPr dirty="0" smtClean="0" sz="1700" spc="0" b="1">
                <a:solidFill>
                  <a:srgbClr val="58B4BA"/>
                </a:solidFill>
                <a:latin typeface="Courier New"/>
                <a:cs typeface="Courier New"/>
              </a:rPr>
              <a:t>x0</a:t>
            </a:r>
            <a:r>
              <a:rPr dirty="0" smtClean="0" sz="1700" spc="4" b="1">
                <a:solidFill>
                  <a:srgbClr val="58B4BA"/>
                </a:solidFill>
                <a:latin typeface="Courier New"/>
                <a:cs typeface="Courier New"/>
              </a:rPr>
              <a:t>0</a:t>
            </a:r>
            <a:r>
              <a:rPr dirty="0" smtClean="0" sz="1700" spc="0" b="1">
                <a:solidFill>
                  <a:srgbClr val="58B4BA"/>
                </a:solidFill>
                <a:latin typeface="Courier New"/>
                <a:cs typeface="Courier New"/>
              </a:rPr>
              <a:t>0</a:t>
            </a:r>
            <a:r>
              <a:rPr dirty="0" smtClean="0" sz="1700" spc="4" b="1">
                <a:solidFill>
                  <a:srgbClr val="58B4BA"/>
                </a:solidFill>
                <a:latin typeface="Courier New"/>
                <a:cs typeface="Courier New"/>
              </a:rPr>
              <a:t>1</a:t>
            </a:r>
            <a:r>
              <a:rPr dirty="0" smtClean="0" sz="1700" spc="0" b="1">
                <a:solidFill>
                  <a:srgbClr val="58B4BA"/>
                </a:solidFill>
                <a:latin typeface="Courier New"/>
                <a:cs typeface="Courier New"/>
              </a:rPr>
              <a:t>E</a:t>
            </a:r>
            <a:r>
              <a:rPr dirty="0" smtClean="0" sz="1700" spc="4" b="1">
                <a:solidFill>
                  <a:srgbClr val="58B4BA"/>
                </a:solidFill>
                <a:latin typeface="Courier New"/>
                <a:cs typeface="Courier New"/>
              </a:rPr>
              <a:t>4</a:t>
            </a:r>
            <a:r>
              <a:rPr dirty="0" smtClean="0" sz="1700" spc="0" b="1">
                <a:solidFill>
                  <a:srgbClr val="58B4BA"/>
                </a:solidFill>
                <a:latin typeface="Courier New"/>
                <a:cs typeface="Courier New"/>
              </a:rPr>
              <a:t>58:</a:t>
            </a:r>
            <a:r>
              <a:rPr dirty="0" smtClean="0" sz="1700" spc="0" b="1">
                <a:solidFill>
                  <a:srgbClr val="58B4BA"/>
                </a:solidFill>
                <a:latin typeface="Courier New"/>
                <a:cs typeface="Courier New"/>
              </a:rPr>
              <a:t> </a:t>
            </a:r>
            <a:endParaRPr sz="1700">
              <a:latin typeface="Courier New"/>
              <a:cs typeface="Courier New"/>
            </a:endParaRPr>
          </a:p>
          <a:p>
            <a:pPr marL="12700" algn="just">
              <a:lnSpc>
                <a:spcPts val="1925"/>
              </a:lnSpc>
              <a:spcBef>
                <a:spcPts val="521"/>
              </a:spcBef>
            </a:pPr>
            <a:r>
              <a:rPr dirty="0" smtClean="0" sz="1700" spc="0" b="1">
                <a:solidFill>
                  <a:srgbClr val="58B4BA"/>
                </a:solidFill>
                <a:latin typeface="Courier New"/>
                <a:cs typeface="Courier New"/>
              </a:rPr>
              <a:t>igFXVisSpu.e</a:t>
            </a:r>
            <a:r>
              <a:rPr dirty="0" smtClean="0" sz="1700" spc="4" b="1">
                <a:solidFill>
                  <a:srgbClr val="58B4BA"/>
                </a:solidFill>
                <a:latin typeface="Courier New"/>
                <a:cs typeface="Courier New"/>
              </a:rPr>
              <a:t>l</a:t>
            </a:r>
            <a:r>
              <a:rPr dirty="0" smtClean="0" sz="1700" spc="0" b="1">
                <a:solidFill>
                  <a:srgbClr val="58B4BA"/>
                </a:solidFill>
                <a:latin typeface="Courier New"/>
                <a:cs typeface="Courier New"/>
              </a:rPr>
              <a:t>f</a:t>
            </a:r>
            <a:r>
              <a:rPr dirty="0" smtClean="0" sz="1700" spc="4" b="1">
                <a:solidFill>
                  <a:srgbClr val="58B4BA"/>
                </a:solidFill>
                <a:latin typeface="Courier New"/>
                <a:cs typeface="Courier New"/>
              </a:rPr>
              <a:t>_</a:t>
            </a:r>
            <a:r>
              <a:rPr dirty="0" smtClean="0" sz="1700" spc="0" b="1">
                <a:solidFill>
                  <a:srgbClr val="58B4BA"/>
                </a:solidFill>
                <a:latin typeface="Courier New"/>
                <a:cs typeface="Courier New"/>
              </a:rPr>
              <a:t>d</a:t>
            </a:r>
            <a:r>
              <a:rPr dirty="0" smtClean="0" sz="1700" spc="4" b="1">
                <a:solidFill>
                  <a:srgbClr val="58B4BA"/>
                </a:solidFill>
                <a:latin typeface="Courier New"/>
                <a:cs typeface="Courier New"/>
              </a:rPr>
              <a:t>i</a:t>
            </a:r>
            <a:r>
              <a:rPr dirty="0" smtClean="0" sz="1700" spc="0" b="1">
                <a:solidFill>
                  <a:srgbClr val="58B4BA"/>
                </a:solidFill>
                <a:latin typeface="Courier New"/>
                <a:cs typeface="Courier New"/>
              </a:rPr>
              <a:t>s.</a:t>
            </a:r>
            <a:r>
              <a:rPr dirty="0" smtClean="0" sz="1700" spc="19" b="1">
                <a:solidFill>
                  <a:srgbClr val="58B4BA"/>
                </a:solidFill>
                <a:latin typeface="Courier New"/>
                <a:cs typeface="Courier New"/>
              </a:rPr>
              <a:t>s</a:t>
            </a:r>
            <a:r>
              <a:rPr dirty="0" smtClean="0" sz="1700" spc="-4" b="1">
                <a:solidFill>
                  <a:srgbClr val="58B4BA"/>
                </a:solidFill>
                <a:latin typeface="Courier New"/>
                <a:cs typeface="Courier New"/>
              </a:rPr>
              <a:t>-</a:t>
            </a:r>
            <a:r>
              <a:rPr dirty="0" smtClean="0" sz="1700" spc="9" b="1">
                <a:solidFill>
                  <a:srgbClr val="58B4BA"/>
                </a:solidFill>
                <a:latin typeface="Courier New"/>
                <a:cs typeface="Courier New"/>
              </a:rPr>
              <a:t>0</a:t>
            </a:r>
            <a:r>
              <a:rPr dirty="0" smtClean="0" sz="1700" spc="0" b="1">
                <a:solidFill>
                  <a:srgbClr val="58B4BA"/>
                </a:solidFill>
                <a:latin typeface="Courier New"/>
                <a:cs typeface="Courier New"/>
              </a:rPr>
              <a:t>x000</a:t>
            </a:r>
            <a:r>
              <a:rPr dirty="0" smtClean="0" sz="1700" spc="9" b="1">
                <a:solidFill>
                  <a:srgbClr val="58B4BA"/>
                </a:solidFill>
                <a:latin typeface="Courier New"/>
                <a:cs typeface="Courier New"/>
              </a:rPr>
              <a:t>1</a:t>
            </a:r>
            <a:r>
              <a:rPr dirty="0" smtClean="0" sz="1700" spc="0" b="1">
                <a:solidFill>
                  <a:srgbClr val="58B4BA"/>
                </a:solidFill>
                <a:latin typeface="Courier New"/>
                <a:cs typeface="Courier New"/>
              </a:rPr>
              <a:t>E</a:t>
            </a:r>
            <a:r>
              <a:rPr dirty="0" smtClean="0" sz="1700" spc="4" b="1">
                <a:solidFill>
                  <a:srgbClr val="58B4BA"/>
                </a:solidFill>
                <a:latin typeface="Courier New"/>
                <a:cs typeface="Courier New"/>
              </a:rPr>
              <a:t>4</a:t>
            </a:r>
            <a:r>
              <a:rPr dirty="0" smtClean="0" sz="1700" spc="0" b="1">
                <a:solidFill>
                  <a:srgbClr val="58B4BA"/>
                </a:solidFill>
                <a:latin typeface="Courier New"/>
                <a:cs typeface="Courier New"/>
              </a:rPr>
              <a:t>5C:</a:t>
            </a:r>
            <a:r>
              <a:rPr dirty="0" smtClean="0" sz="1700" spc="0" b="1">
                <a:solidFill>
                  <a:srgbClr val="58B4BA"/>
                </a:solidFill>
                <a:latin typeface="Courier New"/>
                <a:cs typeface="Courier New"/>
              </a:rPr>
              <a:t> </a:t>
            </a:r>
            <a:endParaRPr sz="1700">
              <a:latin typeface="Courier New"/>
              <a:cs typeface="Courier New"/>
            </a:endParaRPr>
          </a:p>
          <a:p>
            <a:pPr marL="12700" algn="just">
              <a:lnSpc>
                <a:spcPts val="1925"/>
              </a:lnSpc>
              <a:spcBef>
                <a:spcPts val="521"/>
              </a:spcBef>
            </a:pPr>
            <a:r>
              <a:rPr dirty="0" smtClean="0" sz="1700" spc="0" b="1">
                <a:solidFill>
                  <a:srgbClr val="58B4BA"/>
                </a:solidFill>
                <a:latin typeface="Courier New"/>
                <a:cs typeface="Courier New"/>
              </a:rPr>
              <a:t>igFXVisSpu.e</a:t>
            </a:r>
            <a:r>
              <a:rPr dirty="0" smtClean="0" sz="1700" spc="4" b="1">
                <a:solidFill>
                  <a:srgbClr val="58B4BA"/>
                </a:solidFill>
                <a:latin typeface="Courier New"/>
                <a:cs typeface="Courier New"/>
              </a:rPr>
              <a:t>l</a:t>
            </a:r>
            <a:r>
              <a:rPr dirty="0" smtClean="0" sz="1700" spc="0" b="1">
                <a:solidFill>
                  <a:srgbClr val="58B4BA"/>
                </a:solidFill>
                <a:latin typeface="Courier New"/>
                <a:cs typeface="Courier New"/>
              </a:rPr>
              <a:t>f</a:t>
            </a:r>
            <a:r>
              <a:rPr dirty="0" smtClean="0" sz="1700" spc="4" b="1">
                <a:solidFill>
                  <a:srgbClr val="58B4BA"/>
                </a:solidFill>
                <a:latin typeface="Courier New"/>
                <a:cs typeface="Courier New"/>
              </a:rPr>
              <a:t>_</a:t>
            </a:r>
            <a:r>
              <a:rPr dirty="0" smtClean="0" sz="1700" spc="0" b="1">
                <a:solidFill>
                  <a:srgbClr val="58B4BA"/>
                </a:solidFill>
                <a:latin typeface="Courier New"/>
                <a:cs typeface="Courier New"/>
              </a:rPr>
              <a:t>d</a:t>
            </a:r>
            <a:r>
              <a:rPr dirty="0" smtClean="0" sz="1700" spc="4" b="1">
                <a:solidFill>
                  <a:srgbClr val="58B4BA"/>
                </a:solidFill>
                <a:latin typeface="Courier New"/>
                <a:cs typeface="Courier New"/>
              </a:rPr>
              <a:t>i</a:t>
            </a:r>
            <a:r>
              <a:rPr dirty="0" smtClean="0" sz="1700" spc="0" b="1">
                <a:solidFill>
                  <a:srgbClr val="58B4BA"/>
                </a:solidFill>
                <a:latin typeface="Courier New"/>
                <a:cs typeface="Courier New"/>
              </a:rPr>
              <a:t>s.</a:t>
            </a:r>
            <a:r>
              <a:rPr dirty="0" smtClean="0" sz="1700" spc="19" b="1">
                <a:solidFill>
                  <a:srgbClr val="58B4BA"/>
                </a:solidFill>
                <a:latin typeface="Courier New"/>
                <a:cs typeface="Courier New"/>
              </a:rPr>
              <a:t>s</a:t>
            </a:r>
            <a:r>
              <a:rPr dirty="0" smtClean="0" sz="1700" spc="-4" b="1">
                <a:solidFill>
                  <a:srgbClr val="58B4BA"/>
                </a:solidFill>
                <a:latin typeface="Courier New"/>
                <a:cs typeface="Courier New"/>
              </a:rPr>
              <a:t>-</a:t>
            </a:r>
            <a:r>
              <a:rPr dirty="0" smtClean="0" sz="1700" spc="9" b="1">
                <a:solidFill>
                  <a:srgbClr val="58B4BA"/>
                </a:solidFill>
                <a:latin typeface="Courier New"/>
                <a:cs typeface="Courier New"/>
              </a:rPr>
              <a:t>0</a:t>
            </a:r>
            <a:r>
              <a:rPr dirty="0" smtClean="0" sz="1700" spc="0" b="1">
                <a:solidFill>
                  <a:srgbClr val="58B4BA"/>
                </a:solidFill>
                <a:latin typeface="Courier New"/>
                <a:cs typeface="Courier New"/>
              </a:rPr>
              <a:t>x000</a:t>
            </a:r>
            <a:r>
              <a:rPr dirty="0" smtClean="0" sz="1700" spc="9" b="1">
                <a:solidFill>
                  <a:srgbClr val="58B4BA"/>
                </a:solidFill>
                <a:latin typeface="Courier New"/>
                <a:cs typeface="Courier New"/>
              </a:rPr>
              <a:t>1</a:t>
            </a:r>
            <a:r>
              <a:rPr dirty="0" smtClean="0" sz="1700" spc="0" b="1">
                <a:solidFill>
                  <a:srgbClr val="58B4BA"/>
                </a:solidFill>
                <a:latin typeface="Courier New"/>
                <a:cs typeface="Courier New"/>
              </a:rPr>
              <a:t>E</a:t>
            </a:r>
            <a:r>
              <a:rPr dirty="0" smtClean="0" sz="1700" spc="4" b="1">
                <a:solidFill>
                  <a:srgbClr val="58B4BA"/>
                </a:solidFill>
                <a:latin typeface="Courier New"/>
                <a:cs typeface="Courier New"/>
              </a:rPr>
              <a:t>4</a:t>
            </a:r>
            <a:r>
              <a:rPr dirty="0" smtClean="0" sz="1700" spc="0" b="1">
                <a:solidFill>
                  <a:srgbClr val="58B4BA"/>
                </a:solidFill>
                <a:latin typeface="Courier New"/>
                <a:cs typeface="Courier New"/>
              </a:rPr>
              <a:t>60:</a:t>
            </a:r>
            <a:endParaRPr sz="1700">
              <a:latin typeface="Courier New"/>
              <a:cs typeface="Courier New"/>
            </a:endParaRPr>
          </a:p>
          <a:p>
            <a:pPr marL="12700" marR="4224" algn="just">
              <a:lnSpc>
                <a:spcPct val="94401"/>
              </a:lnSpc>
              <a:spcBef>
                <a:spcPts val="556"/>
              </a:spcBef>
            </a:pPr>
            <a:r>
              <a:rPr dirty="0" smtClean="0" sz="1700" spc="0" b="1">
                <a:solidFill>
                  <a:srgbClr val="58B4BA"/>
                </a:solidFill>
                <a:latin typeface="Courier New"/>
                <a:cs typeface="Courier New"/>
              </a:rPr>
              <a:t>igFXVisSpu.e</a:t>
            </a:r>
            <a:r>
              <a:rPr dirty="0" smtClean="0" sz="1700" spc="4" b="1">
                <a:solidFill>
                  <a:srgbClr val="58B4BA"/>
                </a:solidFill>
                <a:latin typeface="Courier New"/>
                <a:cs typeface="Courier New"/>
              </a:rPr>
              <a:t>l</a:t>
            </a:r>
            <a:r>
              <a:rPr dirty="0" smtClean="0" sz="1700" spc="0" b="1">
                <a:solidFill>
                  <a:srgbClr val="58B4BA"/>
                </a:solidFill>
                <a:latin typeface="Courier New"/>
                <a:cs typeface="Courier New"/>
              </a:rPr>
              <a:t>f</a:t>
            </a:r>
            <a:r>
              <a:rPr dirty="0" smtClean="0" sz="1700" spc="4" b="1">
                <a:solidFill>
                  <a:srgbClr val="58B4BA"/>
                </a:solidFill>
                <a:latin typeface="Courier New"/>
                <a:cs typeface="Courier New"/>
              </a:rPr>
              <a:t>_</a:t>
            </a:r>
            <a:r>
              <a:rPr dirty="0" smtClean="0" sz="1700" spc="0" b="1">
                <a:solidFill>
                  <a:srgbClr val="58B4BA"/>
                </a:solidFill>
                <a:latin typeface="Courier New"/>
                <a:cs typeface="Courier New"/>
              </a:rPr>
              <a:t>d</a:t>
            </a:r>
            <a:r>
              <a:rPr dirty="0" smtClean="0" sz="1700" spc="4" b="1">
                <a:solidFill>
                  <a:srgbClr val="58B4BA"/>
                </a:solidFill>
                <a:latin typeface="Courier New"/>
                <a:cs typeface="Courier New"/>
              </a:rPr>
              <a:t>i</a:t>
            </a:r>
            <a:r>
              <a:rPr dirty="0" smtClean="0" sz="1700" spc="0" b="1">
                <a:solidFill>
                  <a:srgbClr val="58B4BA"/>
                </a:solidFill>
                <a:latin typeface="Courier New"/>
                <a:cs typeface="Courier New"/>
              </a:rPr>
              <a:t>s.</a:t>
            </a:r>
            <a:r>
              <a:rPr dirty="0" smtClean="0" sz="1700" spc="19" b="1">
                <a:solidFill>
                  <a:srgbClr val="58B4BA"/>
                </a:solidFill>
                <a:latin typeface="Courier New"/>
                <a:cs typeface="Courier New"/>
              </a:rPr>
              <a:t>s</a:t>
            </a:r>
            <a:r>
              <a:rPr dirty="0" smtClean="0" sz="1700" spc="-4" b="1">
                <a:solidFill>
                  <a:srgbClr val="58B4BA"/>
                </a:solidFill>
                <a:latin typeface="Courier New"/>
                <a:cs typeface="Courier New"/>
              </a:rPr>
              <a:t>-</a:t>
            </a:r>
            <a:r>
              <a:rPr dirty="0" smtClean="0" sz="1700" spc="9" b="1">
                <a:solidFill>
                  <a:srgbClr val="58B4BA"/>
                </a:solidFill>
                <a:latin typeface="Courier New"/>
                <a:cs typeface="Courier New"/>
              </a:rPr>
              <a:t>0</a:t>
            </a:r>
            <a:r>
              <a:rPr dirty="0" smtClean="0" sz="1700" spc="0" b="1">
                <a:solidFill>
                  <a:srgbClr val="58B4BA"/>
                </a:solidFill>
                <a:latin typeface="Courier New"/>
                <a:cs typeface="Courier New"/>
              </a:rPr>
              <a:t>x000</a:t>
            </a:r>
            <a:r>
              <a:rPr dirty="0" smtClean="0" sz="1700" spc="9" b="1">
                <a:solidFill>
                  <a:srgbClr val="58B4BA"/>
                </a:solidFill>
                <a:latin typeface="Courier New"/>
                <a:cs typeface="Courier New"/>
              </a:rPr>
              <a:t>1</a:t>
            </a:r>
            <a:r>
              <a:rPr dirty="0" smtClean="0" sz="1700" spc="0" b="1">
                <a:solidFill>
                  <a:srgbClr val="58B4BA"/>
                </a:solidFill>
                <a:latin typeface="Courier New"/>
                <a:cs typeface="Courier New"/>
              </a:rPr>
              <a:t>E</a:t>
            </a:r>
            <a:r>
              <a:rPr dirty="0" smtClean="0" sz="1700" spc="4" b="1">
                <a:solidFill>
                  <a:srgbClr val="58B4BA"/>
                </a:solidFill>
                <a:latin typeface="Courier New"/>
                <a:cs typeface="Courier New"/>
              </a:rPr>
              <a:t>4</a:t>
            </a:r>
            <a:r>
              <a:rPr dirty="0" smtClean="0" sz="1700" spc="0" b="1">
                <a:solidFill>
                  <a:srgbClr val="58B4BA"/>
                </a:solidFill>
                <a:latin typeface="Courier New"/>
                <a:cs typeface="Courier New"/>
              </a:rPr>
              <a:t>64: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28505" y="3198711"/>
            <a:ext cx="708210" cy="24232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648">
              <a:lnSpc>
                <a:spcPts val="1864"/>
              </a:lnSpc>
              <a:spcBef>
                <a:spcPts val="93"/>
              </a:spcBef>
            </a:pPr>
            <a:r>
              <a:rPr dirty="0" smtClean="0" baseline="5192" sz="2550" spc="0" b="1">
                <a:solidFill>
                  <a:srgbClr val="58B4BA"/>
                </a:solidFill>
                <a:latin typeface="Courier New"/>
                <a:cs typeface="Courier New"/>
              </a:rPr>
              <a:t>ce</a:t>
            </a:r>
            <a:r>
              <a:rPr dirty="0" smtClean="0" baseline="5192" sz="2550" spc="-4" b="1">
                <a:solidFill>
                  <a:srgbClr val="58B4BA"/>
                </a:solidFill>
                <a:latin typeface="Courier New"/>
                <a:cs typeface="Courier New"/>
              </a:rPr>
              <a:t>q</a:t>
            </a:r>
            <a:r>
              <a:rPr dirty="0" smtClean="0" baseline="5192" sz="2550" spc="0" b="1">
                <a:solidFill>
                  <a:srgbClr val="58B4BA"/>
                </a:solidFill>
                <a:latin typeface="Courier New"/>
                <a:cs typeface="Courier New"/>
              </a:rPr>
              <a:t>bi</a:t>
            </a:r>
            <a:endParaRPr sz="1700">
              <a:latin typeface="Courier New"/>
              <a:cs typeface="Courier New"/>
            </a:endParaRPr>
          </a:p>
          <a:p>
            <a:pPr marL="12700" marR="8475" indent="1948">
              <a:lnSpc>
                <a:spcPts val="1925"/>
              </a:lnSpc>
              <a:spcBef>
                <a:spcPts val="428"/>
              </a:spcBef>
            </a:pPr>
            <a:r>
              <a:rPr dirty="0" smtClean="0" sz="1700" spc="0" b="1">
                <a:solidFill>
                  <a:srgbClr val="58B4BA"/>
                </a:solidFill>
                <a:latin typeface="Courier New"/>
                <a:cs typeface="Courier New"/>
              </a:rPr>
              <a:t>xs</a:t>
            </a:r>
            <a:r>
              <a:rPr dirty="0" smtClean="0" sz="1700" spc="-4" b="1">
                <a:solidFill>
                  <a:srgbClr val="58B4BA"/>
                </a:solidFill>
                <a:latin typeface="Courier New"/>
                <a:cs typeface="Courier New"/>
              </a:rPr>
              <a:t>b</a:t>
            </a:r>
            <a:r>
              <a:rPr dirty="0" smtClean="0" sz="1700" spc="0" b="1">
                <a:solidFill>
                  <a:srgbClr val="58B4BA"/>
                </a:solidFill>
                <a:latin typeface="Courier New"/>
                <a:cs typeface="Courier New"/>
              </a:rPr>
              <a:t>h</a:t>
            </a:r>
            <a:r>
              <a:rPr dirty="0" smtClean="0" sz="1700" spc="0" b="1">
                <a:solidFill>
                  <a:srgbClr val="58B4BA"/>
                </a:solidFill>
                <a:latin typeface="Courier New"/>
                <a:cs typeface="Courier New"/>
              </a:rPr>
              <a:t> </a:t>
            </a:r>
            <a:endParaRPr sz="1700">
              <a:latin typeface="Courier New"/>
              <a:cs typeface="Courier New"/>
            </a:endParaRPr>
          </a:p>
          <a:p>
            <a:pPr marL="12700" marR="8475">
              <a:lnSpc>
                <a:spcPts val="1925"/>
              </a:lnSpc>
              <a:spcBef>
                <a:spcPts val="523"/>
              </a:spcBef>
            </a:pPr>
            <a:r>
              <a:rPr dirty="0" smtClean="0" sz="1700" spc="0" b="1">
                <a:solidFill>
                  <a:srgbClr val="58B4BA"/>
                </a:solidFill>
                <a:latin typeface="Courier New"/>
                <a:cs typeface="Courier New"/>
              </a:rPr>
              <a:t>br</a:t>
            </a:r>
            <a:r>
              <a:rPr dirty="0" smtClean="0" sz="1700" spc="-4" b="1">
                <a:solidFill>
                  <a:srgbClr val="58B4BA"/>
                </a:solidFill>
                <a:latin typeface="Courier New"/>
                <a:cs typeface="Courier New"/>
              </a:rPr>
              <a:t>h</a:t>
            </a:r>
            <a:r>
              <a:rPr dirty="0" smtClean="0" sz="1700" spc="0" b="1">
                <a:solidFill>
                  <a:srgbClr val="58B4BA"/>
                </a:solidFill>
                <a:latin typeface="Courier New"/>
                <a:cs typeface="Courier New"/>
              </a:rPr>
              <a:t>nz</a:t>
            </a:r>
            <a:r>
              <a:rPr dirty="0" smtClean="0" sz="1700" spc="0" b="1">
                <a:solidFill>
                  <a:srgbClr val="58B4BA"/>
                </a:solidFill>
                <a:latin typeface="Courier New"/>
                <a:cs typeface="Courier New"/>
              </a:rPr>
              <a:t> </a:t>
            </a:r>
            <a:endParaRPr sz="1700">
              <a:latin typeface="Courier New"/>
              <a:cs typeface="Courier New"/>
            </a:endParaRPr>
          </a:p>
          <a:p>
            <a:pPr marL="12700" marR="8475">
              <a:lnSpc>
                <a:spcPts val="1925"/>
              </a:lnSpc>
              <a:spcBef>
                <a:spcPts val="523"/>
              </a:spcBef>
            </a:pPr>
            <a:r>
              <a:rPr dirty="0" smtClean="0" sz="1700" spc="0" b="1">
                <a:solidFill>
                  <a:srgbClr val="F99716"/>
                </a:solidFill>
                <a:latin typeface="Courier New"/>
                <a:cs typeface="Courier New"/>
              </a:rPr>
              <a:t>st</a:t>
            </a:r>
            <a:r>
              <a:rPr dirty="0" smtClean="0" sz="1700" spc="-4" b="1">
                <a:solidFill>
                  <a:srgbClr val="F99716"/>
                </a:solidFill>
                <a:latin typeface="Courier New"/>
                <a:cs typeface="Courier New"/>
              </a:rPr>
              <a:t>o</a:t>
            </a:r>
            <a:r>
              <a:rPr dirty="0" smtClean="0" sz="1700" spc="0" b="1">
                <a:solidFill>
                  <a:srgbClr val="F99716"/>
                </a:solidFill>
                <a:latin typeface="Courier New"/>
                <a:cs typeface="Courier New"/>
              </a:rPr>
              <a:t>pd</a:t>
            </a:r>
            <a:r>
              <a:rPr dirty="0" smtClean="0" sz="1700" spc="0" b="1">
                <a:solidFill>
                  <a:srgbClr val="F99716"/>
                </a:solidFill>
                <a:latin typeface="Courier New"/>
                <a:cs typeface="Courier New"/>
              </a:rPr>
              <a:t> </a:t>
            </a:r>
            <a:endParaRPr sz="1700">
              <a:latin typeface="Courier New"/>
              <a:cs typeface="Courier New"/>
            </a:endParaRPr>
          </a:p>
          <a:p>
            <a:pPr marL="12700" marR="8475">
              <a:lnSpc>
                <a:spcPts val="1925"/>
              </a:lnSpc>
              <a:spcBef>
                <a:spcPts val="523"/>
              </a:spcBef>
            </a:pPr>
            <a:r>
              <a:rPr dirty="0" smtClean="0" sz="1700" spc="0" b="1">
                <a:solidFill>
                  <a:srgbClr val="58B4BA"/>
                </a:solidFill>
                <a:latin typeface="Courier New"/>
                <a:cs typeface="Courier New"/>
              </a:rPr>
              <a:t>lqd</a:t>
            </a:r>
            <a:endParaRPr sz="1700">
              <a:latin typeface="Courier New"/>
              <a:cs typeface="Courier New"/>
            </a:endParaRPr>
          </a:p>
          <a:p>
            <a:pPr marL="14648" marR="32461">
              <a:lnSpc>
                <a:spcPts val="1925"/>
              </a:lnSpc>
              <a:spcBef>
                <a:spcPts val="620"/>
              </a:spcBef>
            </a:pPr>
            <a:r>
              <a:rPr dirty="0" smtClean="0" baseline="5192" sz="2550" spc="0" b="1">
                <a:solidFill>
                  <a:srgbClr val="58B4BA"/>
                </a:solidFill>
                <a:latin typeface="Courier New"/>
                <a:cs typeface="Courier New"/>
              </a:rPr>
              <a:t>lr</a:t>
            </a:r>
            <a:endParaRPr sz="1700">
              <a:latin typeface="Courier New"/>
              <a:cs typeface="Courier New"/>
            </a:endParaRPr>
          </a:p>
          <a:p>
            <a:pPr marL="14648" marR="32461">
              <a:lnSpc>
                <a:spcPct val="94401"/>
              </a:lnSpc>
              <a:spcBef>
                <a:spcPts val="425"/>
              </a:spcBef>
            </a:pPr>
            <a:r>
              <a:rPr dirty="0" smtClean="0" sz="1700" spc="0" b="1">
                <a:solidFill>
                  <a:srgbClr val="58B4BA"/>
                </a:solidFill>
                <a:latin typeface="Courier New"/>
                <a:cs typeface="Courier New"/>
              </a:rPr>
              <a:t>il</a:t>
            </a:r>
            <a:endParaRPr sz="1700">
              <a:latin typeface="Courier New"/>
              <a:cs typeface="Courier New"/>
            </a:endParaRPr>
          </a:p>
          <a:p>
            <a:pPr marL="14648" marR="32461">
              <a:lnSpc>
                <a:spcPct val="94401"/>
              </a:lnSpc>
              <a:spcBef>
                <a:spcPts val="560"/>
              </a:spcBef>
            </a:pPr>
            <a:r>
              <a:rPr dirty="0" smtClean="0" sz="1700" spc="0" b="1">
                <a:solidFill>
                  <a:srgbClr val="58B4BA"/>
                </a:solidFill>
                <a:latin typeface="Courier New"/>
                <a:cs typeface="Courier New"/>
              </a:rPr>
              <a:t>br</a:t>
            </a:r>
            <a:r>
              <a:rPr dirty="0" smtClean="0" sz="1700" spc="-4" b="1">
                <a:solidFill>
                  <a:srgbClr val="58B4BA"/>
                </a:solidFill>
                <a:latin typeface="Courier New"/>
                <a:cs typeface="Courier New"/>
              </a:rPr>
              <a:t>s</a:t>
            </a:r>
            <a:r>
              <a:rPr dirty="0" smtClean="0" sz="1700" spc="0" b="1">
                <a:solidFill>
                  <a:srgbClr val="58B4BA"/>
                </a:solidFill>
                <a:latin typeface="Courier New"/>
                <a:cs typeface="Courier New"/>
              </a:rPr>
              <a:t>l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10604" y="3198711"/>
            <a:ext cx="2135203" cy="863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64"/>
              </a:lnSpc>
              <a:spcBef>
                <a:spcPts val="93"/>
              </a:spcBef>
            </a:pPr>
            <a:r>
              <a:rPr dirty="0" smtClean="0" baseline="5192" sz="2550" spc="0" b="1">
                <a:solidFill>
                  <a:srgbClr val="58B4BA"/>
                </a:solidFill>
                <a:latin typeface="Courier New"/>
                <a:cs typeface="Courier New"/>
              </a:rPr>
              <a:t>r0</a:t>
            </a:r>
            <a:r>
              <a:rPr dirty="0" smtClean="0" baseline="5192" sz="2550" spc="-4" b="1">
                <a:solidFill>
                  <a:srgbClr val="58B4BA"/>
                </a:solidFill>
                <a:latin typeface="Courier New"/>
                <a:cs typeface="Courier New"/>
              </a:rPr>
              <a:t>0</a:t>
            </a:r>
            <a:r>
              <a:rPr dirty="0" smtClean="0" baseline="5192" sz="2550" spc="0" b="1">
                <a:solidFill>
                  <a:srgbClr val="58B4BA"/>
                </a:solidFill>
                <a:latin typeface="Courier New"/>
                <a:cs typeface="Courier New"/>
              </a:rPr>
              <a:t>2,</a:t>
            </a:r>
            <a:r>
              <a:rPr dirty="0" smtClean="0" baseline="5192" sz="2550" spc="-4" b="1">
                <a:solidFill>
                  <a:srgbClr val="58B4BA"/>
                </a:solidFill>
                <a:latin typeface="Courier New"/>
                <a:cs typeface="Courier New"/>
              </a:rPr>
              <a:t>r</a:t>
            </a:r>
            <a:r>
              <a:rPr dirty="0" smtClean="0" baseline="5192" sz="2550" spc="0" b="1">
                <a:solidFill>
                  <a:srgbClr val="58B4BA"/>
                </a:solidFill>
                <a:latin typeface="Courier New"/>
                <a:cs typeface="Courier New"/>
              </a:rPr>
              <a:t>00</a:t>
            </a:r>
            <a:r>
              <a:rPr dirty="0" smtClean="0" baseline="5192" sz="2550" spc="-4" b="1">
                <a:solidFill>
                  <a:srgbClr val="58B4BA"/>
                </a:solidFill>
                <a:latin typeface="Courier New"/>
                <a:cs typeface="Courier New"/>
              </a:rPr>
              <a:t>2</a:t>
            </a:r>
            <a:r>
              <a:rPr dirty="0" smtClean="0" baseline="5192" sz="2550" spc="9" b="1">
                <a:solidFill>
                  <a:srgbClr val="58B4BA"/>
                </a:solidFill>
                <a:latin typeface="Courier New"/>
                <a:cs typeface="Courier New"/>
              </a:rPr>
              <a:t>,</a:t>
            </a:r>
            <a:r>
              <a:rPr dirty="0" smtClean="0" baseline="5192" sz="2550" spc="0" b="1">
                <a:solidFill>
                  <a:srgbClr val="58B4BA"/>
                </a:solidFill>
                <a:latin typeface="Courier New"/>
                <a:cs typeface="Courier New"/>
              </a:rPr>
              <a:t>0</a:t>
            </a:r>
            <a:r>
              <a:rPr dirty="0" smtClean="0" baseline="5192" sz="2550" spc="4" b="1">
                <a:solidFill>
                  <a:srgbClr val="58B4BA"/>
                </a:solidFill>
                <a:latin typeface="Courier New"/>
                <a:cs typeface="Courier New"/>
              </a:rPr>
              <a:t>x</a:t>
            </a:r>
            <a:r>
              <a:rPr dirty="0" smtClean="0" baseline="5192" sz="2550" spc="0" b="1">
                <a:solidFill>
                  <a:srgbClr val="58B4BA"/>
                </a:solidFill>
                <a:latin typeface="Courier New"/>
                <a:cs typeface="Courier New"/>
              </a:rPr>
              <a:t>0</a:t>
            </a:r>
            <a:r>
              <a:rPr dirty="0" smtClean="0" baseline="5192" sz="2550" spc="4" b="1">
                <a:solidFill>
                  <a:srgbClr val="58B4BA"/>
                </a:solidFill>
                <a:latin typeface="Courier New"/>
                <a:cs typeface="Courier New"/>
              </a:rPr>
              <a:t>0</a:t>
            </a:r>
            <a:r>
              <a:rPr dirty="0" smtClean="0" baseline="5192" sz="2550" spc="0" b="1">
                <a:solidFill>
                  <a:srgbClr val="58B4BA"/>
                </a:solidFill>
                <a:latin typeface="Courier New"/>
                <a:cs typeface="Courier New"/>
              </a:rPr>
              <a:t>00</a:t>
            </a:r>
            <a:endParaRPr sz="1700">
              <a:latin typeface="Courier New"/>
              <a:cs typeface="Courier New"/>
            </a:endParaRPr>
          </a:p>
          <a:p>
            <a:pPr marL="12700" marR="398679" indent="216">
              <a:lnSpc>
                <a:spcPct val="120098"/>
              </a:lnSpc>
              <a:spcBef>
                <a:spcPts val="614"/>
              </a:spcBef>
            </a:pPr>
            <a:r>
              <a:rPr dirty="0" smtClean="0" sz="1700" spc="0" b="1">
                <a:solidFill>
                  <a:srgbClr val="58B4BA"/>
                </a:solidFill>
                <a:latin typeface="Courier New"/>
                <a:cs typeface="Courier New"/>
              </a:rPr>
              <a:t>r</a:t>
            </a:r>
            <a:r>
              <a:rPr dirty="0" smtClean="0" sz="1700" spc="-4" b="1">
                <a:solidFill>
                  <a:srgbClr val="58B4BA"/>
                </a:solidFill>
                <a:latin typeface="Courier New"/>
                <a:cs typeface="Courier New"/>
              </a:rPr>
              <a:t>0</a:t>
            </a:r>
            <a:r>
              <a:rPr dirty="0" smtClean="0" sz="1700" spc="0" b="1">
                <a:solidFill>
                  <a:srgbClr val="58B4BA"/>
                </a:solidFill>
                <a:latin typeface="Courier New"/>
                <a:cs typeface="Courier New"/>
              </a:rPr>
              <a:t>02</a:t>
            </a:r>
            <a:r>
              <a:rPr dirty="0" smtClean="0" sz="1700" spc="-4" b="1">
                <a:solidFill>
                  <a:srgbClr val="58B4BA"/>
                </a:solidFill>
                <a:latin typeface="Courier New"/>
                <a:cs typeface="Courier New"/>
              </a:rPr>
              <a:t>,</a:t>
            </a:r>
            <a:r>
              <a:rPr dirty="0" smtClean="0" sz="1700" spc="0" b="1">
                <a:solidFill>
                  <a:srgbClr val="58B4BA"/>
                </a:solidFill>
                <a:latin typeface="Courier New"/>
                <a:cs typeface="Courier New"/>
              </a:rPr>
              <a:t>r0</a:t>
            </a:r>
            <a:r>
              <a:rPr dirty="0" smtClean="0" sz="1700" spc="-4" b="1">
                <a:solidFill>
                  <a:srgbClr val="58B4BA"/>
                </a:solidFill>
                <a:latin typeface="Courier New"/>
                <a:cs typeface="Courier New"/>
              </a:rPr>
              <a:t>0</a:t>
            </a:r>
            <a:r>
              <a:rPr dirty="0" smtClean="0" sz="1700" spc="0" b="1">
                <a:solidFill>
                  <a:srgbClr val="58B4BA"/>
                </a:solidFill>
                <a:latin typeface="Courier New"/>
                <a:cs typeface="Courier New"/>
              </a:rPr>
              <a:t>2</a:t>
            </a:r>
            <a:r>
              <a:rPr dirty="0" smtClean="0" sz="1700" spc="0" b="1">
                <a:solidFill>
                  <a:srgbClr val="58B4BA"/>
                </a:solidFill>
                <a:latin typeface="Courier New"/>
                <a:cs typeface="Courier New"/>
              </a:rPr>
              <a:t> </a:t>
            </a:r>
            <a:r>
              <a:rPr dirty="0" smtClean="0" sz="1700" spc="0" b="1">
                <a:solidFill>
                  <a:srgbClr val="58B4BA"/>
                </a:solidFill>
                <a:latin typeface="Courier New"/>
                <a:cs typeface="Courier New"/>
              </a:rPr>
              <a:t>r0</a:t>
            </a:r>
            <a:r>
              <a:rPr dirty="0" smtClean="0" sz="1700" spc="-4" b="1">
                <a:solidFill>
                  <a:srgbClr val="58B4BA"/>
                </a:solidFill>
                <a:latin typeface="Courier New"/>
                <a:cs typeface="Courier New"/>
              </a:rPr>
              <a:t>0</a:t>
            </a:r>
            <a:r>
              <a:rPr dirty="0" smtClean="0" sz="1700" spc="0" b="1">
                <a:solidFill>
                  <a:srgbClr val="58B4BA"/>
                </a:solidFill>
                <a:latin typeface="Courier New"/>
                <a:cs typeface="Courier New"/>
              </a:rPr>
              <a:t>2,</a:t>
            </a:r>
            <a:r>
              <a:rPr dirty="0" smtClean="0" sz="1700" spc="-4" b="1">
                <a:solidFill>
                  <a:srgbClr val="58B4BA"/>
                </a:solidFill>
                <a:latin typeface="Courier New"/>
                <a:cs typeface="Courier New"/>
              </a:rPr>
              <a:t>0</a:t>
            </a:r>
            <a:r>
              <a:rPr dirty="0" smtClean="0" sz="1700" spc="0" b="1">
                <a:solidFill>
                  <a:srgbClr val="58B4BA"/>
                </a:solidFill>
                <a:latin typeface="Courier New"/>
                <a:cs typeface="Courier New"/>
              </a:rPr>
              <a:t>x0</a:t>
            </a:r>
            <a:r>
              <a:rPr dirty="0" smtClean="0" sz="1700" spc="-4" b="1">
                <a:solidFill>
                  <a:srgbClr val="58B4BA"/>
                </a:solidFill>
                <a:latin typeface="Courier New"/>
                <a:cs typeface="Courier New"/>
              </a:rPr>
              <a:t>1</a:t>
            </a:r>
            <a:r>
              <a:rPr dirty="0" smtClean="0" sz="1700" spc="9" b="1">
                <a:solidFill>
                  <a:srgbClr val="58B4BA"/>
                </a:solidFill>
                <a:latin typeface="Courier New"/>
                <a:cs typeface="Courier New"/>
              </a:rPr>
              <a:t>E</a:t>
            </a:r>
            <a:r>
              <a:rPr dirty="0" smtClean="0" sz="1700" spc="0" b="1">
                <a:solidFill>
                  <a:srgbClr val="58B4BA"/>
                </a:solidFill>
                <a:latin typeface="Courier New"/>
                <a:cs typeface="Courier New"/>
              </a:rPr>
              <a:t>4</a:t>
            </a:r>
            <a:r>
              <a:rPr dirty="0" smtClean="0" sz="1700" spc="4" b="1">
                <a:solidFill>
                  <a:srgbClr val="58B4BA"/>
                </a:solidFill>
                <a:latin typeface="Courier New"/>
                <a:cs typeface="Courier New"/>
              </a:rPr>
              <a:t>5</a:t>
            </a:r>
            <a:r>
              <a:rPr dirty="0" smtClean="0" sz="1700" spc="0" b="1">
                <a:solidFill>
                  <a:srgbClr val="58B4BA"/>
                </a:solidFill>
                <a:latin typeface="Courier New"/>
                <a:cs typeface="Courier New"/>
              </a:rPr>
              <a:t>8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608342" y="4442676"/>
            <a:ext cx="3047504" cy="11793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2461">
              <a:lnSpc>
                <a:spcPts val="1864"/>
              </a:lnSpc>
              <a:spcBef>
                <a:spcPts val="93"/>
              </a:spcBef>
            </a:pPr>
            <a:r>
              <a:rPr dirty="0" smtClean="0" baseline="5192" sz="2550" spc="0" b="1">
                <a:solidFill>
                  <a:srgbClr val="58B4BA"/>
                </a:solidFill>
                <a:latin typeface="Courier New"/>
                <a:cs typeface="Courier New"/>
              </a:rPr>
              <a:t>r002,0x00</a:t>
            </a:r>
            <a:r>
              <a:rPr dirty="0" smtClean="0" baseline="5192" sz="2550" spc="4" b="1">
                <a:solidFill>
                  <a:srgbClr val="58B4BA"/>
                </a:solidFill>
                <a:latin typeface="Courier New"/>
                <a:cs typeface="Courier New"/>
              </a:rPr>
              <a:t>B</a:t>
            </a:r>
            <a:r>
              <a:rPr dirty="0" smtClean="0" baseline="5192" sz="2550" spc="0" b="1">
                <a:solidFill>
                  <a:srgbClr val="58B4BA"/>
                </a:solidFill>
                <a:latin typeface="Courier New"/>
                <a:cs typeface="Courier New"/>
              </a:rPr>
              <a:t>0</a:t>
            </a:r>
            <a:r>
              <a:rPr dirty="0" smtClean="0" baseline="5192" sz="2550" spc="4" b="1">
                <a:solidFill>
                  <a:srgbClr val="58B4BA"/>
                </a:solidFill>
                <a:latin typeface="Courier New"/>
                <a:cs typeface="Courier New"/>
              </a:rPr>
              <a:t>(</a:t>
            </a:r>
            <a:r>
              <a:rPr dirty="0" smtClean="0" baseline="5192" sz="2550" spc="0" b="1">
                <a:solidFill>
                  <a:srgbClr val="58B4BA"/>
                </a:solidFill>
                <a:latin typeface="Courier New"/>
                <a:cs typeface="Courier New"/>
              </a:rPr>
              <a:t>r</a:t>
            </a:r>
            <a:r>
              <a:rPr dirty="0" smtClean="0" baseline="5192" sz="2550" spc="4" b="1">
                <a:solidFill>
                  <a:srgbClr val="58B4BA"/>
                </a:solidFill>
                <a:latin typeface="Courier New"/>
                <a:cs typeface="Courier New"/>
              </a:rPr>
              <a:t>0</a:t>
            </a:r>
            <a:r>
              <a:rPr dirty="0" smtClean="0" baseline="5192" sz="2550" spc="0" b="1">
                <a:solidFill>
                  <a:srgbClr val="58B4BA"/>
                </a:solidFill>
                <a:latin typeface="Courier New"/>
                <a:cs typeface="Courier New"/>
              </a:rPr>
              <a:t>01)</a:t>
            </a:r>
            <a:endParaRPr sz="1700">
              <a:latin typeface="Courier New"/>
              <a:cs typeface="Courier New"/>
            </a:endParaRPr>
          </a:p>
          <a:p>
            <a:pPr marL="15179" marR="1569272">
              <a:lnSpc>
                <a:spcPts val="1925"/>
              </a:lnSpc>
              <a:spcBef>
                <a:spcPts val="428"/>
              </a:spcBef>
            </a:pPr>
            <a:r>
              <a:rPr dirty="0" smtClean="0" sz="1700" spc="0" b="1">
                <a:solidFill>
                  <a:srgbClr val="58B4BA"/>
                </a:solidFill>
                <a:latin typeface="Courier New"/>
                <a:cs typeface="Courier New"/>
              </a:rPr>
              <a:t>r</a:t>
            </a:r>
            <a:r>
              <a:rPr dirty="0" smtClean="0" sz="1700" spc="-4" b="1">
                <a:solidFill>
                  <a:srgbClr val="58B4BA"/>
                </a:solidFill>
                <a:latin typeface="Courier New"/>
                <a:cs typeface="Courier New"/>
              </a:rPr>
              <a:t>0</a:t>
            </a:r>
            <a:r>
              <a:rPr dirty="0" smtClean="0" sz="1700" spc="0" b="1">
                <a:solidFill>
                  <a:srgbClr val="58B4BA"/>
                </a:solidFill>
                <a:latin typeface="Courier New"/>
                <a:cs typeface="Courier New"/>
              </a:rPr>
              <a:t>03</a:t>
            </a:r>
            <a:r>
              <a:rPr dirty="0" smtClean="0" sz="1700" spc="-4" b="1">
                <a:solidFill>
                  <a:srgbClr val="58B4BA"/>
                </a:solidFill>
                <a:latin typeface="Courier New"/>
                <a:cs typeface="Courier New"/>
              </a:rPr>
              <a:t>,</a:t>
            </a:r>
            <a:r>
              <a:rPr dirty="0" smtClean="0" sz="1700" spc="0" b="1">
                <a:solidFill>
                  <a:srgbClr val="58B4BA"/>
                </a:solidFill>
                <a:latin typeface="Courier New"/>
                <a:cs typeface="Courier New"/>
              </a:rPr>
              <a:t>r0</a:t>
            </a:r>
            <a:r>
              <a:rPr dirty="0" smtClean="0" sz="1700" spc="-4" b="1">
                <a:solidFill>
                  <a:srgbClr val="58B4BA"/>
                </a:solidFill>
                <a:latin typeface="Courier New"/>
                <a:cs typeface="Courier New"/>
              </a:rPr>
              <a:t>0</a:t>
            </a:r>
            <a:r>
              <a:rPr dirty="0" smtClean="0" sz="1700" spc="0" b="1">
                <a:solidFill>
                  <a:srgbClr val="58B4BA"/>
                </a:solidFill>
                <a:latin typeface="Courier New"/>
                <a:cs typeface="Courier New"/>
              </a:rPr>
              <a:t>2</a:t>
            </a:r>
            <a:r>
              <a:rPr dirty="0" smtClean="0" sz="1700" spc="0" b="1">
                <a:solidFill>
                  <a:srgbClr val="58B4BA"/>
                </a:solidFill>
                <a:latin typeface="Courier New"/>
                <a:cs typeface="Courier New"/>
              </a:rPr>
              <a:t> </a:t>
            </a:r>
            <a:endParaRPr sz="1700">
              <a:latin typeface="Courier New"/>
              <a:cs typeface="Courier New"/>
            </a:endParaRPr>
          </a:p>
          <a:p>
            <a:pPr marL="15179" marR="1569272">
              <a:lnSpc>
                <a:spcPts val="1925"/>
              </a:lnSpc>
              <a:spcBef>
                <a:spcPts val="521"/>
              </a:spcBef>
            </a:pPr>
            <a:r>
              <a:rPr dirty="0" smtClean="0" sz="1700" spc="0" b="1">
                <a:solidFill>
                  <a:srgbClr val="58B4BA"/>
                </a:solidFill>
                <a:latin typeface="Courier New"/>
                <a:cs typeface="Courier New"/>
              </a:rPr>
              <a:t>r</a:t>
            </a:r>
            <a:r>
              <a:rPr dirty="0" smtClean="0" sz="1700" spc="-4" b="1">
                <a:solidFill>
                  <a:srgbClr val="58B4BA"/>
                </a:solidFill>
                <a:latin typeface="Courier New"/>
                <a:cs typeface="Courier New"/>
              </a:rPr>
              <a:t>0</a:t>
            </a:r>
            <a:r>
              <a:rPr dirty="0" smtClean="0" sz="1700" spc="0" b="1">
                <a:solidFill>
                  <a:srgbClr val="58B4BA"/>
                </a:solidFill>
                <a:latin typeface="Courier New"/>
                <a:cs typeface="Courier New"/>
              </a:rPr>
              <a:t>04</a:t>
            </a:r>
            <a:r>
              <a:rPr dirty="0" smtClean="0" sz="1700" spc="-4" b="1">
                <a:solidFill>
                  <a:srgbClr val="58B4BA"/>
                </a:solidFill>
                <a:latin typeface="Courier New"/>
                <a:cs typeface="Courier New"/>
              </a:rPr>
              <a:t>,</a:t>
            </a:r>
            <a:r>
              <a:rPr dirty="0" smtClean="0" sz="1700" spc="0" b="1">
                <a:solidFill>
                  <a:srgbClr val="58B4BA"/>
                </a:solidFill>
                <a:latin typeface="Courier New"/>
                <a:cs typeface="Courier New"/>
              </a:rPr>
              <a:t>0x</a:t>
            </a:r>
            <a:r>
              <a:rPr dirty="0" smtClean="0" sz="1700" spc="-4" b="1">
                <a:solidFill>
                  <a:srgbClr val="58B4BA"/>
                </a:solidFill>
                <a:latin typeface="Courier New"/>
                <a:cs typeface="Courier New"/>
              </a:rPr>
              <a:t>0</a:t>
            </a:r>
            <a:r>
              <a:rPr dirty="0" smtClean="0" sz="1700" spc="0" b="1">
                <a:solidFill>
                  <a:srgbClr val="58B4BA"/>
                </a:solidFill>
                <a:latin typeface="Courier New"/>
                <a:cs typeface="Courier New"/>
              </a:rPr>
              <a:t>0</a:t>
            </a:r>
            <a:r>
              <a:rPr dirty="0" smtClean="0" sz="1700" spc="4" b="1">
                <a:solidFill>
                  <a:srgbClr val="58B4BA"/>
                </a:solidFill>
                <a:latin typeface="Courier New"/>
                <a:cs typeface="Courier New"/>
              </a:rPr>
              <a:t>1</a:t>
            </a:r>
            <a:r>
              <a:rPr dirty="0" smtClean="0" sz="1700" spc="0" b="1">
                <a:solidFill>
                  <a:srgbClr val="58B4BA"/>
                </a:solidFill>
                <a:latin typeface="Courier New"/>
                <a:cs typeface="Courier New"/>
              </a:rPr>
              <a:t>0</a:t>
            </a:r>
            <a:endParaRPr sz="1700">
              <a:latin typeface="Courier New"/>
              <a:cs typeface="Courier New"/>
            </a:endParaRPr>
          </a:p>
          <a:p>
            <a:pPr marL="15179">
              <a:lnSpc>
                <a:spcPct val="94401"/>
              </a:lnSpc>
              <a:spcBef>
                <a:spcPts val="556"/>
              </a:spcBef>
            </a:pPr>
            <a:r>
              <a:rPr dirty="0" smtClean="0" sz="1700" spc="0" b="1">
                <a:solidFill>
                  <a:srgbClr val="58B4BA"/>
                </a:solidFill>
                <a:latin typeface="Courier New"/>
                <a:cs typeface="Courier New"/>
              </a:rPr>
              <a:t>r</a:t>
            </a:r>
            <a:r>
              <a:rPr dirty="0" smtClean="0" sz="1700" spc="-4" b="1">
                <a:solidFill>
                  <a:srgbClr val="58B4BA"/>
                </a:solidFill>
                <a:latin typeface="Courier New"/>
                <a:cs typeface="Courier New"/>
              </a:rPr>
              <a:t>0</a:t>
            </a:r>
            <a:r>
              <a:rPr dirty="0" smtClean="0" sz="1700" spc="0" b="1">
                <a:solidFill>
                  <a:srgbClr val="58B4BA"/>
                </a:solidFill>
                <a:latin typeface="Courier New"/>
                <a:cs typeface="Courier New"/>
              </a:rPr>
              <a:t>00</a:t>
            </a:r>
            <a:r>
              <a:rPr dirty="0" smtClean="0" sz="1700" spc="-4" b="1">
                <a:solidFill>
                  <a:srgbClr val="58B4BA"/>
                </a:solidFill>
                <a:latin typeface="Courier New"/>
                <a:cs typeface="Courier New"/>
              </a:rPr>
              <a:t>,</a:t>
            </a:r>
            <a:r>
              <a:rPr dirty="0" smtClean="0" sz="1700" spc="0" b="1">
                <a:solidFill>
                  <a:srgbClr val="58B4BA"/>
                </a:solidFill>
                <a:latin typeface="Courier New"/>
                <a:cs typeface="Courier New"/>
              </a:rPr>
              <a:t>DM</a:t>
            </a:r>
            <a:r>
              <a:rPr dirty="0" smtClean="0" sz="1700" spc="-4" b="1">
                <a:solidFill>
                  <a:srgbClr val="58B4BA"/>
                </a:solidFill>
                <a:latin typeface="Courier New"/>
                <a:cs typeface="Courier New"/>
              </a:rPr>
              <a:t>A</a:t>
            </a:r>
            <a:r>
              <a:rPr dirty="0" smtClean="0" sz="1700" spc="0" b="1">
                <a:solidFill>
                  <a:srgbClr val="58B4BA"/>
                </a:solidFill>
                <a:latin typeface="Courier New"/>
                <a:cs typeface="Courier New"/>
              </a:rPr>
              <a:t>_</a:t>
            </a:r>
            <a:r>
              <a:rPr dirty="0" smtClean="0" sz="1700" spc="4" b="1">
                <a:solidFill>
                  <a:srgbClr val="58B4BA"/>
                </a:solidFill>
                <a:latin typeface="Courier New"/>
                <a:cs typeface="Courier New"/>
              </a:rPr>
              <a:t>I</a:t>
            </a:r>
            <a:r>
              <a:rPr dirty="0" smtClean="0" sz="1700" spc="0" b="1">
                <a:solidFill>
                  <a:srgbClr val="58B4BA"/>
                </a:solidFill>
                <a:latin typeface="Courier New"/>
                <a:cs typeface="Courier New"/>
              </a:rPr>
              <a:t>s</a:t>
            </a:r>
            <a:r>
              <a:rPr dirty="0" smtClean="0" sz="1700" spc="4" b="1">
                <a:solidFill>
                  <a:srgbClr val="58B4BA"/>
                </a:solidFill>
                <a:latin typeface="Courier New"/>
                <a:cs typeface="Courier New"/>
              </a:rPr>
              <a:t>A</a:t>
            </a:r>
            <a:r>
              <a:rPr dirty="0" smtClean="0" sz="1700" spc="0" b="1">
                <a:solidFill>
                  <a:srgbClr val="58B4BA"/>
                </a:solidFill>
                <a:latin typeface="Courier New"/>
                <a:cs typeface="Courier New"/>
              </a:rPr>
              <a:t>l</a:t>
            </a:r>
            <a:r>
              <a:rPr dirty="0" smtClean="0" sz="1700" spc="4" b="1">
                <a:solidFill>
                  <a:srgbClr val="58B4BA"/>
                </a:solidFill>
                <a:latin typeface="Courier New"/>
                <a:cs typeface="Courier New"/>
              </a:rPr>
              <a:t>i</a:t>
            </a:r>
            <a:r>
              <a:rPr dirty="0" smtClean="0" sz="1700" spc="0" b="1">
                <a:solidFill>
                  <a:srgbClr val="58B4BA"/>
                </a:solidFill>
                <a:latin typeface="Courier New"/>
                <a:cs typeface="Courier New"/>
              </a:rPr>
              <a:t>gned</a:t>
            </a:r>
            <a:r>
              <a:rPr dirty="0" smtClean="0" sz="1700" spc="9" b="1">
                <a:solidFill>
                  <a:srgbClr val="58B4BA"/>
                </a:solidFill>
                <a:latin typeface="Courier New"/>
                <a:cs typeface="Courier New"/>
              </a:rPr>
              <a:t>(</a:t>
            </a:r>
            <a:r>
              <a:rPr dirty="0" smtClean="0" sz="1700" spc="0" b="1">
                <a:solidFill>
                  <a:srgbClr val="58B4BA"/>
                </a:solidFill>
                <a:latin typeface="Courier New"/>
                <a:cs typeface="Courier New"/>
              </a:rPr>
              <a:t>...)</a:t>
            </a:r>
            <a:endParaRPr sz="17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457200" y="1828798"/>
            <a:ext cx="8229600" cy="4913376"/>
          </a:xfrm>
          <a:custGeom>
            <a:avLst/>
            <a:gdLst/>
            <a:ahLst/>
            <a:cxnLst/>
            <a:rect l="l" t="t" r="r" b="b"/>
            <a:pathLst>
              <a:path w="8229600" h="4913376">
                <a:moveTo>
                  <a:pt x="0" y="4913376"/>
                </a:moveTo>
                <a:lnTo>
                  <a:pt x="8229600" y="4913376"/>
                </a:lnTo>
                <a:lnTo>
                  <a:pt x="8229600" y="0"/>
                </a:lnTo>
                <a:lnTo>
                  <a:pt x="0" y="0"/>
                </a:lnTo>
                <a:lnTo>
                  <a:pt x="0" y="49133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457200" y="4267200"/>
            <a:ext cx="8229600" cy="685800"/>
          </a:xfrm>
          <a:custGeom>
            <a:avLst/>
            <a:gdLst/>
            <a:ahLst/>
            <a:cxnLst/>
            <a:rect l="l" t="t" r="r" b="b"/>
            <a:pathLst>
              <a:path w="8229600" h="685800">
                <a:moveTo>
                  <a:pt x="0" y="685800"/>
                </a:moveTo>
                <a:lnTo>
                  <a:pt x="8229600" y="685800"/>
                </a:lnTo>
                <a:lnTo>
                  <a:pt x="82296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ln w="381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78840" y="589080"/>
            <a:ext cx="3651963" cy="11020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144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job</a:t>
            </a:r>
            <a:r>
              <a:rPr dirty="0" smtClean="0" sz="4400" spc="-4">
                <a:solidFill>
                  <a:srgbClr val="4FFFFF"/>
                </a:solidFill>
                <a:latin typeface="Arial"/>
                <a:cs typeface="Arial"/>
              </a:rPr>
              <a:t>-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manager</a:t>
            </a:r>
            <a:endParaRPr sz="4400">
              <a:latin typeface="Arial"/>
              <a:cs typeface="Arial"/>
            </a:endParaRPr>
          </a:p>
          <a:p>
            <a:pPr marL="12700" marR="83941">
              <a:lnSpc>
                <a:spcPct val="95825"/>
              </a:lnSpc>
              <a:spcBef>
                <a:spcPts val="587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sy</a:t>
            </a:r>
            <a:r>
              <a:rPr dirty="0" smtClean="0" sz="2800" spc="-6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wai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g: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74235" y="589080"/>
            <a:ext cx="3373276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jo</a:t>
            </a:r>
            <a:r>
              <a:rPr dirty="0" smtClean="0" sz="4400" spc="-9">
                <a:solidFill>
                  <a:srgbClr val="4FFFFF"/>
                </a:solidFill>
                <a:latin typeface="Arial"/>
                <a:cs typeface="Arial"/>
              </a:rPr>
              <a:t>b</a:t>
            </a:r>
            <a:r>
              <a:rPr dirty="0" smtClean="0" sz="4400" spc="-4">
                <a:solidFill>
                  <a:srgbClr val="4FFFFF"/>
                </a:solidFill>
                <a:latin typeface="Arial"/>
                <a:cs typeface="Arial"/>
              </a:rPr>
              <a:t>-</a:t>
            </a: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triggering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310685"/>
            <a:ext cx="202946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0" y="1828798"/>
            <a:ext cx="8229600" cy="24384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5366" marR="7258507" algn="ctr">
              <a:lnSpc>
                <a:spcPct val="94401"/>
              </a:lnSpc>
              <a:spcBef>
                <a:spcPts val="434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while(1)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94401"/>
              </a:lnSpc>
              <a:spcBef>
                <a:spcPts val="430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408431">
              <a:lnSpc>
                <a:spcPct val="94401"/>
              </a:lnSpc>
              <a:spcBef>
                <a:spcPts val="430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d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m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in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r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i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g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b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f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f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r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d</a:t>
            </a:r>
            <a:r>
              <a:rPr dirty="0" smtClean="0" sz="1400" spc="-3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f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om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P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P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endParaRPr sz="1400">
              <a:latin typeface="Courier New"/>
              <a:cs typeface="Courier New"/>
            </a:endParaRPr>
          </a:p>
          <a:p>
            <a:pPr marL="408431">
              <a:lnSpc>
                <a:spcPct val="94401"/>
              </a:lnSpc>
              <a:spcBef>
                <a:spcPts val="430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y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nc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d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m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endParaRPr sz="1400">
              <a:latin typeface="Courier New"/>
              <a:cs typeface="Courier New"/>
            </a:endParaRPr>
          </a:p>
          <a:p>
            <a:pPr marL="408431">
              <a:lnSpc>
                <a:spcPct val="94401"/>
              </a:lnSpc>
              <a:spcBef>
                <a:spcPts val="2448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if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(ring_buffer_start</a:t>
            </a:r>
            <a:r>
              <a:rPr dirty="0" smtClean="0" sz="1400" spc="-5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!=</a:t>
            </a:r>
            <a:r>
              <a:rPr dirty="0" smtClean="0" sz="14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ring_buffer_end)</a:t>
            </a:r>
            <a:endParaRPr sz="1400">
              <a:latin typeface="Courier New"/>
              <a:cs typeface="Courier New"/>
            </a:endParaRPr>
          </a:p>
          <a:p>
            <a:pPr marL="408431">
              <a:lnSpc>
                <a:spcPct val="94401"/>
              </a:lnSpc>
              <a:spcBef>
                <a:spcPts val="430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596023" marR="4814617" algn="ctr">
              <a:lnSpc>
                <a:spcPct val="94401"/>
              </a:lnSpc>
              <a:spcBef>
                <a:spcPts val="430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b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k;</a:t>
            </a:r>
            <a:r>
              <a:rPr dirty="0" smtClean="0" sz="1400" spc="80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4FFFFF"/>
                </a:solidFill>
                <a:latin typeface="Courier New"/>
                <a:cs typeface="Courier New"/>
              </a:rPr>
              <a:t>//</a:t>
            </a:r>
            <a:r>
              <a:rPr dirty="0" smtClean="0" sz="1400" spc="0" b="1">
                <a:solidFill>
                  <a:srgbClr val="4F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-4" b="1">
                <a:solidFill>
                  <a:srgbClr val="4FFFFF"/>
                </a:solidFill>
                <a:latin typeface="Courier New"/>
                <a:cs typeface="Courier New"/>
              </a:rPr>
              <a:t>w</a:t>
            </a:r>
            <a:r>
              <a:rPr dirty="0" smtClean="0" sz="1400" spc="0" b="1">
                <a:solidFill>
                  <a:srgbClr val="4FFFFF"/>
                </a:solidFill>
                <a:latin typeface="Courier New"/>
                <a:cs typeface="Courier New"/>
              </a:rPr>
              <a:t>e</a:t>
            </a:r>
            <a:r>
              <a:rPr dirty="0" smtClean="0" sz="1400" spc="-14" b="1">
                <a:solidFill>
                  <a:srgbClr val="4F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4FFFFF"/>
                </a:solidFill>
                <a:latin typeface="Courier New"/>
                <a:cs typeface="Courier New"/>
              </a:rPr>
              <a:t>h</a:t>
            </a:r>
            <a:r>
              <a:rPr dirty="0" smtClean="0" sz="1400" spc="-4" b="1">
                <a:solidFill>
                  <a:srgbClr val="4FFFFF"/>
                </a:solidFill>
                <a:latin typeface="Courier New"/>
                <a:cs typeface="Courier New"/>
              </a:rPr>
              <a:t>a</a:t>
            </a:r>
            <a:r>
              <a:rPr dirty="0" smtClean="0" sz="1400" spc="0" b="1">
                <a:solidFill>
                  <a:srgbClr val="4FFFFF"/>
                </a:solidFill>
                <a:latin typeface="Courier New"/>
                <a:cs typeface="Courier New"/>
              </a:rPr>
              <a:t>ve</a:t>
            </a:r>
            <a:r>
              <a:rPr dirty="0" smtClean="0" sz="1400" spc="-14" b="1">
                <a:solidFill>
                  <a:srgbClr val="4F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4FFFFF"/>
                </a:solidFill>
                <a:latin typeface="Courier New"/>
                <a:cs typeface="Courier New"/>
              </a:rPr>
              <a:t>n</a:t>
            </a:r>
            <a:r>
              <a:rPr dirty="0" smtClean="0" sz="1400" spc="-4" b="1">
                <a:solidFill>
                  <a:srgbClr val="4FFFFF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4FFFFF"/>
                </a:solidFill>
                <a:latin typeface="Courier New"/>
                <a:cs typeface="Courier New"/>
              </a:rPr>
              <a:t>w</a:t>
            </a:r>
            <a:r>
              <a:rPr dirty="0" smtClean="0" sz="1400" spc="-14" b="1">
                <a:solidFill>
                  <a:srgbClr val="4F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4FFFFF"/>
                </a:solidFill>
                <a:latin typeface="Courier New"/>
                <a:cs typeface="Courier New"/>
              </a:rPr>
              <a:t>j</a:t>
            </a:r>
            <a:r>
              <a:rPr dirty="0" smtClean="0" sz="1400" spc="-4" b="1">
                <a:solidFill>
                  <a:srgbClr val="4FFFFF"/>
                </a:solidFill>
                <a:latin typeface="Courier New"/>
                <a:cs typeface="Courier New"/>
              </a:rPr>
              <a:t>o</a:t>
            </a:r>
            <a:r>
              <a:rPr dirty="0" smtClean="0" sz="1400" spc="0" b="1">
                <a:solidFill>
                  <a:srgbClr val="4FFFFF"/>
                </a:solidFill>
                <a:latin typeface="Courier New"/>
                <a:cs typeface="Courier New"/>
              </a:rPr>
              <a:t>b</a:t>
            </a:r>
            <a:endParaRPr sz="1400">
              <a:latin typeface="Courier New"/>
              <a:cs typeface="Courier New"/>
            </a:endParaRPr>
          </a:p>
          <a:p>
            <a:pPr marL="408431">
              <a:lnSpc>
                <a:spcPct val="94401"/>
              </a:lnSpc>
              <a:spcBef>
                <a:spcPts val="430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4267200"/>
            <a:ext cx="8229600" cy="6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200"/>
              </a:lnSpc>
              <a:spcBef>
                <a:spcPts val="88"/>
              </a:spcBef>
            </a:pPr>
            <a:endParaRPr sz="1200"/>
          </a:p>
          <a:p>
            <a:pPr marL="408431">
              <a:lnSpc>
                <a:spcPct val="95825"/>
              </a:lnSpc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delay();</a:t>
            </a:r>
            <a:r>
              <a:rPr dirty="0" smtClean="0" sz="1400" spc="8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←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400" spc="-4" b="1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mtClean="0" sz="1400" spc="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400" spc="0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  <a:p>
            <a:pPr marL="91440">
              <a:lnSpc>
                <a:spcPct val="94401"/>
              </a:lnSpc>
              <a:spcBef>
                <a:spcPts val="395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7200" y="4953000"/>
            <a:ext cx="8229600" cy="17891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91440">
              <a:lnSpc>
                <a:spcPct val="94401"/>
              </a:lnSpc>
              <a:spcBef>
                <a:spcPts val="1048"/>
              </a:spcBef>
            </a:pP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//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g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ab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j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o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b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at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i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n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g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_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b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u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f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f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_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s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t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a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rt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94401"/>
              </a:lnSpc>
              <a:spcBef>
                <a:spcPts val="2448"/>
              </a:spcBef>
            </a:pP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ring_buffer_start</a:t>
            </a:r>
            <a:r>
              <a:rPr dirty="0" smtClean="0" sz="1400" spc="-6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=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((ring_buffer_start</a:t>
            </a:r>
            <a:r>
              <a:rPr dirty="0" smtClean="0" sz="1400" spc="-5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+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1)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&amp;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ring_buffer_size_mask);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94401"/>
              </a:lnSpc>
              <a:spcBef>
                <a:spcPts val="430"/>
              </a:spcBef>
            </a:pP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d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m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a</a:t>
            </a:r>
            <a:r>
              <a:rPr dirty="0" smtClean="0" sz="1400" spc="-25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o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u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t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i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n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g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_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b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u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f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f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_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s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t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a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t</a:t>
            </a:r>
            <a:r>
              <a:rPr dirty="0" smtClean="0" sz="1400" spc="-3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to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P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P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U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94401"/>
              </a:lnSpc>
              <a:spcBef>
                <a:spcPts val="2446"/>
              </a:spcBef>
            </a:pP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//</a:t>
            </a:r>
            <a:r>
              <a:rPr dirty="0" smtClean="0" sz="1400" spc="-29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p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r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o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c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e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s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s</a:t>
            </a:r>
            <a:r>
              <a:rPr dirty="0" smtClean="0" sz="1400" spc="-14" b="1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j</a:t>
            </a:r>
            <a:r>
              <a:rPr dirty="0" smtClean="0" sz="1400" spc="-4" b="1">
                <a:solidFill>
                  <a:srgbClr val="808080"/>
                </a:solidFill>
                <a:latin typeface="Courier New"/>
                <a:cs typeface="Courier New"/>
              </a:rPr>
              <a:t>o</a:t>
            </a:r>
            <a:r>
              <a:rPr dirty="0" smtClean="0" sz="1400" spc="0" b="1">
                <a:solidFill>
                  <a:srgbClr val="808080"/>
                </a:solidFill>
                <a:latin typeface="Courier New"/>
                <a:cs typeface="Courier New"/>
              </a:rPr>
              <a:t>b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559433" y="589080"/>
            <a:ext cx="1291244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case</a:t>
            </a:r>
            <a:endParaRPr sz="4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94669" y="589080"/>
            <a:ext cx="1446816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study</a:t>
            </a:r>
            <a:endParaRPr sz="4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86834" y="589080"/>
            <a:ext cx="420486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–</a:t>
            </a:r>
            <a:endParaRPr sz="4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54956" y="589080"/>
            <a:ext cx="824527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R2</a:t>
            </a:r>
            <a:endParaRPr sz="4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23475" y="589080"/>
            <a:ext cx="1944312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timeout</a:t>
            </a:r>
            <a:endParaRPr sz="4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1676136"/>
            <a:ext cx="254152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840" y="1676136"/>
            <a:ext cx="7174921" cy="2343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5638">
              <a:lnSpc>
                <a:spcPts val="4100"/>
              </a:lnSpc>
              <a:spcBef>
                <a:spcPts val="205"/>
              </a:spcBef>
            </a:pPr>
            <a:r>
              <a:rPr dirty="0" smtClean="0" baseline="4026" sz="5400" spc="0">
                <a:solidFill>
                  <a:srgbClr val="E9FFFF"/>
                </a:solidFill>
                <a:latin typeface="Arial"/>
                <a:cs typeface="Arial"/>
              </a:rPr>
              <a:t>load</a:t>
            </a:r>
            <a:r>
              <a:rPr dirty="0" smtClean="0" baseline="4026" sz="54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4086" sz="5400" spc="0" b="1">
                <a:solidFill>
                  <a:srgbClr val="99CC00"/>
                </a:solidFill>
                <a:latin typeface="Courier New"/>
                <a:cs typeface="Courier New"/>
              </a:rPr>
              <a:t>igFXVisSpu.elf_dis.s</a:t>
            </a:r>
            <a:endParaRPr sz="3600">
              <a:latin typeface="Courier New"/>
              <a:cs typeface="Courier New"/>
            </a:endParaRPr>
          </a:p>
          <a:p>
            <a:pPr marL="127304">
              <a:lnSpc>
                <a:spcPct val="95825"/>
              </a:lnSpc>
              <a:spcBef>
                <a:spcPts val="440"/>
              </a:spcBef>
            </a:pPr>
            <a:r>
              <a:rPr dirty="0" smtClean="0" sz="320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r>
              <a:rPr dirty="0" smtClean="0" sz="3200" spc="-40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search</a:t>
            </a:r>
            <a:r>
              <a:rPr dirty="0" smtClean="0" sz="3200" spc="-3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up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fr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the</a:t>
            </a:r>
            <a:r>
              <a:rPr dirty="0" smtClean="0" sz="3200" spc="-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 b="1">
                <a:solidFill>
                  <a:srgbClr val="99CC00"/>
                </a:solidFill>
                <a:latin typeface="Courier New"/>
                <a:cs typeface="Courier New"/>
              </a:rPr>
              <a:t>0x0001E454</a:t>
            </a:r>
            <a:r>
              <a:rPr dirty="0" smtClean="0" sz="3200" spc="-98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li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endParaRPr sz="3200">
              <a:latin typeface="Arial"/>
              <a:cs typeface="Arial"/>
            </a:endParaRPr>
          </a:p>
          <a:p>
            <a:pPr marL="127304" marR="65638">
              <a:lnSpc>
                <a:spcPct val="95825"/>
              </a:lnSpc>
              <a:spcBef>
                <a:spcPts val="647"/>
              </a:spcBef>
            </a:pPr>
            <a:r>
              <a:rPr dirty="0" smtClean="0" sz="320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r>
              <a:rPr dirty="0" smtClean="0" sz="3200" spc="-4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fi</a:t>
            </a:r>
            <a:r>
              <a:rPr dirty="0" smtClean="0" sz="3200" spc="-1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3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32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200" spc="-4" b="1">
                <a:solidFill>
                  <a:srgbClr val="99CC00"/>
                </a:solidFill>
                <a:latin typeface="Courier New"/>
                <a:cs typeface="Courier New"/>
              </a:rPr>
              <a:t>DmaLargeG</a:t>
            </a:r>
            <a:r>
              <a:rPr dirty="0" smtClean="0" sz="3200" spc="4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3200" spc="0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endParaRPr sz="3200">
              <a:latin typeface="Courier New"/>
              <a:cs typeface="Courier New"/>
            </a:endParaRPr>
          </a:p>
          <a:p>
            <a:pPr marL="12700" marR="65638">
              <a:lnSpc>
                <a:spcPct val="95825"/>
              </a:lnSpc>
              <a:spcBef>
                <a:spcPts val="978"/>
              </a:spcBef>
            </a:pPr>
            <a:r>
              <a:rPr dirty="0" smtClean="0" sz="3600" spc="0">
                <a:solidFill>
                  <a:srgbClr val="E9FFFF"/>
                </a:solidFill>
                <a:latin typeface="Arial"/>
                <a:cs typeface="Arial"/>
              </a:rPr>
              <a:t>assert</a:t>
            </a:r>
            <a:r>
              <a:rPr dirty="0" smtClean="0" sz="3600" spc="-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"/>
                <a:cs typeface="Arial"/>
              </a:rPr>
              <a:t>in</a:t>
            </a:r>
            <a:r>
              <a:rPr dirty="0" smtClean="0" sz="36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"/>
                <a:cs typeface="Arial"/>
              </a:rPr>
              <a:t>dma</a:t>
            </a:r>
            <a:r>
              <a:rPr dirty="0" smtClean="0" sz="36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"/>
                <a:cs typeface="Arial"/>
              </a:rPr>
              <a:t>wra</a:t>
            </a:r>
            <a:r>
              <a:rPr dirty="0" smtClean="0" sz="3600" spc="4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3600" spc="0">
                <a:solidFill>
                  <a:srgbClr val="E9FFFF"/>
                </a:solidFill>
                <a:latin typeface="Arial"/>
                <a:cs typeface="Arial"/>
              </a:rPr>
              <a:t>per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3537441"/>
            <a:ext cx="254152" cy="11414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2">
              <a:lnSpc>
                <a:spcPts val="3779"/>
              </a:lnSpc>
              <a:spcBef>
                <a:spcPts val="189"/>
              </a:spcBef>
            </a:pPr>
            <a:r>
              <a:rPr dirty="0" smtClean="0" sz="36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858"/>
              </a:spcBef>
            </a:pPr>
            <a:r>
              <a:rPr dirty="0" smtClean="0" sz="36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40" y="4195943"/>
            <a:ext cx="5784470" cy="16901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0">
                <a:solidFill>
                  <a:srgbClr val="E9FFFF"/>
                </a:solidFill>
                <a:latin typeface="Arial"/>
                <a:cs typeface="Arial"/>
              </a:rPr>
              <a:t>misal</a:t>
            </a:r>
            <a:r>
              <a:rPr dirty="0" smtClean="0" sz="3600" spc="9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3600" spc="0">
                <a:solidFill>
                  <a:srgbClr val="E9FFFF"/>
                </a:solidFill>
                <a:latin typeface="Arial"/>
                <a:cs typeface="Arial"/>
              </a:rPr>
              <a:t>gned</a:t>
            </a:r>
            <a:r>
              <a:rPr dirty="0" smtClean="0" sz="36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"/>
                <a:cs typeface="Arial"/>
              </a:rPr>
              <a:t>ptr</a:t>
            </a:r>
            <a:r>
              <a:rPr dirty="0" smtClean="0" sz="36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"/>
                <a:cs typeface="Arial"/>
              </a:rPr>
              <a:t>being</a:t>
            </a:r>
            <a:r>
              <a:rPr dirty="0" smtClean="0" sz="36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"/>
                <a:cs typeface="Arial"/>
              </a:rPr>
              <a:t>passed</a:t>
            </a:r>
            <a:endParaRPr sz="3600">
              <a:latin typeface="Arial"/>
              <a:cs typeface="Arial"/>
            </a:endParaRPr>
          </a:p>
          <a:p>
            <a:pPr marL="12700" marR="68625">
              <a:lnSpc>
                <a:spcPct val="95825"/>
              </a:lnSpc>
            </a:pPr>
            <a:r>
              <a:rPr dirty="0" smtClean="0" sz="3600" spc="0">
                <a:solidFill>
                  <a:srgbClr val="E9FFFF"/>
                </a:solidFill>
                <a:latin typeface="Arial"/>
                <a:cs typeface="Arial"/>
              </a:rPr>
              <a:t>dma</a:t>
            </a:r>
            <a:r>
              <a:rPr dirty="0" smtClean="0" sz="36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"/>
                <a:cs typeface="Arial"/>
              </a:rPr>
              <a:t>get</a:t>
            </a:r>
            <a:r>
              <a:rPr dirty="0" smtClean="0" sz="3600" spc="-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"/>
                <a:cs typeface="Arial"/>
              </a:rPr>
              <a:t>/</a:t>
            </a:r>
            <a:r>
              <a:rPr dirty="0" smtClean="0" sz="36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"/>
                <a:cs typeface="Arial"/>
              </a:rPr>
              <a:t>put</a:t>
            </a:r>
            <a:endParaRPr sz="3600">
              <a:latin typeface="Arial"/>
              <a:cs typeface="Arial"/>
            </a:endParaRPr>
          </a:p>
          <a:p>
            <a:pPr marL="12700" marR="68625">
              <a:lnSpc>
                <a:spcPct val="95825"/>
              </a:lnSpc>
              <a:spcBef>
                <a:spcPts val="1046"/>
              </a:spcBef>
            </a:pPr>
            <a:r>
              <a:rPr dirty="0" smtClean="0" sz="3600" spc="0">
                <a:solidFill>
                  <a:srgbClr val="E9FFFF"/>
                </a:solidFill>
                <a:latin typeface="Arial"/>
                <a:cs typeface="Arial"/>
              </a:rPr>
              <a:t>easy</a:t>
            </a:r>
            <a:r>
              <a:rPr dirty="0" smtClean="0" sz="36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"/>
                <a:cs typeface="Arial"/>
              </a:rPr>
              <a:t>fix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94641" y="4195943"/>
            <a:ext cx="2153951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0">
                <a:solidFill>
                  <a:srgbClr val="E9FFFF"/>
                </a:solidFill>
                <a:latin typeface="Arial"/>
                <a:cs typeface="Arial"/>
              </a:rPr>
              <a:t>to</a:t>
            </a:r>
            <a:r>
              <a:rPr dirty="0" smtClean="0" sz="36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3600" spc="-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3600" spc="0">
                <a:solidFill>
                  <a:srgbClr val="E9FFFF"/>
                </a:solidFill>
                <a:latin typeface="Arial"/>
                <a:cs typeface="Arial"/>
              </a:rPr>
              <a:t>larg</a:t>
            </a:r>
            <a:r>
              <a:rPr dirty="0" smtClean="0" sz="3600" spc="1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3600" spc="0">
                <a:solidFill>
                  <a:srgbClr val="E9FFFF"/>
                </a:solidFill>
                <a:latin typeface="Arial"/>
                <a:cs typeface="Arial"/>
              </a:rPr>
              <a:t>-</a:t>
            </a:r>
            <a:endParaRPr sz="3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5403205"/>
            <a:ext cx="254152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559433" y="589080"/>
            <a:ext cx="1291244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case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94669" y="589080"/>
            <a:ext cx="1446816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study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86834" y="589080"/>
            <a:ext cx="420486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–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54956" y="589080"/>
            <a:ext cx="824527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R2</a:t>
            </a:r>
            <a:endParaRPr sz="4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723475" y="589080"/>
            <a:ext cx="1944312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timeout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457200" y="3013075"/>
            <a:ext cx="838200" cy="2097024"/>
          </a:xfrm>
          <a:custGeom>
            <a:avLst/>
            <a:gdLst/>
            <a:ahLst/>
            <a:cxnLst/>
            <a:rect l="l" t="t" r="r" b="b"/>
            <a:pathLst>
              <a:path w="838200" h="2097024">
                <a:moveTo>
                  <a:pt x="0" y="2097024"/>
                </a:moveTo>
                <a:lnTo>
                  <a:pt x="838200" y="2097024"/>
                </a:lnTo>
                <a:lnTo>
                  <a:pt x="838200" y="0"/>
                </a:lnTo>
                <a:lnTo>
                  <a:pt x="0" y="0"/>
                </a:lnTo>
                <a:lnTo>
                  <a:pt x="0" y="20970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1295400" y="3013075"/>
            <a:ext cx="7467600" cy="2097024"/>
          </a:xfrm>
          <a:custGeom>
            <a:avLst/>
            <a:gdLst/>
            <a:ahLst/>
            <a:cxnLst/>
            <a:rect l="l" t="t" r="r" b="b"/>
            <a:pathLst>
              <a:path w="7467600" h="2097024">
                <a:moveTo>
                  <a:pt x="0" y="2097024"/>
                </a:moveTo>
                <a:lnTo>
                  <a:pt x="7467600" y="2097024"/>
                </a:lnTo>
                <a:lnTo>
                  <a:pt x="7467600" y="0"/>
                </a:lnTo>
                <a:lnTo>
                  <a:pt x="0" y="0"/>
                </a:lnTo>
                <a:lnTo>
                  <a:pt x="0" y="20970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1295400" y="3013075"/>
            <a:ext cx="0" cy="2097024"/>
          </a:xfrm>
          <a:custGeom>
            <a:avLst/>
            <a:gdLst/>
            <a:ahLst/>
            <a:cxnLst/>
            <a:rect l="l" t="t" r="r" b="b"/>
            <a:pathLst>
              <a:path w="0" h="2097024">
                <a:moveTo>
                  <a:pt x="0" y="0"/>
                </a:moveTo>
                <a:lnTo>
                  <a:pt x="0" y="2097024"/>
                </a:lnTo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559433" y="589080"/>
            <a:ext cx="1291244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case</a:t>
            </a:r>
            <a:endParaRPr sz="4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894669" y="589080"/>
            <a:ext cx="1446816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study</a:t>
            </a:r>
            <a:endParaRPr sz="4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386834" y="589080"/>
            <a:ext cx="420486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–</a:t>
            </a:r>
            <a:endParaRPr sz="4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854956" y="589080"/>
            <a:ext cx="824527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R2</a:t>
            </a:r>
            <a:endParaRPr sz="4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723475" y="589080"/>
            <a:ext cx="1944312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timeout</a:t>
            </a:r>
            <a:endParaRPr sz="4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35940" y="1691819"/>
            <a:ext cx="203098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78840" y="1691819"/>
            <a:ext cx="3735031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800" spc="-14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-2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timeo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-83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ode</a:t>
            </a:r>
            <a:r>
              <a:rPr dirty="0" smtClean="0" sz="2800" spc="-5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fi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ed</a:t>
            </a:r>
            <a:endParaRPr sz="2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93444" y="2183923"/>
            <a:ext cx="2405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79906" y="2183923"/>
            <a:ext cx="359712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no</a:t>
            </a:r>
            <a:r>
              <a:rPr dirty="0" smtClean="0" sz="2400" spc="-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assert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r>
              <a:rPr dirty="0" smtClean="0" sz="2400" spc="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400" spc="-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unc</a:t>
            </a:r>
            <a:r>
              <a:rPr dirty="0" smtClean="0" sz="2400" spc="-4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ed</a:t>
            </a:r>
            <a:r>
              <a:rPr dirty="0" smtClean="0" sz="2400" spc="3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sz="2400" spc="4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om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88509" y="2183923"/>
            <a:ext cx="135707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de</a:t>
            </a:r>
            <a:r>
              <a:rPr dirty="0" smtClean="0" sz="2400" spc="-4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ug</a:t>
            </a:r>
            <a:r>
              <a:rPr dirty="0" smtClean="0" sz="2400" spc="-4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64021" y="2183923"/>
            <a:ext cx="2405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18529" y="2183923"/>
            <a:ext cx="41005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no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42201" y="2183923"/>
            <a:ext cx="13729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400" spc="-14">
                <a:solidFill>
                  <a:srgbClr val="E9FFFF"/>
                </a:solidFill>
                <a:latin typeface="Arial"/>
                <a:cs typeface="Arial"/>
              </a:rPr>
              <a:t>x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cepti</a:t>
            </a:r>
            <a:r>
              <a:rPr dirty="0" smtClean="0" sz="2400" spc="-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79906" y="2549683"/>
            <a:ext cx="83342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dump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25726" y="2549683"/>
            <a:ext cx="17261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-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11654" y="2549683"/>
            <a:ext cx="122113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400" spc="-14">
                <a:solidFill>
                  <a:srgbClr val="E9FFFF"/>
                </a:solidFill>
                <a:latin typeface="Arial"/>
                <a:cs typeface="Arial"/>
              </a:rPr>
              <a:t>x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amine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50361" y="2549683"/>
            <a:ext cx="84896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400" spc="-9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Us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5189886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8840" y="5189886"/>
            <a:ext cx="132354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ca</a:t>
            </a:r>
            <a:r>
              <a:rPr dirty="0" smtClean="0" sz="2400" spc="-4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lstack: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3444" y="5585118"/>
            <a:ext cx="543608" cy="228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dirty="0" smtClean="0" baseline="5517" sz="2400" spc="0" b="1">
                <a:solidFill>
                  <a:srgbClr val="99CC00"/>
                </a:solidFill>
                <a:latin typeface="Courier New"/>
                <a:cs typeface="Courier New"/>
              </a:rPr>
              <a:t>Type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46884" y="5585118"/>
            <a:ext cx="1031368" cy="5254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dirty="0" smtClean="0" baseline="5517" sz="2400" spc="0" b="1">
                <a:solidFill>
                  <a:srgbClr val="99CC00"/>
                </a:solidFill>
                <a:latin typeface="Courier New"/>
                <a:cs typeface="Courier New"/>
              </a:rPr>
              <a:t>Function</a:t>
            </a:r>
            <a:endParaRPr sz="1600">
              <a:latin typeface="Courier New"/>
              <a:cs typeface="Courier New"/>
            </a:endParaRPr>
          </a:p>
          <a:p>
            <a:pPr marL="501853" marR="30449">
              <a:lnSpc>
                <a:spcPct val="94401"/>
              </a:lnSpc>
              <a:spcBef>
                <a:spcPts val="439"/>
              </a:spcBef>
            </a:pP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?</a:t>
            </a:r>
            <a:r>
              <a:rPr dirty="0" smtClean="0" sz="1600" spc="4" b="1">
                <a:solidFill>
                  <a:srgbClr val="99CC00"/>
                </a:solidFill>
                <a:latin typeface="Courier New"/>
                <a:cs typeface="Courier New"/>
              </a:rPr>
              <a:t>?</a:t>
            </a: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?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46546" y="5882522"/>
            <a:ext cx="1274002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dirty="0" smtClean="0" baseline="5517" sz="2400" spc="4" b="1">
                <a:solidFill>
                  <a:srgbClr val="99CC00"/>
                </a:solidFill>
                <a:latin typeface="Courier New"/>
                <a:cs typeface="Courier New"/>
              </a:rPr>
              <a:t>0</a:t>
            </a:r>
            <a:r>
              <a:rPr dirty="0" smtClean="0" baseline="5517" sz="2400" spc="0" b="1">
                <a:solidFill>
                  <a:srgbClr val="99CC00"/>
                </a:solidFill>
                <a:latin typeface="Courier New"/>
                <a:cs typeface="Courier New"/>
              </a:rPr>
              <a:t>x</a:t>
            </a:r>
            <a:r>
              <a:rPr dirty="0" smtClean="0" baseline="5517" sz="2400" spc="4" b="1">
                <a:solidFill>
                  <a:srgbClr val="99CC00"/>
                </a:solidFill>
                <a:latin typeface="Courier New"/>
                <a:cs typeface="Courier New"/>
              </a:rPr>
              <a:t>0</a:t>
            </a:r>
            <a:r>
              <a:rPr dirty="0" smtClean="0" baseline="5517" sz="2400" spc="0" b="1">
                <a:solidFill>
                  <a:srgbClr val="99CC00"/>
                </a:solidFill>
                <a:latin typeface="Courier New"/>
                <a:cs typeface="Courier New"/>
              </a:rPr>
              <a:t>0</a:t>
            </a:r>
            <a:r>
              <a:rPr dirty="0" smtClean="0" baseline="5517" sz="2400" spc="4" b="1">
                <a:solidFill>
                  <a:srgbClr val="99CC00"/>
                </a:solidFill>
                <a:latin typeface="Courier New"/>
                <a:cs typeface="Courier New"/>
              </a:rPr>
              <a:t>0</a:t>
            </a:r>
            <a:r>
              <a:rPr dirty="0" smtClean="0" baseline="5517" sz="2400" spc="0" b="1">
                <a:solidFill>
                  <a:srgbClr val="99CC00"/>
                </a:solidFill>
                <a:latin typeface="Courier New"/>
                <a:cs typeface="Courier New"/>
              </a:rPr>
              <a:t>0</a:t>
            </a:r>
            <a:r>
              <a:rPr dirty="0" smtClean="0" baseline="5517" sz="2400" spc="4" b="1">
                <a:solidFill>
                  <a:srgbClr val="99CC00"/>
                </a:solidFill>
                <a:latin typeface="Courier New"/>
                <a:cs typeface="Courier New"/>
              </a:rPr>
              <a:t>0</a:t>
            </a:r>
            <a:r>
              <a:rPr dirty="0" smtClean="0" baseline="5517" sz="2400" spc="0" b="1">
                <a:solidFill>
                  <a:srgbClr val="99CC00"/>
                </a:solidFill>
                <a:latin typeface="Courier New"/>
                <a:cs typeface="Courier New"/>
              </a:rPr>
              <a:t>0</a:t>
            </a:r>
            <a:r>
              <a:rPr dirty="0" smtClean="0" baseline="5517" sz="2400" spc="4" b="1">
                <a:solidFill>
                  <a:srgbClr val="99CC00"/>
                </a:solidFill>
                <a:latin typeface="Courier New"/>
                <a:cs typeface="Courier New"/>
              </a:rPr>
              <a:t>0</a:t>
            </a:r>
            <a:r>
              <a:rPr dirty="0" smtClean="0" baseline="5517" sz="2400" spc="0" b="1">
                <a:solidFill>
                  <a:srgbClr val="99CC00"/>
                </a:solidFill>
                <a:latin typeface="Courier New"/>
                <a:cs typeface="Courier New"/>
              </a:rPr>
              <a:t>8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444" y="6192536"/>
            <a:ext cx="1705037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3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how</a:t>
            </a:r>
            <a:r>
              <a:rPr dirty="0" smtClean="0" sz="20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helpful!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3013075"/>
            <a:ext cx="838200" cy="20970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 marR="76363">
              <a:lnSpc>
                <a:spcPts val="1585"/>
              </a:lnSpc>
              <a:spcBef>
                <a:spcPts val="434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...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endParaRPr sz="1400">
              <a:latin typeface="Courier New"/>
              <a:cs typeface="Courier New"/>
            </a:endParaRPr>
          </a:p>
          <a:p>
            <a:pPr marL="91440" marR="76363">
              <a:lnSpc>
                <a:spcPts val="1585"/>
              </a:lnSpc>
              <a:spcBef>
                <a:spcPts val="429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FFFFFC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94401"/>
              </a:lnSpc>
              <a:spcBef>
                <a:spcPts val="429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000000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94401"/>
              </a:lnSpc>
              <a:spcBef>
                <a:spcPts val="430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000004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94401"/>
              </a:lnSpc>
              <a:spcBef>
                <a:spcPts val="430"/>
              </a:spcBef>
            </a:pPr>
            <a:r>
              <a:rPr dirty="0" smtClean="0" sz="1400" spc="0" b="1">
                <a:solidFill>
                  <a:srgbClr val="FF0000"/>
                </a:solidFill>
                <a:latin typeface="Courier New"/>
                <a:cs typeface="Courier New"/>
              </a:rPr>
              <a:t>000008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94401"/>
              </a:lnSpc>
              <a:spcBef>
                <a:spcPts val="430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00000C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94401"/>
              </a:lnSpc>
              <a:spcBef>
                <a:spcPts val="430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000010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94401"/>
              </a:lnSpc>
              <a:spcBef>
                <a:spcPts val="430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...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95400" y="3013075"/>
            <a:ext cx="7467600" cy="20970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91693">
              <a:lnSpc>
                <a:spcPct val="94401"/>
              </a:lnSpc>
              <a:spcBef>
                <a:spcPts val="1452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00000000</a:t>
            </a:r>
            <a:r>
              <a:rPr dirty="0" smtClean="0" sz="1400" spc="-3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stop</a:t>
            </a:r>
            <a:r>
              <a:rPr dirty="0" smtClean="0" sz="1400" spc="825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0x0000</a:t>
            </a:r>
            <a:endParaRPr sz="1400">
              <a:latin typeface="Courier New"/>
              <a:cs typeface="Courier New"/>
            </a:endParaRPr>
          </a:p>
          <a:p>
            <a:pPr marL="91693">
              <a:lnSpc>
                <a:spcPct val="94401"/>
              </a:lnSpc>
              <a:spcBef>
                <a:spcPts val="430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0000DEAD</a:t>
            </a:r>
            <a:r>
              <a:rPr dirty="0" smtClean="0" sz="1400" spc="-3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stop</a:t>
            </a:r>
            <a:r>
              <a:rPr dirty="0" smtClean="0" sz="1400" spc="825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0x1EAD</a:t>
            </a:r>
            <a:endParaRPr sz="1400">
              <a:latin typeface="Courier New"/>
              <a:cs typeface="Courier New"/>
            </a:endParaRPr>
          </a:p>
          <a:p>
            <a:pPr marL="91693">
              <a:lnSpc>
                <a:spcPct val="94401"/>
              </a:lnSpc>
              <a:spcBef>
                <a:spcPts val="430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0000DEAD</a:t>
            </a:r>
            <a:r>
              <a:rPr dirty="0" smtClean="0" sz="1400" spc="-3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stop</a:t>
            </a:r>
            <a:r>
              <a:rPr dirty="0" smtClean="0" sz="1400" spc="825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0x1EAD</a:t>
            </a:r>
            <a:endParaRPr sz="1400">
              <a:latin typeface="Courier New"/>
              <a:cs typeface="Courier New"/>
            </a:endParaRPr>
          </a:p>
          <a:p>
            <a:pPr marL="91693">
              <a:lnSpc>
                <a:spcPct val="94401"/>
              </a:lnSpc>
              <a:spcBef>
                <a:spcPts val="430"/>
              </a:spcBef>
            </a:pPr>
            <a:r>
              <a:rPr dirty="0" smtClean="0" sz="1400" spc="0" b="1">
                <a:solidFill>
                  <a:srgbClr val="FF0000"/>
                </a:solidFill>
                <a:latin typeface="Courier New"/>
                <a:cs typeface="Courier New"/>
              </a:rPr>
              <a:t>0000DEAD</a:t>
            </a:r>
            <a:r>
              <a:rPr dirty="0" smtClean="0" sz="1400" spc="-39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FF0000"/>
                </a:solidFill>
                <a:latin typeface="Courier New"/>
                <a:cs typeface="Courier New"/>
              </a:rPr>
              <a:t>stop</a:t>
            </a:r>
            <a:r>
              <a:rPr dirty="0" smtClean="0" sz="1400" spc="825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FF0000"/>
                </a:solidFill>
                <a:latin typeface="Courier New"/>
                <a:cs typeface="Courier New"/>
              </a:rPr>
              <a:t>0x1EAD</a:t>
            </a:r>
            <a:r>
              <a:rPr dirty="0" smtClean="0" sz="1400" spc="0" b="1">
                <a:solidFill>
                  <a:srgbClr val="FF0000"/>
                </a:solidFill>
                <a:latin typeface="Courier New"/>
                <a:cs typeface="Courier New"/>
              </a:rPr>
              <a:t>          </a:t>
            </a:r>
            <a:r>
              <a:rPr dirty="0" smtClean="0" sz="1400" spc="795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4FFFFF"/>
                </a:solidFill>
                <a:latin typeface="Courier New"/>
                <a:cs typeface="Courier New"/>
              </a:rPr>
              <a:t>←</a:t>
            </a:r>
            <a:r>
              <a:rPr dirty="0" smtClean="0" sz="1400" spc="0" b="1">
                <a:solidFill>
                  <a:srgbClr val="4FFFFF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4FFFFF"/>
                </a:solidFill>
                <a:latin typeface="Courier New"/>
                <a:cs typeface="Courier New"/>
              </a:rPr>
              <a:t>pc</a:t>
            </a:r>
            <a:endParaRPr sz="1400">
              <a:latin typeface="Courier New"/>
              <a:cs typeface="Courier New"/>
            </a:endParaRPr>
          </a:p>
          <a:p>
            <a:pPr marL="91693">
              <a:lnSpc>
                <a:spcPct val="94401"/>
              </a:lnSpc>
              <a:spcBef>
                <a:spcPts val="430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0000DEAD</a:t>
            </a:r>
            <a:r>
              <a:rPr dirty="0" smtClean="0" sz="1400" spc="-3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stop</a:t>
            </a:r>
            <a:r>
              <a:rPr dirty="0" smtClean="0" sz="1400" spc="825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0x1EAD</a:t>
            </a:r>
            <a:endParaRPr sz="1400">
              <a:latin typeface="Courier New"/>
              <a:cs typeface="Courier New"/>
            </a:endParaRPr>
          </a:p>
          <a:p>
            <a:pPr marL="91693">
              <a:lnSpc>
                <a:spcPct val="94401"/>
              </a:lnSpc>
              <a:spcBef>
                <a:spcPts val="430"/>
              </a:spcBef>
            </a:pP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42002800</a:t>
            </a:r>
            <a:r>
              <a:rPr dirty="0" smtClean="0" sz="1400" spc="-3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ila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825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400" spc="0" b="1">
                <a:solidFill>
                  <a:srgbClr val="99CC00"/>
                </a:solidFill>
                <a:latin typeface="Courier New"/>
                <a:cs typeface="Courier New"/>
              </a:rPr>
              <a:t>r000,0x000050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878840" y="589080"/>
            <a:ext cx="1971837" cy="14835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93293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case</a:t>
            </a:r>
            <a:endParaRPr sz="4400">
              <a:latin typeface="Arial"/>
              <a:cs typeface="Arial"/>
            </a:endParaRPr>
          </a:p>
          <a:p>
            <a:pPr marL="12700" marR="83941">
              <a:lnSpc>
                <a:spcPct val="95825"/>
              </a:lnSpc>
              <a:spcBef>
                <a:spcPts val="3590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re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g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is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er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94669" y="589080"/>
            <a:ext cx="1446816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study</a:t>
            </a:r>
            <a:endParaRPr sz="4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86834" y="589080"/>
            <a:ext cx="420486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–</a:t>
            </a:r>
            <a:endParaRPr sz="4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54956" y="589080"/>
            <a:ext cx="824527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R2</a:t>
            </a:r>
            <a:endParaRPr sz="4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23475" y="589080"/>
            <a:ext cx="1944312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timeout</a:t>
            </a:r>
            <a:endParaRPr sz="4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5940" y="1691819"/>
            <a:ext cx="203098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59077" y="2129502"/>
            <a:ext cx="1724015" cy="243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75"/>
              </a:lnSpc>
              <a:spcBef>
                <a:spcPts val="93"/>
              </a:spcBef>
            </a:pPr>
            <a:r>
              <a:rPr dirty="0" smtClean="0" baseline="3678" sz="2400" spc="0" b="1">
                <a:solidFill>
                  <a:srgbClr val="E9FFFF"/>
                </a:solidFill>
                <a:latin typeface="Courier New"/>
                <a:cs typeface="Courier New"/>
              </a:rPr>
              <a:t>=</a:t>
            </a:r>
            <a:r>
              <a:rPr dirty="0" smtClean="0" baseline="3678" sz="2400" spc="0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baseline="3623" sz="2400" spc="0" b="1">
                <a:solidFill>
                  <a:srgbClr val="E9FFFF"/>
                </a:solidFill>
                <a:latin typeface="Arial"/>
                <a:cs typeface="Arial"/>
              </a:rPr>
              <a:t>return</a:t>
            </a:r>
            <a:r>
              <a:rPr dirty="0" smtClean="0" baseline="3623" sz="2400" spc="-26" b="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3623" sz="2400" spc="0" b="1">
                <a:solidFill>
                  <a:srgbClr val="E9FFFF"/>
                </a:solidFill>
                <a:latin typeface="Arial"/>
                <a:cs typeface="Arial"/>
              </a:rPr>
              <a:t>ad</a:t>
            </a:r>
            <a:r>
              <a:rPr dirty="0" smtClean="0" baseline="3623" sz="2400" spc="-4" b="1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baseline="3623" sz="2400" spc="0" b="1">
                <a:solidFill>
                  <a:srgbClr val="E9FFFF"/>
                </a:solidFill>
                <a:latin typeface="Arial"/>
                <a:cs typeface="Arial"/>
              </a:rPr>
              <a:t>ress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78840" y="2144785"/>
            <a:ext cx="673709" cy="9545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9402" marR="30743" algn="ctr">
              <a:lnSpc>
                <a:spcPts val="1755"/>
              </a:lnSpc>
              <a:spcBef>
                <a:spcPts val="87"/>
              </a:spcBef>
            </a:pPr>
            <a:r>
              <a:rPr dirty="0" smtClean="0" baseline="5517" sz="2400" spc="0" b="1">
                <a:solidFill>
                  <a:srgbClr val="99CC00"/>
                </a:solidFill>
                <a:latin typeface="Courier New"/>
                <a:cs typeface="Courier New"/>
              </a:rPr>
              <a:t>r000</a:t>
            </a:r>
            <a:endParaRPr sz="1600">
              <a:latin typeface="Courier New"/>
              <a:cs typeface="Courier New"/>
            </a:endParaRPr>
          </a:p>
          <a:p>
            <a:pPr marL="99402" marR="30743" algn="ctr">
              <a:lnSpc>
                <a:spcPct val="94401"/>
              </a:lnSpc>
              <a:spcBef>
                <a:spcPts val="402"/>
              </a:spcBef>
            </a:pPr>
            <a:r>
              <a:rPr dirty="0" smtClean="0" sz="1600" spc="0" b="1">
                <a:solidFill>
                  <a:srgbClr val="99CC00"/>
                </a:solidFill>
                <a:latin typeface="Courier New"/>
                <a:cs typeface="Courier New"/>
              </a:rPr>
              <a:t>r001</a:t>
            </a:r>
            <a:endParaRPr sz="1600">
              <a:latin typeface="Courier New"/>
              <a:cs typeface="Courier New"/>
            </a:endParaRPr>
          </a:p>
          <a:p>
            <a:pPr algn="ctr">
              <a:lnSpc>
                <a:spcPct val="95825"/>
              </a:lnSpc>
              <a:spcBef>
                <a:spcPts val="652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400" spc="-9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U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89024" y="2144785"/>
            <a:ext cx="1172362" cy="9545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6669" marR="5150">
              <a:lnSpc>
                <a:spcPts val="1755"/>
              </a:lnSpc>
              <a:spcBef>
                <a:spcPts val="87"/>
              </a:spcBef>
            </a:pPr>
            <a:r>
              <a:rPr dirty="0" smtClean="0" baseline="5517" sz="2400" spc="0" b="1">
                <a:solidFill>
                  <a:srgbClr val="E9FFFF"/>
                </a:solidFill>
                <a:latin typeface="Courier New"/>
                <a:cs typeface="Courier New"/>
              </a:rPr>
              <a:t>[</a:t>
            </a:r>
            <a:r>
              <a:rPr dirty="0" smtClean="0" baseline="5517" sz="2400" spc="0" b="1">
                <a:solidFill>
                  <a:srgbClr val="58B4BA"/>
                </a:solidFill>
                <a:latin typeface="Courier New"/>
                <a:cs typeface="Courier New"/>
              </a:rPr>
              <a:t>004C0003</a:t>
            </a:r>
            <a:endParaRPr sz="1600">
              <a:latin typeface="Courier New"/>
              <a:cs typeface="Courier New"/>
            </a:endParaRPr>
          </a:p>
          <a:p>
            <a:pPr marL="26669" marR="5150">
              <a:lnSpc>
                <a:spcPct val="94401"/>
              </a:lnSpc>
              <a:spcBef>
                <a:spcPts val="402"/>
              </a:spcBef>
            </a:pPr>
            <a:r>
              <a:rPr dirty="0" smtClean="0" sz="1600" spc="0" b="1">
                <a:solidFill>
                  <a:srgbClr val="E9FFFF"/>
                </a:solidFill>
                <a:latin typeface="Courier New"/>
                <a:cs typeface="Courier New"/>
              </a:rPr>
              <a:t>[</a:t>
            </a:r>
            <a:r>
              <a:rPr dirty="0" smtClean="0" sz="1600" spc="0" b="1">
                <a:solidFill>
                  <a:srgbClr val="58B4BA"/>
                </a:solidFill>
                <a:latin typeface="Courier New"/>
                <a:cs typeface="Courier New"/>
              </a:rPr>
              <a:t>0003D8E0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95825"/>
              </a:lnSpc>
              <a:spcBef>
                <a:spcPts val="652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me</a:t>
            </a:r>
            <a:r>
              <a:rPr dirty="0" smtClean="0" sz="2400" spc="4">
                <a:solidFill>
                  <a:srgbClr val="E9FFFF"/>
                </a:solidFill>
                <a:latin typeface="Arial"/>
                <a:cs typeface="Arial"/>
              </a:rPr>
              <a:t>m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ory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75000" y="2144785"/>
            <a:ext cx="1081353" cy="9545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2730">
              <a:lnSpc>
                <a:spcPts val="1755"/>
              </a:lnSpc>
              <a:spcBef>
                <a:spcPts val="87"/>
              </a:spcBef>
            </a:pPr>
            <a:r>
              <a:rPr dirty="0" smtClean="0" baseline="5517" sz="2400" spc="0" b="1">
                <a:solidFill>
                  <a:srgbClr val="58B4BA"/>
                </a:solidFill>
                <a:latin typeface="Courier New"/>
                <a:cs typeface="Courier New"/>
              </a:rPr>
              <a:t>00000000</a:t>
            </a:r>
            <a:endParaRPr sz="1600">
              <a:latin typeface="Courier New"/>
              <a:cs typeface="Courier New"/>
            </a:endParaRPr>
          </a:p>
          <a:p>
            <a:pPr marL="62730">
              <a:lnSpc>
                <a:spcPct val="94401"/>
              </a:lnSpc>
              <a:spcBef>
                <a:spcPts val="402"/>
              </a:spcBef>
            </a:pPr>
            <a:r>
              <a:rPr dirty="0" smtClean="0" sz="1600" spc="0" b="1">
                <a:solidFill>
                  <a:srgbClr val="58B4BA"/>
                </a:solidFill>
                <a:latin typeface="Courier New"/>
                <a:cs typeface="Courier New"/>
              </a:rPr>
              <a:t>00001F60</a:t>
            </a:r>
            <a:endParaRPr sz="1600">
              <a:latin typeface="Courier New"/>
              <a:cs typeface="Courier New"/>
            </a:endParaRPr>
          </a:p>
          <a:p>
            <a:pPr marL="12700" marR="30403">
              <a:lnSpc>
                <a:spcPct val="95825"/>
              </a:lnSpc>
              <a:spcBef>
                <a:spcPts val="652"/>
              </a:spcBef>
            </a:pPr>
            <a:r>
              <a:rPr dirty="0" smtClean="0" sz="2400" spc="-9">
                <a:solidFill>
                  <a:srgbClr val="E9FFFF"/>
                </a:solidFill>
                <a:latin typeface="Arial"/>
                <a:cs typeface="Arial"/>
              </a:rPr>
              <a:t>w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raps: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25149" y="2144785"/>
            <a:ext cx="1031322" cy="520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dirty="0" smtClean="0" baseline="5517" sz="2400" spc="0" b="1">
                <a:solidFill>
                  <a:srgbClr val="58B4BA"/>
                </a:solidFill>
                <a:latin typeface="Courier New"/>
                <a:cs typeface="Courier New"/>
              </a:rPr>
              <a:t>00000000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402"/>
              </a:spcBef>
            </a:pPr>
            <a:r>
              <a:rPr dirty="0" smtClean="0" sz="1600" spc="0" b="1">
                <a:solidFill>
                  <a:srgbClr val="58B4BA"/>
                </a:solidFill>
                <a:latin typeface="Courier New"/>
                <a:cs typeface="Courier New"/>
              </a:rPr>
              <a:t>0003D8E0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25267" y="2144785"/>
            <a:ext cx="1154064" cy="520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dirty="0" smtClean="0" baseline="5517" sz="2400" spc="0" b="1">
                <a:solidFill>
                  <a:srgbClr val="58B4BA"/>
                </a:solidFill>
                <a:latin typeface="Courier New"/>
                <a:cs typeface="Courier New"/>
              </a:rPr>
              <a:t>0000000</a:t>
            </a:r>
            <a:r>
              <a:rPr dirty="0" smtClean="0" baseline="5517" sz="2400" spc="9" b="1">
                <a:solidFill>
                  <a:srgbClr val="58B4BA"/>
                </a:solidFill>
                <a:latin typeface="Courier New"/>
                <a:cs typeface="Courier New"/>
              </a:rPr>
              <a:t>0</a:t>
            </a:r>
            <a:r>
              <a:rPr dirty="0" smtClean="0" baseline="5517" sz="2400" spc="0" b="1">
                <a:solidFill>
                  <a:srgbClr val="E9FFFF"/>
                </a:solidFill>
                <a:latin typeface="Courier New"/>
                <a:cs typeface="Courier New"/>
              </a:rPr>
              <a:t>]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402"/>
              </a:spcBef>
            </a:pPr>
            <a:r>
              <a:rPr dirty="0" smtClean="0" sz="1600" spc="0" b="1">
                <a:solidFill>
                  <a:srgbClr val="58B4BA"/>
                </a:solidFill>
                <a:latin typeface="Courier New"/>
                <a:cs typeface="Courier New"/>
              </a:rPr>
              <a:t>0003D8E</a:t>
            </a:r>
            <a:r>
              <a:rPr dirty="0" smtClean="0" sz="1600" spc="9" b="1">
                <a:solidFill>
                  <a:srgbClr val="58B4BA"/>
                </a:solidFill>
                <a:latin typeface="Courier New"/>
                <a:cs typeface="Courier New"/>
              </a:rPr>
              <a:t>0</a:t>
            </a:r>
            <a:r>
              <a:rPr dirty="0" smtClean="0" sz="1600" spc="0" b="1">
                <a:solidFill>
                  <a:srgbClr val="E9FFFF"/>
                </a:solidFill>
                <a:latin typeface="Courier New"/>
                <a:cs typeface="Courier New"/>
              </a:rPr>
              <a:t>]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48569" y="2144785"/>
            <a:ext cx="177438" cy="520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dirty="0" smtClean="0" baseline="5517" sz="2400" spc="0" b="1">
                <a:solidFill>
                  <a:srgbClr val="E9FFFF"/>
                </a:solidFill>
                <a:latin typeface="Courier New"/>
                <a:cs typeface="Courier New"/>
              </a:rPr>
              <a:t>=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402"/>
              </a:spcBef>
            </a:pPr>
            <a:r>
              <a:rPr dirty="0" smtClean="0" sz="1600" spc="0" b="1">
                <a:solidFill>
                  <a:srgbClr val="E9FFFF"/>
                </a:solidFill>
                <a:latin typeface="Courier New"/>
                <a:cs typeface="Courier New"/>
              </a:rPr>
              <a:t>=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92204" y="2144785"/>
            <a:ext cx="299073" cy="520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dirty="0" smtClean="0" baseline="5517" sz="2400" spc="0" b="1">
                <a:solidFill>
                  <a:srgbClr val="E9FFFF"/>
                </a:solidFill>
                <a:latin typeface="Courier New"/>
                <a:cs typeface="Courier New"/>
              </a:rPr>
              <a:t>LR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402"/>
              </a:spcBef>
            </a:pPr>
            <a:r>
              <a:rPr dirty="0" smtClean="0" sz="1600" spc="0" b="1">
                <a:solidFill>
                  <a:srgbClr val="E9FFFF"/>
                </a:solidFill>
                <a:latin typeface="Courier New"/>
                <a:cs typeface="Courier New"/>
              </a:rPr>
              <a:t>SP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40" y="2769139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04745" y="3202331"/>
            <a:ext cx="1900217" cy="12080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dirty="0" smtClean="0" baseline="4904" sz="3600" spc="0" b="1">
                <a:solidFill>
                  <a:srgbClr val="99CC00"/>
                </a:solidFill>
                <a:latin typeface="Courier New"/>
                <a:cs typeface="Courier New"/>
              </a:rPr>
              <a:t>0x004c0003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607"/>
              </a:spcBef>
            </a:pPr>
            <a:r>
              <a:rPr dirty="0" smtClean="0" sz="2400" spc="0" b="1" u="heavy">
                <a:solidFill>
                  <a:srgbClr val="99CC00"/>
                </a:solidFill>
                <a:latin typeface="Courier New"/>
                <a:cs typeface="Courier New"/>
              </a:rPr>
              <a:t>0x0003ffff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737"/>
              </a:spcBef>
            </a:pPr>
            <a:r>
              <a:rPr dirty="0" smtClean="0" sz="2400" spc="0" b="1">
                <a:solidFill>
                  <a:srgbClr val="99CC00"/>
                </a:solidFill>
                <a:latin typeface="Courier New"/>
                <a:cs typeface="Courier New"/>
              </a:rPr>
              <a:t>0x00000003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4800" y="3641243"/>
            <a:ext cx="61984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dirty="0" smtClean="0" baseline="4904" sz="3600" spc="0" b="1">
                <a:solidFill>
                  <a:srgbClr val="009999"/>
                </a:solidFill>
                <a:latin typeface="Courier New"/>
                <a:cs typeface="Courier New"/>
              </a:rPr>
              <a:t>AND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4504086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840" y="4504086"/>
            <a:ext cx="3224412" cy="10805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400" spc="-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oks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like</a:t>
            </a:r>
            <a:r>
              <a:rPr dirty="0" smtClean="0" sz="2400" spc="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we</a:t>
            </a:r>
            <a:r>
              <a:rPr dirty="0" smtClean="0" sz="2400" spc="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branched</a:t>
            </a:r>
            <a:endParaRPr sz="2400">
              <a:latin typeface="Arial"/>
              <a:cs typeface="Arial"/>
            </a:endParaRPr>
          </a:p>
          <a:p>
            <a:pPr marL="127304">
              <a:lnSpc>
                <a:spcPct val="94401"/>
              </a:lnSpc>
              <a:spcBef>
                <a:spcPts val="650"/>
              </a:spcBef>
            </a:pPr>
            <a:r>
              <a:rPr dirty="0" smtClean="0" sz="2000" spc="0" b="1">
                <a:solidFill>
                  <a:srgbClr val="58B4BA"/>
                </a:solidFill>
                <a:latin typeface="Courier New"/>
                <a:cs typeface="Courier New"/>
              </a:rPr>
              <a:t>00</a:t>
            </a:r>
            <a:r>
              <a:rPr dirty="0" smtClean="0" sz="2000" spc="-9" b="1">
                <a:solidFill>
                  <a:srgbClr val="58B4BA"/>
                </a:solidFill>
                <a:latin typeface="Courier New"/>
                <a:cs typeface="Courier New"/>
              </a:rPr>
              <a:t>0</a:t>
            </a:r>
            <a:r>
              <a:rPr dirty="0" smtClean="0" sz="2000" spc="0" b="1">
                <a:solidFill>
                  <a:srgbClr val="58B4BA"/>
                </a:solidFill>
                <a:latin typeface="Courier New"/>
                <a:cs typeface="Courier New"/>
              </a:rPr>
              <a:t>004</a:t>
            </a:r>
            <a:r>
              <a:rPr dirty="0" smtClean="0" sz="2000" spc="-19" b="1">
                <a:solidFill>
                  <a:srgbClr val="58B4BA"/>
                </a:solidFill>
                <a:latin typeface="Courier New"/>
                <a:cs typeface="Courier New"/>
              </a:rPr>
              <a:t> </a:t>
            </a:r>
            <a:r>
              <a:rPr dirty="0" smtClean="0" sz="2000" spc="0" b="1">
                <a:solidFill>
                  <a:srgbClr val="58B4BA"/>
                </a:solidFill>
                <a:latin typeface="Courier New"/>
                <a:cs typeface="Courier New"/>
              </a:rPr>
              <a:t>00</a:t>
            </a:r>
            <a:r>
              <a:rPr dirty="0" smtClean="0" sz="2000" spc="-9" b="1">
                <a:solidFill>
                  <a:srgbClr val="58B4BA"/>
                </a:solidFill>
                <a:latin typeface="Courier New"/>
                <a:cs typeface="Courier New"/>
              </a:rPr>
              <a:t>0</a:t>
            </a:r>
            <a:r>
              <a:rPr dirty="0" smtClean="0" sz="2000" spc="0" b="1">
                <a:solidFill>
                  <a:srgbClr val="58B4BA"/>
                </a:solidFill>
                <a:latin typeface="Courier New"/>
                <a:cs typeface="Courier New"/>
              </a:rPr>
              <a:t>0D</a:t>
            </a:r>
            <a:r>
              <a:rPr dirty="0" smtClean="0" sz="2000" spc="-9" b="1">
                <a:solidFill>
                  <a:srgbClr val="58B4BA"/>
                </a:solidFill>
                <a:latin typeface="Courier New"/>
                <a:cs typeface="Courier New"/>
              </a:rPr>
              <a:t>E</a:t>
            </a:r>
            <a:r>
              <a:rPr dirty="0" smtClean="0" sz="2000" spc="0" b="1">
                <a:solidFill>
                  <a:srgbClr val="58B4BA"/>
                </a:solidFill>
                <a:latin typeface="Courier New"/>
                <a:cs typeface="Courier New"/>
              </a:rPr>
              <a:t>AD</a:t>
            </a:r>
            <a:r>
              <a:rPr dirty="0" smtClean="0" sz="2000" spc="0" b="1">
                <a:solidFill>
                  <a:srgbClr val="58B4BA"/>
                </a:solidFill>
                <a:latin typeface="Courier New"/>
                <a:cs typeface="Courier New"/>
              </a:rPr>
              <a:t> </a:t>
            </a:r>
            <a:r>
              <a:rPr dirty="0" smtClean="0" sz="2000" spc="0" b="1">
                <a:solidFill>
                  <a:srgbClr val="58B4BA"/>
                </a:solidFill>
                <a:latin typeface="Courier New"/>
                <a:cs typeface="Courier New"/>
              </a:rPr>
              <a:t>st</a:t>
            </a:r>
            <a:r>
              <a:rPr dirty="0" smtClean="0" sz="2000" spc="-9" b="1">
                <a:solidFill>
                  <a:srgbClr val="58B4BA"/>
                </a:solidFill>
                <a:latin typeface="Courier New"/>
                <a:cs typeface="Courier New"/>
              </a:rPr>
              <a:t>o</a:t>
            </a:r>
            <a:r>
              <a:rPr dirty="0" smtClean="0" sz="2000" spc="0" b="1">
                <a:solidFill>
                  <a:srgbClr val="58B4BA"/>
                </a:solidFill>
                <a:latin typeface="Courier New"/>
                <a:cs typeface="Courier New"/>
              </a:rPr>
              <a:t>p</a:t>
            </a:r>
            <a:endParaRPr sz="2000">
              <a:latin typeface="Courier New"/>
              <a:cs typeface="Courier New"/>
            </a:endParaRPr>
          </a:p>
          <a:p>
            <a:pPr marL="127304">
              <a:lnSpc>
                <a:spcPct val="94401"/>
              </a:lnSpc>
              <a:spcBef>
                <a:spcPts val="614"/>
              </a:spcBef>
            </a:pPr>
            <a:r>
              <a:rPr dirty="0" smtClean="0" sz="2000" spc="0" b="1">
                <a:solidFill>
                  <a:srgbClr val="FF0000"/>
                </a:solidFill>
                <a:latin typeface="Courier New"/>
                <a:cs typeface="Courier New"/>
              </a:rPr>
              <a:t>00</a:t>
            </a:r>
            <a:r>
              <a:rPr dirty="0" smtClean="0" sz="2000" spc="-9" b="1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dirty="0" smtClean="0" sz="2000" spc="0" b="1">
                <a:solidFill>
                  <a:srgbClr val="FF0000"/>
                </a:solidFill>
                <a:latin typeface="Courier New"/>
                <a:cs typeface="Courier New"/>
              </a:rPr>
              <a:t>008</a:t>
            </a:r>
            <a:r>
              <a:rPr dirty="0" smtClean="0" sz="2000" spc="-19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mtClean="0" sz="2000" spc="0" b="1">
                <a:solidFill>
                  <a:srgbClr val="FF0000"/>
                </a:solidFill>
                <a:latin typeface="Courier New"/>
                <a:cs typeface="Courier New"/>
              </a:rPr>
              <a:t>00</a:t>
            </a:r>
            <a:r>
              <a:rPr dirty="0" smtClean="0" sz="2000" spc="-9" b="1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dirty="0" smtClean="0" sz="2000" spc="0" b="1">
                <a:solidFill>
                  <a:srgbClr val="FF0000"/>
                </a:solidFill>
                <a:latin typeface="Courier New"/>
                <a:cs typeface="Courier New"/>
              </a:rPr>
              <a:t>0D</a:t>
            </a:r>
            <a:r>
              <a:rPr dirty="0" smtClean="0" sz="2000" spc="-9" b="1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dirty="0" smtClean="0" sz="2000" spc="0" b="1">
                <a:solidFill>
                  <a:srgbClr val="FF0000"/>
                </a:solidFill>
                <a:latin typeface="Courier New"/>
                <a:cs typeface="Courier New"/>
              </a:rPr>
              <a:t>AD</a:t>
            </a:r>
            <a:r>
              <a:rPr dirty="0" smtClean="0" sz="2000" spc="0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mtClean="0" sz="2000" spc="0" b="1">
                <a:solidFill>
                  <a:srgbClr val="FF0000"/>
                </a:solidFill>
                <a:latin typeface="Courier New"/>
                <a:cs typeface="Courier New"/>
              </a:rPr>
              <a:t>st</a:t>
            </a:r>
            <a:r>
              <a:rPr dirty="0" smtClean="0" sz="2000" spc="-9" b="1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dirty="0" smtClean="0" sz="2000" spc="0" b="1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47845" y="4504086"/>
            <a:ext cx="3539203" cy="10805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5"/>
              </a:lnSpc>
              <a:spcBef>
                <a:spcPts val="138"/>
              </a:spcBef>
            </a:pPr>
            <a:r>
              <a:rPr dirty="0" smtClean="0" baseline="3623" sz="3600" spc="0">
                <a:solidFill>
                  <a:srgbClr val="E9FFFF"/>
                </a:solidFill>
                <a:latin typeface="Arial"/>
                <a:cs typeface="Arial"/>
              </a:rPr>
              <a:t>to</a:t>
            </a:r>
            <a:r>
              <a:rPr dirty="0" smtClean="0" baseline="3623" sz="3600" spc="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3678" sz="3600" spc="0" b="1">
                <a:solidFill>
                  <a:srgbClr val="99CC00"/>
                </a:solidFill>
                <a:latin typeface="Courier New"/>
                <a:cs typeface="Courier New"/>
              </a:rPr>
              <a:t>0x00003</a:t>
            </a:r>
            <a:r>
              <a:rPr dirty="0" smtClean="0" baseline="3678" sz="3600" spc="-78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baseline="3623" sz="3600" spc="0">
                <a:solidFill>
                  <a:srgbClr val="E9FFFF"/>
                </a:solidFill>
                <a:latin typeface="Arial"/>
                <a:cs typeface="Arial"/>
              </a:rPr>
              <a:t>then</a:t>
            </a:r>
            <a:r>
              <a:rPr dirty="0" smtClean="0" baseline="3623" sz="36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3623" sz="36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baseline="3623" sz="36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baseline="3623" sz="3600" spc="0">
                <a:solidFill>
                  <a:srgbClr val="E9FFFF"/>
                </a:solidFill>
                <a:latin typeface="Arial"/>
                <a:cs typeface="Arial"/>
              </a:rPr>
              <a:t>op</a:t>
            </a:r>
            <a:r>
              <a:rPr dirty="0" smtClean="0" baseline="3623" sz="3600" spc="-4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baseline="3623" sz="3600" spc="0">
                <a:solidFill>
                  <a:srgbClr val="E9FFFF"/>
                </a:solidFill>
                <a:latin typeface="Arial"/>
                <a:cs typeface="Arial"/>
              </a:rPr>
              <a:t>ed</a:t>
            </a:r>
            <a:endParaRPr sz="2400">
              <a:latin typeface="Arial"/>
              <a:cs typeface="Arial"/>
            </a:endParaRPr>
          </a:p>
          <a:p>
            <a:pPr marL="157210" marR="49167">
              <a:lnSpc>
                <a:spcPct val="94401"/>
              </a:lnSpc>
              <a:spcBef>
                <a:spcPts val="428"/>
              </a:spcBef>
            </a:pPr>
            <a:r>
              <a:rPr dirty="0" smtClean="0" sz="2000" spc="-9" b="1">
                <a:solidFill>
                  <a:srgbClr val="58B4BA"/>
                </a:solidFill>
                <a:latin typeface="Courier New"/>
                <a:cs typeface="Courier New"/>
              </a:rPr>
              <a:t>0</a:t>
            </a:r>
            <a:r>
              <a:rPr dirty="0" smtClean="0" sz="2000" spc="0" b="1">
                <a:solidFill>
                  <a:srgbClr val="58B4BA"/>
                </a:solidFill>
                <a:latin typeface="Courier New"/>
                <a:cs typeface="Courier New"/>
              </a:rPr>
              <a:t>x1</a:t>
            </a:r>
            <a:r>
              <a:rPr dirty="0" smtClean="0" sz="2000" spc="-9" b="1">
                <a:solidFill>
                  <a:srgbClr val="58B4BA"/>
                </a:solidFill>
                <a:latin typeface="Courier New"/>
                <a:cs typeface="Courier New"/>
              </a:rPr>
              <a:t>E</a:t>
            </a:r>
            <a:r>
              <a:rPr dirty="0" smtClean="0" sz="2000" spc="0" b="1">
                <a:solidFill>
                  <a:srgbClr val="58B4BA"/>
                </a:solidFill>
                <a:latin typeface="Courier New"/>
                <a:cs typeface="Courier New"/>
              </a:rPr>
              <a:t>AD</a:t>
            </a:r>
            <a:endParaRPr sz="2000">
              <a:latin typeface="Courier New"/>
              <a:cs typeface="Courier New"/>
            </a:endParaRPr>
          </a:p>
          <a:p>
            <a:pPr marL="157210" marR="49167">
              <a:lnSpc>
                <a:spcPct val="94401"/>
              </a:lnSpc>
              <a:spcBef>
                <a:spcPts val="614"/>
              </a:spcBef>
            </a:pPr>
            <a:r>
              <a:rPr dirty="0" smtClean="0" sz="2000" spc="-9" b="1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dirty="0" smtClean="0" sz="2000" spc="0" b="1">
                <a:solidFill>
                  <a:srgbClr val="FF0000"/>
                </a:solidFill>
                <a:latin typeface="Courier New"/>
                <a:cs typeface="Courier New"/>
              </a:rPr>
              <a:t>x1</a:t>
            </a:r>
            <a:r>
              <a:rPr dirty="0" smtClean="0" sz="2000" spc="-9" b="1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dirty="0" smtClean="0" sz="2000" spc="0" b="1">
                <a:solidFill>
                  <a:srgbClr val="FF0000"/>
                </a:solidFill>
                <a:latin typeface="Courier New"/>
                <a:cs typeface="Courier New"/>
              </a:rPr>
              <a:t>AD</a:t>
            </a:r>
            <a:r>
              <a:rPr dirty="0" smtClean="0" sz="2000" spc="0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mtClean="0" sz="2000" spc="0" b="1">
                <a:solidFill>
                  <a:srgbClr val="4FFFFF"/>
                </a:solidFill>
                <a:latin typeface="Courier New"/>
                <a:cs typeface="Courier New"/>
              </a:rPr>
              <a:t>←</a:t>
            </a:r>
            <a:r>
              <a:rPr dirty="0" smtClean="0" sz="2000" spc="0" b="1">
                <a:solidFill>
                  <a:srgbClr val="4FFFFF"/>
                </a:solidFill>
                <a:latin typeface="Courier New"/>
                <a:cs typeface="Courier New"/>
              </a:rPr>
              <a:t> </a:t>
            </a:r>
            <a:r>
              <a:rPr dirty="0" smtClean="0" sz="2000" spc="0" b="1">
                <a:solidFill>
                  <a:srgbClr val="4FFFFF"/>
                </a:solidFill>
                <a:latin typeface="Courier New"/>
                <a:cs typeface="Courier New"/>
              </a:rPr>
              <a:t>pc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97902" y="4504086"/>
            <a:ext cx="7633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-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-4">
                <a:solidFill>
                  <a:srgbClr val="E9FFFF"/>
                </a:solidFill>
                <a:latin typeface="Arial"/>
                <a:cs typeface="Arial"/>
              </a:rPr>
              <a:t>PC: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5674772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78840" y="5674772"/>
            <a:ext cx="7246485" cy="3531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5"/>
              </a:lnSpc>
              <a:spcBef>
                <a:spcPts val="138"/>
              </a:spcBef>
            </a:pPr>
            <a:r>
              <a:rPr dirty="0" smtClean="0" baseline="3623" sz="3600" spc="0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baseline="3623" sz="3600" spc="-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baseline="3623" sz="3600" spc="0">
                <a:solidFill>
                  <a:srgbClr val="E9FFFF"/>
                </a:solidFill>
                <a:latin typeface="Arial"/>
                <a:cs typeface="Arial"/>
              </a:rPr>
              <a:t>ts</a:t>
            </a:r>
            <a:r>
              <a:rPr dirty="0" smtClean="0" baseline="3623" sz="36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3623" sz="36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baseline="3623" sz="3600" spc="-4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baseline="3623" sz="3600" spc="0">
                <a:solidFill>
                  <a:srgbClr val="E9FFFF"/>
                </a:solidFill>
                <a:latin typeface="Arial"/>
                <a:cs typeface="Arial"/>
              </a:rPr>
              <a:t>mp</a:t>
            </a:r>
            <a:r>
              <a:rPr dirty="0" smtClean="0" baseline="3623" sz="3600" spc="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3623" sz="3600" spc="0">
                <a:solidFill>
                  <a:srgbClr val="E9FFFF"/>
                </a:solidFill>
                <a:latin typeface="Arial"/>
                <a:cs typeface="Arial"/>
              </a:rPr>
              <a:t>the</a:t>
            </a:r>
            <a:r>
              <a:rPr dirty="0" smtClean="0" baseline="3623" sz="36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3623" sz="3600" spc="0">
                <a:solidFill>
                  <a:srgbClr val="E9FFFF"/>
                </a:solidFill>
                <a:latin typeface="Arial"/>
                <a:cs typeface="Arial"/>
              </a:rPr>
              <a:t>stack</a:t>
            </a:r>
            <a:r>
              <a:rPr dirty="0" smtClean="0" baseline="3623" sz="36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3623" sz="3600" spc="0">
                <a:solidFill>
                  <a:srgbClr val="E9FFFF"/>
                </a:solidFill>
                <a:latin typeface="Arial"/>
                <a:cs typeface="Arial"/>
              </a:rPr>
              <a:t>(f</a:t>
            </a:r>
            <a:r>
              <a:rPr dirty="0" smtClean="0" baseline="3623" sz="3600" spc="4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baseline="3623" sz="3600" spc="0">
                <a:solidFill>
                  <a:srgbClr val="E9FFFF"/>
                </a:solidFill>
                <a:latin typeface="Arial"/>
                <a:cs typeface="Arial"/>
              </a:rPr>
              <a:t>om</a:t>
            </a:r>
            <a:r>
              <a:rPr dirty="0" smtClean="0" baseline="3623" sz="36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3678" sz="3600" spc="0" b="1">
                <a:solidFill>
                  <a:srgbClr val="E9FFFF"/>
                </a:solidFill>
                <a:latin typeface="Courier New"/>
                <a:cs typeface="Courier New"/>
              </a:rPr>
              <a:t>SP</a:t>
            </a:r>
            <a:r>
              <a:rPr dirty="0" smtClean="0" baseline="3678" sz="3600" spc="-779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baseline="3623" sz="3600" spc="0">
                <a:solidFill>
                  <a:srgbClr val="E9FFFF"/>
                </a:solidFill>
                <a:latin typeface="Arial"/>
                <a:cs typeface="Arial"/>
              </a:rPr>
              <a:t>till</a:t>
            </a:r>
            <a:r>
              <a:rPr dirty="0" smtClean="0" baseline="3623" sz="3600" spc="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3623" sz="3600" spc="0">
                <a:solidFill>
                  <a:srgbClr val="E9FFFF"/>
                </a:solidFill>
                <a:latin typeface="Arial"/>
                <a:cs typeface="Arial"/>
              </a:rPr>
              <a:t>we</a:t>
            </a:r>
            <a:r>
              <a:rPr dirty="0" smtClean="0" baseline="3623" sz="36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3623" sz="3600" spc="4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baseline="3623" sz="3600" spc="0">
                <a:solidFill>
                  <a:srgbClr val="E9FFFF"/>
                </a:solidFill>
                <a:latin typeface="Arial"/>
                <a:cs typeface="Arial"/>
              </a:rPr>
              <a:t>eel</a:t>
            </a:r>
            <a:r>
              <a:rPr dirty="0" smtClean="0" baseline="3623" sz="3600" spc="-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3623" sz="3600" spc="0">
                <a:solidFill>
                  <a:srgbClr val="E9FFFF"/>
                </a:solidFill>
                <a:latin typeface="Arial"/>
                <a:cs typeface="Arial"/>
              </a:rPr>
              <a:t>like</a:t>
            </a:r>
            <a:r>
              <a:rPr dirty="0" smtClean="0" baseline="3623" sz="3600" spc="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3623" sz="3600" spc="0">
                <a:solidFill>
                  <a:srgbClr val="E9FFFF"/>
                </a:solidFill>
                <a:latin typeface="Arial"/>
                <a:cs typeface="Arial"/>
              </a:rPr>
              <a:t>stopp</a:t>
            </a:r>
            <a:r>
              <a:rPr dirty="0" smtClean="0" baseline="3623" sz="3600" spc="-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baseline="3623" sz="3600" spc="0">
                <a:solidFill>
                  <a:srgbClr val="E9FFFF"/>
                </a:solidFill>
                <a:latin typeface="Arial"/>
                <a:cs typeface="Arial"/>
              </a:rPr>
              <a:t>ng)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152400" y="152400"/>
            <a:ext cx="914400" cy="6477000"/>
          </a:xfrm>
          <a:custGeom>
            <a:avLst/>
            <a:gdLst/>
            <a:ahLst/>
            <a:cxnLst/>
            <a:rect l="l" t="t" r="r" b="b"/>
            <a:pathLst>
              <a:path w="914400" h="6477000">
                <a:moveTo>
                  <a:pt x="0" y="6477000"/>
                </a:moveTo>
                <a:lnTo>
                  <a:pt x="914400" y="6477000"/>
                </a:lnTo>
                <a:lnTo>
                  <a:pt x="914400" y="0"/>
                </a:lnTo>
                <a:lnTo>
                  <a:pt x="0" y="0"/>
                </a:lnTo>
                <a:lnTo>
                  <a:pt x="0" y="6477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066800" y="152400"/>
            <a:ext cx="7924800" cy="6477000"/>
          </a:xfrm>
          <a:custGeom>
            <a:avLst/>
            <a:gdLst/>
            <a:ahLst/>
            <a:cxnLst/>
            <a:rect l="l" t="t" r="r" b="b"/>
            <a:pathLst>
              <a:path w="7924800" h="6477000">
                <a:moveTo>
                  <a:pt x="0" y="6477000"/>
                </a:moveTo>
                <a:lnTo>
                  <a:pt x="7924800" y="6477000"/>
                </a:lnTo>
                <a:lnTo>
                  <a:pt x="7924800" y="0"/>
                </a:lnTo>
                <a:lnTo>
                  <a:pt x="0" y="0"/>
                </a:lnTo>
                <a:lnTo>
                  <a:pt x="0" y="6477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066800" y="152400"/>
            <a:ext cx="0" cy="6477000"/>
          </a:xfrm>
          <a:custGeom>
            <a:avLst/>
            <a:gdLst/>
            <a:ahLst/>
            <a:cxnLst/>
            <a:rect l="l" t="t" r="r" b="b"/>
            <a:pathLst>
              <a:path w="0" h="6477000">
                <a:moveTo>
                  <a:pt x="0" y="0"/>
                </a:moveTo>
                <a:lnTo>
                  <a:pt x="0" y="6477000"/>
                </a:lnTo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52400" y="152400"/>
            <a:ext cx="914400" cy="647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9">
              <a:lnSpc>
                <a:spcPct val="94401"/>
              </a:lnSpc>
              <a:spcBef>
                <a:spcPts val="430"/>
              </a:spcBef>
            </a:pPr>
            <a:r>
              <a:rPr dirty="0" smtClean="0" sz="1500" spc="0" b="1">
                <a:solidFill>
                  <a:srgbClr val="FF8000"/>
                </a:solidFill>
                <a:latin typeface="Courier New"/>
                <a:cs typeface="Courier New"/>
              </a:rPr>
              <a:t>03D8E0</a:t>
            </a:r>
            <a:endParaRPr sz="15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  <a:spcBef>
                <a:spcPts val="459"/>
              </a:spcBef>
            </a:pP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03D8F0</a:t>
            </a:r>
            <a:endParaRPr sz="15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  <a:spcBef>
                <a:spcPts val="459"/>
              </a:spcBef>
            </a:pP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...</a:t>
            </a:r>
            <a:endParaRPr sz="15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  <a:spcBef>
                <a:spcPts val="2620"/>
              </a:spcBef>
            </a:pPr>
            <a:r>
              <a:rPr dirty="0" smtClean="0" sz="1500" spc="0" b="1">
                <a:solidFill>
                  <a:srgbClr val="FF8000"/>
                </a:solidFill>
                <a:latin typeface="Courier New"/>
                <a:cs typeface="Courier New"/>
              </a:rPr>
              <a:t>03DDA0</a:t>
            </a:r>
            <a:endParaRPr sz="15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  <a:spcBef>
                <a:spcPts val="459"/>
              </a:spcBef>
            </a:pP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03DDB0</a:t>
            </a:r>
            <a:endParaRPr sz="15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  <a:spcBef>
                <a:spcPts val="459"/>
              </a:spcBef>
            </a:pP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...</a:t>
            </a:r>
            <a:endParaRPr sz="15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  <a:spcBef>
                <a:spcPts val="2620"/>
              </a:spcBef>
            </a:pPr>
            <a:r>
              <a:rPr dirty="0" smtClean="0" sz="1500" spc="0" b="1">
                <a:solidFill>
                  <a:srgbClr val="FF8000"/>
                </a:solidFill>
                <a:latin typeface="Courier New"/>
                <a:cs typeface="Courier New"/>
              </a:rPr>
              <a:t>03E360</a:t>
            </a:r>
            <a:endParaRPr sz="15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  <a:spcBef>
                <a:spcPts val="459"/>
              </a:spcBef>
            </a:pP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03E370</a:t>
            </a:r>
            <a:endParaRPr sz="15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  <a:spcBef>
                <a:spcPts val="459"/>
              </a:spcBef>
            </a:pP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...</a:t>
            </a:r>
            <a:endParaRPr sz="15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  <a:spcBef>
                <a:spcPts val="2622"/>
              </a:spcBef>
            </a:pPr>
            <a:r>
              <a:rPr dirty="0" smtClean="0" sz="1500" spc="0" b="1">
                <a:solidFill>
                  <a:srgbClr val="FF8000"/>
                </a:solidFill>
                <a:latin typeface="Courier New"/>
                <a:cs typeface="Courier New"/>
              </a:rPr>
              <a:t>03E580</a:t>
            </a:r>
            <a:endParaRPr sz="15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  <a:spcBef>
                <a:spcPts val="459"/>
              </a:spcBef>
            </a:pP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03E590</a:t>
            </a:r>
            <a:endParaRPr sz="15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  <a:spcBef>
                <a:spcPts val="459"/>
              </a:spcBef>
            </a:pP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...</a:t>
            </a:r>
            <a:endParaRPr sz="15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  <a:spcBef>
                <a:spcPts val="2623"/>
              </a:spcBef>
            </a:pPr>
            <a:r>
              <a:rPr dirty="0" smtClean="0" sz="1500" spc="0" b="1">
                <a:solidFill>
                  <a:srgbClr val="FF8000"/>
                </a:solidFill>
                <a:latin typeface="Courier New"/>
                <a:cs typeface="Courier New"/>
              </a:rPr>
              <a:t>03E620</a:t>
            </a:r>
            <a:endParaRPr sz="15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  <a:spcBef>
                <a:spcPts val="459"/>
              </a:spcBef>
            </a:pP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03E630</a:t>
            </a:r>
            <a:endParaRPr sz="15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  <a:spcBef>
                <a:spcPts val="459"/>
              </a:spcBef>
            </a:pP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...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66800" y="152400"/>
            <a:ext cx="7924800" cy="647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744">
              <a:lnSpc>
                <a:spcPct val="94401"/>
              </a:lnSpc>
              <a:spcBef>
                <a:spcPts val="430"/>
              </a:spcBef>
            </a:pPr>
            <a:r>
              <a:rPr dirty="0" smtClean="0" sz="1500" spc="0" b="1">
                <a:solidFill>
                  <a:srgbClr val="4FFFFF"/>
                </a:solidFill>
                <a:latin typeface="Courier New"/>
                <a:cs typeface="Courier New"/>
              </a:rPr>
              <a:t>0003DDA0</a:t>
            </a:r>
            <a:r>
              <a:rPr dirty="0" smtClean="0" sz="1500" spc="-14" b="1">
                <a:solidFill>
                  <a:srgbClr val="4F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00002420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0003DDA0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0003DDA0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FF8000"/>
                </a:solidFill>
                <a:latin typeface="Courier New"/>
                <a:cs typeface="Courier New"/>
              </a:rPr>
              <a:t>link</a:t>
            </a:r>
            <a:endParaRPr sz="1500">
              <a:latin typeface="Courier New"/>
              <a:cs typeface="Courier New"/>
            </a:endParaRPr>
          </a:p>
          <a:p>
            <a:pPr marL="91744">
              <a:lnSpc>
                <a:spcPct val="94401"/>
              </a:lnSpc>
              <a:spcBef>
                <a:spcPts val="459"/>
              </a:spcBef>
            </a:pP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004C0003</a:t>
            </a:r>
            <a:r>
              <a:rPr dirty="0" smtClean="0" sz="15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00000000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00000000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00000000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return</a:t>
            </a:r>
            <a:endParaRPr sz="1500">
              <a:latin typeface="Courier New"/>
              <a:cs typeface="Courier New"/>
            </a:endParaRPr>
          </a:p>
          <a:p>
            <a:pPr marL="91744">
              <a:lnSpc>
                <a:spcPct val="94401"/>
              </a:lnSpc>
              <a:spcBef>
                <a:spcPts val="2620"/>
              </a:spcBef>
            </a:pPr>
            <a:r>
              <a:rPr dirty="0" smtClean="0" sz="1500" spc="0" b="1">
                <a:solidFill>
                  <a:srgbClr val="4FFFFF"/>
                </a:solidFill>
                <a:latin typeface="Courier New"/>
                <a:cs typeface="Courier New"/>
              </a:rPr>
              <a:t>0003E360</a:t>
            </a:r>
            <a:r>
              <a:rPr dirty="0" smtClean="0" sz="1500" spc="-14" b="1">
                <a:solidFill>
                  <a:srgbClr val="4F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000029E0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0003E360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0003E360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FF8000"/>
                </a:solidFill>
                <a:latin typeface="Courier New"/>
                <a:cs typeface="Courier New"/>
              </a:rPr>
              <a:t>link</a:t>
            </a:r>
            <a:endParaRPr sz="1500">
              <a:latin typeface="Courier New"/>
              <a:cs typeface="Courier New"/>
            </a:endParaRPr>
          </a:p>
          <a:p>
            <a:pPr marL="91744">
              <a:lnSpc>
                <a:spcPct val="94401"/>
              </a:lnSpc>
              <a:spcBef>
                <a:spcPts val="459"/>
              </a:spcBef>
            </a:pP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000270F8</a:t>
            </a:r>
            <a:r>
              <a:rPr dirty="0" smtClean="0" sz="15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00000000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00000000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00000000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return</a:t>
            </a:r>
            <a:endParaRPr sz="1500">
              <a:latin typeface="Courier New"/>
              <a:cs typeface="Courier New"/>
            </a:endParaRPr>
          </a:p>
          <a:p>
            <a:pPr marL="91744">
              <a:lnSpc>
                <a:spcPct val="94401"/>
              </a:lnSpc>
              <a:spcBef>
                <a:spcPts val="2623"/>
              </a:spcBef>
            </a:pPr>
            <a:r>
              <a:rPr dirty="0" smtClean="0" sz="1500" spc="0" b="1">
                <a:solidFill>
                  <a:srgbClr val="4FFFFF"/>
                </a:solidFill>
                <a:latin typeface="Courier New"/>
                <a:cs typeface="Courier New"/>
              </a:rPr>
              <a:t>0003E580</a:t>
            </a:r>
            <a:r>
              <a:rPr dirty="0" smtClean="0" sz="1500" spc="-14" b="1">
                <a:solidFill>
                  <a:srgbClr val="4F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00002C00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0003E580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0003E580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FF8000"/>
                </a:solidFill>
                <a:latin typeface="Courier New"/>
                <a:cs typeface="Courier New"/>
              </a:rPr>
              <a:t>...</a:t>
            </a:r>
            <a:endParaRPr sz="1500">
              <a:latin typeface="Courier New"/>
              <a:cs typeface="Courier New"/>
            </a:endParaRPr>
          </a:p>
          <a:p>
            <a:pPr marL="91744">
              <a:lnSpc>
                <a:spcPct val="94401"/>
              </a:lnSpc>
              <a:spcBef>
                <a:spcPts val="459"/>
              </a:spcBef>
            </a:pP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00004F98</a:t>
            </a:r>
            <a:r>
              <a:rPr dirty="0" smtClean="0" sz="15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00000000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00000000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00000000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...</a:t>
            </a:r>
            <a:endParaRPr sz="1500">
              <a:latin typeface="Courier New"/>
              <a:cs typeface="Courier New"/>
            </a:endParaRPr>
          </a:p>
          <a:p>
            <a:pPr marL="91744">
              <a:lnSpc>
                <a:spcPct val="94401"/>
              </a:lnSpc>
              <a:spcBef>
                <a:spcPts val="2620"/>
              </a:spcBef>
            </a:pPr>
            <a:r>
              <a:rPr dirty="0" smtClean="0" sz="1500" spc="0" b="1">
                <a:solidFill>
                  <a:srgbClr val="4FFFFF"/>
                </a:solidFill>
                <a:latin typeface="Courier New"/>
                <a:cs typeface="Courier New"/>
              </a:rPr>
              <a:t>0003E620</a:t>
            </a:r>
            <a:r>
              <a:rPr dirty="0" smtClean="0" sz="1500" spc="-14" b="1">
                <a:solidFill>
                  <a:srgbClr val="4F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00002CA0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0003E620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0003E620</a:t>
            </a:r>
            <a:endParaRPr sz="1500">
              <a:latin typeface="Courier New"/>
              <a:cs typeface="Courier New"/>
            </a:endParaRPr>
          </a:p>
          <a:p>
            <a:pPr marL="91744">
              <a:lnSpc>
                <a:spcPct val="94401"/>
              </a:lnSpc>
              <a:spcBef>
                <a:spcPts val="459"/>
              </a:spcBef>
            </a:pP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000060BC</a:t>
            </a:r>
            <a:r>
              <a:rPr dirty="0" smtClean="0" sz="15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00000000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00000000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00000000</a:t>
            </a:r>
            <a:endParaRPr sz="1500">
              <a:latin typeface="Courier New"/>
              <a:cs typeface="Courier New"/>
            </a:endParaRPr>
          </a:p>
          <a:p>
            <a:pPr marL="91744">
              <a:lnSpc>
                <a:spcPct val="94401"/>
              </a:lnSpc>
              <a:spcBef>
                <a:spcPts val="2622"/>
              </a:spcBef>
            </a:pPr>
            <a:r>
              <a:rPr dirty="0" smtClean="0" sz="1500" spc="0" b="1">
                <a:solidFill>
                  <a:srgbClr val="4FFFFF"/>
                </a:solidFill>
                <a:latin typeface="Courier New"/>
                <a:cs typeface="Courier New"/>
              </a:rPr>
              <a:t>0003E7A0</a:t>
            </a:r>
            <a:r>
              <a:rPr dirty="0" smtClean="0" sz="1500" spc="-14" b="1">
                <a:solidFill>
                  <a:srgbClr val="4F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00002E20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0003E7A0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0003E7A0</a:t>
            </a:r>
            <a:endParaRPr sz="1500">
              <a:latin typeface="Courier New"/>
              <a:cs typeface="Courier New"/>
            </a:endParaRPr>
          </a:p>
          <a:p>
            <a:pPr marL="91744">
              <a:lnSpc>
                <a:spcPct val="94401"/>
              </a:lnSpc>
              <a:spcBef>
                <a:spcPts val="459"/>
              </a:spcBef>
            </a:pP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0000CC98</a:t>
            </a:r>
            <a:r>
              <a:rPr dirty="0" smtClean="0" sz="15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00000000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00000000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00000000</a:t>
            </a:r>
            <a:endParaRPr sz="1500">
              <a:latin typeface="Courier New"/>
              <a:cs typeface="Courier New"/>
            </a:endParaRPr>
          </a:p>
          <a:p>
            <a:pPr marL="91744">
              <a:lnSpc>
                <a:spcPct val="94401"/>
              </a:lnSpc>
              <a:spcBef>
                <a:spcPts val="4783"/>
              </a:spcBef>
            </a:pPr>
            <a:r>
              <a:rPr dirty="0" smtClean="0" sz="1500" spc="0" b="1">
                <a:solidFill>
                  <a:srgbClr val="4FFFFF"/>
                </a:solidFill>
                <a:latin typeface="Courier New"/>
                <a:cs typeface="Courier New"/>
              </a:rPr>
              <a:t>0003E7A0</a:t>
            </a:r>
            <a:r>
              <a:rPr dirty="0" smtClean="0" sz="1500" spc="-14" b="1">
                <a:solidFill>
                  <a:srgbClr val="4F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00002E20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0003E7A0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0003E7A0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FF8000"/>
                </a:solidFill>
                <a:latin typeface="Courier New"/>
                <a:cs typeface="Courier New"/>
              </a:rPr>
              <a:t>...</a:t>
            </a:r>
            <a:endParaRPr sz="1500">
              <a:latin typeface="Courier New"/>
              <a:cs typeface="Courier New"/>
            </a:endParaRPr>
          </a:p>
          <a:p>
            <a:pPr marL="91744">
              <a:lnSpc>
                <a:spcPct val="94401"/>
              </a:lnSpc>
              <a:spcBef>
                <a:spcPts val="459"/>
              </a:spcBef>
            </a:pP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0000CC98</a:t>
            </a:r>
            <a:r>
              <a:rPr dirty="0" smtClean="0" sz="15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00000000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00000000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00000000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...</a:t>
            </a:r>
            <a:endParaRPr sz="1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152400" y="152400"/>
            <a:ext cx="914400" cy="6477000"/>
          </a:xfrm>
          <a:custGeom>
            <a:avLst/>
            <a:gdLst/>
            <a:ahLst/>
            <a:cxnLst/>
            <a:rect l="l" t="t" r="r" b="b"/>
            <a:pathLst>
              <a:path w="914400" h="6477000">
                <a:moveTo>
                  <a:pt x="0" y="6477000"/>
                </a:moveTo>
                <a:lnTo>
                  <a:pt x="914400" y="6477000"/>
                </a:lnTo>
                <a:lnTo>
                  <a:pt x="914400" y="0"/>
                </a:lnTo>
                <a:lnTo>
                  <a:pt x="0" y="0"/>
                </a:lnTo>
                <a:lnTo>
                  <a:pt x="0" y="6477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066800" y="152400"/>
            <a:ext cx="7924800" cy="6477000"/>
          </a:xfrm>
          <a:custGeom>
            <a:avLst/>
            <a:gdLst/>
            <a:ahLst/>
            <a:cxnLst/>
            <a:rect l="l" t="t" r="r" b="b"/>
            <a:pathLst>
              <a:path w="7924800" h="6477000">
                <a:moveTo>
                  <a:pt x="0" y="6477000"/>
                </a:moveTo>
                <a:lnTo>
                  <a:pt x="7924800" y="6477000"/>
                </a:lnTo>
                <a:lnTo>
                  <a:pt x="7924800" y="0"/>
                </a:lnTo>
                <a:lnTo>
                  <a:pt x="0" y="0"/>
                </a:lnTo>
                <a:lnTo>
                  <a:pt x="0" y="6477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066800" y="152400"/>
            <a:ext cx="0" cy="6477000"/>
          </a:xfrm>
          <a:custGeom>
            <a:avLst/>
            <a:gdLst/>
            <a:ahLst/>
            <a:cxnLst/>
            <a:rect l="l" t="t" r="r" b="b"/>
            <a:pathLst>
              <a:path w="0" h="6477000">
                <a:moveTo>
                  <a:pt x="0" y="0"/>
                </a:moveTo>
                <a:lnTo>
                  <a:pt x="0" y="6477000"/>
                </a:lnTo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52400" y="152400"/>
            <a:ext cx="914400" cy="647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9">
              <a:lnSpc>
                <a:spcPct val="94401"/>
              </a:lnSpc>
              <a:spcBef>
                <a:spcPts val="430"/>
              </a:spcBef>
            </a:pPr>
            <a:r>
              <a:rPr dirty="0" smtClean="0" sz="1500" spc="0" b="1">
                <a:solidFill>
                  <a:srgbClr val="FF8000"/>
                </a:solidFill>
                <a:latin typeface="Courier New"/>
                <a:cs typeface="Courier New"/>
              </a:rPr>
              <a:t>03D8E0</a:t>
            </a:r>
            <a:endParaRPr sz="15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  <a:spcBef>
                <a:spcPts val="459"/>
              </a:spcBef>
            </a:pP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03D8F0</a:t>
            </a:r>
            <a:endParaRPr sz="15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  <a:spcBef>
                <a:spcPts val="459"/>
              </a:spcBef>
            </a:pP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...</a:t>
            </a:r>
            <a:endParaRPr sz="15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  <a:spcBef>
                <a:spcPts val="2620"/>
              </a:spcBef>
            </a:pPr>
            <a:r>
              <a:rPr dirty="0" smtClean="0" sz="1500" spc="0" b="1">
                <a:solidFill>
                  <a:srgbClr val="FF8000"/>
                </a:solidFill>
                <a:latin typeface="Courier New"/>
                <a:cs typeface="Courier New"/>
              </a:rPr>
              <a:t>03DDA0</a:t>
            </a:r>
            <a:endParaRPr sz="15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  <a:spcBef>
                <a:spcPts val="459"/>
              </a:spcBef>
            </a:pP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03DDB0</a:t>
            </a:r>
            <a:endParaRPr sz="15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  <a:spcBef>
                <a:spcPts val="459"/>
              </a:spcBef>
            </a:pP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...</a:t>
            </a:r>
            <a:endParaRPr sz="15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  <a:spcBef>
                <a:spcPts val="2620"/>
              </a:spcBef>
            </a:pPr>
            <a:r>
              <a:rPr dirty="0" smtClean="0" sz="1500" spc="0" b="1">
                <a:solidFill>
                  <a:srgbClr val="FF8000"/>
                </a:solidFill>
                <a:latin typeface="Courier New"/>
                <a:cs typeface="Courier New"/>
              </a:rPr>
              <a:t>03E360</a:t>
            </a:r>
            <a:endParaRPr sz="15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  <a:spcBef>
                <a:spcPts val="459"/>
              </a:spcBef>
            </a:pP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03E370</a:t>
            </a:r>
            <a:endParaRPr sz="15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  <a:spcBef>
                <a:spcPts val="459"/>
              </a:spcBef>
            </a:pP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...</a:t>
            </a:r>
            <a:endParaRPr sz="15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  <a:spcBef>
                <a:spcPts val="2622"/>
              </a:spcBef>
            </a:pPr>
            <a:r>
              <a:rPr dirty="0" smtClean="0" sz="1500" spc="0" b="1">
                <a:solidFill>
                  <a:srgbClr val="FF8000"/>
                </a:solidFill>
                <a:latin typeface="Courier New"/>
                <a:cs typeface="Courier New"/>
              </a:rPr>
              <a:t>03E580</a:t>
            </a:r>
            <a:endParaRPr sz="15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  <a:spcBef>
                <a:spcPts val="459"/>
              </a:spcBef>
            </a:pP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03E590</a:t>
            </a:r>
            <a:endParaRPr sz="15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  <a:spcBef>
                <a:spcPts val="459"/>
              </a:spcBef>
            </a:pP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...</a:t>
            </a:r>
            <a:endParaRPr sz="15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  <a:spcBef>
                <a:spcPts val="2623"/>
              </a:spcBef>
            </a:pPr>
            <a:r>
              <a:rPr dirty="0" smtClean="0" sz="1500" spc="0" b="1">
                <a:solidFill>
                  <a:srgbClr val="FF8000"/>
                </a:solidFill>
                <a:latin typeface="Courier New"/>
                <a:cs typeface="Courier New"/>
              </a:rPr>
              <a:t>03E620</a:t>
            </a:r>
            <a:endParaRPr sz="15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  <a:spcBef>
                <a:spcPts val="459"/>
              </a:spcBef>
            </a:pP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03E630</a:t>
            </a:r>
            <a:endParaRPr sz="15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  <a:spcBef>
                <a:spcPts val="459"/>
              </a:spcBef>
            </a:pP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...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66800" y="152400"/>
            <a:ext cx="7924800" cy="647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744">
              <a:lnSpc>
                <a:spcPct val="94401"/>
              </a:lnSpc>
              <a:spcBef>
                <a:spcPts val="430"/>
              </a:spcBef>
            </a:pPr>
            <a:r>
              <a:rPr dirty="0" smtClean="0" sz="1500" spc="0" b="1">
                <a:solidFill>
                  <a:srgbClr val="4FFFFF"/>
                </a:solidFill>
                <a:latin typeface="Courier New"/>
                <a:cs typeface="Courier New"/>
              </a:rPr>
              <a:t>0003DDA0</a:t>
            </a:r>
            <a:r>
              <a:rPr dirty="0" smtClean="0" sz="1500" spc="-14" b="1">
                <a:solidFill>
                  <a:srgbClr val="4F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00002420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0003DDA0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0003DDA0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FF8000"/>
                </a:solidFill>
                <a:latin typeface="Courier New"/>
                <a:cs typeface="Courier New"/>
              </a:rPr>
              <a:t>link</a:t>
            </a:r>
            <a:endParaRPr sz="1500">
              <a:latin typeface="Courier New"/>
              <a:cs typeface="Courier New"/>
            </a:endParaRPr>
          </a:p>
          <a:p>
            <a:pPr marL="91744">
              <a:lnSpc>
                <a:spcPct val="94401"/>
              </a:lnSpc>
              <a:spcBef>
                <a:spcPts val="459"/>
              </a:spcBef>
            </a:pP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004C0003</a:t>
            </a:r>
            <a:r>
              <a:rPr dirty="0" smtClean="0" sz="15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00000000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00000000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00000000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return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=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FF0000"/>
                </a:solidFill>
                <a:latin typeface="Courier New"/>
                <a:cs typeface="Courier New"/>
              </a:rPr>
              <a:t>???</a:t>
            </a:r>
            <a:endParaRPr sz="1500">
              <a:latin typeface="Courier New"/>
              <a:cs typeface="Courier New"/>
            </a:endParaRPr>
          </a:p>
          <a:p>
            <a:pPr marL="91744">
              <a:lnSpc>
                <a:spcPct val="94401"/>
              </a:lnSpc>
              <a:spcBef>
                <a:spcPts val="4780"/>
              </a:spcBef>
            </a:pPr>
            <a:r>
              <a:rPr dirty="0" smtClean="0" sz="1500" spc="0" b="1">
                <a:solidFill>
                  <a:srgbClr val="4FFFFF"/>
                </a:solidFill>
                <a:latin typeface="Courier New"/>
                <a:cs typeface="Courier New"/>
              </a:rPr>
              <a:t>0003E360</a:t>
            </a:r>
            <a:r>
              <a:rPr dirty="0" smtClean="0" sz="1500" spc="-14" b="1">
                <a:solidFill>
                  <a:srgbClr val="4F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000029E0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0003E360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0003E360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FF8000"/>
                </a:solidFill>
                <a:latin typeface="Courier New"/>
                <a:cs typeface="Courier New"/>
              </a:rPr>
              <a:t>link</a:t>
            </a:r>
            <a:endParaRPr sz="1500">
              <a:latin typeface="Courier New"/>
              <a:cs typeface="Courier New"/>
            </a:endParaRPr>
          </a:p>
          <a:p>
            <a:pPr marL="91744">
              <a:lnSpc>
                <a:spcPct val="94401"/>
              </a:lnSpc>
              <a:spcBef>
                <a:spcPts val="459"/>
              </a:spcBef>
            </a:pP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000270F8</a:t>
            </a:r>
            <a:r>
              <a:rPr dirty="0" smtClean="0" sz="15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00000000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00000000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00000000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return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0x270F8</a:t>
            </a:r>
            <a:endParaRPr sz="1500">
              <a:latin typeface="Courier New"/>
              <a:cs typeface="Courier New"/>
            </a:endParaRPr>
          </a:p>
          <a:p>
            <a:pPr marL="4319905">
              <a:lnSpc>
                <a:spcPct val="94401"/>
              </a:lnSpc>
              <a:spcBef>
                <a:spcPts val="459"/>
              </a:spcBef>
            </a:pP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shader_update_particles_simple</a:t>
            </a:r>
            <a:endParaRPr sz="1500">
              <a:latin typeface="Courier New"/>
              <a:cs typeface="Courier New"/>
            </a:endParaRPr>
          </a:p>
          <a:p>
            <a:pPr marL="91744">
              <a:lnSpc>
                <a:spcPct val="94401"/>
              </a:lnSpc>
              <a:spcBef>
                <a:spcPts val="2620"/>
              </a:spcBef>
            </a:pPr>
            <a:r>
              <a:rPr dirty="0" smtClean="0" sz="1500" spc="0" b="1">
                <a:solidFill>
                  <a:srgbClr val="4FFFFF"/>
                </a:solidFill>
                <a:latin typeface="Courier New"/>
                <a:cs typeface="Courier New"/>
              </a:rPr>
              <a:t>0003E580</a:t>
            </a:r>
            <a:r>
              <a:rPr dirty="0" smtClean="0" sz="1500" spc="-14" b="1">
                <a:solidFill>
                  <a:srgbClr val="4F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00002C00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0003E580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0003E580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FF8000"/>
                </a:solidFill>
                <a:latin typeface="Courier New"/>
                <a:cs typeface="Courier New"/>
              </a:rPr>
              <a:t>...</a:t>
            </a:r>
            <a:endParaRPr sz="1500">
              <a:latin typeface="Courier New"/>
              <a:cs typeface="Courier New"/>
            </a:endParaRPr>
          </a:p>
          <a:p>
            <a:pPr marL="91744">
              <a:lnSpc>
                <a:spcPct val="94401"/>
              </a:lnSpc>
              <a:spcBef>
                <a:spcPts val="459"/>
              </a:spcBef>
            </a:pP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00004F98</a:t>
            </a:r>
            <a:r>
              <a:rPr dirty="0" smtClean="0" sz="15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00000000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00000000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00000000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return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0x04F98</a:t>
            </a:r>
            <a:endParaRPr sz="1500">
              <a:latin typeface="Courier New"/>
              <a:cs typeface="Courier New"/>
            </a:endParaRPr>
          </a:p>
          <a:p>
            <a:pPr marL="4319905">
              <a:lnSpc>
                <a:spcPct val="94401"/>
              </a:lnSpc>
              <a:spcBef>
                <a:spcPts val="459"/>
              </a:spcBef>
            </a:pP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Upd_SimPrepedParticleBatch</a:t>
            </a:r>
            <a:endParaRPr sz="1500">
              <a:latin typeface="Courier New"/>
              <a:cs typeface="Courier New"/>
            </a:endParaRPr>
          </a:p>
          <a:p>
            <a:pPr marL="91744">
              <a:lnSpc>
                <a:spcPct val="94401"/>
              </a:lnSpc>
              <a:spcBef>
                <a:spcPts val="2622"/>
              </a:spcBef>
            </a:pPr>
            <a:r>
              <a:rPr dirty="0" smtClean="0" sz="1500" spc="0" b="1">
                <a:solidFill>
                  <a:srgbClr val="4FFFFF"/>
                </a:solidFill>
                <a:latin typeface="Courier New"/>
                <a:cs typeface="Courier New"/>
              </a:rPr>
              <a:t>0003E620</a:t>
            </a:r>
            <a:r>
              <a:rPr dirty="0" smtClean="0" sz="1500" spc="-14" b="1">
                <a:solidFill>
                  <a:srgbClr val="4F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00002CA0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0003E620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0003E620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FF8000"/>
                </a:solidFill>
                <a:latin typeface="Courier New"/>
                <a:cs typeface="Courier New"/>
              </a:rPr>
              <a:t>...</a:t>
            </a:r>
            <a:endParaRPr sz="1500">
              <a:latin typeface="Courier New"/>
              <a:cs typeface="Courier New"/>
            </a:endParaRPr>
          </a:p>
          <a:p>
            <a:pPr marL="4319905" marR="943197" indent="-4228160">
              <a:lnSpc>
                <a:spcPts val="1699"/>
              </a:lnSpc>
              <a:spcBef>
                <a:spcPts val="459"/>
              </a:spcBef>
            </a:pP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000060BC</a:t>
            </a:r>
            <a:r>
              <a:rPr dirty="0" smtClean="0" sz="15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00000000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00000000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00000000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return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0x060BC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endParaRPr sz="1500">
              <a:latin typeface="Courier New"/>
              <a:cs typeface="Courier New"/>
            </a:endParaRPr>
          </a:p>
          <a:p>
            <a:pPr marL="4319905" marR="943197">
              <a:lnSpc>
                <a:spcPts val="1699"/>
              </a:lnSpc>
              <a:spcBef>
                <a:spcPts val="460"/>
              </a:spcBef>
            </a:pP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Upd_SimEmitterParticles</a:t>
            </a:r>
            <a:endParaRPr sz="1500">
              <a:latin typeface="Courier New"/>
              <a:cs typeface="Courier New"/>
            </a:endParaRPr>
          </a:p>
          <a:p>
            <a:pPr marL="91744">
              <a:lnSpc>
                <a:spcPct val="94401"/>
              </a:lnSpc>
              <a:spcBef>
                <a:spcPts val="2623"/>
              </a:spcBef>
            </a:pPr>
            <a:r>
              <a:rPr dirty="0" smtClean="0" sz="1500" spc="0" b="1">
                <a:solidFill>
                  <a:srgbClr val="4FFFFF"/>
                </a:solidFill>
                <a:latin typeface="Courier New"/>
                <a:cs typeface="Courier New"/>
              </a:rPr>
              <a:t>0003E7A0</a:t>
            </a:r>
            <a:r>
              <a:rPr dirty="0" smtClean="0" sz="1500" spc="-14" b="1">
                <a:solidFill>
                  <a:srgbClr val="4F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00002E20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0003E7A0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0003E7A0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FF8000"/>
                </a:solidFill>
                <a:latin typeface="Courier New"/>
                <a:cs typeface="Courier New"/>
              </a:rPr>
              <a:t>...</a:t>
            </a:r>
            <a:endParaRPr sz="1500">
              <a:latin typeface="Courier New"/>
              <a:cs typeface="Courier New"/>
            </a:endParaRPr>
          </a:p>
          <a:p>
            <a:pPr marL="91744">
              <a:lnSpc>
                <a:spcPct val="94401"/>
              </a:lnSpc>
              <a:spcBef>
                <a:spcPts val="459"/>
              </a:spcBef>
            </a:pP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0000CC98</a:t>
            </a:r>
            <a:r>
              <a:rPr dirty="0" smtClean="0" sz="15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00000000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00000000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00000000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return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0x0CC98</a:t>
            </a:r>
            <a:endParaRPr sz="1500">
              <a:latin typeface="Courier New"/>
              <a:cs typeface="Courier New"/>
            </a:endParaRPr>
          </a:p>
          <a:p>
            <a:pPr marL="4319905">
              <a:lnSpc>
                <a:spcPct val="94401"/>
              </a:lnSpc>
              <a:spcBef>
                <a:spcPts val="459"/>
              </a:spcBef>
            </a:pP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Upd_SimStep</a:t>
            </a:r>
            <a:endParaRPr sz="1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457200" y="2362200"/>
            <a:ext cx="914400" cy="868679"/>
          </a:xfrm>
          <a:custGeom>
            <a:avLst/>
            <a:gdLst/>
            <a:ahLst/>
            <a:cxnLst/>
            <a:rect l="l" t="t" r="r" b="b"/>
            <a:pathLst>
              <a:path w="914400" h="868679">
                <a:moveTo>
                  <a:pt x="0" y="868679"/>
                </a:moveTo>
                <a:lnTo>
                  <a:pt x="914400" y="868679"/>
                </a:lnTo>
                <a:lnTo>
                  <a:pt x="914400" y="0"/>
                </a:lnTo>
                <a:lnTo>
                  <a:pt x="0" y="0"/>
                </a:lnTo>
                <a:lnTo>
                  <a:pt x="0" y="8686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1371600" y="2362200"/>
            <a:ext cx="7467600" cy="868679"/>
          </a:xfrm>
          <a:custGeom>
            <a:avLst/>
            <a:gdLst/>
            <a:ahLst/>
            <a:cxnLst/>
            <a:rect l="l" t="t" r="r" b="b"/>
            <a:pathLst>
              <a:path w="7467600" h="868679">
                <a:moveTo>
                  <a:pt x="0" y="868679"/>
                </a:moveTo>
                <a:lnTo>
                  <a:pt x="7467600" y="868679"/>
                </a:lnTo>
                <a:lnTo>
                  <a:pt x="7467600" y="0"/>
                </a:lnTo>
                <a:lnTo>
                  <a:pt x="0" y="0"/>
                </a:lnTo>
                <a:lnTo>
                  <a:pt x="0" y="8686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1371600" y="2362200"/>
            <a:ext cx="0" cy="868679"/>
          </a:xfrm>
          <a:custGeom>
            <a:avLst/>
            <a:gdLst/>
            <a:ahLst/>
            <a:cxnLst/>
            <a:rect l="l" t="t" r="r" b="b"/>
            <a:pathLst>
              <a:path w="0" h="868679">
                <a:moveTo>
                  <a:pt x="0" y="0"/>
                </a:moveTo>
                <a:lnTo>
                  <a:pt x="0" y="868679"/>
                </a:lnTo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559433" y="589080"/>
            <a:ext cx="1291244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case</a:t>
            </a:r>
            <a:endParaRPr sz="4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94669" y="589080"/>
            <a:ext cx="1446816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study</a:t>
            </a:r>
            <a:endParaRPr sz="4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86834" y="589080"/>
            <a:ext cx="420486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–</a:t>
            </a:r>
            <a:endParaRPr sz="4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54956" y="589080"/>
            <a:ext cx="824527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R2</a:t>
            </a:r>
            <a:endParaRPr sz="4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23475" y="589080"/>
            <a:ext cx="1944312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timeout</a:t>
            </a:r>
            <a:endParaRPr sz="4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5940" y="1691819"/>
            <a:ext cx="203098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78840" y="1691819"/>
            <a:ext cx="4033565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st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mp</a:t>
            </a:r>
            <a:r>
              <a:rPr dirty="0" smtClean="0" sz="2800" spc="-38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is</a:t>
            </a:r>
            <a:r>
              <a:rPr dirty="0" smtClean="0" sz="2800" spc="-2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ret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rn</a:t>
            </a:r>
            <a:r>
              <a:rPr dirty="0" smtClean="0" sz="28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of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ur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ent</a:t>
            </a:r>
            <a:endParaRPr sz="2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33562" y="1691819"/>
            <a:ext cx="2041001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34">
                <a:solidFill>
                  <a:srgbClr val="E9FFFF"/>
                </a:solidFill>
                <a:latin typeface="Arial"/>
                <a:cs typeface="Arial"/>
              </a:rPr>
              <a:t>k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-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fr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me: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5940" y="3630848"/>
            <a:ext cx="202945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7244" y="3630848"/>
            <a:ext cx="2944611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mem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er</a:t>
            </a:r>
            <a:r>
              <a:rPr dirty="0" smtClean="0" sz="2800" spc="-107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the</a:t>
            </a:r>
            <a:r>
              <a:rPr dirty="0" smtClean="0" sz="2800" spc="-178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-9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3444" y="4086510"/>
            <a:ext cx="2405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36294" y="4086510"/>
            <a:ext cx="868172" cy="6593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retu</a:t>
            </a:r>
            <a:r>
              <a:rPr dirty="0" smtClean="0" sz="2400" spc="4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  <a:p>
            <a:pPr marL="12700" marR="17068">
              <a:lnSpc>
                <a:spcPts val="2590"/>
              </a:lnSpc>
              <a:spcBef>
                <a:spcPts val="1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sz="2400" spc="4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ame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98573" y="4086510"/>
            <a:ext cx="4847971" cy="6593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464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ad</a:t>
            </a:r>
            <a:r>
              <a:rPr dirty="0" smtClean="0" sz="2400" spc="-4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dress</a:t>
            </a:r>
            <a:r>
              <a:rPr dirty="0" smtClean="0" sz="2400" spc="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stashed</a:t>
            </a:r>
            <a:r>
              <a:rPr dirty="0" smtClean="0" sz="2400" spc="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in</a:t>
            </a:r>
            <a:r>
              <a:rPr dirty="0" smtClean="0" sz="2400" spc="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 i="1">
                <a:solidFill>
                  <a:srgbClr val="E9FFFF"/>
                </a:solidFill>
                <a:latin typeface="Arial"/>
                <a:cs typeface="Arial"/>
              </a:rPr>
              <a:t>parent</a:t>
            </a:r>
            <a:r>
              <a:rPr dirty="0" smtClean="0" sz="2400" spc="-64" i="1">
                <a:solidFill>
                  <a:srgbClr val="E9FFFF"/>
                </a:solidFill>
                <a:latin typeface="Arial"/>
                <a:cs typeface="Arial"/>
              </a:rPr>
              <a:t>’</a:t>
            </a:r>
            <a:r>
              <a:rPr dirty="0" smtClean="0" sz="2400" spc="0" i="1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400" spc="29" i="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sz="2400" spc="4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ame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ts val="2590"/>
              </a:lnSpc>
              <a:spcBef>
                <a:spcPts val="1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created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59244" y="4086510"/>
            <a:ext cx="93522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before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08086" y="4086510"/>
            <a:ext cx="63012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new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4816901"/>
            <a:ext cx="202945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4780" y="4816901"/>
            <a:ext cx="6000525" cy="4072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04"/>
              </a:lnSpc>
              <a:spcBef>
                <a:spcPts val="160"/>
              </a:spcBef>
            </a:pPr>
            <a:r>
              <a:rPr dirty="0" smtClean="0" baseline="4203" sz="4200" b="1">
                <a:solidFill>
                  <a:srgbClr val="99CC00"/>
                </a:solidFill>
                <a:latin typeface="Courier New"/>
                <a:cs typeface="Courier New"/>
              </a:rPr>
              <a:t>0x3d8f0</a:t>
            </a:r>
            <a:r>
              <a:rPr dirty="0" smtClean="0" baseline="4203" sz="4200" spc="-95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baseline="4141" sz="4200" spc="0">
                <a:solidFill>
                  <a:srgbClr val="E9FFFF"/>
                </a:solidFill>
                <a:latin typeface="Arial"/>
                <a:cs typeface="Arial"/>
              </a:rPr>
              <a:t>is</a:t>
            </a:r>
            <a:r>
              <a:rPr dirty="0" smtClean="0" baseline="4141" sz="4200" spc="-2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4141" sz="42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baseline="4141" sz="4200" spc="9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baseline="4141" sz="42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baseline="4141" sz="4200" spc="-38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4141" sz="4200" spc="0">
                <a:solidFill>
                  <a:srgbClr val="E9FFFF"/>
                </a:solidFill>
                <a:latin typeface="Arial"/>
                <a:cs typeface="Arial"/>
              </a:rPr>
              <a:t>re</a:t>
            </a:r>
            <a:r>
              <a:rPr dirty="0" smtClean="0" baseline="4141" sz="42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baseline="4141" sz="4200" spc="0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baseline="4141" sz="4200" spc="9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baseline="4141" sz="42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baseline="4141" sz="4200" spc="-73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4141" sz="4200" spc="9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baseline="4141" sz="4200" spc="0">
                <a:solidFill>
                  <a:srgbClr val="E9FFFF"/>
                </a:solidFill>
                <a:latin typeface="Arial"/>
                <a:cs typeface="Arial"/>
              </a:rPr>
              <a:t>or</a:t>
            </a:r>
            <a:r>
              <a:rPr dirty="0" smtClean="0" baseline="4141" sz="42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4141" sz="42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baseline="4141" sz="4200" spc="9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baseline="4141" sz="42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baseline="4141" sz="4200" spc="-38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4141" sz="4200" spc="0">
                <a:solidFill>
                  <a:srgbClr val="E9FFFF"/>
                </a:solidFill>
                <a:latin typeface="Arial"/>
                <a:cs typeface="Arial"/>
              </a:rPr>
              <a:t>fu</a:t>
            </a:r>
            <a:r>
              <a:rPr dirty="0" smtClean="0" baseline="4141" sz="4200" spc="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baseline="4141" sz="4200" spc="0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baseline="4141" sz="42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baseline="4141" sz="42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baseline="4141" sz="4200" spc="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baseline="4141" sz="42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31341" y="4816901"/>
            <a:ext cx="1442927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ft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-2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this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2362200"/>
            <a:ext cx="914400" cy="8686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94401"/>
              </a:lnSpc>
              <a:spcBef>
                <a:spcPts val="434"/>
              </a:spcBef>
            </a:pPr>
            <a:r>
              <a:rPr dirty="0" smtClean="0" sz="1500" spc="0" b="1">
                <a:solidFill>
                  <a:srgbClr val="FF8000"/>
                </a:solidFill>
                <a:latin typeface="Courier New"/>
                <a:cs typeface="Courier New"/>
              </a:rPr>
              <a:t>03D8E0</a:t>
            </a:r>
            <a:endParaRPr sz="1500">
              <a:latin typeface="Courier New"/>
              <a:cs typeface="Courier New"/>
            </a:endParaRPr>
          </a:p>
          <a:p>
            <a:pPr marL="91440">
              <a:lnSpc>
                <a:spcPct val="94401"/>
              </a:lnSpc>
              <a:spcBef>
                <a:spcPts val="459"/>
              </a:spcBef>
            </a:pP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03D8F0</a:t>
            </a:r>
            <a:endParaRPr sz="1500">
              <a:latin typeface="Courier New"/>
              <a:cs typeface="Courier New"/>
            </a:endParaRPr>
          </a:p>
          <a:p>
            <a:pPr marL="91440">
              <a:lnSpc>
                <a:spcPct val="94401"/>
              </a:lnSpc>
              <a:spcBef>
                <a:spcPts val="459"/>
              </a:spcBef>
            </a:pP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...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371600" y="2362200"/>
            <a:ext cx="7467600" cy="8686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93">
              <a:lnSpc>
                <a:spcPct val="94401"/>
              </a:lnSpc>
              <a:spcBef>
                <a:spcPts val="434"/>
              </a:spcBef>
            </a:pPr>
            <a:r>
              <a:rPr dirty="0" smtClean="0" sz="1500" spc="0" b="1">
                <a:solidFill>
                  <a:srgbClr val="4FFFFF"/>
                </a:solidFill>
                <a:latin typeface="Courier New"/>
                <a:cs typeface="Courier New"/>
              </a:rPr>
              <a:t>0003DDA0</a:t>
            </a:r>
            <a:r>
              <a:rPr dirty="0" smtClean="0" sz="1500" spc="-14" b="1">
                <a:solidFill>
                  <a:srgbClr val="4F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00002420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0003DDA0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0003DDA0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FF8000"/>
                </a:solidFill>
                <a:latin typeface="Courier New"/>
                <a:cs typeface="Courier New"/>
              </a:rPr>
              <a:t>link</a:t>
            </a:r>
            <a:endParaRPr sz="1500">
              <a:latin typeface="Courier New"/>
              <a:cs typeface="Courier New"/>
            </a:endParaRPr>
          </a:p>
          <a:p>
            <a:pPr marL="91693">
              <a:lnSpc>
                <a:spcPct val="95825"/>
              </a:lnSpc>
              <a:spcBef>
                <a:spcPts val="335"/>
              </a:spcBef>
            </a:pP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004C0003</a:t>
            </a:r>
            <a:r>
              <a:rPr dirty="0" smtClean="0" sz="15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00000000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00000000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00000000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return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FF0000"/>
                </a:solidFill>
                <a:latin typeface="Courier New"/>
                <a:cs typeface="Courier New"/>
              </a:rPr>
              <a:t>←</a:t>
            </a:r>
            <a:r>
              <a:rPr dirty="0" smtClean="0" sz="1500" spc="0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mtClean="0" sz="15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500" spc="0" b="1">
                <a:solidFill>
                  <a:srgbClr val="FF0000"/>
                </a:solidFill>
                <a:latin typeface="Arial"/>
                <a:cs typeface="Arial"/>
              </a:rPr>
              <a:t>tom</a:t>
            </a:r>
            <a:r>
              <a:rPr dirty="0" smtClean="0" sz="1500" spc="-4" b="1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mtClean="0" sz="1500" spc="0" b="1">
                <a:solidFill>
                  <a:srgbClr val="FF0000"/>
                </a:solidFill>
                <a:latin typeface="Arial"/>
                <a:cs typeface="Arial"/>
              </a:rPr>
              <a:t>!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152400" y="1981200"/>
            <a:ext cx="914400" cy="1981200"/>
          </a:xfrm>
          <a:custGeom>
            <a:avLst/>
            <a:gdLst/>
            <a:ahLst/>
            <a:cxnLst/>
            <a:rect l="l" t="t" r="r" b="b"/>
            <a:pathLst>
              <a:path w="914400" h="1981200">
                <a:moveTo>
                  <a:pt x="0" y="1981200"/>
                </a:moveTo>
                <a:lnTo>
                  <a:pt x="914400" y="1981200"/>
                </a:lnTo>
                <a:lnTo>
                  <a:pt x="914400" y="0"/>
                </a:lnTo>
                <a:lnTo>
                  <a:pt x="0" y="0"/>
                </a:lnTo>
                <a:lnTo>
                  <a:pt x="0" y="1981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1066800" y="1981200"/>
            <a:ext cx="7924800" cy="1981200"/>
          </a:xfrm>
          <a:custGeom>
            <a:avLst/>
            <a:gdLst/>
            <a:ahLst/>
            <a:cxnLst/>
            <a:rect l="l" t="t" r="r" b="b"/>
            <a:pathLst>
              <a:path w="7924800" h="1981200">
                <a:moveTo>
                  <a:pt x="0" y="1981200"/>
                </a:moveTo>
                <a:lnTo>
                  <a:pt x="7924800" y="1981200"/>
                </a:lnTo>
                <a:lnTo>
                  <a:pt x="7924800" y="0"/>
                </a:lnTo>
                <a:lnTo>
                  <a:pt x="0" y="0"/>
                </a:lnTo>
                <a:lnTo>
                  <a:pt x="0" y="1981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1066800" y="1981200"/>
            <a:ext cx="0" cy="1981200"/>
          </a:xfrm>
          <a:custGeom>
            <a:avLst/>
            <a:gdLst/>
            <a:ahLst/>
            <a:cxnLst/>
            <a:rect l="l" t="t" r="r" b="b"/>
            <a:pathLst>
              <a:path w="0" h="1981200">
                <a:moveTo>
                  <a:pt x="0" y="0"/>
                </a:moveTo>
                <a:lnTo>
                  <a:pt x="0" y="1981200"/>
                </a:lnTo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559433" y="589080"/>
            <a:ext cx="1291244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case</a:t>
            </a:r>
            <a:endParaRPr sz="4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894669" y="589080"/>
            <a:ext cx="1446816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study</a:t>
            </a:r>
            <a:endParaRPr sz="4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86834" y="589080"/>
            <a:ext cx="420486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–</a:t>
            </a:r>
            <a:endParaRPr sz="4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54956" y="589080"/>
            <a:ext cx="824527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R2</a:t>
            </a:r>
            <a:endParaRPr sz="4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23475" y="589080"/>
            <a:ext cx="1944312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timeout</a:t>
            </a:r>
            <a:endParaRPr sz="4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7340" y="1503100"/>
            <a:ext cx="13970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8340" y="1503100"/>
            <a:ext cx="135288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frame</a:t>
            </a:r>
            <a:r>
              <a:rPr dirty="0" smtClean="0" sz="1800" spc="-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1800" spc="-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fore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46224" y="1503100"/>
            <a:ext cx="152775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the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18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omp</a:t>
            </a:r>
            <a:r>
              <a:rPr dirty="0" smtClean="0" sz="1800" spc="-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800" spc="-34">
                <a:solidFill>
                  <a:srgbClr val="E9FFFF"/>
                </a:solidFill>
                <a:latin typeface="Arial"/>
                <a:cs typeface="Arial"/>
              </a:rPr>
              <a:t>w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as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83051" y="1520336"/>
            <a:ext cx="497987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dirty="0" smtClean="0" baseline="4904" sz="2700" spc="0" b="1">
                <a:solidFill>
                  <a:srgbClr val="99CC00"/>
                </a:solidFill>
                <a:latin typeface="Courier New"/>
                <a:cs typeface="Courier New"/>
              </a:rPr>
              <a:t>fxvis_shad</a:t>
            </a:r>
            <a:r>
              <a:rPr dirty="0" smtClean="0" baseline="4904" sz="2700" spc="-14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baseline="4904" sz="2700" spc="0" b="1">
                <a:solidFill>
                  <a:srgbClr val="99CC00"/>
                </a:solidFill>
                <a:latin typeface="Courier New"/>
                <a:cs typeface="Courier New"/>
              </a:rPr>
              <a:t>r_</a:t>
            </a:r>
            <a:r>
              <a:rPr dirty="0" smtClean="0" baseline="4904" sz="2700" spc="-14" b="1">
                <a:solidFill>
                  <a:srgbClr val="99CC00"/>
                </a:solidFill>
                <a:latin typeface="Courier New"/>
                <a:cs typeface="Courier New"/>
              </a:rPr>
              <a:t>u</a:t>
            </a:r>
            <a:r>
              <a:rPr dirty="0" smtClean="0" baseline="4904" sz="2700" spc="0" b="1">
                <a:solidFill>
                  <a:srgbClr val="99CC00"/>
                </a:solidFill>
                <a:latin typeface="Courier New"/>
                <a:cs typeface="Courier New"/>
              </a:rPr>
              <a:t>p</a:t>
            </a:r>
            <a:r>
              <a:rPr dirty="0" smtClean="0" baseline="4904" sz="2700" spc="-14" b="1">
                <a:solidFill>
                  <a:srgbClr val="99CC00"/>
                </a:solidFill>
                <a:latin typeface="Courier New"/>
                <a:cs typeface="Courier New"/>
              </a:rPr>
              <a:t>d</a:t>
            </a:r>
            <a:r>
              <a:rPr dirty="0" smtClean="0" baseline="4904" sz="2700" spc="0" b="1">
                <a:solidFill>
                  <a:srgbClr val="99CC00"/>
                </a:solidFill>
                <a:latin typeface="Courier New"/>
                <a:cs typeface="Courier New"/>
              </a:rPr>
              <a:t>at</a:t>
            </a:r>
            <a:r>
              <a:rPr dirty="0" smtClean="0" baseline="4904" sz="2700" spc="-14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baseline="4904" sz="2700" spc="0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baseline="4904" sz="2700" spc="-14" b="1">
                <a:solidFill>
                  <a:srgbClr val="99CC00"/>
                </a:solidFill>
                <a:latin typeface="Courier New"/>
                <a:cs typeface="Courier New"/>
              </a:rPr>
              <a:t>p</a:t>
            </a:r>
            <a:r>
              <a:rPr dirty="0" smtClean="0" baseline="4904" sz="2700" spc="0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baseline="4904" sz="2700" spc="-14" b="1">
                <a:solidFill>
                  <a:srgbClr val="99CC00"/>
                </a:solidFill>
                <a:latin typeface="Courier New"/>
                <a:cs typeface="Courier New"/>
              </a:rPr>
              <a:t>r</a:t>
            </a:r>
            <a:r>
              <a:rPr dirty="0" smtClean="0" baseline="4904" sz="2700" spc="0" b="1">
                <a:solidFill>
                  <a:srgbClr val="99CC00"/>
                </a:solidFill>
                <a:latin typeface="Courier New"/>
                <a:cs typeface="Courier New"/>
              </a:rPr>
              <a:t>ti</a:t>
            </a:r>
            <a:r>
              <a:rPr dirty="0" smtClean="0" baseline="4904" sz="2700" spc="-14" b="1">
                <a:solidFill>
                  <a:srgbClr val="99CC00"/>
                </a:solidFill>
                <a:latin typeface="Courier New"/>
                <a:cs typeface="Courier New"/>
              </a:rPr>
              <a:t>c</a:t>
            </a:r>
            <a:r>
              <a:rPr dirty="0" smtClean="0" baseline="4904" sz="2700" spc="0" b="1">
                <a:solidFill>
                  <a:srgbClr val="99CC00"/>
                </a:solidFill>
                <a:latin typeface="Courier New"/>
                <a:cs typeface="Courier New"/>
              </a:rPr>
              <a:t>l</a:t>
            </a:r>
            <a:r>
              <a:rPr dirty="0" smtClean="0" baseline="4904" sz="2700" spc="-14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baseline="4904" sz="2700" spc="0" b="1">
                <a:solidFill>
                  <a:srgbClr val="99CC00"/>
                </a:solidFill>
                <a:latin typeface="Courier New"/>
                <a:cs typeface="Courier New"/>
              </a:rPr>
              <a:t>s_</a:t>
            </a:r>
            <a:r>
              <a:rPr dirty="0" smtClean="0" baseline="4904" sz="2700" spc="-14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baseline="4904" sz="2700" spc="0" b="1">
                <a:solidFill>
                  <a:srgbClr val="99CC00"/>
                </a:solidFill>
                <a:latin typeface="Courier New"/>
                <a:cs typeface="Courier New"/>
              </a:rPr>
              <a:t>i</a:t>
            </a:r>
            <a:r>
              <a:rPr dirty="0" smtClean="0" baseline="4904" sz="2700" spc="-14" b="1">
                <a:solidFill>
                  <a:srgbClr val="99CC00"/>
                </a:solidFill>
                <a:latin typeface="Courier New"/>
                <a:cs typeface="Courier New"/>
              </a:rPr>
              <a:t>m</a:t>
            </a:r>
            <a:r>
              <a:rPr dirty="0" smtClean="0" baseline="4904" sz="2700" spc="0" b="1">
                <a:solidFill>
                  <a:srgbClr val="99CC00"/>
                </a:solidFill>
                <a:latin typeface="Courier New"/>
                <a:cs typeface="Courier New"/>
              </a:rPr>
              <a:t>p</a:t>
            </a:r>
            <a:r>
              <a:rPr dirty="0" smtClean="0" baseline="4904" sz="2700" spc="-14" b="1">
                <a:solidFill>
                  <a:srgbClr val="99CC00"/>
                </a:solidFill>
                <a:latin typeface="Courier New"/>
                <a:cs typeface="Courier New"/>
              </a:rPr>
              <a:t>l</a:t>
            </a:r>
            <a:r>
              <a:rPr dirty="0" smtClean="0" baseline="4904" sz="2700" spc="0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5940" y="4149533"/>
            <a:ext cx="139852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7244" y="4149533"/>
            <a:ext cx="6457610" cy="2715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00"/>
              </a:lnSpc>
              <a:spcBef>
                <a:spcPts val="105"/>
              </a:spcBef>
            </a:pPr>
            <a:r>
              <a:rPr dirty="0" smtClean="0" baseline="3220" sz="2700" spc="0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baseline="3220" sz="2700" spc="-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baseline="3220" sz="2700" spc="0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baseline="3220" sz="2700" spc="-9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baseline="3220" sz="27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baseline="3220" sz="27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3269" sz="2700" spc="0" b="1">
                <a:solidFill>
                  <a:srgbClr val="99CC00"/>
                </a:solidFill>
                <a:latin typeface="Courier New"/>
                <a:cs typeface="Courier New"/>
              </a:rPr>
              <a:t>update_api</a:t>
            </a:r>
            <a:r>
              <a:rPr dirty="0" smtClean="0" baseline="3269" sz="2700" spc="-14" b="1">
                <a:solidFill>
                  <a:srgbClr val="99CC00"/>
                </a:solidFill>
                <a:latin typeface="Courier New"/>
                <a:cs typeface="Courier New"/>
              </a:rPr>
              <a:t>.</a:t>
            </a:r>
            <a:r>
              <a:rPr dirty="0" smtClean="0" baseline="3269" sz="2700" spc="0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baseline="3269" sz="2700" spc="-14" b="1">
                <a:solidFill>
                  <a:srgbClr val="99CC00"/>
                </a:solidFill>
                <a:latin typeface="Courier New"/>
                <a:cs typeface="Courier New"/>
              </a:rPr>
              <a:t>m</a:t>
            </a:r>
            <a:r>
              <a:rPr dirty="0" smtClean="0" baseline="3269" sz="2700" spc="0" b="1">
                <a:solidFill>
                  <a:srgbClr val="99CC00"/>
                </a:solidFill>
                <a:latin typeface="Courier New"/>
                <a:cs typeface="Courier New"/>
              </a:rPr>
              <a:t>i</a:t>
            </a:r>
            <a:r>
              <a:rPr dirty="0" smtClean="0" baseline="3269" sz="2700" spc="-14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baseline="3269" sz="2700" spc="0" b="1">
                <a:solidFill>
                  <a:srgbClr val="99CC00"/>
                </a:solidFill>
                <a:latin typeface="Courier New"/>
                <a:cs typeface="Courier New"/>
              </a:rPr>
              <a:t>te</a:t>
            </a:r>
            <a:r>
              <a:rPr dirty="0" smtClean="0" baseline="3269" sz="2700" spc="-14" b="1">
                <a:solidFill>
                  <a:srgbClr val="99CC00"/>
                </a:solidFill>
                <a:latin typeface="Courier New"/>
                <a:cs typeface="Courier New"/>
              </a:rPr>
              <a:t>r</a:t>
            </a:r>
            <a:r>
              <a:rPr dirty="0" smtClean="0" baseline="3269" sz="2700" spc="0" b="1">
                <a:solidFill>
                  <a:srgbClr val="99CC00"/>
                </a:solidFill>
                <a:latin typeface="Courier New"/>
                <a:cs typeface="Courier New"/>
              </a:rPr>
              <a:t>_</a:t>
            </a:r>
            <a:r>
              <a:rPr dirty="0" smtClean="0" baseline="3269" sz="2700" spc="-14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baseline="3269" sz="2700" spc="0" b="1">
                <a:solidFill>
                  <a:srgbClr val="99CC00"/>
                </a:solidFill>
                <a:latin typeface="Courier New"/>
                <a:cs typeface="Courier New"/>
              </a:rPr>
              <a:t>ta</a:t>
            </a:r>
            <a:r>
              <a:rPr dirty="0" smtClean="0" baseline="3269" sz="2700" spc="-14" b="1">
                <a:solidFill>
                  <a:srgbClr val="99CC00"/>
                </a:solidFill>
                <a:latin typeface="Courier New"/>
                <a:cs typeface="Courier New"/>
              </a:rPr>
              <a:t>n</a:t>
            </a:r>
            <a:r>
              <a:rPr dirty="0" smtClean="0" baseline="3269" sz="2700" spc="0" b="1">
                <a:solidFill>
                  <a:srgbClr val="99CC00"/>
                </a:solidFill>
                <a:latin typeface="Courier New"/>
                <a:cs typeface="Courier New"/>
              </a:rPr>
              <a:t>d</a:t>
            </a:r>
            <a:r>
              <a:rPr dirty="0" smtClean="0" baseline="3269" sz="2700" spc="-14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baseline="3269" sz="2700" spc="0" b="1">
                <a:solidFill>
                  <a:srgbClr val="99CC00"/>
                </a:solidFill>
                <a:latin typeface="Courier New"/>
                <a:cs typeface="Courier New"/>
              </a:rPr>
              <a:t>r</a:t>
            </a:r>
            <a:r>
              <a:rPr dirty="0" smtClean="0" baseline="3269" sz="2700" spc="-14" b="1">
                <a:solidFill>
                  <a:srgbClr val="99CC00"/>
                </a:solidFill>
                <a:latin typeface="Courier New"/>
                <a:cs typeface="Courier New"/>
              </a:rPr>
              <a:t>d</a:t>
            </a:r>
            <a:r>
              <a:rPr dirty="0" smtClean="0" baseline="3269" sz="2700" spc="0" b="1">
                <a:solidFill>
                  <a:srgbClr val="99CC00"/>
                </a:solidFill>
                <a:latin typeface="Courier New"/>
                <a:cs typeface="Courier New"/>
              </a:rPr>
              <a:t>Pa</a:t>
            </a:r>
            <a:r>
              <a:rPr dirty="0" smtClean="0" baseline="3269" sz="2700" spc="-14" b="1">
                <a:solidFill>
                  <a:srgbClr val="99CC00"/>
                </a:solidFill>
                <a:latin typeface="Courier New"/>
                <a:cs typeface="Courier New"/>
              </a:rPr>
              <a:t>r</a:t>
            </a:r>
            <a:r>
              <a:rPr dirty="0" smtClean="0" baseline="3269" sz="2700" spc="0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baseline="3269" sz="2700" spc="-14" b="1">
                <a:solidFill>
                  <a:srgbClr val="99CC00"/>
                </a:solidFill>
                <a:latin typeface="Courier New"/>
                <a:cs typeface="Courier New"/>
              </a:rPr>
              <a:t>i</a:t>
            </a:r>
            <a:r>
              <a:rPr dirty="0" smtClean="0" baseline="3269" sz="2700" spc="0" b="1">
                <a:solidFill>
                  <a:srgbClr val="99CC00"/>
                </a:solidFill>
                <a:latin typeface="Courier New"/>
                <a:cs typeface="Courier New"/>
              </a:rPr>
              <a:t>cl</a:t>
            </a:r>
            <a:r>
              <a:rPr dirty="0" smtClean="0" baseline="3269" sz="2700" spc="-14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baseline="3269" sz="2700" spc="0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baseline="3269" sz="2700" spc="-14" b="1">
                <a:solidFill>
                  <a:srgbClr val="99CC00"/>
                </a:solidFill>
                <a:latin typeface="Courier New"/>
                <a:cs typeface="Courier New"/>
              </a:rPr>
              <a:t>p</a:t>
            </a:r>
            <a:r>
              <a:rPr dirty="0" smtClean="0" baseline="3269" sz="2700" spc="0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baseline="3269" sz="2700" spc="-14" b="1">
                <a:solidFill>
                  <a:srgbClr val="99CC00"/>
                </a:solidFill>
                <a:latin typeface="Courier New"/>
                <a:cs typeface="Courier New"/>
              </a:rPr>
              <a:t>w</a:t>
            </a:r>
            <a:r>
              <a:rPr dirty="0" smtClean="0" baseline="3269" sz="2700" spc="0" b="1">
                <a:solidFill>
                  <a:srgbClr val="99CC00"/>
                </a:solidFill>
                <a:latin typeface="Courier New"/>
                <a:cs typeface="Courier New"/>
              </a:rPr>
              <a:t>n(</a:t>
            </a:r>
            <a:r>
              <a:rPr dirty="0" smtClean="0" baseline="3269" sz="2700" spc="-14" b="1">
                <a:solidFill>
                  <a:srgbClr val="99CC00"/>
                </a:solidFill>
                <a:latin typeface="Courier New"/>
                <a:cs typeface="Courier New"/>
              </a:rPr>
              <a:t>)</a:t>
            </a:r>
            <a:r>
              <a:rPr dirty="0" smtClean="0" baseline="3269" sz="2700" spc="0" b="1">
                <a:solidFill>
                  <a:srgbClr val="99CC0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5720" y="4759080"/>
            <a:ext cx="789012" cy="11061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67">
              <a:lnSpc>
                <a:spcPts val="1755"/>
              </a:lnSpc>
              <a:spcBef>
                <a:spcPts val="87"/>
              </a:spcBef>
            </a:pPr>
            <a:r>
              <a:rPr dirty="0" smtClean="0" baseline="5517" sz="2400" spc="0" b="1">
                <a:solidFill>
                  <a:srgbClr val="4FFFFF"/>
                </a:solidFill>
                <a:latin typeface="Courier New"/>
                <a:cs typeface="Courier New"/>
              </a:rPr>
              <a:t>0</a:t>
            </a:r>
            <a:r>
              <a:rPr dirty="0" smtClean="0" baseline="5517" sz="2400" spc="4" b="1">
                <a:solidFill>
                  <a:srgbClr val="4FFFFF"/>
                </a:solidFill>
                <a:latin typeface="Courier New"/>
                <a:cs typeface="Courier New"/>
              </a:rPr>
              <a:t>2</a:t>
            </a:r>
            <a:r>
              <a:rPr dirty="0" smtClean="0" baseline="5517" sz="2400" spc="0" b="1">
                <a:solidFill>
                  <a:srgbClr val="4FFFFF"/>
                </a:solidFill>
                <a:latin typeface="Courier New"/>
                <a:cs typeface="Courier New"/>
              </a:rPr>
              <a:t>7</a:t>
            </a:r>
            <a:r>
              <a:rPr dirty="0" smtClean="0" baseline="5517" sz="2400" spc="4" b="1">
                <a:solidFill>
                  <a:srgbClr val="4FFFFF"/>
                </a:solidFill>
                <a:latin typeface="Courier New"/>
                <a:cs typeface="Courier New"/>
              </a:rPr>
              <a:t>0</a:t>
            </a:r>
            <a:r>
              <a:rPr dirty="0" smtClean="0" baseline="5517" sz="2400" spc="0" b="1">
                <a:solidFill>
                  <a:srgbClr val="4FFFFF"/>
                </a:solidFill>
                <a:latin typeface="Courier New"/>
                <a:cs typeface="Courier New"/>
              </a:rPr>
              <a:t>E8</a:t>
            </a:r>
            <a:endParaRPr sz="1600">
              <a:latin typeface="Courier New"/>
              <a:cs typeface="Courier New"/>
            </a:endParaRPr>
          </a:p>
          <a:p>
            <a:pPr marL="14224" marR="45">
              <a:lnSpc>
                <a:spcPts val="1730"/>
              </a:lnSpc>
            </a:pPr>
            <a:r>
              <a:rPr dirty="0" smtClean="0" baseline="5517" sz="2400" spc="0" b="1">
                <a:solidFill>
                  <a:srgbClr val="4FFFFF"/>
                </a:solidFill>
                <a:latin typeface="Courier New"/>
                <a:cs typeface="Courier New"/>
              </a:rPr>
              <a:t>0270EC</a:t>
            </a:r>
            <a:endParaRPr sz="1600">
              <a:latin typeface="Courier New"/>
              <a:cs typeface="Courier New"/>
            </a:endParaRPr>
          </a:p>
          <a:p>
            <a:pPr marL="14224" marR="45">
              <a:lnSpc>
                <a:spcPts val="1730"/>
              </a:lnSpc>
            </a:pPr>
            <a:r>
              <a:rPr dirty="0" smtClean="0" baseline="5517" sz="2400" spc="0" b="1">
                <a:solidFill>
                  <a:srgbClr val="4FFFFF"/>
                </a:solidFill>
                <a:latin typeface="Courier New"/>
                <a:cs typeface="Courier New"/>
              </a:rPr>
              <a:t>0270F0</a:t>
            </a:r>
            <a:endParaRPr sz="1600">
              <a:latin typeface="Courier New"/>
              <a:cs typeface="Courier New"/>
            </a:endParaRPr>
          </a:p>
          <a:p>
            <a:pPr marL="14224">
              <a:lnSpc>
                <a:spcPts val="1730"/>
              </a:lnSpc>
            </a:pPr>
            <a:r>
              <a:rPr dirty="0" smtClean="0" baseline="5517" sz="2400" spc="0" b="1">
                <a:solidFill>
                  <a:srgbClr val="4FFFFF"/>
                </a:solidFill>
                <a:latin typeface="Courier New"/>
                <a:cs typeface="Courier New"/>
              </a:rPr>
              <a:t>0270F4</a:t>
            </a:r>
            <a:endParaRPr sz="1600">
              <a:latin typeface="Courier New"/>
              <a:cs typeface="Courier New"/>
            </a:endParaRPr>
          </a:p>
          <a:p>
            <a:pPr marL="14224" marR="45">
              <a:lnSpc>
                <a:spcPts val="1730"/>
              </a:lnSpc>
            </a:pPr>
            <a:r>
              <a:rPr dirty="0" smtClean="0" baseline="5517" sz="2400" spc="0" b="1">
                <a:solidFill>
                  <a:srgbClr val="4FFFFF"/>
                </a:solidFill>
                <a:latin typeface="Courier New"/>
                <a:cs typeface="Courier New"/>
              </a:rPr>
              <a:t>0270F8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69864" y="4759080"/>
            <a:ext cx="779686" cy="11061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519" indent="-819">
              <a:lnSpc>
                <a:spcPct val="90058"/>
              </a:lnSpc>
            </a:pPr>
            <a:r>
              <a:rPr dirty="0" smtClean="0" sz="1600" spc="0" b="1">
                <a:solidFill>
                  <a:srgbClr val="4FFFFF"/>
                </a:solidFill>
                <a:latin typeface="Courier New"/>
                <a:cs typeface="Courier New"/>
              </a:rPr>
              <a:t>l</a:t>
            </a:r>
            <a:r>
              <a:rPr dirty="0" smtClean="0" sz="1600" spc="4" b="1">
                <a:solidFill>
                  <a:srgbClr val="4FFFFF"/>
                </a:solidFill>
                <a:latin typeface="Courier New"/>
                <a:cs typeface="Courier New"/>
              </a:rPr>
              <a:t>q</a:t>
            </a:r>
            <a:r>
              <a:rPr dirty="0" smtClean="0" sz="1600" spc="0" b="1">
                <a:solidFill>
                  <a:srgbClr val="4FFFFF"/>
                </a:solidFill>
                <a:latin typeface="Courier New"/>
                <a:cs typeface="Courier New"/>
              </a:rPr>
              <a:t>x</a:t>
            </a:r>
            <a:r>
              <a:rPr dirty="0" smtClean="0" sz="1600" spc="0" b="1">
                <a:solidFill>
                  <a:srgbClr val="4FFFFF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4FFFFF"/>
                </a:solidFill>
                <a:latin typeface="Courier New"/>
                <a:cs typeface="Courier New"/>
              </a:rPr>
              <a:t>stqd</a:t>
            </a:r>
            <a:r>
              <a:rPr dirty="0" smtClean="0" sz="1600" spc="0" b="1">
                <a:solidFill>
                  <a:srgbClr val="4FFFFF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4FFFFF"/>
                </a:solidFill>
                <a:latin typeface="Courier New"/>
                <a:cs typeface="Courier New"/>
              </a:rPr>
              <a:t>rotqby</a:t>
            </a:r>
            <a:r>
              <a:rPr dirty="0" smtClean="0" sz="1600" spc="0" b="1">
                <a:solidFill>
                  <a:srgbClr val="4FFFFF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4FFFFF"/>
                </a:solidFill>
                <a:latin typeface="Courier New"/>
                <a:cs typeface="Courier New"/>
              </a:rPr>
              <a:t>bisl</a:t>
            </a:r>
            <a:r>
              <a:rPr dirty="0" smtClean="0" sz="1600" spc="0" b="1">
                <a:solidFill>
                  <a:srgbClr val="4FFFFF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4FFFFF"/>
                </a:solidFill>
                <a:latin typeface="Courier New"/>
                <a:cs typeface="Courier New"/>
              </a:rPr>
              <a:t>ilhu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25630" y="4759080"/>
            <a:ext cx="2121536" cy="8867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31" indent="-1331">
              <a:lnSpc>
                <a:spcPct val="90058"/>
              </a:lnSpc>
            </a:pPr>
            <a:r>
              <a:rPr dirty="0" smtClean="0" sz="1600" spc="0" b="1">
                <a:solidFill>
                  <a:srgbClr val="4FFFFF"/>
                </a:solidFill>
                <a:latin typeface="Courier New"/>
                <a:cs typeface="Courier New"/>
              </a:rPr>
              <a:t>r</a:t>
            </a:r>
            <a:r>
              <a:rPr dirty="0" smtClean="0" sz="1600" spc="4" b="1">
                <a:solidFill>
                  <a:srgbClr val="4FFFFF"/>
                </a:solidFill>
                <a:latin typeface="Courier New"/>
                <a:cs typeface="Courier New"/>
              </a:rPr>
              <a:t>0</a:t>
            </a:r>
            <a:r>
              <a:rPr dirty="0" smtClean="0" sz="1600" spc="0" b="1">
                <a:solidFill>
                  <a:srgbClr val="4FFFFF"/>
                </a:solidFill>
                <a:latin typeface="Courier New"/>
                <a:cs typeface="Courier New"/>
              </a:rPr>
              <a:t>0</a:t>
            </a:r>
            <a:r>
              <a:rPr dirty="0" smtClean="0" sz="1600" spc="4" b="1">
                <a:solidFill>
                  <a:srgbClr val="4FFFFF"/>
                </a:solidFill>
                <a:latin typeface="Courier New"/>
                <a:cs typeface="Courier New"/>
              </a:rPr>
              <a:t>9</a:t>
            </a:r>
            <a:r>
              <a:rPr dirty="0" smtClean="0" sz="1600" spc="0" b="1">
                <a:solidFill>
                  <a:srgbClr val="4FFFFF"/>
                </a:solidFill>
                <a:latin typeface="Courier New"/>
                <a:cs typeface="Courier New"/>
              </a:rPr>
              <a:t>,</a:t>
            </a:r>
            <a:r>
              <a:rPr dirty="0" smtClean="0" sz="1600" spc="4" b="1">
                <a:solidFill>
                  <a:srgbClr val="4FFFFF"/>
                </a:solidFill>
                <a:latin typeface="Courier New"/>
                <a:cs typeface="Courier New"/>
              </a:rPr>
              <a:t>r</a:t>
            </a:r>
            <a:r>
              <a:rPr dirty="0" smtClean="0" sz="1600" spc="0" b="1">
                <a:solidFill>
                  <a:srgbClr val="4FFFFF"/>
                </a:solidFill>
                <a:latin typeface="Courier New"/>
                <a:cs typeface="Courier New"/>
              </a:rPr>
              <a:t>0</a:t>
            </a:r>
            <a:r>
              <a:rPr dirty="0" smtClean="0" sz="1600" spc="4" b="1">
                <a:solidFill>
                  <a:srgbClr val="4FFFFF"/>
                </a:solidFill>
                <a:latin typeface="Courier New"/>
                <a:cs typeface="Courier New"/>
              </a:rPr>
              <a:t>8</a:t>
            </a:r>
            <a:r>
              <a:rPr dirty="0" smtClean="0" sz="1600" spc="0" b="1">
                <a:solidFill>
                  <a:srgbClr val="4FFFFF"/>
                </a:solidFill>
                <a:latin typeface="Courier New"/>
                <a:cs typeface="Courier New"/>
              </a:rPr>
              <a:t>8</a:t>
            </a:r>
            <a:r>
              <a:rPr dirty="0" smtClean="0" sz="1600" spc="4" b="1">
                <a:solidFill>
                  <a:srgbClr val="4FFFFF"/>
                </a:solidFill>
                <a:latin typeface="Courier New"/>
                <a:cs typeface="Courier New"/>
              </a:rPr>
              <a:t>,</a:t>
            </a:r>
            <a:r>
              <a:rPr dirty="0" smtClean="0" sz="1600" spc="0" b="1">
                <a:solidFill>
                  <a:srgbClr val="4FFFFF"/>
                </a:solidFill>
                <a:latin typeface="Courier New"/>
                <a:cs typeface="Courier New"/>
              </a:rPr>
              <a:t>r</a:t>
            </a:r>
            <a:r>
              <a:rPr dirty="0" smtClean="0" sz="1600" spc="4" b="1">
                <a:solidFill>
                  <a:srgbClr val="4FFFFF"/>
                </a:solidFill>
                <a:latin typeface="Courier New"/>
                <a:cs typeface="Courier New"/>
              </a:rPr>
              <a:t>0</a:t>
            </a:r>
            <a:r>
              <a:rPr dirty="0" smtClean="0" sz="1600" spc="0" b="1">
                <a:solidFill>
                  <a:srgbClr val="4FFFFF"/>
                </a:solidFill>
                <a:latin typeface="Courier New"/>
                <a:cs typeface="Courier New"/>
              </a:rPr>
              <a:t>11</a:t>
            </a:r>
            <a:r>
              <a:rPr dirty="0" smtClean="0" sz="1600" spc="0" b="1">
                <a:solidFill>
                  <a:srgbClr val="4FFFFF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4FFFFF"/>
                </a:solidFill>
                <a:latin typeface="Courier New"/>
                <a:cs typeface="Courier New"/>
              </a:rPr>
              <a:t>r010,0x0260(r001)</a:t>
            </a:r>
            <a:r>
              <a:rPr dirty="0" smtClean="0" sz="1600" spc="0" b="1">
                <a:solidFill>
                  <a:srgbClr val="4FFFFF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4FFFFF"/>
                </a:solidFill>
                <a:latin typeface="Courier New"/>
                <a:cs typeface="Courier New"/>
              </a:rPr>
              <a:t>r003,r009,r004</a:t>
            </a:r>
            <a:r>
              <a:rPr dirty="0" smtClean="0" sz="1600" spc="0" b="1">
                <a:solidFill>
                  <a:srgbClr val="4FFFFF"/>
                </a:solidFill>
                <a:latin typeface="Courier New"/>
                <a:cs typeface="Courier New"/>
              </a:rPr>
              <a:t> </a:t>
            </a:r>
            <a:r>
              <a:rPr dirty="0" smtClean="0" sz="1600" spc="0" b="1">
                <a:solidFill>
                  <a:srgbClr val="4FFFFF"/>
                </a:solidFill>
                <a:latin typeface="Courier New"/>
                <a:cs typeface="Courier New"/>
              </a:rPr>
              <a:t>r000,r003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26962" y="5637158"/>
            <a:ext cx="1397141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dirty="0" smtClean="0" baseline="5517" sz="2400" spc="0" b="1">
                <a:solidFill>
                  <a:srgbClr val="4FFFFF"/>
                </a:solidFill>
                <a:latin typeface="Courier New"/>
                <a:cs typeface="Courier New"/>
              </a:rPr>
              <a:t>r013,0x3B80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82795" y="5637158"/>
            <a:ext cx="1008676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dirty="0" smtClean="0" baseline="6790" sz="1950" spc="0" b="1">
                <a:solidFill>
                  <a:srgbClr val="99CC00"/>
                </a:solidFill>
                <a:latin typeface="Courier New"/>
                <a:cs typeface="Courier New"/>
              </a:rPr>
              <a:t>←</a:t>
            </a:r>
            <a:r>
              <a:rPr dirty="0" smtClean="0" baseline="6790" sz="1950" spc="177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baseline="5517" sz="2400" spc="0" b="1">
                <a:solidFill>
                  <a:srgbClr val="99CC00"/>
                </a:solidFill>
                <a:latin typeface="Courier New"/>
                <a:cs typeface="Courier New"/>
              </a:rPr>
              <a:t>return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6201338"/>
            <a:ext cx="13970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7244" y="6201338"/>
            <a:ext cx="151838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from</a:t>
            </a:r>
            <a:r>
              <a:rPr dirty="0" smtClean="0" sz="1800" spc="-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the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co</a:t>
            </a:r>
            <a:r>
              <a:rPr dirty="0" smtClean="0" sz="1800" spc="-4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1800" spc="0">
                <a:solidFill>
                  <a:srgbClr val="E9FFFF"/>
                </a:solidFill>
                <a:latin typeface="Arial"/>
                <a:cs typeface="Arial"/>
              </a:rPr>
              <a:t>e,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39492" y="6201338"/>
            <a:ext cx="4129977" cy="2712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00"/>
              </a:lnSpc>
              <a:spcBef>
                <a:spcPts val="105"/>
              </a:spcBef>
            </a:pPr>
            <a:r>
              <a:rPr dirty="0" smtClean="0" baseline="3220" sz="27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baseline="3220" sz="2700" spc="0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baseline="3220" sz="2700" spc="-9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baseline="3220" sz="27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baseline="3220" sz="27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3220" sz="2700" spc="0">
                <a:solidFill>
                  <a:srgbClr val="E9FFFF"/>
                </a:solidFill>
                <a:latin typeface="Arial"/>
                <a:cs typeface="Arial"/>
              </a:rPr>
              <a:t>is</a:t>
            </a:r>
            <a:r>
              <a:rPr dirty="0" smtClean="0" baseline="3220" sz="2700" spc="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3269" sz="2700" spc="0" b="1">
                <a:solidFill>
                  <a:srgbClr val="99CC00"/>
                </a:solidFill>
                <a:latin typeface="Courier New"/>
                <a:cs typeface="Courier New"/>
              </a:rPr>
              <a:t>Upd_Standa</a:t>
            </a:r>
            <a:r>
              <a:rPr dirty="0" smtClean="0" baseline="3269" sz="2700" spc="-14" b="1">
                <a:solidFill>
                  <a:srgbClr val="99CC00"/>
                </a:solidFill>
                <a:latin typeface="Courier New"/>
                <a:cs typeface="Courier New"/>
              </a:rPr>
              <a:t>r</a:t>
            </a:r>
            <a:r>
              <a:rPr dirty="0" smtClean="0" baseline="3269" sz="2700" spc="0" b="1">
                <a:solidFill>
                  <a:srgbClr val="99CC00"/>
                </a:solidFill>
                <a:latin typeface="Courier New"/>
                <a:cs typeface="Courier New"/>
              </a:rPr>
              <a:t>dP</a:t>
            </a:r>
            <a:r>
              <a:rPr dirty="0" smtClean="0" baseline="3269" sz="2700" spc="-14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baseline="3269" sz="2700" spc="0" b="1">
                <a:solidFill>
                  <a:srgbClr val="99CC00"/>
                </a:solidFill>
                <a:latin typeface="Courier New"/>
                <a:cs typeface="Courier New"/>
              </a:rPr>
              <a:t>r</a:t>
            </a:r>
            <a:r>
              <a:rPr dirty="0" smtClean="0" baseline="3269" sz="2700" spc="-14" b="1">
                <a:solidFill>
                  <a:srgbClr val="99CC00"/>
                </a:solidFill>
                <a:latin typeface="Courier New"/>
                <a:cs typeface="Courier New"/>
              </a:rPr>
              <a:t>t</a:t>
            </a:r>
            <a:r>
              <a:rPr dirty="0" smtClean="0" baseline="3269" sz="2700" spc="0" b="1">
                <a:solidFill>
                  <a:srgbClr val="99CC00"/>
                </a:solidFill>
                <a:latin typeface="Courier New"/>
                <a:cs typeface="Courier New"/>
              </a:rPr>
              <a:t>ic</a:t>
            </a:r>
            <a:r>
              <a:rPr dirty="0" smtClean="0" baseline="3269" sz="2700" spc="-14" b="1">
                <a:solidFill>
                  <a:srgbClr val="99CC00"/>
                </a:solidFill>
                <a:latin typeface="Courier New"/>
                <a:cs typeface="Courier New"/>
              </a:rPr>
              <a:t>l</a:t>
            </a:r>
            <a:r>
              <a:rPr dirty="0" smtClean="0" baseline="3269" sz="2700" spc="0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baseline="3269" sz="2700" spc="-14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baseline="3269" sz="2700" spc="0" b="1">
                <a:solidFill>
                  <a:srgbClr val="99CC00"/>
                </a:solidFill>
                <a:latin typeface="Courier New"/>
                <a:cs typeface="Courier New"/>
              </a:rPr>
              <a:t>p</a:t>
            </a:r>
            <a:r>
              <a:rPr dirty="0" smtClean="0" baseline="3269" sz="2700" spc="-14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baseline="3269" sz="2700" spc="0" b="1">
                <a:solidFill>
                  <a:srgbClr val="99CC00"/>
                </a:solidFill>
                <a:latin typeface="Courier New"/>
                <a:cs typeface="Courier New"/>
              </a:rPr>
              <a:t>wn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400" y="1981200"/>
            <a:ext cx="914400" cy="1981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9">
              <a:lnSpc>
                <a:spcPct val="94401"/>
              </a:lnSpc>
              <a:spcBef>
                <a:spcPts val="434"/>
              </a:spcBef>
            </a:pPr>
            <a:r>
              <a:rPr dirty="0" smtClean="0" sz="1500" spc="0" b="1">
                <a:solidFill>
                  <a:srgbClr val="FF8000"/>
                </a:solidFill>
                <a:latin typeface="Courier New"/>
                <a:cs typeface="Courier New"/>
              </a:rPr>
              <a:t>03D8E0</a:t>
            </a:r>
            <a:endParaRPr sz="15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  <a:spcBef>
                <a:spcPts val="459"/>
              </a:spcBef>
            </a:pP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03D8F0</a:t>
            </a:r>
            <a:endParaRPr sz="15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  <a:spcBef>
                <a:spcPts val="459"/>
              </a:spcBef>
            </a:pP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...</a:t>
            </a:r>
            <a:endParaRPr sz="15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  <a:spcBef>
                <a:spcPts val="2622"/>
              </a:spcBef>
            </a:pPr>
            <a:r>
              <a:rPr dirty="0" smtClean="0" sz="1500" spc="0" b="1">
                <a:solidFill>
                  <a:srgbClr val="FF8000"/>
                </a:solidFill>
                <a:latin typeface="Courier New"/>
                <a:cs typeface="Courier New"/>
              </a:rPr>
              <a:t>03DDA0</a:t>
            </a:r>
            <a:endParaRPr sz="15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  <a:spcBef>
                <a:spcPts val="459"/>
              </a:spcBef>
            </a:pP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03DDB0</a:t>
            </a:r>
            <a:endParaRPr sz="15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  <a:spcBef>
                <a:spcPts val="459"/>
              </a:spcBef>
            </a:pP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...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66800" y="1981200"/>
            <a:ext cx="7924800" cy="1981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744">
              <a:lnSpc>
                <a:spcPct val="94401"/>
              </a:lnSpc>
              <a:spcBef>
                <a:spcPts val="434"/>
              </a:spcBef>
            </a:pPr>
            <a:r>
              <a:rPr dirty="0" smtClean="0" sz="1500" spc="0" b="1">
                <a:solidFill>
                  <a:srgbClr val="4FFFFF"/>
                </a:solidFill>
                <a:latin typeface="Courier New"/>
                <a:cs typeface="Courier New"/>
              </a:rPr>
              <a:t>0003DDA0</a:t>
            </a:r>
            <a:r>
              <a:rPr dirty="0" smtClean="0" sz="1500" spc="-14" b="1">
                <a:solidFill>
                  <a:srgbClr val="4F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00002420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0003DDA0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0003DDA0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FF8000"/>
                </a:solidFill>
                <a:latin typeface="Courier New"/>
                <a:cs typeface="Courier New"/>
              </a:rPr>
              <a:t>link</a:t>
            </a:r>
            <a:endParaRPr sz="1500">
              <a:latin typeface="Courier New"/>
              <a:cs typeface="Courier New"/>
            </a:endParaRPr>
          </a:p>
          <a:p>
            <a:pPr marL="91744">
              <a:lnSpc>
                <a:spcPct val="94401"/>
              </a:lnSpc>
              <a:spcBef>
                <a:spcPts val="459"/>
              </a:spcBef>
            </a:pP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004C0003</a:t>
            </a:r>
            <a:r>
              <a:rPr dirty="0" smtClean="0" sz="15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00000000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00000000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00000000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return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=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FF0000"/>
                </a:solidFill>
                <a:latin typeface="Courier New"/>
                <a:cs typeface="Courier New"/>
              </a:rPr>
              <a:t>???</a:t>
            </a:r>
            <a:endParaRPr sz="1500">
              <a:latin typeface="Courier New"/>
              <a:cs typeface="Courier New"/>
            </a:endParaRPr>
          </a:p>
          <a:p>
            <a:pPr marL="91744">
              <a:lnSpc>
                <a:spcPct val="94401"/>
              </a:lnSpc>
              <a:spcBef>
                <a:spcPts val="4782"/>
              </a:spcBef>
            </a:pPr>
            <a:r>
              <a:rPr dirty="0" smtClean="0" sz="1500" spc="0" b="1">
                <a:solidFill>
                  <a:srgbClr val="4FFFFF"/>
                </a:solidFill>
                <a:latin typeface="Courier New"/>
                <a:cs typeface="Courier New"/>
              </a:rPr>
              <a:t>0003E360</a:t>
            </a:r>
            <a:r>
              <a:rPr dirty="0" smtClean="0" sz="1500" spc="-14" b="1">
                <a:solidFill>
                  <a:srgbClr val="4F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000029E0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0003E360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0003E360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FF8000"/>
                </a:solidFill>
                <a:latin typeface="Courier New"/>
                <a:cs typeface="Courier New"/>
              </a:rPr>
              <a:t>link</a:t>
            </a:r>
            <a:endParaRPr sz="1500">
              <a:latin typeface="Courier New"/>
              <a:cs typeface="Courier New"/>
            </a:endParaRPr>
          </a:p>
          <a:p>
            <a:pPr marL="4319905" marR="142966" indent="-4228160">
              <a:lnSpc>
                <a:spcPts val="1699"/>
              </a:lnSpc>
              <a:spcBef>
                <a:spcPts val="459"/>
              </a:spcBef>
            </a:pP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000270F8</a:t>
            </a:r>
            <a:r>
              <a:rPr dirty="0" smtClean="0" sz="15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00000000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00000000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00000000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return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0x270F8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endParaRPr sz="1500">
              <a:latin typeface="Courier New"/>
              <a:cs typeface="Courier New"/>
            </a:endParaRPr>
          </a:p>
          <a:p>
            <a:pPr marL="4319905" marR="142966">
              <a:lnSpc>
                <a:spcPts val="1699"/>
              </a:lnSpc>
              <a:spcBef>
                <a:spcPts val="460"/>
              </a:spcBef>
            </a:pP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shader_update_particles_simple</a:t>
            </a:r>
            <a:endParaRPr sz="1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152400" y="1905000"/>
            <a:ext cx="914400" cy="1143000"/>
          </a:xfrm>
          <a:custGeom>
            <a:avLst/>
            <a:gdLst/>
            <a:ahLst/>
            <a:cxnLst/>
            <a:rect l="l" t="t" r="r" b="b"/>
            <a:pathLst>
              <a:path w="914400" h="1143000">
                <a:moveTo>
                  <a:pt x="0" y="1143000"/>
                </a:moveTo>
                <a:lnTo>
                  <a:pt x="914400" y="1143000"/>
                </a:lnTo>
                <a:lnTo>
                  <a:pt x="9144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1066800" y="1905000"/>
            <a:ext cx="7848600" cy="1143000"/>
          </a:xfrm>
          <a:custGeom>
            <a:avLst/>
            <a:gdLst/>
            <a:ahLst/>
            <a:cxnLst/>
            <a:rect l="l" t="t" r="r" b="b"/>
            <a:pathLst>
              <a:path w="7848600" h="1143000">
                <a:moveTo>
                  <a:pt x="0" y="1143000"/>
                </a:moveTo>
                <a:lnTo>
                  <a:pt x="7848600" y="1143000"/>
                </a:lnTo>
                <a:lnTo>
                  <a:pt x="78486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1066800" y="1905000"/>
            <a:ext cx="0" cy="1143000"/>
          </a:xfrm>
          <a:custGeom>
            <a:avLst/>
            <a:gdLst/>
            <a:ahLst/>
            <a:cxnLst/>
            <a:rect l="l" t="t" r="r" b="b"/>
            <a:pathLst>
              <a:path w="0" h="1143000">
                <a:moveTo>
                  <a:pt x="0" y="0"/>
                </a:moveTo>
                <a:lnTo>
                  <a:pt x="0" y="1143000"/>
                </a:lnTo>
              </a:path>
            </a:pathLst>
          </a:custGeom>
          <a:ln w="12700">
            <a:solidFill>
              <a:srgbClr val="E9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559433" y="589080"/>
            <a:ext cx="1291244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case</a:t>
            </a:r>
            <a:endParaRPr sz="4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894669" y="589080"/>
            <a:ext cx="1446816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study</a:t>
            </a:r>
            <a:endParaRPr sz="4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86834" y="589080"/>
            <a:ext cx="420486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–</a:t>
            </a:r>
            <a:endParaRPr sz="4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54956" y="589080"/>
            <a:ext cx="824527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R2</a:t>
            </a:r>
            <a:endParaRPr sz="4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23475" y="589080"/>
            <a:ext cx="1944312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timeout</a:t>
            </a:r>
            <a:endParaRPr sz="4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5940" y="1504966"/>
            <a:ext cx="15265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7244" y="1504966"/>
            <a:ext cx="248827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frame</a:t>
            </a:r>
            <a:r>
              <a:rPr dirty="0" smtClean="0" sz="2000" spc="-3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with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-9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he</a:t>
            </a:r>
            <a:r>
              <a:rPr dirty="0" smtClean="0" sz="2000" spc="-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stomp: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5940" y="3334401"/>
            <a:ext cx="152654" cy="6624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04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17244" y="3334401"/>
            <a:ext cx="2852983" cy="6624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so</a:t>
            </a:r>
            <a:r>
              <a:rPr dirty="0" smtClean="0" sz="20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this</a:t>
            </a:r>
            <a:r>
              <a:rPr dirty="0" smtClean="0" sz="20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is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the</a:t>
            </a:r>
            <a:r>
              <a:rPr dirty="0" smtClean="0" sz="20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sta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k</a:t>
            </a:r>
            <a:r>
              <a:rPr dirty="0" smtClean="0" sz="2000" spc="-3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frame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604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qui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k</a:t>
            </a:r>
            <a:r>
              <a:rPr dirty="0" smtClean="0" sz="2000" spc="-3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k: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73842" y="3334401"/>
            <a:ext cx="4244068" cy="2990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25"/>
              </a:lnSpc>
              <a:spcBef>
                <a:spcPts val="116"/>
              </a:spcBef>
            </a:pPr>
            <a:r>
              <a:rPr dirty="0" smtClean="0" baseline="4348" sz="3000" spc="0">
                <a:solidFill>
                  <a:srgbClr val="E9FFFF"/>
                </a:solidFill>
                <a:latin typeface="Arial"/>
                <a:cs typeface="Arial"/>
              </a:rPr>
              <a:t>for</a:t>
            </a:r>
            <a:r>
              <a:rPr dirty="0" smtClean="0" baseline="4348" sz="30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4413" sz="3000" spc="0" b="1">
                <a:solidFill>
                  <a:srgbClr val="99CC00"/>
                </a:solidFill>
                <a:latin typeface="Courier New"/>
                <a:cs typeface="Courier New"/>
              </a:rPr>
              <a:t>Upd_StandardParticleSpawn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93444" y="4079015"/>
            <a:ext cx="417904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5"/>
              </a:lnSpc>
              <a:spcBef>
                <a:spcPts val="108"/>
              </a:spcBef>
            </a:pPr>
            <a:r>
              <a:rPr dirty="0" smtClean="0" baseline="4413" sz="3000" spc="0" b="1">
                <a:solidFill>
                  <a:srgbClr val="99CC00"/>
                </a:solidFill>
                <a:latin typeface="Courier New"/>
                <a:cs typeface="Courier New"/>
              </a:rPr>
              <a:t>Upd_StandardParticleSpawn()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96670" y="4445156"/>
            <a:ext cx="978125" cy="10114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5"/>
              </a:lnSpc>
              <a:spcBef>
                <a:spcPts val="108"/>
              </a:spcBef>
            </a:pPr>
            <a:r>
              <a:rPr dirty="0" smtClean="0" baseline="4413" sz="3000" spc="0" b="1">
                <a:solidFill>
                  <a:srgbClr val="99CC00"/>
                </a:solidFill>
                <a:latin typeface="Courier New"/>
                <a:cs typeface="Courier New"/>
              </a:rPr>
              <a:t>007228</a:t>
            </a:r>
            <a:endParaRPr sz="2000">
              <a:latin typeface="Courier New"/>
              <a:cs typeface="Courier New"/>
            </a:endParaRPr>
          </a:p>
          <a:p>
            <a:pPr marL="12700" marR="38176">
              <a:lnSpc>
                <a:spcPct val="94401"/>
              </a:lnSpc>
              <a:spcBef>
                <a:spcPts val="505"/>
              </a:spcBef>
            </a:pPr>
            <a:r>
              <a:rPr dirty="0" smtClean="0" sz="2000" spc="0" b="1">
                <a:solidFill>
                  <a:srgbClr val="99CC00"/>
                </a:solidFill>
                <a:latin typeface="Courier New"/>
                <a:cs typeface="Courier New"/>
              </a:rPr>
              <a:t>...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614"/>
              </a:spcBef>
            </a:pPr>
            <a:r>
              <a:rPr dirty="0" smtClean="0" sz="2000" spc="0" b="1">
                <a:solidFill>
                  <a:srgbClr val="99CC00"/>
                </a:solidFill>
                <a:latin typeface="Courier New"/>
                <a:cs typeface="Courier New"/>
              </a:rPr>
              <a:t>007310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63470" y="4445156"/>
            <a:ext cx="1740025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5"/>
              </a:lnSpc>
              <a:spcBef>
                <a:spcPts val="108"/>
              </a:spcBef>
            </a:pPr>
            <a:r>
              <a:rPr dirty="0" smtClean="0" baseline="4413" sz="3000" spc="0" b="1">
                <a:solidFill>
                  <a:srgbClr val="99CC00"/>
                </a:solidFill>
                <a:latin typeface="Courier New"/>
                <a:cs typeface="Courier New"/>
              </a:rPr>
              <a:t>40FDA00B</a:t>
            </a:r>
            <a:r>
              <a:rPr dirty="0" smtClean="0" baseline="4413" sz="30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baseline="4413" sz="3000" spc="0" b="1">
                <a:solidFill>
                  <a:srgbClr val="99CC00"/>
                </a:solidFill>
                <a:latin typeface="Courier New"/>
                <a:cs typeface="Courier New"/>
              </a:rPr>
              <a:t>il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44670" y="4445156"/>
            <a:ext cx="1893160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5"/>
              </a:lnSpc>
              <a:spcBef>
                <a:spcPts val="108"/>
              </a:spcBef>
            </a:pPr>
            <a:r>
              <a:rPr dirty="0" smtClean="0" baseline="4413" sz="3000" spc="0" b="1">
                <a:solidFill>
                  <a:srgbClr val="99CC00"/>
                </a:solidFill>
                <a:latin typeface="Courier New"/>
                <a:cs typeface="Courier New"/>
              </a:rPr>
              <a:t>r011,</a:t>
            </a:r>
            <a:r>
              <a:rPr dirty="0" smtClean="0" baseline="4413" sz="3000" spc="-4" b="1">
                <a:solidFill>
                  <a:srgbClr val="99CC00"/>
                </a:solidFill>
                <a:latin typeface="Courier New"/>
                <a:cs typeface="Courier New"/>
              </a:rPr>
              <a:t>-</a:t>
            </a:r>
            <a:r>
              <a:rPr dirty="0" smtClean="0" baseline="4413" sz="3000" spc="0" b="1">
                <a:solidFill>
                  <a:srgbClr val="99CC00"/>
                </a:solidFill>
                <a:latin typeface="Courier New"/>
                <a:cs typeface="Courier New"/>
              </a:rPr>
              <a:t>0x04C0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63470" y="5176676"/>
            <a:ext cx="1587905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5"/>
              </a:lnSpc>
              <a:spcBef>
                <a:spcPts val="108"/>
              </a:spcBef>
            </a:pPr>
            <a:r>
              <a:rPr dirty="0" smtClean="0" baseline="4413" sz="3000" spc="0" b="1">
                <a:solidFill>
                  <a:srgbClr val="99CC00"/>
                </a:solidFill>
                <a:latin typeface="Courier New"/>
                <a:cs typeface="Courier New"/>
              </a:rPr>
              <a:t>1802C081</a:t>
            </a:r>
            <a:r>
              <a:rPr dirty="0" smtClean="0" baseline="4413" sz="30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baseline="4413" sz="3000" spc="0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44670" y="5176676"/>
            <a:ext cx="2197524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5"/>
              </a:lnSpc>
              <a:spcBef>
                <a:spcPts val="108"/>
              </a:spcBef>
            </a:pPr>
            <a:r>
              <a:rPr dirty="0" smtClean="0" baseline="4413" sz="3000" spc="0" b="1">
                <a:solidFill>
                  <a:srgbClr val="99CC00"/>
                </a:solidFill>
                <a:latin typeface="Courier New"/>
                <a:cs typeface="Courier New"/>
              </a:rPr>
              <a:t>r001,r001,r011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5529349"/>
            <a:ext cx="152806" cy="6459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472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7244" y="5529349"/>
            <a:ext cx="6281743" cy="9674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3811">
              <a:lnSpc>
                <a:spcPts val="2325"/>
              </a:lnSpc>
              <a:spcBef>
                <a:spcPts val="116"/>
              </a:spcBef>
            </a:pPr>
            <a:r>
              <a:rPr dirty="0" smtClean="0" baseline="4348" sz="3000" spc="0">
                <a:solidFill>
                  <a:srgbClr val="E9FFFF"/>
                </a:solidFill>
                <a:latin typeface="Arial"/>
                <a:cs typeface="Arial"/>
              </a:rPr>
              <a:t>allocates</a:t>
            </a:r>
            <a:r>
              <a:rPr dirty="0" smtClean="0" baseline="4348" sz="3000" spc="-3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4348" sz="30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baseline="4348" sz="30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4413" sz="3000" spc="-4" b="1">
                <a:solidFill>
                  <a:srgbClr val="99CC00"/>
                </a:solidFill>
                <a:latin typeface="Courier New"/>
                <a:cs typeface="Courier New"/>
              </a:rPr>
              <a:t>0x4c</a:t>
            </a:r>
            <a:r>
              <a:rPr dirty="0" smtClean="0" baseline="4413" sz="3000" spc="0" b="1">
                <a:solidFill>
                  <a:srgbClr val="99CC00"/>
                </a:solidFill>
                <a:latin typeface="Courier New"/>
                <a:cs typeface="Courier New"/>
              </a:rPr>
              <a:t>0</a:t>
            </a:r>
            <a:r>
              <a:rPr dirty="0" smtClean="0" baseline="4413" sz="3000" spc="-65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baseline="4348" sz="3000" spc="0">
                <a:solidFill>
                  <a:srgbClr val="E9FFFF"/>
                </a:solidFill>
                <a:latin typeface="Arial"/>
                <a:cs typeface="Arial"/>
              </a:rPr>
              <a:t>(1216)</a:t>
            </a:r>
            <a:r>
              <a:rPr dirty="0" smtClean="0" baseline="4348" sz="30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4348" sz="3000" spc="0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baseline="4348" sz="3000" spc="-4">
                <a:solidFill>
                  <a:srgbClr val="E9FFFF"/>
                </a:solidFill>
                <a:latin typeface="Arial"/>
                <a:cs typeface="Arial"/>
              </a:rPr>
              <a:t>y</a:t>
            </a:r>
            <a:r>
              <a:rPr dirty="0" smtClean="0" baseline="4348" sz="3000" spc="0">
                <a:solidFill>
                  <a:srgbClr val="E9FFFF"/>
                </a:solidFill>
                <a:latin typeface="Arial"/>
                <a:cs typeface="Arial"/>
              </a:rPr>
              <a:t>te</a:t>
            </a:r>
            <a:r>
              <a:rPr dirty="0" smtClean="0" baseline="4348" sz="30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4348" sz="3000" spc="0">
                <a:solidFill>
                  <a:srgbClr val="E9FFFF"/>
                </a:solidFill>
                <a:latin typeface="Arial"/>
                <a:cs typeface="Arial"/>
              </a:rPr>
              <a:t>stack</a:t>
            </a:r>
            <a:r>
              <a:rPr dirty="0" smtClean="0" baseline="4348" sz="3000" spc="-2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4348" sz="3000" spc="0">
                <a:solidFill>
                  <a:srgbClr val="E9FFFF"/>
                </a:solidFill>
                <a:latin typeface="Arial"/>
                <a:cs typeface="Arial"/>
              </a:rPr>
              <a:t>frame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83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frame</a:t>
            </a:r>
            <a:r>
              <a:rPr dirty="0" smtClean="0" sz="2000" spc="-3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we</a:t>
            </a:r>
            <a:r>
              <a:rPr dirty="0" smtClean="0" sz="2000" spc="-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dumped</a:t>
            </a:r>
            <a:r>
              <a:rPr dirty="0" smtClean="0" sz="20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is</a:t>
            </a:r>
            <a:r>
              <a:rPr dirty="0" smtClean="0" sz="2000" spc="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99CC00"/>
                </a:solidFill>
                <a:latin typeface="Courier New"/>
                <a:cs typeface="Courier New"/>
              </a:rPr>
              <a:t>0x03d8e0</a:t>
            </a:r>
            <a:r>
              <a:rPr dirty="0" smtClean="0" sz="2000" spc="-65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</a:rPr>
              <a:t>-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&gt;</a:t>
            </a:r>
            <a:r>
              <a:rPr dirty="0" smtClean="0" sz="2000" spc="-1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99CC00"/>
                </a:solidFill>
                <a:latin typeface="Courier New"/>
                <a:cs typeface="Courier New"/>
              </a:rPr>
              <a:t>0x03dda0</a:t>
            </a:r>
            <a:r>
              <a:rPr dirty="0" smtClean="0" sz="2000" spc="-66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=</a:t>
            </a:r>
            <a:r>
              <a:rPr dirty="0" smtClean="0" sz="2000" spc="-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99CC00"/>
                </a:solidFill>
                <a:latin typeface="Courier New"/>
                <a:cs typeface="Courier New"/>
              </a:rPr>
              <a:t>0x4c0</a:t>
            </a:r>
            <a:endParaRPr sz="2000">
              <a:latin typeface="Courier New"/>
              <a:cs typeface="Courier New"/>
            </a:endParaRPr>
          </a:p>
          <a:p>
            <a:pPr marL="12700" marR="43811">
              <a:lnSpc>
                <a:spcPct val="95825"/>
              </a:lnSpc>
              <a:spcBef>
                <a:spcPts val="55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hu</a:t>
            </a:r>
            <a:r>
              <a:rPr dirty="0" smtClean="0" sz="2000" spc="9">
                <a:solidFill>
                  <a:srgbClr val="E9FFFF"/>
                </a:solidFill>
                <a:latin typeface="Arial"/>
                <a:cs typeface="Arial"/>
              </a:rPr>
              <a:t>z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z</a:t>
            </a:r>
            <a:r>
              <a:rPr dirty="0" smtClean="0" sz="2000" spc="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h!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00138" y="5895356"/>
            <a:ext cx="82498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by</a:t>
            </a:r>
            <a:r>
              <a:rPr dirty="0" smtClean="0" sz="2000" spc="-9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es</a:t>
            </a:r>
            <a:r>
              <a:rPr dirty="0" smtClean="0" sz="2000" spc="-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E9FFFF"/>
                </a:solidFill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400" y="1905000"/>
            <a:ext cx="914400" cy="1143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39">
              <a:lnSpc>
                <a:spcPct val="94401"/>
              </a:lnSpc>
              <a:spcBef>
                <a:spcPts val="434"/>
              </a:spcBef>
            </a:pPr>
            <a:r>
              <a:rPr dirty="0" smtClean="0" sz="1500" spc="0" b="1">
                <a:solidFill>
                  <a:srgbClr val="FF8000"/>
                </a:solidFill>
                <a:latin typeface="Courier New"/>
                <a:cs typeface="Courier New"/>
              </a:rPr>
              <a:t>03D8E0</a:t>
            </a:r>
            <a:endParaRPr sz="15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  <a:spcBef>
                <a:spcPts val="459"/>
              </a:spcBef>
            </a:pP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03D8F0</a:t>
            </a:r>
            <a:endParaRPr sz="15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  <a:spcBef>
                <a:spcPts val="459"/>
              </a:spcBef>
            </a:pP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03D900</a:t>
            </a:r>
            <a:endParaRPr sz="1500">
              <a:latin typeface="Courier New"/>
              <a:cs typeface="Courier New"/>
            </a:endParaRPr>
          </a:p>
          <a:p>
            <a:pPr marL="91439">
              <a:lnSpc>
                <a:spcPct val="94401"/>
              </a:lnSpc>
              <a:spcBef>
                <a:spcPts val="459"/>
              </a:spcBef>
            </a:pP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...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66800" y="1905000"/>
            <a:ext cx="7848600" cy="1143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744">
              <a:lnSpc>
                <a:spcPct val="94401"/>
              </a:lnSpc>
              <a:spcBef>
                <a:spcPts val="434"/>
              </a:spcBef>
            </a:pPr>
            <a:r>
              <a:rPr dirty="0" smtClean="0" sz="1500" spc="0" b="1">
                <a:solidFill>
                  <a:srgbClr val="4FFFFF"/>
                </a:solidFill>
                <a:latin typeface="Courier New"/>
                <a:cs typeface="Courier New"/>
              </a:rPr>
              <a:t>0003DDA0</a:t>
            </a:r>
            <a:r>
              <a:rPr dirty="0" smtClean="0" sz="1500" spc="-14" b="1">
                <a:solidFill>
                  <a:srgbClr val="4F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00002420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0003DDA0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0003DDA0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FF8000"/>
                </a:solidFill>
                <a:latin typeface="Courier New"/>
                <a:cs typeface="Courier New"/>
              </a:rPr>
              <a:t>link</a:t>
            </a:r>
            <a:endParaRPr sz="1500">
              <a:latin typeface="Courier New"/>
              <a:cs typeface="Courier New"/>
            </a:endParaRPr>
          </a:p>
          <a:p>
            <a:pPr marL="91744">
              <a:lnSpc>
                <a:spcPct val="94401"/>
              </a:lnSpc>
              <a:spcBef>
                <a:spcPts val="459"/>
              </a:spcBef>
            </a:pP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004C0003</a:t>
            </a:r>
            <a:r>
              <a:rPr dirty="0" smtClean="0" sz="1500" spc="-14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00000000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00000000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00000000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return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=</a:t>
            </a:r>
            <a:r>
              <a:rPr dirty="0" smtClean="0" sz="1500" spc="0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FF0000"/>
                </a:solidFill>
                <a:latin typeface="Courier New"/>
                <a:cs typeface="Courier New"/>
              </a:rPr>
              <a:t>???</a:t>
            </a:r>
            <a:endParaRPr sz="1500">
              <a:latin typeface="Courier New"/>
              <a:cs typeface="Courier New"/>
            </a:endParaRPr>
          </a:p>
          <a:p>
            <a:pPr marL="91744">
              <a:lnSpc>
                <a:spcPct val="94401"/>
              </a:lnSpc>
              <a:spcBef>
                <a:spcPts val="459"/>
              </a:spcBef>
            </a:pP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404641D4</a:t>
            </a:r>
            <a:r>
              <a:rPr dirty="0" smtClean="0" sz="1500" spc="-14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40B1AFCD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40C4D07C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 b="1">
                <a:solidFill>
                  <a:srgbClr val="E9FFFF"/>
                </a:solidFill>
                <a:latin typeface="Courier New"/>
                <a:cs typeface="Courier New"/>
              </a:rPr>
              <a:t>40A609F6</a:t>
            </a:r>
            <a:endParaRPr sz="1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559433" y="589080"/>
            <a:ext cx="1291244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case</a:t>
            </a:r>
            <a:endParaRPr sz="4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94669" y="589080"/>
            <a:ext cx="1446816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study</a:t>
            </a:r>
            <a:endParaRPr sz="4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86834" y="589080"/>
            <a:ext cx="420486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–</a:t>
            </a:r>
            <a:endParaRPr sz="4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54956" y="589080"/>
            <a:ext cx="824527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R2</a:t>
            </a:r>
            <a:endParaRPr sz="4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23475" y="589080"/>
            <a:ext cx="1944312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dirty="0" smtClean="0" sz="4400" spc="0">
                <a:solidFill>
                  <a:srgbClr val="4FFFFF"/>
                </a:solidFill>
                <a:latin typeface="Arial"/>
                <a:cs typeface="Arial"/>
              </a:rPr>
              <a:t>timeout</a:t>
            </a:r>
            <a:endParaRPr sz="4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1691819"/>
            <a:ext cx="203098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840" y="1691819"/>
            <a:ext cx="7163425" cy="32952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1335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so</a:t>
            </a:r>
            <a:r>
              <a:rPr dirty="0" smtClean="0" sz="2800" spc="-4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we</a:t>
            </a:r>
            <a:r>
              <a:rPr dirty="0" smtClean="0" sz="2800" spc="-2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ll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800" spc="-73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-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fu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ct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on</a:t>
            </a:r>
            <a:endParaRPr sz="2800">
              <a:latin typeface="Arial"/>
              <a:cs typeface="Arial"/>
            </a:endParaRPr>
          </a:p>
          <a:p>
            <a:pPr marL="12700" marR="828239" indent="114604">
              <a:lnSpc>
                <a:spcPts val="2759"/>
              </a:lnSpc>
              <a:spcBef>
                <a:spcPts val="559"/>
              </a:spcBef>
            </a:pP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–</a:t>
            </a:r>
            <a:r>
              <a:rPr dirty="0" smtClean="0" sz="2400" spc="25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it</a:t>
            </a:r>
            <a:r>
              <a:rPr dirty="0" smtClean="0" sz="24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stashed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the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4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eturn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-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ddress</a:t>
            </a:r>
            <a:r>
              <a:rPr dirty="0" smtClean="0" sz="2400" spc="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400" spc="-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to</a:t>
            </a:r>
            <a:r>
              <a:rPr dirty="0" smtClean="0" sz="2400" spc="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this</a:t>
            </a:r>
            <a:r>
              <a:rPr dirty="0" smtClean="0" sz="2400" spc="-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f</a:t>
            </a:r>
            <a:r>
              <a:rPr dirty="0" smtClean="0" sz="2400" spc="4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ame</a:t>
            </a:r>
            <a:r>
              <a:rPr dirty="0" smtClean="0" sz="24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endParaRPr sz="2800">
              <a:latin typeface="Arial"/>
              <a:cs typeface="Arial"/>
            </a:endParaRPr>
          </a:p>
          <a:p>
            <a:pPr marL="12700" marR="828239">
              <a:lnSpc>
                <a:spcPts val="3219"/>
              </a:lnSpc>
              <a:spcBef>
                <a:spcPts val="750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at</a:t>
            </a:r>
            <a:r>
              <a:rPr dirty="0" smtClean="0" sz="2800" spc="-33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me</a:t>
            </a:r>
            <a:r>
              <a:rPr dirty="0" smtClean="0" sz="2800" spc="-48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p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-52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at</a:t>
            </a:r>
            <a:r>
              <a:rPr dirty="0" smtClean="0" sz="2800" spc="-46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tu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-73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w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-49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tr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ed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endParaRPr sz="2800">
              <a:latin typeface="Arial"/>
              <a:cs typeface="Arial"/>
            </a:endParaRPr>
          </a:p>
          <a:p>
            <a:pPr marL="12700" marR="828239">
              <a:lnSpc>
                <a:spcPts val="3219"/>
              </a:lnSpc>
              <a:spcBef>
                <a:spcPts val="875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tr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ed</a:t>
            </a:r>
            <a:r>
              <a:rPr dirty="0" smtClean="0" sz="2800" spc="-3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ret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u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rn</a:t>
            </a:r>
            <a:r>
              <a:rPr dirty="0" smtClean="0" sz="2800" spc="-14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b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ad</a:t>
            </a:r>
            <a:r>
              <a:rPr dirty="0" smtClean="0" sz="2800" spc="-36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ad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re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endParaRPr sz="2800">
              <a:latin typeface="Arial"/>
              <a:cs typeface="Arial"/>
            </a:endParaRPr>
          </a:p>
          <a:p>
            <a:pPr marL="12700" marR="61335">
              <a:lnSpc>
                <a:spcPts val="3180"/>
              </a:lnSpc>
              <a:spcBef>
                <a:spcPts val="1034"/>
              </a:spcBef>
            </a:pPr>
            <a:r>
              <a:rPr dirty="0" smtClean="0" baseline="-1035" sz="4200" spc="0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baseline="-1035" sz="4200" spc="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baseline="-1035" sz="4200" spc="0">
                <a:solidFill>
                  <a:srgbClr val="E9FFFF"/>
                </a:solidFill>
                <a:latin typeface="Arial"/>
                <a:cs typeface="Arial"/>
              </a:rPr>
              <a:t>ts</a:t>
            </a:r>
            <a:r>
              <a:rPr dirty="0" smtClean="0" baseline="-1035" sz="4200" spc="-58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-1035" sz="4200" spc="0">
                <a:solidFill>
                  <a:srgbClr val="E9FFFF"/>
                </a:solidFill>
                <a:latin typeface="Arial"/>
                <a:cs typeface="Arial"/>
              </a:rPr>
              <a:t>try</a:t>
            </a:r>
            <a:r>
              <a:rPr dirty="0" smtClean="0" baseline="-1035" sz="4200" spc="-3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-1035" sz="4200" spc="0">
                <a:solidFill>
                  <a:srgbClr val="E9FFFF"/>
                </a:solidFill>
                <a:latin typeface="Arial"/>
                <a:cs typeface="Arial"/>
              </a:rPr>
              <a:t>fi</a:t>
            </a:r>
            <a:r>
              <a:rPr dirty="0" smtClean="0" baseline="-1035" sz="4200" spc="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baseline="-1035" sz="4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baseline="-1035" sz="4200" spc="-4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-1035" sz="4200" spc="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baseline="-1035" sz="4200" spc="0">
                <a:solidFill>
                  <a:srgbClr val="E9FFFF"/>
                </a:solidFill>
                <a:latin typeface="Arial"/>
                <a:cs typeface="Arial"/>
              </a:rPr>
              <a:t>ut</a:t>
            </a:r>
            <a:r>
              <a:rPr dirty="0" smtClean="0" baseline="-1035" sz="4200" spc="-38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-1035" sz="4200" spc="0">
                <a:solidFill>
                  <a:srgbClr val="E9FFFF"/>
                </a:solidFill>
                <a:latin typeface="Arial"/>
                <a:cs typeface="Arial"/>
              </a:rPr>
              <a:t>whi</a:t>
            </a:r>
            <a:r>
              <a:rPr dirty="0" smtClean="0" baseline="-1035" sz="4200" spc="9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baseline="-1035" sz="4200" spc="0">
                <a:solidFill>
                  <a:srgbClr val="E9FFFF"/>
                </a:solidFill>
                <a:latin typeface="Arial"/>
                <a:cs typeface="Arial"/>
              </a:rPr>
              <a:t>h</a:t>
            </a:r>
            <a:r>
              <a:rPr dirty="0" smtClean="0" baseline="-1035" sz="4200" spc="-5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-1035" sz="4200" spc="0">
                <a:solidFill>
                  <a:srgbClr val="E9FFFF"/>
                </a:solidFill>
                <a:latin typeface="Arial"/>
                <a:cs typeface="Arial"/>
              </a:rPr>
              <a:t>fu</a:t>
            </a:r>
            <a:r>
              <a:rPr dirty="0" smtClean="0" baseline="-1035" sz="4200" spc="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baseline="-1035" sz="4200" spc="0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baseline="-1035" sz="4200" spc="4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baseline="-1035" sz="4200" spc="0">
                <a:solidFill>
                  <a:srgbClr val="E9FFFF"/>
                </a:solidFill>
                <a:latin typeface="Arial"/>
                <a:cs typeface="Arial"/>
              </a:rPr>
              <a:t>i</a:t>
            </a:r>
            <a:r>
              <a:rPr dirty="0" smtClean="0" baseline="-1035" sz="4200" spc="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baseline="-1035" sz="4200" spc="0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baseline="-1035" sz="4200" spc="-97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-1035" sz="4200" spc="0">
                <a:solidFill>
                  <a:srgbClr val="E9FFFF"/>
                </a:solidFill>
                <a:latin typeface="Arial"/>
                <a:cs typeface="Arial"/>
              </a:rPr>
              <a:t>we</a:t>
            </a:r>
            <a:r>
              <a:rPr dirty="0" smtClean="0" baseline="-1035" sz="4200" spc="-2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baseline="-1035" sz="4200" spc="0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baseline="-1035" sz="4200" spc="9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baseline="-1035" sz="4200" spc="0">
                <a:solidFill>
                  <a:srgbClr val="E9FFFF"/>
                </a:solidFill>
                <a:latin typeface="Arial"/>
                <a:cs typeface="Arial"/>
              </a:rPr>
              <a:t>ll</a:t>
            </a:r>
            <a:r>
              <a:rPr dirty="0" smtClean="0" baseline="-1035" sz="42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baseline="-1035" sz="4200" spc="0">
                <a:solidFill>
                  <a:srgbClr val="E9FFFF"/>
                </a:solidFill>
                <a:latin typeface="Arial"/>
                <a:cs typeface="Arial"/>
              </a:rPr>
              <a:t>d</a:t>
            </a:r>
            <a:endParaRPr sz="2800">
              <a:latin typeface="Arial"/>
              <a:cs typeface="Arial"/>
            </a:endParaRPr>
          </a:p>
          <a:p>
            <a:pPr marL="110540">
              <a:lnSpc>
                <a:spcPct val="95825"/>
              </a:lnSpc>
              <a:spcBef>
                <a:spcPts val="464"/>
              </a:spcBef>
            </a:pPr>
            <a:r>
              <a:rPr dirty="0" smtClean="0" sz="2800" b="1">
                <a:solidFill>
                  <a:srgbClr val="99CC00"/>
                </a:solidFill>
                <a:latin typeface="Courier New"/>
                <a:cs typeface="Courier New"/>
              </a:rPr>
              <a:t>Upd_Stand</a:t>
            </a:r>
            <a:r>
              <a:rPr dirty="0" smtClean="0" sz="2800" spc="-14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2800" spc="0" b="1">
                <a:solidFill>
                  <a:srgbClr val="99CC00"/>
                </a:solidFill>
                <a:latin typeface="Courier New"/>
                <a:cs typeface="Courier New"/>
              </a:rPr>
              <a:t>rd</a:t>
            </a:r>
            <a:r>
              <a:rPr dirty="0" smtClean="0" sz="2800" spc="-9" b="1">
                <a:solidFill>
                  <a:srgbClr val="99CC00"/>
                </a:solidFill>
                <a:latin typeface="Courier New"/>
                <a:cs typeface="Courier New"/>
              </a:rPr>
              <a:t>P</a:t>
            </a:r>
            <a:r>
              <a:rPr dirty="0" smtClean="0" sz="2800" spc="0" b="1">
                <a:solidFill>
                  <a:srgbClr val="99CC00"/>
                </a:solidFill>
                <a:latin typeface="Courier New"/>
                <a:cs typeface="Courier New"/>
              </a:rPr>
              <a:t>a</a:t>
            </a:r>
            <a:r>
              <a:rPr dirty="0" smtClean="0" sz="2800" spc="-9" b="1">
                <a:solidFill>
                  <a:srgbClr val="99CC00"/>
                </a:solidFill>
                <a:latin typeface="Courier New"/>
                <a:cs typeface="Courier New"/>
              </a:rPr>
              <a:t>r</a:t>
            </a:r>
            <a:r>
              <a:rPr dirty="0" smtClean="0" sz="2800" spc="0" b="1">
                <a:solidFill>
                  <a:srgbClr val="99CC00"/>
                </a:solidFill>
                <a:latin typeface="Courier New"/>
                <a:cs typeface="Courier New"/>
              </a:rPr>
              <a:t>ti</a:t>
            </a:r>
            <a:r>
              <a:rPr dirty="0" smtClean="0" sz="2800" spc="-9" b="1">
                <a:solidFill>
                  <a:srgbClr val="99CC00"/>
                </a:solidFill>
                <a:latin typeface="Courier New"/>
                <a:cs typeface="Courier New"/>
              </a:rPr>
              <a:t>c</a:t>
            </a:r>
            <a:r>
              <a:rPr dirty="0" smtClean="0" sz="2800" spc="0" b="1">
                <a:solidFill>
                  <a:srgbClr val="99CC00"/>
                </a:solidFill>
                <a:latin typeface="Courier New"/>
                <a:cs typeface="Courier New"/>
              </a:rPr>
              <a:t>l</a:t>
            </a:r>
            <a:r>
              <a:rPr dirty="0" smtClean="0" sz="2800" spc="-9" b="1">
                <a:solidFill>
                  <a:srgbClr val="99CC00"/>
                </a:solidFill>
                <a:latin typeface="Courier New"/>
                <a:cs typeface="Courier New"/>
              </a:rPr>
              <a:t>e</a:t>
            </a:r>
            <a:r>
              <a:rPr dirty="0" smtClean="0" sz="2800" spc="0" b="1">
                <a:solidFill>
                  <a:srgbClr val="99CC00"/>
                </a:solidFill>
                <a:latin typeface="Courier New"/>
                <a:cs typeface="Courier New"/>
              </a:rPr>
              <a:t>S</a:t>
            </a:r>
            <a:r>
              <a:rPr dirty="0" smtClean="0" sz="2800" spc="-9" b="1">
                <a:solidFill>
                  <a:srgbClr val="99CC00"/>
                </a:solidFill>
                <a:latin typeface="Courier New"/>
                <a:cs typeface="Courier New"/>
              </a:rPr>
              <a:t>p</a:t>
            </a:r>
            <a:r>
              <a:rPr dirty="0" smtClean="0" sz="2800" spc="0" b="1">
                <a:solidFill>
                  <a:srgbClr val="99CC00"/>
                </a:solidFill>
                <a:latin typeface="Courier New"/>
                <a:cs typeface="Courier New"/>
              </a:rPr>
              <a:t>awn</a:t>
            </a:r>
            <a:r>
              <a:rPr dirty="0" smtClean="0" sz="2800" spc="-959" b="1">
                <a:solidFill>
                  <a:srgbClr val="99CC00"/>
                </a:solidFill>
                <a:latin typeface="Courier New"/>
                <a:cs typeface="Courier New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has</a:t>
            </a:r>
            <a:r>
              <a:rPr dirty="0" smtClean="0" sz="2800" spc="-4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ab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ut</a:t>
            </a:r>
            <a:endParaRPr sz="2800">
              <a:latin typeface="Arial"/>
              <a:cs typeface="Arial"/>
            </a:endParaRPr>
          </a:p>
          <a:p>
            <a:pPr marL="12700" marR="61335">
              <a:lnSpc>
                <a:spcPct val="95825"/>
              </a:lnSpc>
              <a:spcBef>
                <a:spcPts val="85"/>
              </a:spcBef>
            </a:pP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branche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-11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(joy!)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643042"/>
            <a:ext cx="203098" cy="18929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2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66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812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700" marR="0">
              <a:lnSpc>
                <a:spcPct val="95825"/>
              </a:lnSpc>
              <a:spcBef>
                <a:spcPts val="623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54330" y="4155238"/>
            <a:ext cx="474976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1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5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5118653"/>
            <a:ext cx="202946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78840" y="5118653"/>
            <a:ext cx="7412378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ts</a:t>
            </a:r>
            <a:r>
              <a:rPr dirty="0" smtClean="0" sz="2800" spc="-58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l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ok</a:t>
            </a:r>
            <a:r>
              <a:rPr dirty="0" smtClean="0" sz="2800" spc="-41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at</a:t>
            </a:r>
            <a:r>
              <a:rPr dirty="0" smtClean="0" sz="2800" spc="-23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the</a:t>
            </a:r>
            <a:r>
              <a:rPr dirty="0" smtClean="0" sz="2800" spc="-23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mo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-52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r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n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</a:t>
            </a:r>
            <a:r>
              <a:rPr dirty="0" smtClean="0" sz="2800" spc="-70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(fr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e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d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)</a:t>
            </a:r>
            <a:r>
              <a:rPr dirty="0" smtClean="0" sz="2800" spc="-82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s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ta</a:t>
            </a:r>
            <a:r>
              <a:rPr dirty="0" smtClean="0" sz="2800" spc="9">
                <a:solidFill>
                  <a:srgbClr val="E9FFFF"/>
                </a:solidFill>
                <a:latin typeface="Arial"/>
                <a:cs typeface="Arial"/>
              </a:rPr>
              <a:t>c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k</a:t>
            </a:r>
            <a:r>
              <a:rPr dirty="0" smtClean="0" sz="2800" spc="-65">
                <a:solidFill>
                  <a:srgbClr val="E9FFFF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fr</a:t>
            </a:r>
            <a:r>
              <a:rPr dirty="0" smtClean="0" sz="2800" spc="4">
                <a:solidFill>
                  <a:srgbClr val="E9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E9FFFF"/>
                </a:solidFill>
                <a:latin typeface="Arial"/>
                <a:cs typeface="Arial"/>
              </a:rPr>
              <a:t>me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xsi="http://www.w3.org/2001/XMLSchema-instance"/>
</file>