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

</file>

<file path=ppt/slides/_rels/slide2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

</file>

<file path=ppt/slides/_rels/slide2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

</file>

<file path=ppt/slides/_rels/slide2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

</file>

<file path=ppt/slides/_rels/slide2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

</file>

<file path=ppt/slides/_rels/slide2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

</file>

<file path=ppt/slides/_rels/slide2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

</file>

<file path=ppt/slides/_rels/slide2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3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

</file>

<file path=ppt/slides/_rels/slide3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

</file>

<file path=ppt/slides/_rels/slide3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

</file>

<file path=ppt/slides/_rels/slide3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

</file>

<file path=ppt/slides/_rels/slide3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

</file>

<file path=ppt/slides/_rels/slide3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

</file>

<file path=ppt/slides/_rels/slide3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

</file>

<file path=ppt/slides/_rels/slide3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

</file>

<file path=ppt/slides/_rels/slide3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

</file>

<file path=ppt/slides/_rels/slide3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4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

</file>

<file path=ppt/slides/_rels/slide4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

</file>

<file path=ppt/slides/_rels/slide4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

</file>

<file path=ppt/slides/_rels/slide4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

</file>

<file path=ppt/slides/_rels/slide4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

</file>

<file path=ppt/slides/_rels/slide4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

</file>

<file path=ppt/slides/_rels/slide4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/Relationships>

</file>

<file path=ppt/slides/_rels/slide4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/Relationships>

</file>

<file path=ppt/slides/_rels/slide4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jpg"/></Relationships>

</file>

<file path=ppt/slides/_rels/slide4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5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jpg"/></Relationships>

</file>

<file path=ppt/slides/_rels/slide5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jpg"/></Relationships>

</file>

<file path=ppt/slides/_rels/slide5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/Relationships>

</file>

<file path=ppt/slides/_rels/slide5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jpg"/></Relationships>

</file>

<file path=ppt/slides/_rels/slide5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jpg"/></Relationships>

</file>

<file path=ppt/slides/_rels/slide5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jpg"/></Relationships>

</file>

<file path=ppt/slides/_rels/slide5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jpg"/></Relationships>

</file>

<file path=ppt/slides/_rels/slide5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jpg"/></Relationships>

</file>

<file path=ppt/slides/_rels/slide5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jpg"/></Relationships>

</file>

<file path=ppt/slides/_rels/slide5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6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jpg"/></Relationships>

</file>

<file path=ppt/slides/_rels/slide6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jpg"/></Relationships>

</file>

<file path=ppt/slides/_rels/slide6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jpg"/></Relationships>

</file>

<file path=ppt/slides/_rels/slide6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jpg"/></Relationships>

</file>

<file path=ppt/slides/_rels/slide6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8350" y="2289394"/>
            <a:ext cx="368127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666698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4">
                <a:solidFill>
                  <a:srgbClr val="666698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-4">
                <a:solidFill>
                  <a:srgbClr val="666698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4">
                <a:solidFill>
                  <a:srgbClr val="666698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4">
                <a:solidFill>
                  <a:srgbClr val="666698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-4">
                <a:solidFill>
                  <a:srgbClr val="666698"/>
                </a:solidFill>
                <a:latin typeface="Times New Roman"/>
                <a:cs typeface="Times New Roman"/>
              </a:rPr>
              <a:t>­</a:t>
            </a:r>
            <a:r>
              <a:rPr dirty="0" smtClean="0" sz="4400" spc="4">
                <a:solidFill>
                  <a:srgbClr val="666698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4">
                <a:solidFill>
                  <a:srgbClr val="666698"/>
                </a:solidFill>
                <a:latin typeface="Times New Roman"/>
                <a:cs typeface="Times New Roman"/>
              </a:rPr>
              <a:t>h</a:t>
            </a:r>
            <a:r>
              <a:rPr dirty="0" smtClean="0" sz="4400" spc="4">
                <a:solidFill>
                  <a:srgbClr val="666698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666698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666698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666698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666698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666698"/>
                </a:solidFill>
                <a:latin typeface="Times New Roman"/>
                <a:cs typeface="Times New Roman"/>
              </a:rPr>
              <a:t>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5800" y="2289394"/>
            <a:ext cx="321645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666698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666698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666698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4">
                <a:solidFill>
                  <a:srgbClr val="666698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666698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-4">
                <a:solidFill>
                  <a:srgbClr val="666698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9">
                <a:solidFill>
                  <a:srgbClr val="666698"/>
                </a:solidFill>
                <a:latin typeface="Times New Roman"/>
                <a:cs typeface="Times New Roman"/>
              </a:rPr>
              <a:t>z</a:t>
            </a:r>
            <a:r>
              <a:rPr dirty="0" smtClean="0" sz="4400" spc="4">
                <a:solidFill>
                  <a:srgbClr val="666698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-4">
                <a:solidFill>
                  <a:srgbClr val="666698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4">
                <a:solidFill>
                  <a:srgbClr val="666698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666698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666698"/>
                </a:solidFill>
                <a:latin typeface="Times New Roman"/>
                <a:cs typeface="Times New Roman"/>
              </a:rPr>
              <a:t>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8430" y="2289394"/>
            <a:ext cx="69977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666698"/>
                </a:solidFill>
                <a:latin typeface="Times New Roman"/>
                <a:cs typeface="Times New Roman"/>
              </a:rPr>
              <a:t>b</a:t>
            </a:r>
            <a:r>
              <a:rPr dirty="0" smtClean="0" sz="4400" spc="0">
                <a:solidFill>
                  <a:srgbClr val="666698"/>
                </a:solidFill>
                <a:latin typeface="Times New Roman"/>
                <a:cs typeface="Times New Roman"/>
              </a:rPr>
              <a:t>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0000" y="2959954"/>
            <a:ext cx="4081358" cy="1666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8999" marR="906815" algn="ctr">
              <a:lnSpc>
                <a:spcPts val="4605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666698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9">
                <a:solidFill>
                  <a:srgbClr val="666698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4">
                <a:solidFill>
                  <a:srgbClr val="666698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666698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4">
                <a:solidFill>
                  <a:srgbClr val="666698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-4">
                <a:solidFill>
                  <a:srgbClr val="666698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666698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ts val="2690"/>
              </a:lnSpc>
              <a:spcBef>
                <a:spcPts val="2940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Int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oducti</a:t>
            </a:r>
            <a:r>
              <a:rPr dirty="0" smtClean="0" sz="2800" spc="2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1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mtClean="0" sz="2800" spc="2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8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nimi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ing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communic</a:t>
            </a:r>
            <a:r>
              <a:rPr dirty="0" smtClean="0" sz="2800" spc="1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tion</a:t>
            </a:r>
            <a:r>
              <a:rPr dirty="0" smtClean="0" sz="2800" spc="1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ba</a:t>
            </a:r>
            <a:r>
              <a:rPr dirty="0" smtClean="0" sz="2800" spc="1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59810" y="5105250"/>
            <a:ext cx="20754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Mi</a:t>
            </a:r>
            <a:r>
              <a:rPr dirty="0" smtClean="0" sz="2800" spc="4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Acton)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6130" y="583784"/>
            <a:ext cx="7449509" cy="258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69260" marR="2848299" algn="ctr">
              <a:lnSpc>
                <a:spcPts val="4605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ts val="4370"/>
              </a:lnSpc>
              <a:spcBef>
                <a:spcPts val="2820"/>
              </a:spcBef>
            </a:pP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1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mtClean="0" sz="32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mtClean="0" sz="32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1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3200" spc="3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3200" spc="-19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32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1654276"/>
            <a:ext cx="228600" cy="1541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21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90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6180" y="3277720"/>
            <a:ext cx="552409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nly</a:t>
            </a:r>
            <a:r>
              <a:rPr dirty="0" smtClean="0" sz="2800" spc="23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mtClean="0" sz="2800" spc="52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loc</a:t>
            </a:r>
            <a:r>
              <a:rPr dirty="0" smtClean="0" sz="2800" spc="25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ing</a:t>
            </a:r>
            <a:r>
              <a:rPr dirty="0" smtClean="0" sz="2800" spc="3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dirty="0" smtClean="0" sz="2800" spc="22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ead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un</a:t>
            </a:r>
            <a:r>
              <a:rPr dirty="0" smtClean="0" sz="2800" spc="3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ock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3296770"/>
            <a:ext cx="276453" cy="280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52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00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00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00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10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6180" y="3762860"/>
            <a:ext cx="539719" cy="1351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995">
              <a:lnSpc>
                <a:spcPts val="2965"/>
              </a:lnSpc>
              <a:spcBef>
                <a:spcPts val="148"/>
              </a:spcBef>
            </a:pP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52"/>
              </a:spcBef>
            </a:pP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  <a:p>
            <a:pPr marL="12700" marR="7995">
              <a:lnSpc>
                <a:spcPct val="95825"/>
              </a:lnSpc>
              <a:spcBef>
                <a:spcPts val="600"/>
              </a:spcBef>
            </a:pP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8020" y="3762860"/>
            <a:ext cx="3242076" cy="1351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65"/>
              </a:lnSpc>
              <a:spcBef>
                <a:spcPts val="148"/>
              </a:spcBef>
            </a:pPr>
            <a:r>
              <a:rPr dirty="0" smtClean="0" sz="2800" spc="1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ecu</a:t>
            </a:r>
            <a:r>
              <a:rPr dirty="0" smtClean="0" sz="2800" spc="16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1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ve</a:t>
            </a:r>
            <a:r>
              <a:rPr dirty="0" smtClean="0" sz="2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ck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13095"/>
              </a:lnSpc>
              <a:spcBef>
                <a:spcPts val="604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mul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iple</a:t>
            </a:r>
            <a:r>
              <a:rPr dirty="0" smtClean="0" sz="2800" spc="3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un</a:t>
            </a:r>
            <a:r>
              <a:rPr dirty="0" smtClean="0" sz="2800" spc="19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ocks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mul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iple</a:t>
            </a:r>
            <a:r>
              <a:rPr dirty="0" smtClean="0" sz="2800" spc="3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nit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86180" y="5218280"/>
            <a:ext cx="6092240" cy="866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-1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800" spc="1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ead</a:t>
            </a:r>
            <a:r>
              <a:rPr dirty="0" smtClean="0" sz="2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cannot</a:t>
            </a:r>
            <a:r>
              <a:rPr dirty="0" smtClean="0" sz="2800" spc="7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ex</a:t>
            </a:r>
            <a:r>
              <a:rPr dirty="0" smtClean="0" sz="2800" spc="3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2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dirty="0" smtClean="0" sz="28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open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mutexes</a:t>
            </a:r>
            <a:endParaRPr sz="2800">
              <a:latin typeface="Times New Roman"/>
              <a:cs typeface="Times New Roman"/>
            </a:endParaRPr>
          </a:p>
          <a:p>
            <a:pPr marL="12700" marR="53340">
              <a:lnSpc>
                <a:spcPct val="95825"/>
              </a:lnSpc>
              <a:spcBef>
                <a:spcPts val="452"/>
              </a:spcBef>
            </a:pPr>
            <a:r>
              <a:rPr dirty="0" smtClean="0" sz="2800" spc="-1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annot</a:t>
            </a:r>
            <a:r>
              <a:rPr dirty="0" smtClean="0" sz="28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800" spc="2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dur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dirty="0" smtClean="0" sz="2800" spc="52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inte</a:t>
            </a:r>
            <a:r>
              <a:rPr dirty="0" smtClean="0" sz="2800" spc="1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rupt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allb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ck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942590" y="605374"/>
            <a:ext cx="163195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21530" y="605374"/>
            <a:ext cx="166436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2270" y="1731010"/>
            <a:ext cx="6643370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//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NOTE: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pthread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code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referenced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in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these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slides</a:t>
            </a:r>
            <a:endParaRPr sz="1800">
              <a:latin typeface="Simplified Arabic Fixed"/>
              <a:cs typeface="Simplified Arabic Fixed"/>
            </a:endParaRPr>
          </a:p>
          <a:p>
            <a:pPr marL="12700" marR="34290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//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been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simplified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somewhat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to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fit.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3110" y="1731010"/>
            <a:ext cx="47117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has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2270" y="2553970"/>
            <a:ext cx="6369050" cy="162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int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pthread_mutex_lock(pthread_mutex_t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*mutex)</a:t>
            </a:r>
            <a:endParaRPr sz="1800">
              <a:latin typeface="Simplified Arabic Fixed"/>
              <a:cs typeface="Simplified Arabic Fixed"/>
            </a:endParaRPr>
          </a:p>
          <a:p>
            <a:pPr marL="12700" marR="34290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800">
              <a:latin typeface="Simplified Arabic Fixed"/>
              <a:cs typeface="Simplified Arabic Fixed"/>
            </a:endParaRPr>
          </a:p>
          <a:p>
            <a:pPr marL="287020" marR="34290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//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Is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the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mutex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unlocked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already?</a:t>
            </a:r>
            <a:endParaRPr sz="1800">
              <a:latin typeface="Simplified Arabic Fixed"/>
              <a:cs typeface="Simplified Arabic Fixed"/>
            </a:endParaRPr>
          </a:p>
          <a:p>
            <a:pPr marL="287020" marR="34290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if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800" spc="0">
                <a:solidFill>
                  <a:srgbClr val="FF0000"/>
                </a:solidFill>
                <a:latin typeface="Simplified Arabic Fixed"/>
                <a:cs typeface="Simplified Arabic Fixed"/>
              </a:rPr>
              <a:t>atomic_exchange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(&amp;mutex­&gt;lock,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Simplified Arabic Fixed"/>
                <a:cs typeface="Simplified Arabic Fixed"/>
              </a:rPr>
              <a:t>1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!=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0)</a:t>
            </a:r>
            <a:endParaRPr sz="1800">
              <a:latin typeface="Simplified Arabic Fixed"/>
              <a:cs typeface="Simplified Arabic Fixed"/>
            </a:endParaRPr>
          </a:p>
          <a:p>
            <a:pPr marL="287020" marR="34290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800">
              <a:latin typeface="Simplified Arabic Fixed"/>
              <a:cs typeface="Simplified Arabic Fixed"/>
            </a:endParaRPr>
          </a:p>
          <a:p>
            <a:pPr marL="561340" marR="34290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//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Stall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until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we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can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get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lock.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0910" y="4199890"/>
            <a:ext cx="5546090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while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800" spc="0">
                <a:solidFill>
                  <a:srgbClr val="FF0000"/>
                </a:solidFill>
                <a:latin typeface="Simplified Arabic Fixed"/>
                <a:cs typeface="Simplified Arabic Fixed"/>
              </a:rPr>
              <a:t>atomic_exchange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(&amp;mutex­&gt;lock,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Simplified Arabic Fixed"/>
                <a:cs typeface="Simplified Arabic Fixed"/>
              </a:rPr>
              <a:t>­1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800">
              <a:latin typeface="Simplified Arabic Fixed"/>
              <a:cs typeface="Simplified Arabic Fixed"/>
            </a:endParaRPr>
          </a:p>
          <a:p>
            <a:pPr marL="12700" marR="34289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4470" y="4199890"/>
            <a:ext cx="3340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!=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65950" y="4199890"/>
            <a:ext cx="3340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0)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5230" y="4748530"/>
            <a:ext cx="334009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//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if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6710" y="4748530"/>
            <a:ext cx="4863437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437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Add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to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OS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thread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queue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800" spc="0">
                <a:solidFill>
                  <a:srgbClr val="FF0000"/>
                </a:solidFill>
                <a:latin typeface="Simplified Arabic Fixed"/>
                <a:cs typeface="Simplified Arabic Fixed"/>
              </a:rPr>
              <a:t>wait_event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(mutex­&gt;event,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INFINITE)</a:t>
            </a:r>
            <a:endParaRPr sz="1800">
              <a:latin typeface="Simplified Arabic Fixed"/>
              <a:cs typeface="Simplified Arabic Fixed"/>
            </a:endParaRPr>
          </a:p>
          <a:p>
            <a:pPr marL="149859" marR="37437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return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EINVAL;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4470" y="5022850"/>
            <a:ext cx="3340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!=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5950" y="5022850"/>
            <a:ext cx="3340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0)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910" y="5571490"/>
            <a:ext cx="1968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90" y="5845810"/>
            <a:ext cx="882650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return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6710" y="6120130"/>
            <a:ext cx="60832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(0);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2270" y="6394450"/>
            <a:ext cx="1968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800">
              <a:latin typeface="Simplified Arabic Fixed"/>
              <a:cs typeface="Simplified Arabic Fix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76300" y="605374"/>
            <a:ext cx="5985052" cy="21284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03680">
              <a:lnSpc>
                <a:spcPts val="4605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  <a:p>
            <a:pPr marL="12700" marR="83820">
              <a:lnSpc>
                <a:spcPct val="95825"/>
              </a:lnSpc>
              <a:spcBef>
                <a:spcPts val="3580"/>
              </a:spcBef>
            </a:pP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5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1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7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  <a:p>
            <a:pPr marL="12700" marR="83820">
              <a:lnSpc>
                <a:spcPct val="95825"/>
              </a:lnSpc>
              <a:spcBef>
                <a:spcPts val="960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2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670" y="1735556"/>
            <a:ext cx="228600" cy="1021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91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270" y="3178810"/>
            <a:ext cx="22542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atomic_exchange(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3990" y="3178810"/>
            <a:ext cx="11569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int32_t*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48430" y="3178810"/>
            <a:ext cx="294004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addr,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int32_t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value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270" y="3727450"/>
            <a:ext cx="2244697" cy="1076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737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retry:</a:t>
            </a:r>
            <a:endParaRPr sz="1800">
              <a:latin typeface="Simplified Arabic Fixed"/>
              <a:cs typeface="Simplified Arabic Fixed"/>
            </a:endParaRPr>
          </a:p>
          <a:p>
            <a:pPr marL="424180" algn="just">
              <a:lnSpc>
                <a:spcPct val="99537"/>
              </a:lnSpc>
              <a:spcBef>
                <a:spcPts val="5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lwarx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r0,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0,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stwcx.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r4,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0,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bne­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.retry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1150" y="4001770"/>
            <a:ext cx="334009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r3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r3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4110" y="4001770"/>
            <a:ext cx="196850" cy="1076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8430" y="4001770"/>
            <a:ext cx="3214370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Load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the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value.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Reserve</a:t>
            </a:r>
            <a:endParaRPr sz="1800">
              <a:latin typeface="Simplified Arabic Fixed"/>
              <a:cs typeface="Simplified Arabic Fixed"/>
            </a:endParaRPr>
          </a:p>
          <a:p>
            <a:pPr marL="12700" marR="34290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Try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to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store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value.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0270" y="4001770"/>
            <a:ext cx="14312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cacheline.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8430" y="4550410"/>
            <a:ext cx="4037329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Reservation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lost,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try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again.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Copy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previous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value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to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return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50" y="4824730"/>
            <a:ext cx="33400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mr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53870" y="4824730"/>
            <a:ext cx="8826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r3,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r0</a:t>
            </a:r>
            <a:endParaRPr sz="1800">
              <a:latin typeface="Simplified Arabic Fixed"/>
              <a:cs typeface="Simplified Arabic Fix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678430" y="605374"/>
            <a:ext cx="163195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8640" y="605374"/>
            <a:ext cx="219014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0530" y="1497329"/>
            <a:ext cx="471170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int</a:t>
            </a:r>
            <a:endParaRPr sz="1800">
              <a:latin typeface="Simplified Arabic Fixed"/>
              <a:cs typeface="Simplified Arabic Fixed"/>
            </a:endParaRPr>
          </a:p>
          <a:p>
            <a:pPr marL="12700" marR="34290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9169" y="1497329"/>
            <a:ext cx="609473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pthread_mutex_unlock(pthread_mutex_t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*mutex)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9169" y="2045970"/>
            <a:ext cx="5408930" cy="1076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idx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Simplified Arabic Fixed"/>
                <a:cs typeface="Simplified Arabic Fixed"/>
              </a:rPr>
              <a:t>atomic_exchange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(&amp;mutex­&gt;lock,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0);</a:t>
            </a:r>
            <a:endParaRPr sz="1800">
              <a:latin typeface="Simplified Arabic Fixed"/>
              <a:cs typeface="Simplified Arabic Fixed"/>
            </a:endParaRPr>
          </a:p>
          <a:p>
            <a:pPr marL="12700" marR="34289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//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Is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the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mutex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locked?</a:t>
            </a:r>
            <a:endParaRPr sz="1800">
              <a:latin typeface="Simplified Arabic Fixed"/>
              <a:cs typeface="Simplified Arabic Fixed"/>
            </a:endParaRPr>
          </a:p>
          <a:p>
            <a:pPr marL="12700" marR="34289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if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(idx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!=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0)</a:t>
            </a:r>
            <a:endParaRPr sz="1800">
              <a:latin typeface="Simplified Arabic Fixed"/>
              <a:cs typeface="Simplified Arabic Fixed"/>
            </a:endParaRPr>
          </a:p>
          <a:p>
            <a:pPr marL="12700" marR="34289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3490" y="3143250"/>
            <a:ext cx="4713577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5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//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lock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is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currently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waiting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for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if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(idx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&lt;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0)</a:t>
            </a:r>
            <a:endParaRPr sz="1800">
              <a:latin typeface="Simplified Arabic Fixed"/>
              <a:cs typeface="Simplified Arabic Fixed"/>
            </a:endParaRPr>
          </a:p>
          <a:p>
            <a:pPr marL="12700" marR="24737">
              <a:lnSpc>
                <a:spcPts val="1939"/>
              </a:lnSpc>
              <a:spcBef>
                <a:spcPts val="291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4090" y="3143250"/>
            <a:ext cx="60833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this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9890" y="3143250"/>
            <a:ext cx="8826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event.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7810" y="3966210"/>
            <a:ext cx="3763009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if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800" spc="0">
                <a:solidFill>
                  <a:srgbClr val="FF0000"/>
                </a:solidFill>
                <a:latin typeface="Simplified Arabic Fixed"/>
                <a:cs typeface="Simplified Arabic Fixed"/>
              </a:rPr>
              <a:t>set_event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(mutex­&gt;event)</a:t>
            </a:r>
            <a:endParaRPr sz="1800">
              <a:latin typeface="Simplified Arabic Fixed"/>
              <a:cs typeface="Simplified Arabic Fixed"/>
            </a:endParaRPr>
          </a:p>
          <a:p>
            <a:pPr marL="287020" marR="34289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return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EINVAL;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8290" y="3966210"/>
            <a:ext cx="1968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&lt;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2610" y="3966210"/>
            <a:ext cx="3340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0)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3490" y="4514850"/>
            <a:ext cx="1968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9169" y="4789170"/>
            <a:ext cx="2117090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800">
              <a:latin typeface="Simplified Arabic Fixed"/>
              <a:cs typeface="Simplified Arabic Fixed"/>
            </a:endParaRPr>
          </a:p>
          <a:p>
            <a:pPr marL="12700" marR="34289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else</a:t>
            </a:r>
            <a:endParaRPr sz="1800">
              <a:latin typeface="Simplified Arabic Fixed"/>
              <a:cs typeface="Simplified Arabic Fixed"/>
            </a:endParaRPr>
          </a:p>
          <a:p>
            <a:pPr marL="287020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return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EPERM;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169" y="5886450"/>
            <a:ext cx="156844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return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(0);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0530" y="6160770"/>
            <a:ext cx="1968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800">
              <a:latin typeface="Simplified Arabic Fixed"/>
              <a:cs typeface="Simplified Arabic Fix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86130" y="583784"/>
            <a:ext cx="5327192" cy="1479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0610">
              <a:lnSpc>
                <a:spcPts val="4605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  <a:p>
            <a:pPr marL="12700" marR="83820">
              <a:lnSpc>
                <a:spcPct val="95825"/>
              </a:lnSpc>
              <a:spcBef>
                <a:spcPts val="3110"/>
              </a:spcBef>
            </a:pP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1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1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ph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00" y="1654276"/>
            <a:ext cx="228600" cy="9867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21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130" y="2186406"/>
            <a:ext cx="2570429" cy="144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mtClean="0" sz="32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12700" marR="60960">
              <a:lnSpc>
                <a:spcPts val="3570"/>
              </a:lnSpc>
              <a:spcBef>
                <a:spcPts val="9"/>
              </a:spcBef>
            </a:pP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00" marR="60960">
              <a:lnSpc>
                <a:spcPct val="95825"/>
              </a:lnSpc>
              <a:spcBef>
                <a:spcPts val="511"/>
              </a:spcBef>
            </a:pP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3279" y="2186406"/>
            <a:ext cx="187192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1929" y="2186406"/>
            <a:ext cx="112516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3819" y="2186406"/>
            <a:ext cx="99054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3217646"/>
            <a:ext cx="2286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6180" y="3731110"/>
            <a:ext cx="4291705" cy="1836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65"/>
              </a:lnSpc>
              <a:spcBef>
                <a:spcPts val="148"/>
              </a:spcBef>
            </a:pP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23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owner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820"/>
              </a:lnSpc>
              <a:spcBef>
                <a:spcPts val="197"/>
              </a:spcBef>
            </a:pP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mtClean="0" sz="2800" spc="67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23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et</a:t>
            </a:r>
            <a:r>
              <a:rPr dirty="0" smtClean="0" sz="2800" spc="-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va</a:t>
            </a:r>
            <a:r>
              <a:rPr dirty="0" smtClean="0" sz="2800" spc="19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6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800" spc="38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tion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-1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annot</a:t>
            </a:r>
            <a:r>
              <a:rPr dirty="0" smtClean="0" sz="2800" spc="-25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28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eset</a:t>
            </a:r>
            <a:r>
              <a:rPr dirty="0" smtClean="0" sz="2800" spc="15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alue</a:t>
            </a:r>
            <a:r>
              <a:rPr dirty="0" smtClean="0" sz="2800" spc="6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di</a:t>
            </a:r>
            <a:r>
              <a:rPr dirty="0" smtClean="0" sz="2800" spc="1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ect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-1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annot</a:t>
            </a:r>
            <a:r>
              <a:rPr dirty="0" smtClean="0" sz="28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ead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va</a:t>
            </a:r>
            <a:r>
              <a:rPr dirty="0" smtClean="0" sz="2800" spc="2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ue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3750160"/>
            <a:ext cx="276453" cy="1836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52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00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00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31010" y="605374"/>
            <a:ext cx="300055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7740" y="605374"/>
            <a:ext cx="271846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530" y="1497329"/>
            <a:ext cx="6917690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//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The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basis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of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semaphore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is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being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able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to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count</a:t>
            </a:r>
            <a:endParaRPr sz="1800">
              <a:latin typeface="Simplified Arabic Fixed"/>
              <a:cs typeface="Simplified Arabic Fixed"/>
            </a:endParaRPr>
          </a:p>
          <a:p>
            <a:pPr marL="12700" marR="34290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//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­1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is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interpreted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as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ZERO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530" y="2320290"/>
            <a:ext cx="70548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int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sem_update_count(int32_t*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sem_count,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int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incr);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530" y="2868929"/>
            <a:ext cx="1558897" cy="2174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8500" indent="-685800">
              <a:lnSpc>
                <a:spcPts val="1965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.retry: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698500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lwarx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698500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srawi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698500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andc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698500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add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698500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stwcx.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698500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bne</a:t>
            </a:r>
            <a:endParaRPr sz="1800">
              <a:latin typeface="Simplified Arabic Fixed"/>
              <a:cs typeface="Simplified Arabic Fixed"/>
            </a:endParaRPr>
          </a:p>
          <a:p>
            <a:pPr marL="668655" marR="556232" algn="ctr">
              <a:lnSpc>
                <a:spcPts val="1939"/>
              </a:lnSpc>
              <a:spcBef>
                <a:spcPts val="291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mr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3610" y="3143250"/>
            <a:ext cx="1147417" cy="1899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0" algn="just">
              <a:lnSpc>
                <a:spcPts val="1965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r0,0,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r3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12700" algn="just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r1,r0,31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12700" algn="just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r1,r0,r1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12700" algn="just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r1,r1,r4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12700" algn="just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r1,0,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r3</a:t>
            </a:r>
            <a:endParaRPr sz="1800">
              <a:latin typeface="Simplified Arabic Fixed"/>
              <a:cs typeface="Simplified Arabic Fixed"/>
            </a:endParaRPr>
          </a:p>
          <a:p>
            <a:pPr marL="12700" marR="277467" algn="just">
              <a:lnSpc>
                <a:spcPct val="90983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.retry</a:t>
            </a:r>
            <a:endParaRPr sz="1800">
              <a:latin typeface="Simplified Arabic Fixed"/>
              <a:cs typeface="Simplified Arabic Fixed"/>
            </a:endParaRPr>
          </a:p>
          <a:p>
            <a:pPr marL="12700" marR="277467" algn="just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r3,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r0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8050" y="3143250"/>
            <a:ext cx="196850" cy="1899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800">
              <a:latin typeface="Simplified Arabic Fixed"/>
              <a:cs typeface="Simplified Arabic Fixed"/>
            </a:endParaRPr>
          </a:p>
          <a:p>
            <a:pPr marL="12700" marR="0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800">
              <a:latin typeface="Simplified Arabic Fixed"/>
              <a:cs typeface="Simplified Arabic Fixed"/>
            </a:endParaRPr>
          </a:p>
          <a:p>
            <a:pPr marL="12700" marR="0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800">
              <a:latin typeface="Simplified Arabic Fixed"/>
              <a:cs typeface="Simplified Arabic Fixed"/>
            </a:endParaRPr>
          </a:p>
          <a:p>
            <a:pPr marL="12700" marR="0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800">
              <a:latin typeface="Simplified Arabic Fixed"/>
              <a:cs typeface="Simplified Arabic Fixed"/>
            </a:endParaRPr>
          </a:p>
          <a:p>
            <a:pPr marL="12700" marR="0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800">
              <a:latin typeface="Simplified Arabic Fixed"/>
              <a:cs typeface="Simplified Arabic Fixed"/>
            </a:endParaRPr>
          </a:p>
          <a:p>
            <a:pPr marL="12700" marR="0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2370" y="3143250"/>
            <a:ext cx="60832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Load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8170" y="3143250"/>
            <a:ext cx="4027777" cy="1076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0">
              <a:lnSpc>
                <a:spcPts val="1965"/>
              </a:lnSpc>
              <a:spcBef>
                <a:spcPts val="60"/>
              </a:spcBef>
              <a:tabLst>
                <a:tab pos="558800" algn="l"/>
              </a:tabLst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the	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value.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Reserve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cacheline.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ts val="1965"/>
              </a:lnSpc>
              <a:spcBef>
                <a:spcPts val="194"/>
              </a:spcBef>
              <a:tabLst>
                <a:tab pos="558800" algn="l"/>
              </a:tabLst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(r0	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&lt;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0)?0xffffffff:0</a:t>
            </a:r>
            <a:endParaRPr sz="1800">
              <a:latin typeface="Simplified Arabic Fixed"/>
              <a:cs typeface="Simplified Arabic Fixed"/>
            </a:endParaRPr>
          </a:p>
          <a:p>
            <a:pPr marL="12700" marR="24737">
              <a:lnSpc>
                <a:spcPct val="90983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r0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~r1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(Zero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if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negative)</a:t>
            </a:r>
            <a:endParaRPr sz="1800">
              <a:latin typeface="Simplified Arabic Fixed"/>
              <a:cs typeface="Simplified Arabic Fixed"/>
            </a:endParaRPr>
          </a:p>
          <a:p>
            <a:pPr marL="12700" marR="24737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r1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+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incr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2370" y="3417570"/>
            <a:ext cx="334010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552">
              <a:lnSpc>
                <a:spcPts val="1965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r1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12700" marR="9552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r1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ts val="1939"/>
              </a:lnSpc>
              <a:spcBef>
                <a:spcPts val="291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r1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3850" y="3417570"/>
            <a:ext cx="196850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22370" y="4240530"/>
            <a:ext cx="4027777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737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Try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to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store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new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value</a:t>
            </a:r>
            <a:endParaRPr sz="1800">
              <a:latin typeface="Simplified Arabic Fixed"/>
              <a:cs typeface="Simplified Arabic Fixed"/>
            </a:endParaRPr>
          </a:p>
          <a:p>
            <a:pPr marL="12700" indent="0">
              <a:lnSpc>
                <a:spcPct val="99537"/>
              </a:lnSpc>
              <a:spcBef>
                <a:spcPts val="5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Reservation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lost,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try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again.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Copy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previous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value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to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return</a:t>
            </a:r>
            <a:endParaRPr sz="1800">
              <a:latin typeface="Simplified Arabic Fixed"/>
              <a:cs typeface="Simplified Arabic Fix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37030" y="605374"/>
            <a:ext cx="300055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3759" y="605374"/>
            <a:ext cx="166243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0790" y="605374"/>
            <a:ext cx="1270660" cy="11192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5089">
              <a:lnSpc>
                <a:spcPts val="4605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  <a:p>
            <a:pPr marL="12700" marR="83820">
              <a:lnSpc>
                <a:spcPts val="1939"/>
              </a:lnSpc>
              <a:spcBef>
                <a:spcPts val="2135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slide.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909" y="1470660"/>
            <a:ext cx="540893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//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NOTE: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Grossly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over­simplified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to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fit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9310" y="1470660"/>
            <a:ext cx="3340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on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909" y="2019300"/>
            <a:ext cx="4576417" cy="1625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737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int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sem_up(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semaphore*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800">
              <a:latin typeface="Simplified Arabic Fixed"/>
              <a:cs typeface="Simplified Arabic Fixed"/>
            </a:endParaRPr>
          </a:p>
          <a:p>
            <a:pPr marL="12700" marR="24737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800">
              <a:latin typeface="Simplified Arabic Fixed"/>
              <a:cs typeface="Simplified Arabic Fixed"/>
            </a:endParaRPr>
          </a:p>
          <a:p>
            <a:pPr marL="424180">
              <a:lnSpc>
                <a:spcPts val="1965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sem_update_count(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&amp;sem­&gt;count,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424180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set_event(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&amp;sem­&gt;event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424180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return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(0);</a:t>
            </a:r>
            <a:endParaRPr sz="1800">
              <a:latin typeface="Simplified Arabic Fixed"/>
              <a:cs typeface="Simplified Arabic Fixed"/>
            </a:endParaRPr>
          </a:p>
          <a:p>
            <a:pPr marL="12700" marR="24737">
              <a:lnSpc>
                <a:spcPts val="1939"/>
              </a:lnSpc>
              <a:spcBef>
                <a:spcPts val="291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6350" y="2567940"/>
            <a:ext cx="7454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+1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909" y="3939540"/>
            <a:ext cx="5399377" cy="2448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737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int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sem_down(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semaphore*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800">
              <a:latin typeface="Simplified Arabic Fixed"/>
              <a:cs typeface="Simplified Arabic Fixed"/>
            </a:endParaRPr>
          </a:p>
          <a:p>
            <a:pPr marL="12700" marR="24737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800">
              <a:latin typeface="Simplified Arabic Fixed"/>
              <a:cs typeface="Simplified Arabic Fixed"/>
            </a:endParaRPr>
          </a:p>
          <a:p>
            <a:pPr marL="424180">
              <a:lnSpc>
                <a:spcPts val="1965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//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Wait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until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an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item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is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available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424180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while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sem_update_count(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sem_count,</a:t>
            </a:r>
            <a:endParaRPr sz="1800">
              <a:latin typeface="Simplified Arabic Fixed"/>
              <a:cs typeface="Simplified Arabic Fixed"/>
            </a:endParaRPr>
          </a:p>
          <a:p>
            <a:pPr marL="424180" marR="24737">
              <a:lnSpc>
                <a:spcPct val="90983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800">
              <a:latin typeface="Simplified Arabic Fixed"/>
              <a:cs typeface="Simplified Arabic Fixed"/>
            </a:endParaRPr>
          </a:p>
          <a:p>
            <a:pPr marL="698500" marR="24737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wait_event(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&amp;sem­&gt;event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  <a:p>
            <a:pPr marL="424180" marR="24737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800">
              <a:latin typeface="Simplified Arabic Fixed"/>
              <a:cs typeface="Simplified Arabic Fixed"/>
            </a:endParaRPr>
          </a:p>
          <a:p>
            <a:pPr marL="424180" marR="24737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return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(0);</a:t>
            </a:r>
            <a:endParaRPr sz="1800">
              <a:latin typeface="Simplified Arabic Fixed"/>
              <a:cs typeface="Simplified Arabic Fixed"/>
            </a:endParaRPr>
          </a:p>
          <a:p>
            <a:pPr marL="12700" marR="24737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9310" y="4762500"/>
            <a:ext cx="3340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­1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0790" y="4762500"/>
            <a:ext cx="88264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==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0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80909" y="4762500"/>
            <a:ext cx="1968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800">
              <a:latin typeface="Simplified Arabic Fixed"/>
              <a:cs typeface="Simplified Arabic Fix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08250" y="583784"/>
            <a:ext cx="1880463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Ty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4840" y="583784"/>
            <a:ext cx="228554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6130" y="1631416"/>
            <a:ext cx="6430721" cy="9867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iz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1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521"/>
              </a:spcBef>
            </a:pPr>
            <a:r>
              <a:rPr dirty="0" smtClean="0" sz="3200" spc="-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-5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mtClean="0" sz="3200" spc="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00" y="1654276"/>
            <a:ext cx="228600" cy="9867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21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130" y="2722730"/>
            <a:ext cx="3999788" cy="1331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2750">
              <a:lnSpc>
                <a:spcPts val="2965"/>
              </a:lnSpc>
              <a:spcBef>
                <a:spcPts val="148"/>
              </a:spcBef>
            </a:pP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dds</a:t>
            </a:r>
            <a:r>
              <a:rPr dirty="0" smtClean="0" sz="2800" spc="5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obje</a:t>
            </a:r>
            <a:r>
              <a:rPr dirty="0" smtClean="0" sz="2800" spc="27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ts</a:t>
            </a:r>
            <a:r>
              <a:rPr dirty="0" smtClean="0" sz="2800" spc="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mtClean="0" sz="2800" spc="2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queue</a:t>
            </a:r>
            <a:endParaRPr sz="2800">
              <a:latin typeface="Times New Roman"/>
              <a:cs typeface="Times New Roman"/>
            </a:endParaRPr>
          </a:p>
          <a:p>
            <a:pPr marL="412750" marR="53339">
              <a:lnSpc>
                <a:spcPts val="3120"/>
              </a:lnSpc>
              <a:spcBef>
                <a:spcPts val="7"/>
              </a:spcBef>
            </a:pPr>
            <a:r>
              <a:rPr dirty="0" smtClean="0" sz="2800">
                <a:solidFill>
                  <a:srgbClr val="FFFFFF"/>
                </a:solidFill>
                <a:latin typeface="Times New Roman"/>
                <a:cs typeface="Times New Roman"/>
              </a:rPr>
              <a:t>avai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able.</a:t>
            </a:r>
            <a:endParaRPr sz="2800">
              <a:latin typeface="Times New Roman"/>
              <a:cs typeface="Times New Roman"/>
            </a:endParaRPr>
          </a:p>
          <a:p>
            <a:pPr marL="12700" marR="8737">
              <a:lnSpc>
                <a:spcPct val="95825"/>
              </a:lnSpc>
              <a:spcBef>
                <a:spcPts val="540"/>
              </a:spcBef>
            </a:pPr>
            <a:r>
              <a:rPr dirty="0" smtClean="0" sz="3200" spc="-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-5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mtClean="0" sz="3200" spc="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6035" y="2722730"/>
            <a:ext cx="2755391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4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-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long</a:t>
            </a:r>
            <a:r>
              <a:rPr dirty="0" smtClean="0" sz="2800" spc="37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mtClean="0" sz="2800" spc="1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1544" y="2722730"/>
            <a:ext cx="33817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1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741780"/>
            <a:ext cx="27645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3645636"/>
            <a:ext cx="2286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6180" y="4159100"/>
            <a:ext cx="7143445" cy="778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-1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emov</a:t>
            </a:r>
            <a:r>
              <a:rPr dirty="0" smtClean="0" sz="2800" spc="16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800" spc="1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ro</a:t>
            </a:r>
            <a:r>
              <a:rPr dirty="0" smtClean="0" sz="2800" spc="1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dirty="0" smtClean="0" sz="2800" spc="16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800" spc="4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ob</a:t>
            </a:r>
            <a:r>
              <a:rPr dirty="0" smtClean="0" sz="2800" spc="16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ects</a:t>
            </a:r>
            <a:r>
              <a:rPr dirty="0" smtClean="0" sz="2800" spc="-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dirty="0" smtClean="0" sz="2800" spc="1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queue</a:t>
            </a:r>
            <a:r>
              <a:rPr dirty="0" smtClean="0" sz="2800" spc="-1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endParaRPr sz="2800">
              <a:latin typeface="Times New Roman"/>
              <a:cs typeface="Times New Roman"/>
            </a:endParaRPr>
          </a:p>
          <a:p>
            <a:pPr marL="12700" marR="53340">
              <a:lnSpc>
                <a:spcPts val="3130"/>
              </a:lnSpc>
              <a:spcBef>
                <a:spcPts val="8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long</a:t>
            </a:r>
            <a:r>
              <a:rPr dirty="0" smtClean="0" sz="2800" spc="37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mtClean="0" sz="2800" spc="-10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2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8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5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6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objects</a:t>
            </a:r>
            <a:r>
              <a:rPr dirty="0" smtClean="0" sz="2800" spc="2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rema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ning.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4179420"/>
            <a:ext cx="27645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40230" y="605374"/>
            <a:ext cx="228554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1950" y="605374"/>
            <a:ext cx="79187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0150" y="605374"/>
            <a:ext cx="237810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530" y="1497329"/>
            <a:ext cx="5274917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437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Init:</a:t>
            </a:r>
            <a:endParaRPr sz="1800">
              <a:latin typeface="Simplified Arabic Fixed"/>
              <a:cs typeface="Simplified Arabic Fixed"/>
            </a:endParaRPr>
          </a:p>
          <a:p>
            <a:pPr marL="287020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mutex_init(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&amp;full_of_ideas,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LOCKED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800">
              <a:latin typeface="Simplified Arabic Fixed"/>
              <a:cs typeface="Simplified Arabic Fixed"/>
            </a:endParaRPr>
          </a:p>
          <a:p>
            <a:pPr marL="287020" marR="37437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mutex_init(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&amp;out_of_ideas,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LOCKED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0530" y="2594610"/>
            <a:ext cx="5137757" cy="3271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437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while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(1)</a:t>
            </a:r>
            <a:endParaRPr sz="1800">
              <a:latin typeface="Simplified Arabic Fixed"/>
              <a:cs typeface="Simplified Arabic Fixed"/>
            </a:endParaRPr>
          </a:p>
          <a:p>
            <a:pPr marL="12700" marR="37437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800">
              <a:latin typeface="Simplified Arabic Fixed"/>
              <a:cs typeface="Simplified Arabic Fixed"/>
            </a:endParaRPr>
          </a:p>
          <a:p>
            <a:pPr marL="287020" marR="3147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if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queue_is_full(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&amp;idea_queue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800">
              <a:latin typeface="Simplified Arabic Fixed"/>
              <a:cs typeface="Simplified Arabic Fixed"/>
            </a:endParaRPr>
          </a:p>
          <a:p>
            <a:pPr marL="287020" marR="37437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800">
              <a:latin typeface="Simplified Arabic Fixed"/>
              <a:cs typeface="Simplified Arabic Fixed"/>
            </a:endParaRPr>
          </a:p>
          <a:p>
            <a:pPr marL="835660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mutex_unlock(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&amp;full_of_ideas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  <a:p>
            <a:pPr marL="835660" marR="37437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mutex_lock(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&amp;out_of_ideas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  <a:p>
            <a:pPr marL="287020" marR="37437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800">
              <a:latin typeface="Simplified Arabic Fixed"/>
              <a:cs typeface="Simplified Arabic Fixed"/>
            </a:endParaRPr>
          </a:p>
          <a:p>
            <a:pPr marL="287020" marR="424180">
              <a:lnSpc>
                <a:spcPts val="1965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idea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make_idea();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mutex_lock(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287020" marR="424180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&amp;idea_key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queue_push(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287020" marR="424180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&amp;idea_queue,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idea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287020" marR="424180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mutex_unlock(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&amp;idea_key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  <a:p>
            <a:pPr marL="12700" marR="37437">
              <a:lnSpc>
                <a:spcPts val="1939"/>
              </a:lnSpc>
              <a:spcBef>
                <a:spcPts val="291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800">
              <a:latin typeface="Simplified Arabic Fixed"/>
              <a:cs typeface="Simplified Arabic Fix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84020" y="605374"/>
            <a:ext cx="228554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5740" y="605374"/>
            <a:ext cx="79187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3939" y="605374"/>
            <a:ext cx="268925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530" y="1497329"/>
            <a:ext cx="4311650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while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(1)</a:t>
            </a:r>
            <a:endParaRPr sz="1800">
              <a:latin typeface="Simplified Arabic Fixed"/>
              <a:cs typeface="Simplified Arabic Fixed"/>
            </a:endParaRPr>
          </a:p>
          <a:p>
            <a:pPr marL="12700" marR="34289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800">
              <a:latin typeface="Simplified Arabic Fixed"/>
              <a:cs typeface="Simplified Arabic Fixed"/>
            </a:endParaRPr>
          </a:p>
          <a:p>
            <a:pPr marL="287020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mutex_lock(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&amp;full_of_ideas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850" y="2594610"/>
            <a:ext cx="5408930" cy="1899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mutex_lock(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&amp;idea_key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while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queue_is_not_empty(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&amp;idea_queue</a:t>
            </a:r>
            <a:endParaRPr sz="1800">
              <a:latin typeface="Simplified Arabic Fixed"/>
              <a:cs typeface="Simplified Arabic Fixed"/>
            </a:endParaRPr>
          </a:p>
          <a:p>
            <a:pPr marL="12700" marR="34289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800">
              <a:latin typeface="Simplified Arabic Fixed"/>
              <a:cs typeface="Simplified Arabic Fixed"/>
            </a:endParaRPr>
          </a:p>
          <a:p>
            <a:pPr marL="424180" marR="34289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idea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queue_pop(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&amp;idea_queue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  <a:p>
            <a:pPr marL="424180" marR="34289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take_advantage_of(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  <a:p>
            <a:pPr marL="12700" marR="34289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800">
              <a:latin typeface="Simplified Arabic Fixed"/>
              <a:cs typeface="Simplified Arabic Fixed"/>
            </a:endParaRPr>
          </a:p>
          <a:p>
            <a:pPr marL="12700" marR="34289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mutex_unlock(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&amp;idea_key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1250" y="2868929"/>
            <a:ext cx="1968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5570" y="2868929"/>
            <a:ext cx="1968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4850" y="4789170"/>
            <a:ext cx="41744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mutex_unlock(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&amp;out_of_ideas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0530" y="5063490"/>
            <a:ext cx="1968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800">
              <a:latin typeface="Simplified Arabic Fixed"/>
              <a:cs typeface="Simplified Arabic Fix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29790" y="626078"/>
            <a:ext cx="4929377" cy="1142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195"/>
              </a:lnSpc>
              <a:spcBef>
                <a:spcPts val="209"/>
              </a:spcBef>
            </a:pPr>
            <a:r>
              <a:rPr dirty="0" smtClean="0" sz="4000" spc="-5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000" spc="-5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000" spc="-4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000" spc="-29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000" spc="-2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000" spc="-4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0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4000" spc="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4000" spc="-68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4000" spc="-22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000" spc="-63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000" spc="-63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000" spc="-63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0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000" spc="-1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4000" spc="-59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4000" spc="-1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000" spc="-1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0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4000" spc="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40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4000">
              <a:latin typeface="Times New Roman"/>
              <a:cs typeface="Times New Roman"/>
            </a:endParaRPr>
          </a:p>
          <a:p>
            <a:pPr marL="707389" marR="749553" algn="ctr">
              <a:lnSpc>
                <a:spcPct val="95825"/>
              </a:lnSpc>
            </a:pPr>
            <a:r>
              <a:rPr dirty="0" smtClean="0" sz="4000" spc="-5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000" spc="-29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000" spc="-5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000" spc="-5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000" spc="-54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4000" spc="-4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000" spc="-5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4000" spc="-5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000" spc="-5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000" spc="-6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000" spc="-5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0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2301976"/>
            <a:ext cx="469138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70" y="2324836"/>
            <a:ext cx="2286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6350" y="2867510"/>
            <a:ext cx="7232212" cy="3384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335">
              <a:lnSpc>
                <a:spcPts val="2965"/>
              </a:lnSpc>
              <a:spcBef>
                <a:spcPts val="148"/>
              </a:spcBef>
            </a:pPr>
            <a:r>
              <a:rPr dirty="0" smtClean="0" sz="2800" spc="-1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inlo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2800" spc="6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mtClean="0" sz="2800" spc="23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28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unt</a:t>
            </a:r>
            <a:r>
              <a:rPr dirty="0" smtClean="0" sz="2800" spc="1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alue</a:t>
            </a:r>
            <a:r>
              <a:rPr dirty="0" smtClean="0" sz="2800" spc="6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mtClean="0" sz="2800" spc="5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3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hanged.</a:t>
            </a:r>
            <a:endParaRPr sz="2800">
              <a:latin typeface="Times New Roman"/>
              <a:cs typeface="Times New Roman"/>
            </a:endParaRPr>
          </a:p>
          <a:p>
            <a:pPr marL="12700" marR="61335">
              <a:lnSpc>
                <a:spcPct val="95825"/>
              </a:lnSpc>
              <a:spcBef>
                <a:spcPts val="692"/>
              </a:spcBef>
            </a:pPr>
            <a:r>
              <a:rPr dirty="0" smtClean="0" sz="2800" spc="-22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16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-1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apho</a:t>
            </a:r>
            <a:r>
              <a:rPr dirty="0" smtClean="0" sz="2800" spc="22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5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mtClean="0" sz="2800" spc="23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lo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2800" spc="2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8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800" spc="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38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remain</a:t>
            </a:r>
            <a:r>
              <a:rPr dirty="0" smtClean="0" sz="2800" spc="16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dirty="0" smtClean="0" sz="2800" spc="-2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items</a:t>
            </a:r>
            <a:endParaRPr sz="2800">
              <a:latin typeface="Times New Roman"/>
              <a:cs typeface="Times New Roman"/>
            </a:endParaRPr>
          </a:p>
          <a:p>
            <a:pPr marL="12700" marR="61335">
              <a:lnSpc>
                <a:spcPct val="95825"/>
              </a:lnSpc>
              <a:spcBef>
                <a:spcPts val="840"/>
              </a:spcBef>
            </a:pP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utex</a:t>
            </a:r>
            <a:r>
              <a:rPr dirty="0" smtClean="0" sz="2800" spc="3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mtClean="0" sz="2800" spc="23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lo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2800" spc="2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dirty="0" smtClean="0" sz="2800" spc="2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16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ready</a:t>
            </a:r>
            <a:r>
              <a:rPr dirty="0" smtClean="0" sz="2800" spc="1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lo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ked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30"/>
              </a:spcBef>
            </a:pP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ondi</a:t>
            </a:r>
            <a:r>
              <a:rPr dirty="0" smtClean="0" sz="2800" spc="1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ional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1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iab</a:t>
            </a:r>
            <a:r>
              <a:rPr dirty="0" smtClean="0" sz="2800" spc="16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es</a:t>
            </a:r>
            <a:r>
              <a:rPr dirty="0" smtClean="0" sz="28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mtClean="0" sz="2800" spc="23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Bl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ck</a:t>
            </a:r>
            <a:r>
              <a:rPr dirty="0" smtClean="0" sz="2800" spc="2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mtClean="0" sz="28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event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2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ignal</a:t>
            </a:r>
            <a:endParaRPr sz="2800">
              <a:latin typeface="Times New Roman"/>
              <a:cs typeface="Times New Roman"/>
            </a:endParaRPr>
          </a:p>
          <a:p>
            <a:pPr marL="12700" marR="1816760">
              <a:lnSpc>
                <a:spcPct val="100041"/>
              </a:lnSpc>
              <a:spcBef>
                <a:spcPts val="840"/>
              </a:spcBef>
            </a:pP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cal</a:t>
            </a:r>
            <a:r>
              <a:rPr dirty="0" smtClean="0" sz="2800" spc="1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-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16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tion</a:t>
            </a:r>
            <a:r>
              <a:rPr dirty="0" smtClean="0" sz="2800" spc="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mtClean="0" sz="2800" spc="23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ame</a:t>
            </a:r>
            <a:r>
              <a:rPr dirty="0" smtClean="0" sz="2800" spc="-33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mtClean="0" sz="2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mute</a:t>
            </a:r>
            <a:r>
              <a:rPr dirty="0" smtClean="0" sz="2800" spc="2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800" spc="-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ometimes</a:t>
            </a:r>
            <a:r>
              <a:rPr dirty="0" smtClean="0" sz="2800" spc="4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lighter</a:t>
            </a:r>
            <a:r>
              <a:rPr dirty="0" smtClean="0" sz="2800" spc="38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weight.)</a:t>
            </a:r>
            <a:endParaRPr sz="2800">
              <a:latin typeface="Times New Roman"/>
              <a:cs typeface="Times New Roman"/>
            </a:endParaRPr>
          </a:p>
          <a:p>
            <a:pPr marL="12700" marR="61335">
              <a:lnSpc>
                <a:spcPct val="95825"/>
              </a:lnSpc>
              <a:spcBef>
                <a:spcPts val="703"/>
              </a:spcBef>
            </a:pP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22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6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869" y="2887830"/>
            <a:ext cx="276453" cy="2440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82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40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40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30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1869" y="5890110"/>
            <a:ext cx="27645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40230" y="605374"/>
            <a:ext cx="228554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1950" y="605374"/>
            <a:ext cx="79187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0150" y="605374"/>
            <a:ext cx="237810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530" y="1497329"/>
            <a:ext cx="2391410" cy="1076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7020" marR="9552" indent="-274320">
              <a:lnSpc>
                <a:spcPts val="1965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Init: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287020" marR="9552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semaphore_init(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287020" marR="9552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semaphore_init(</a:t>
            </a:r>
            <a:endParaRPr sz="1800">
              <a:latin typeface="Simplified Arabic Fixed"/>
              <a:cs typeface="Simplified Arabic Fixed"/>
            </a:endParaRPr>
          </a:p>
          <a:p>
            <a:pPr marL="287020">
              <a:lnSpc>
                <a:spcPts val="1939"/>
              </a:lnSpc>
              <a:spcBef>
                <a:spcPts val="291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semaphore_init(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9410" y="1771650"/>
            <a:ext cx="1705609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&amp;ideas_made,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&amp;ideas_used,</a:t>
            </a:r>
            <a:endParaRPr sz="1800">
              <a:latin typeface="Simplified Arabic Fixed"/>
              <a:cs typeface="Simplified Arabic Fixed"/>
            </a:endParaRPr>
          </a:p>
          <a:p>
            <a:pPr marL="12700" marR="34289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&amp;idea_key,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2490" y="1771650"/>
            <a:ext cx="1431289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QUEUE_SIZE</a:t>
            </a:r>
            <a:endParaRPr sz="1800">
              <a:latin typeface="Simplified Arabic Fixed"/>
              <a:cs typeface="Simplified Arabic Fixed"/>
            </a:endParaRPr>
          </a:p>
          <a:p>
            <a:pPr marL="12700" marR="34289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0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  <a:p>
            <a:pPr marL="12700" marR="34289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1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1250" y="1771650"/>
            <a:ext cx="3340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530" y="2868929"/>
            <a:ext cx="2391410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while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(1)</a:t>
            </a:r>
            <a:endParaRPr sz="1800">
              <a:latin typeface="Simplified Arabic Fixed"/>
              <a:cs typeface="Simplified Arabic Fixed"/>
            </a:endParaRPr>
          </a:p>
          <a:p>
            <a:pPr marL="12700" marR="34289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800">
              <a:latin typeface="Simplified Arabic Fixed"/>
              <a:cs typeface="Simplified Arabic Fixed"/>
            </a:endParaRPr>
          </a:p>
          <a:p>
            <a:pPr marL="287020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semaphore_down(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9410" y="3417570"/>
            <a:ext cx="1979930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&amp;ideas_made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4850" y="3691890"/>
            <a:ext cx="4439257" cy="1351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5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idea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make_idea();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semaphore_down(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&amp;idea_key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queue_push(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&amp;idea_queue,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idea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semaphore_up(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&amp;idea_key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  <a:p>
            <a:pPr marL="12700" marR="24737">
              <a:lnSpc>
                <a:spcPts val="1939"/>
              </a:lnSpc>
              <a:spcBef>
                <a:spcPts val="291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semaphore_up(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&amp;ideas_used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0530" y="5063490"/>
            <a:ext cx="1968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800">
              <a:latin typeface="Simplified Arabic Fixed"/>
              <a:cs typeface="Simplified Arabic Fix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84020" y="605374"/>
            <a:ext cx="228554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5740" y="605374"/>
            <a:ext cx="79187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3939" y="605374"/>
            <a:ext cx="268925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0530" y="1497329"/>
            <a:ext cx="4713577" cy="2448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737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while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(1)</a:t>
            </a:r>
            <a:endParaRPr sz="1800">
              <a:latin typeface="Simplified Arabic Fixed"/>
              <a:cs typeface="Simplified Arabic Fixed"/>
            </a:endParaRPr>
          </a:p>
          <a:p>
            <a:pPr marL="12700" marR="24737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800">
              <a:latin typeface="Simplified Arabic Fixed"/>
              <a:cs typeface="Simplified Arabic Fixed"/>
            </a:endParaRPr>
          </a:p>
          <a:p>
            <a:pPr marL="287020" marR="24737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semaphore_down(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&amp;ideas_used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  <a:p>
            <a:pPr marL="287020" marR="24737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semaphore_down(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&amp;idea_key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  <a:p>
            <a:pPr marL="287020">
              <a:lnSpc>
                <a:spcPts val="1965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idea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queue_pop(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&amp;idea_queue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287020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semaphore_up(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&amp;idea_key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287020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take_advantage_of(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287020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semaphore_up(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&amp;ideas_made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  <a:p>
            <a:pPr marL="12700" marR="24737">
              <a:lnSpc>
                <a:spcPts val="1939"/>
              </a:lnSpc>
              <a:spcBef>
                <a:spcPts val="291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800">
              <a:latin typeface="Simplified Arabic Fixed"/>
              <a:cs typeface="Simplified Arabic Fix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47140" y="2624674"/>
            <a:ext cx="110444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7760" y="2624674"/>
            <a:ext cx="575716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0060" y="2624674"/>
            <a:ext cx="303230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8539" y="2624674"/>
            <a:ext cx="188168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53539" y="3998696"/>
            <a:ext cx="5868568" cy="919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'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lk</a:t>
            </a:r>
            <a:r>
              <a:rPr dirty="0" smtClean="0" sz="3200" spc="2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1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1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1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1510030" marR="1541729" algn="ctr">
              <a:lnSpc>
                <a:spcPct val="95825"/>
              </a:lnSpc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6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1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28240" y="2624674"/>
            <a:ext cx="157053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1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6220" y="2624674"/>
            <a:ext cx="2752699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68450" y="3998696"/>
            <a:ext cx="6036310" cy="919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3200" spc="26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6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qu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1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  <a:p>
            <a:pPr marL="217169" marR="359968" algn="ctr">
              <a:lnSpc>
                <a:spcPct val="95825"/>
              </a:lnSpc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6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-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1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-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28850" y="581244"/>
            <a:ext cx="181737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3210" y="581244"/>
            <a:ext cx="290403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300" y="1678406"/>
            <a:ext cx="7464038" cy="2346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5"/>
              </a:lnSpc>
              <a:spcBef>
                <a:spcPts val="168"/>
              </a:spcBef>
            </a:pP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“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”</a:t>
            </a:r>
            <a:r>
              <a:rPr dirty="0" smtClean="0" sz="3200" spc="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oo</a:t>
            </a:r>
            <a:endParaRPr sz="3200">
              <a:latin typeface="Times New Roman"/>
              <a:cs typeface="Times New Roman"/>
            </a:endParaRPr>
          </a:p>
          <a:p>
            <a:pPr marL="12700" marR="57398">
              <a:lnSpc>
                <a:spcPts val="3570"/>
              </a:lnSpc>
              <a:spcBef>
                <a:spcPts val="9"/>
              </a:spcBef>
            </a:pP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2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23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570"/>
              </a:lnSpc>
              <a:spcBef>
                <a:spcPts val="821"/>
              </a:spcBef>
            </a:pP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ly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“A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”</a:t>
            </a:r>
            <a:r>
              <a:rPr dirty="0" smtClean="0" sz="3200" spc="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61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dirty="0" smtClean="0" sz="3200" spc="78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gu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d.</a:t>
            </a:r>
            <a:r>
              <a:rPr dirty="0" smtClean="0" sz="3200" spc="1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70" y="1701266"/>
            <a:ext cx="2286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70" y="2709646"/>
            <a:ext cx="2286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4148556"/>
            <a:ext cx="7105599" cy="1337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mtClean="0" sz="3200" spc="-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 marR="635259">
              <a:lnSpc>
                <a:spcPts val="3570"/>
              </a:lnSpc>
              <a:spcBef>
                <a:spcPts val="19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ill</a:t>
            </a:r>
            <a:r>
              <a:rPr dirty="0" smtClean="0" sz="3200" spc="19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23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-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2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3200" spc="5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ly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8620" y="4148556"/>
            <a:ext cx="31109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4670" y="4171416"/>
            <a:ext cx="2286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414270" y="606644"/>
            <a:ext cx="181864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9900" y="606644"/>
            <a:ext cx="2532379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530" y="1668921"/>
            <a:ext cx="264160" cy="797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490" y="1668921"/>
            <a:ext cx="7509418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st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8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6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In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er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re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es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ds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he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st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endParaRPr sz="1400">
              <a:latin typeface="Simplified Arabic Fixed"/>
              <a:cs typeface="Simplified Arabic Fixed"/>
            </a:endParaRPr>
          </a:p>
          <a:p>
            <a:pPr marL="12700" marR="16418">
              <a:lnSpc>
                <a:spcPct val="90983"/>
              </a:lnSpc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490" y="2263281"/>
            <a:ext cx="47497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3810" y="2263281"/>
            <a:ext cx="215519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530" y="2658251"/>
            <a:ext cx="885098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6680" y="2658251"/>
            <a:ext cx="6563268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s,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d(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_t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3801344"/>
            <a:ext cx="60381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20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dirty="0" smtClean="0" sz="2400" spc="3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72870" y="38178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32280" y="581244"/>
            <a:ext cx="278003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44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9300" y="581244"/>
            <a:ext cx="293563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300" y="1630146"/>
            <a:ext cx="7596118" cy="835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299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6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2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17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2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2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2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6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mtClean="0" sz="3200" spc="-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’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70" y="1653006"/>
            <a:ext cx="2286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6350" y="2527150"/>
            <a:ext cx="7298913" cy="312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350">
              <a:lnSpc>
                <a:spcPts val="2790"/>
              </a:lnSpc>
              <a:spcBef>
                <a:spcPts val="269"/>
              </a:spcBef>
            </a:pPr>
            <a:r>
              <a:rPr dirty="0" smtClean="0" sz="2800" spc="-1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800" spc="1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dirty="0" smtClean="0" sz="2800" spc="10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threaded</a:t>
            </a:r>
            <a:r>
              <a:rPr dirty="0" smtClean="0" sz="28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800" spc="3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ogr</a:t>
            </a:r>
            <a:r>
              <a:rPr dirty="0" smtClean="0" sz="2800" spc="1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-1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mi</a:t>
            </a:r>
            <a:r>
              <a:rPr dirty="0" smtClean="0" sz="2800" spc="1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800" spc="2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800" spc="69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ptimi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mtClean="0" sz="28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800" spc="2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­c</a:t>
            </a:r>
            <a:r>
              <a:rPr dirty="0" smtClean="0" sz="2800" spc="1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ntra</a:t>
            </a:r>
            <a:r>
              <a:rPr dirty="0" smtClean="0" sz="2800" spc="16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3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mutual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ag</a:t>
            </a:r>
            <a:r>
              <a:rPr dirty="0" smtClean="0" sz="2800" spc="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eement)</a:t>
            </a:r>
            <a:endParaRPr sz="2800">
              <a:latin typeface="Times New Roman"/>
              <a:cs typeface="Times New Roman"/>
            </a:endParaRPr>
          </a:p>
          <a:p>
            <a:pPr marL="12700" marR="1049883">
              <a:lnSpc>
                <a:spcPts val="2790"/>
              </a:lnSpc>
              <a:spcBef>
                <a:spcPts val="690"/>
              </a:spcBef>
            </a:pPr>
            <a:r>
              <a:rPr dirty="0" smtClean="0" sz="2800" spc="-1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mi</a:t>
            </a:r>
            <a:r>
              <a:rPr dirty="0" smtClean="0" sz="2800" spc="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mtClean="0" sz="2800" spc="2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7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32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paramete</a:t>
            </a:r>
            <a:r>
              <a:rPr dirty="0" smtClean="0" sz="2800" spc="2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800" spc="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ontra</a:t>
            </a:r>
            <a:r>
              <a:rPr dirty="0" smtClean="0" sz="2800" spc="2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ts</a:t>
            </a:r>
            <a:r>
              <a:rPr dirty="0" smtClean="0" sz="2800" spc="21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nction</a:t>
            </a:r>
            <a:r>
              <a:rPr dirty="0" smtClean="0" sz="2800" spc="1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28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but…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790"/>
              </a:lnSpc>
              <a:spcBef>
                <a:spcPts val="690"/>
              </a:spcBef>
            </a:pP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he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mtClean="0" sz="2800" spc="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often</a:t>
            </a:r>
            <a:r>
              <a:rPr dirty="0" smtClean="0" sz="2800" spc="5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dirty="0" smtClean="0" sz="2800" spc="38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way</a:t>
            </a:r>
            <a:r>
              <a:rPr dirty="0" smtClean="0" sz="2800" spc="3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mtClean="0" sz="2800" spc="2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mean</a:t>
            </a:r>
            <a:r>
              <a:rPr dirty="0" smtClean="0" sz="2800" spc="5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800" spc="-4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lly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val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date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co</a:t>
            </a:r>
            <a:r>
              <a:rPr dirty="0" smtClean="0" sz="2800" spc="1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dirty="0" smtClean="0" sz="2800" spc="1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800" spc="16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2800" spc="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ert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 marR="1210614">
              <a:lnSpc>
                <a:spcPts val="2790"/>
              </a:lnSpc>
              <a:spcBef>
                <a:spcPts val="689"/>
              </a:spcBef>
            </a:pPr>
            <a:r>
              <a:rPr dirty="0" smtClean="0" sz="2800" spc="-1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800" spc="16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rough.</a:t>
            </a:r>
            <a:r>
              <a:rPr dirty="0" smtClean="0" sz="2800" spc="1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Test.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2800" spc="2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8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rough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someone.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869" y="2547470"/>
            <a:ext cx="27645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69" y="3343760"/>
            <a:ext cx="276453" cy="38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869" y="4140050"/>
            <a:ext cx="27645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1869" y="4936340"/>
            <a:ext cx="27645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414270" y="606644"/>
            <a:ext cx="181864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79900" y="606644"/>
            <a:ext cx="2532379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0530" y="1470801"/>
            <a:ext cx="2261870" cy="995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69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69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  <a:p>
            <a:pPr marL="4330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  <a:p>
            <a:pPr marL="4330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45740" y="1668921"/>
            <a:ext cx="289306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88330" y="1668921"/>
            <a:ext cx="57912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rg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45740" y="2065161"/>
            <a:ext cx="67427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es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9800" y="2065161"/>
            <a:ext cx="183124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74640" y="2065161"/>
            <a:ext cx="25136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88330" y="2065161"/>
            <a:ext cx="789940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7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86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0900" y="2658251"/>
            <a:ext cx="25793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0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0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3)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9800" y="2658251"/>
            <a:ext cx="78994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0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0900" y="3054491"/>
            <a:ext cx="35242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t*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0900" y="3450731"/>
            <a:ext cx="100202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530" y="364885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240" y="4029944"/>
            <a:ext cx="405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1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2400" spc="4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1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8470" y="40464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440" y="4369034"/>
            <a:ext cx="364271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mtClean="0" sz="2400" spc="1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3770" y="4369034"/>
            <a:ext cx="171505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1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3510" y="4369034"/>
            <a:ext cx="9511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9979" y="4369034"/>
            <a:ext cx="15439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669" y="438554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5048484"/>
            <a:ext cx="24253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2400" spc="4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70" y="506499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5388844"/>
            <a:ext cx="3218180" cy="670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2400" spc="-2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80"/>
              </a:lnSpc>
              <a:spcBef>
                <a:spcPts val="6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k­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72870" y="5405354"/>
            <a:ext cx="177800" cy="670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80"/>
              </a:lnSpc>
              <a:spcBef>
                <a:spcPts val="6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414270" y="606644"/>
            <a:ext cx="181864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9900" y="606644"/>
            <a:ext cx="2532379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0530" y="1470801"/>
            <a:ext cx="6468110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7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rg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0900" y="2065161"/>
            <a:ext cx="264159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68400" y="2065161"/>
            <a:ext cx="78984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448">
              <a:lnSpc>
                <a:spcPct val="90983"/>
              </a:lnSpc>
              <a:spcBef>
                <a:spcPts val="3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07870" y="2065161"/>
            <a:ext cx="264160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22830" y="2065161"/>
            <a:ext cx="35931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45740" y="2065161"/>
            <a:ext cx="67427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es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79800" y="2065161"/>
            <a:ext cx="35931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00170" y="2065161"/>
            <a:ext cx="256784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86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0900" y="2658251"/>
            <a:ext cx="264159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8400" y="2658251"/>
            <a:ext cx="78740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07870" y="2658251"/>
            <a:ext cx="26416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6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4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2830" y="2658251"/>
            <a:ext cx="369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45740" y="2658251"/>
            <a:ext cx="68453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es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9800" y="2658251"/>
            <a:ext cx="369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0170" y="2658251"/>
            <a:ext cx="268478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ys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on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8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6,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34480" y="2658251"/>
            <a:ext cx="26415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1980" y="2658251"/>
            <a:ext cx="26162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2856371"/>
            <a:ext cx="22618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6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4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s,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9800" y="2856371"/>
            <a:ext cx="29984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is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900" y="3252611"/>
            <a:ext cx="25793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0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0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3)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9800" y="3252611"/>
            <a:ext cx="78994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0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3648851"/>
            <a:ext cx="373380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4045091"/>
            <a:ext cx="100202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0530" y="424321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414270" y="606644"/>
            <a:ext cx="181864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9900" y="606644"/>
            <a:ext cx="2532379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530" y="1470801"/>
            <a:ext cx="4050030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7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31360" y="166892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0900" y="2065161"/>
            <a:ext cx="2893060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97300" y="2065161"/>
            <a:ext cx="67427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ys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ys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1360" y="2065161"/>
            <a:ext cx="183124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on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8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6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on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0900" y="2658251"/>
            <a:ext cx="289306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0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0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3)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7300" y="2658251"/>
            <a:ext cx="47244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0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0900" y="3054491"/>
            <a:ext cx="447040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900" y="3450731"/>
            <a:ext cx="131572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530" y="364885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8440" y="4029944"/>
            <a:ext cx="623697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mtClean="0" sz="2400" spc="3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1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1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3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6670" y="40464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6670" y="4369034"/>
            <a:ext cx="6461048" cy="670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1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2400" spc="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3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1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3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1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8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ts val="2680"/>
              </a:lnSpc>
              <a:spcBef>
                <a:spcPts val="6"/>
              </a:spcBef>
            </a:pP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16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8440" y="5388844"/>
            <a:ext cx="64381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3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mtClean="0" sz="2400" spc="32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1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6670" y="54053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96670" y="5729204"/>
            <a:ext cx="49805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92150" y="605374"/>
            <a:ext cx="107269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1020" y="605374"/>
            <a:ext cx="209616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3510" y="605374"/>
            <a:ext cx="575716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5810" y="605374"/>
            <a:ext cx="3960266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1712696"/>
            <a:ext cx="6923729" cy="3072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’t</a:t>
            </a:r>
            <a:r>
              <a:rPr dirty="0" smtClean="0" sz="32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dirty="0" smtClean="0" sz="32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 marR="57398">
              <a:lnSpc>
                <a:spcPct val="95825"/>
              </a:lnSpc>
            </a:pP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  <a:spcBef>
                <a:spcPts val="960"/>
              </a:spcBef>
            </a:pP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’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2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dirty="0" smtClean="0" sz="3200" spc="78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4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h.</a:t>
            </a:r>
            <a:endParaRPr sz="3200">
              <a:latin typeface="Times New Roman"/>
              <a:cs typeface="Times New Roman"/>
            </a:endParaRPr>
          </a:p>
          <a:p>
            <a:pPr marL="12700" marR="89611">
              <a:lnSpc>
                <a:spcPct val="100041"/>
              </a:lnSpc>
              <a:spcBef>
                <a:spcPts val="794"/>
              </a:spcBef>
            </a:pP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“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ea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”</a:t>
            </a:r>
            <a:r>
              <a:rPr dirty="0" smtClean="0" sz="32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1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ly</a:t>
            </a:r>
            <a:r>
              <a:rPr dirty="0" smtClean="0" sz="3200" spc="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2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70" y="1735556"/>
            <a:ext cx="2286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70" y="2812516"/>
            <a:ext cx="2286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4670" y="3888206"/>
            <a:ext cx="2286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791970" y="581244"/>
            <a:ext cx="331170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49850" y="581244"/>
            <a:ext cx="228554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6300" y="1678406"/>
            <a:ext cx="4871618" cy="885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7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 marR="60960">
              <a:lnSpc>
                <a:spcPts val="3570"/>
              </a:lnSpc>
              <a:spcBef>
                <a:spcPts val="9"/>
              </a:spcBef>
            </a:pP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73420" y="1678406"/>
            <a:ext cx="312318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12510" y="1678406"/>
            <a:ext cx="71754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58000" y="1678406"/>
            <a:ext cx="808583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’t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92389" y="1678406"/>
            <a:ext cx="312318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670" y="1701266"/>
            <a:ext cx="2286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6350" y="2668120"/>
            <a:ext cx="337886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-1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r>
              <a:rPr dirty="0" smtClean="0" sz="2800" spc="2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Common</a:t>
            </a:r>
            <a:r>
              <a:rPr dirty="0" smtClean="0" sz="2800" spc="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17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1869" y="2687170"/>
            <a:ext cx="27645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7670" y="3135864"/>
            <a:ext cx="3693058" cy="745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2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-1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  <a:spcBef>
                <a:spcPts val="382"/>
              </a:spcBef>
            </a:pP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9070" y="3151104"/>
            <a:ext cx="177800" cy="746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92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6350" y="3985110"/>
            <a:ext cx="4871516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-1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mtClean="0" sz="28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mtClean="0" sz="2800" spc="52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7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ac</a:t>
            </a:r>
            <a:r>
              <a:rPr dirty="0" smtClean="0" sz="2800" spc="5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ess</a:t>
            </a:r>
            <a:r>
              <a:rPr dirty="0" smtClean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8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ern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869" y="4004160"/>
            <a:ext cx="27645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70" y="4451584"/>
            <a:ext cx="4475378" cy="1085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58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17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2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ts val="2680"/>
              </a:lnSpc>
              <a:spcBef>
                <a:spcPts val="6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  <a:spcBef>
                <a:spcPts val="376"/>
              </a:spcBef>
            </a:pP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2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10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2400" spc="-16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1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7120" y="4451584"/>
            <a:ext cx="19334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9070" y="446809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49070" y="5223744"/>
            <a:ext cx="1778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91970" y="581244"/>
            <a:ext cx="147655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4700" y="581244"/>
            <a:ext cx="178897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9850" y="581244"/>
            <a:ext cx="228554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5010" y="1587350"/>
            <a:ext cx="5197144" cy="795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2410" marR="356209" algn="ctr">
              <a:lnSpc>
                <a:spcPts val="2965"/>
              </a:lnSpc>
              <a:spcBef>
                <a:spcPts val="148"/>
              </a:spcBef>
            </a:pPr>
            <a:r>
              <a:rPr dirty="0" smtClean="0" sz="2800" spc="-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ing</a:t>
            </a:r>
            <a:r>
              <a:rPr dirty="0" smtClean="0" sz="2800" spc="16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11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Reader,</a:t>
            </a:r>
            <a:r>
              <a:rPr dirty="0" smtClean="0" sz="2800" spc="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ngle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Wr</a:t>
            </a:r>
            <a:r>
              <a:rPr dirty="0" smtClean="0" sz="28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ter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dirty="0" smtClean="0" sz="2800">
                <a:solidFill>
                  <a:srgbClr val="FFFFFF"/>
                </a:solidFill>
                <a:latin typeface="Times New Roman"/>
                <a:cs typeface="Times New Roman"/>
              </a:rPr>
              <a:t>Fi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28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zed</a:t>
            </a:r>
            <a:r>
              <a:rPr dirty="0" smtClean="0" sz="28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Looka</a:t>
            </a:r>
            <a:r>
              <a:rPr dirty="0" smtClean="0" sz="2800" spc="32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ide</a:t>
            </a:r>
            <a:r>
              <a:rPr dirty="0" smtClean="0" sz="2800" spc="14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Dequeue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70" y="2826870"/>
            <a:ext cx="227462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mtClean="0" sz="2800" spc="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use: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300" y="3239620"/>
            <a:ext cx="6791756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-1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ush()</a:t>
            </a:r>
            <a:r>
              <a:rPr dirty="0" smtClean="0" sz="28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dirty="0" smtClean="0" sz="2800" spc="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mtClean="0" sz="2800" spc="5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2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al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ed</a:t>
            </a:r>
            <a:r>
              <a:rPr dirty="0" smtClean="0" sz="2800" spc="67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dirty="0" smtClean="0" sz="2800" spc="1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dirty="0" smtClean="0" sz="2800" spc="68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dirty="0" smtClean="0" sz="2800" spc="3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88173" y="3239620"/>
            <a:ext cx="8509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38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70" y="3258670"/>
            <a:ext cx="2032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3550770"/>
            <a:ext cx="7216241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-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800" spc="17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esn</a:t>
            </a:r>
            <a:r>
              <a:rPr dirty="0" smtClean="0" sz="2800" spc="11">
                <a:solidFill>
                  <a:srgbClr val="FFFFFF"/>
                </a:solidFill>
                <a:latin typeface="Times New Roman"/>
                <a:cs typeface="Times New Roman"/>
              </a:rPr>
              <a:t>'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-8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dirty="0" smtClean="0" sz="28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mtClean="0" sz="2800" spc="2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mtClean="0" sz="2800" spc="5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mtClean="0" sz="2800" spc="52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same</a:t>
            </a:r>
            <a:r>
              <a:rPr dirty="0" smtClean="0" sz="2800" spc="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dirty="0" smtClean="0" sz="2800" spc="1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ead</a:t>
            </a:r>
            <a:r>
              <a:rPr dirty="0" smtClean="0" sz="2800" spc="-37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mtClean="0" sz="280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op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3963520"/>
            <a:ext cx="7480472" cy="1931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19"/>
              </a:lnSpc>
              <a:spcBef>
                <a:spcPts val="365"/>
              </a:spcBef>
            </a:pP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op()</a:t>
            </a:r>
            <a:r>
              <a:rPr dirty="0" smtClean="0" sz="2800" spc="6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dirty="0" smtClean="0" sz="2800" spc="2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mtClean="0" sz="2800" spc="5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ca</a:t>
            </a:r>
            <a:r>
              <a:rPr dirty="0" smtClean="0" sz="2800" spc="19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led</a:t>
            </a:r>
            <a:r>
              <a:rPr dirty="0" smtClean="0" sz="2800" spc="6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dirty="0" smtClean="0" sz="2800" spc="19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dirty="0" smtClean="0" sz="2800" spc="68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thread,</a:t>
            </a:r>
            <a:r>
              <a:rPr dirty="0" smtClean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but</a:t>
            </a:r>
            <a:r>
              <a:rPr dirty="0" smtClean="0" sz="2800" spc="36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4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19"/>
              </a:lnSpc>
            </a:pPr>
            <a:r>
              <a:rPr dirty="0" smtClean="0" sz="2800" spc="-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800" spc="17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esn</a:t>
            </a:r>
            <a:r>
              <a:rPr dirty="0" smtClean="0" sz="2800" spc="11">
                <a:solidFill>
                  <a:srgbClr val="FFFFFF"/>
                </a:solidFill>
                <a:latin typeface="Times New Roman"/>
                <a:cs typeface="Times New Roman"/>
              </a:rPr>
              <a:t>'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-8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dirty="0" smtClean="0" sz="28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mtClean="0" sz="2800" spc="2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mtClean="0" sz="2800" spc="5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mtClean="0" sz="2800" spc="52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same</a:t>
            </a:r>
            <a:r>
              <a:rPr dirty="0" smtClean="0" sz="2800" spc="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dirty="0" smtClean="0" sz="2800" spc="1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ead</a:t>
            </a:r>
            <a:r>
              <a:rPr dirty="0" smtClean="0" sz="2800" spc="-37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mtClean="0" sz="280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us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800" spc="4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 marR="1787296">
              <a:lnSpc>
                <a:spcPct val="96687"/>
              </a:lnSpc>
            </a:pPr>
            <a:r>
              <a:rPr dirty="0" smtClean="0" sz="2800" spc="-1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800" spc="16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x_count</a:t>
            </a:r>
            <a:r>
              <a:rPr dirty="0" smtClean="0" sz="2800" spc="8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must</a:t>
            </a:r>
            <a:r>
              <a:rPr dirty="0" smtClean="0" sz="2800" spc="67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mtClean="0" sz="2800" spc="5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3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power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800" spc="1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o.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'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4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op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800" spc="67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mo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6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than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1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8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 marR="48635">
              <a:lnSpc>
                <a:spcPct val="95825"/>
              </a:lnSpc>
            </a:pP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he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IsFul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mtClean="0" sz="2800" spc="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mtClean="0" sz="2800" spc="2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dirty="0" smtClean="0" sz="2800" spc="19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befo</a:t>
            </a:r>
            <a:r>
              <a:rPr dirty="0" smtClean="0" sz="2800" spc="1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3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ush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70" y="3983840"/>
            <a:ext cx="2032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4670" y="4707740"/>
            <a:ext cx="203200" cy="1206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0530" y="606644"/>
            <a:ext cx="7999272" cy="1379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9730">
              <a:lnSpc>
                <a:spcPts val="4605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  <a:p>
            <a:pPr marL="12700" marR="83820">
              <a:lnSpc>
                <a:spcPct val="90983"/>
              </a:lnSpc>
              <a:spcBef>
                <a:spcPts val="2088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struct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SrSwFixedLookasideDequeue</a:t>
            </a:r>
            <a:endParaRPr sz="1800">
              <a:latin typeface="Simplified Arabic Fixed"/>
              <a:cs typeface="Simplified Arabic Fixed"/>
            </a:endParaRPr>
          </a:p>
          <a:p>
            <a:pPr marL="12700" marR="83820">
              <a:lnSpc>
                <a:spcPts val="1939"/>
              </a:lnSpc>
              <a:spcBef>
                <a:spcPts val="131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9169" y="1987550"/>
            <a:ext cx="1284577" cy="1018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//</a:t>
            </a:r>
            <a:r>
              <a:rPr dirty="0" smtClean="0" sz="18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DO</a:t>
            </a:r>
            <a:r>
              <a:rPr dirty="0" smtClean="0" sz="18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NOT</a:t>
            </a:r>
            <a:r>
              <a:rPr dirty="0" smtClean="0" sz="18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uint32_t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uint32_t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uint32_t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0770" y="1987550"/>
            <a:ext cx="2107537" cy="1018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ct val="9289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MODIFY</a:t>
            </a:r>
            <a:r>
              <a:rPr dirty="0" smtClean="0" sz="18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DIRECTLY</a:t>
            </a:r>
            <a:r>
              <a:rPr dirty="0" smtClean="0" sz="18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m_pushed_count;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m_popped_count;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m_max_count;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9169" y="3261360"/>
            <a:ext cx="1147417" cy="2038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//</a:t>
            </a:r>
            <a:r>
              <a:rPr dirty="0" smtClean="0" sz="18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API</a:t>
            </a:r>
            <a:r>
              <a:rPr dirty="0" smtClean="0" sz="18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void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uint32_t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int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uint32_t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void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uint32_t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void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0770" y="3516629"/>
            <a:ext cx="2107537" cy="764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0">
              <a:lnSpc>
                <a:spcPct val="93075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Clear(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uint32_t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Count();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IsFull();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5330" y="3516629"/>
            <a:ext cx="129412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max_count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6930" y="3516629"/>
            <a:ext cx="3340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0770" y="4281170"/>
            <a:ext cx="2519017" cy="1018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NextPushElement();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Push();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NextPopElement();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Pop();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0530" y="5300980"/>
            <a:ext cx="3340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};</a:t>
            </a:r>
            <a:endParaRPr sz="1800">
              <a:latin typeface="Simplified Arabic Fixed"/>
              <a:cs typeface="Simplified Arabic Fixe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30530" y="606644"/>
            <a:ext cx="7999272" cy="1067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9730">
              <a:lnSpc>
                <a:spcPts val="4605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  <a:p>
            <a:pPr marL="12700" marR="83820">
              <a:lnSpc>
                <a:spcPct val="90983"/>
              </a:lnSpc>
              <a:spcBef>
                <a:spcPts val="2038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530" y="1668921"/>
            <a:ext cx="4470400" cy="401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r(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51730" y="1668921"/>
            <a:ext cx="121031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0080" y="2065161"/>
            <a:ext cx="264160" cy="1390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2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6310" y="2065161"/>
            <a:ext cx="394462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't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1730" y="2065161"/>
            <a:ext cx="321055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r: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6680" y="2461401"/>
            <a:ext cx="36956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1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7050" y="2461401"/>
            <a:ext cx="1305468" cy="598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ct val="92529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e.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he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4840" y="2461401"/>
            <a:ext cx="1725838" cy="400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256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or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1730" y="2461401"/>
            <a:ext cx="279018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ed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6680" y="2856371"/>
            <a:ext cx="36956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4840" y="2856371"/>
            <a:ext cx="541654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ll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ly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7050" y="3054491"/>
            <a:ext cx="687949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z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it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080" y="3648851"/>
            <a:ext cx="1516288" cy="599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8690" y="3648851"/>
            <a:ext cx="158750" cy="599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8240" y="3648851"/>
            <a:ext cx="1107440" cy="599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7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0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0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0530" y="424321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30530" y="606644"/>
            <a:ext cx="7999272" cy="1067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9730">
              <a:lnSpc>
                <a:spcPts val="4605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  <a:p>
            <a:pPr marL="12700" marR="83820">
              <a:lnSpc>
                <a:spcPct val="90983"/>
              </a:lnSpc>
              <a:spcBef>
                <a:spcPts val="2038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er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he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0530" y="1867041"/>
            <a:ext cx="3628390" cy="599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7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0900" y="2461401"/>
            <a:ext cx="991778" cy="994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711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2460" y="2461401"/>
            <a:ext cx="1831248" cy="994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620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  <a:p>
            <a:pPr marL="12700" marR="16418">
              <a:lnSpc>
                <a:spcPct val="90983"/>
              </a:lnSpc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ff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97300" y="2461401"/>
            <a:ext cx="158750" cy="994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2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5579" y="2461401"/>
            <a:ext cx="4039778" cy="994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0">
              <a:lnSpc>
                <a:spcPct val="92711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&amp;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&amp;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06409" y="2856371"/>
            <a:ext cx="264159" cy="401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0900" y="3648851"/>
            <a:ext cx="152781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530" y="384697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4639544"/>
            <a:ext cx="26942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3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mtClean="0" sz="240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4080" y="4639544"/>
            <a:ext cx="51206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3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70" y="465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70" y="4978634"/>
            <a:ext cx="49706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16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2400" spc="1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2400" spc="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mtClean="0" sz="2400" spc="32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3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3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440" y="5659354"/>
            <a:ext cx="74732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mtClean="0" sz="2400" spc="3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19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70" y="567586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70" y="5998444"/>
            <a:ext cx="12556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3640" y="6338804"/>
            <a:ext cx="61847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r>
              <a:rPr dirty="0" smtClean="0" sz="2400" spc="1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mtClean="0" sz="2400" spc="4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400" spc="21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mtClean="0" sz="2400" spc="1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400" spc="4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mtClean="0" sz="240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mtClean="0" sz="2400" spc="4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1869" y="635531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0530" y="606644"/>
            <a:ext cx="7999272" cy="1067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9730">
              <a:lnSpc>
                <a:spcPts val="4605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  <a:p>
            <a:pPr marL="12700" marR="83820">
              <a:lnSpc>
                <a:spcPct val="90983"/>
              </a:lnSpc>
              <a:spcBef>
                <a:spcPts val="2038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530" y="1867041"/>
            <a:ext cx="3944620" cy="797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7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  <a:p>
            <a:pPr marL="4330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856371"/>
            <a:ext cx="405003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==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0530" y="305449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97560" y="606644"/>
            <a:ext cx="763224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4040" y="1361674"/>
            <a:ext cx="74573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7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57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mtClean="0" sz="2400" spc="-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’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4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dirty="0" smtClean="0" sz="2400" spc="18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400" spc="59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1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2270" y="137818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2270" y="1700764"/>
            <a:ext cx="46770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1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mtClean="0" sz="24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1240" y="2380214"/>
            <a:ext cx="2409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6510" y="2380214"/>
            <a:ext cx="630864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mtClean="0" sz="24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3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1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16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1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1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mtClean="0" sz="2400" spc="19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2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9469" y="239672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8440" y="2720574"/>
            <a:ext cx="6954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mtClean="0" sz="2400" spc="-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1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1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mtClean="0" sz="2400" spc="3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56929" y="2720574"/>
            <a:ext cx="52740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6670" y="273708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6670" y="3060934"/>
            <a:ext cx="6972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8440" y="3400024"/>
            <a:ext cx="6307734" cy="670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mtClean="0" sz="2400" spc="-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2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59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3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1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20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7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ts val="2680"/>
              </a:lnSpc>
              <a:spcBef>
                <a:spcPts val="6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16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6670" y="3416534"/>
            <a:ext cx="177800" cy="670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80"/>
              </a:lnSpc>
              <a:spcBef>
                <a:spcPts val="6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240" y="4419834"/>
            <a:ext cx="2409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6510" y="4419834"/>
            <a:ext cx="70496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mtClean="0" sz="24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20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’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6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1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9469" y="443634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8440" y="4758924"/>
            <a:ext cx="73583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17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400" spc="3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mtClean="0" sz="2400" spc="32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2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15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3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l,</a:t>
            </a:r>
            <a:r>
              <a:rPr dirty="0" smtClean="0" sz="2400" spc="1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3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15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6670" y="477543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6670" y="5099284"/>
            <a:ext cx="22894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8440" y="5439644"/>
            <a:ext cx="71557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17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400" spc="3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17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1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6670" y="54561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96670" y="5778734"/>
            <a:ext cx="7466122" cy="1009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5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mtClean="0" sz="2400" spc="20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1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1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5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70"/>
              </a:lnSpc>
              <a:spcBef>
                <a:spcPts val="30"/>
              </a:spcBef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3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mtClean="0" sz="2400" spc="1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1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13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xt</a:t>
            </a:r>
            <a:r>
              <a:rPr dirty="0" smtClean="0" sz="2400" spc="48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30530" y="606644"/>
            <a:ext cx="7999272" cy="1067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9730">
              <a:lnSpc>
                <a:spcPts val="4605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  <a:p>
            <a:pPr marL="12700" marR="83820">
              <a:lnSpc>
                <a:spcPct val="90983"/>
              </a:lnSpc>
              <a:spcBef>
                <a:spcPts val="2038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rn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he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ex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nt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be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0530" y="1867041"/>
            <a:ext cx="4679950" cy="599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7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0900" y="2461401"/>
            <a:ext cx="991778" cy="598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529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2460" y="2461401"/>
            <a:ext cx="1831248" cy="598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529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97300" y="2461401"/>
            <a:ext cx="158750" cy="598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2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5580" y="2461401"/>
            <a:ext cx="4039778" cy="598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529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&amp;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1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06409" y="2658251"/>
            <a:ext cx="26415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0900" y="3252611"/>
            <a:ext cx="22618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530" y="345073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840" y="3953744"/>
            <a:ext cx="30162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5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8060" y="3953744"/>
            <a:ext cx="49002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’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070" y="39702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070" y="4292834"/>
            <a:ext cx="15111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7840" y="4633194"/>
            <a:ext cx="83054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5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1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5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070" y="464970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70" y="4973554"/>
            <a:ext cx="52564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2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mtClean="0" sz="2400" spc="32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2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840" y="5312644"/>
            <a:ext cx="65160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mtClean="0" sz="240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11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%</a:t>
            </a:r>
            <a:r>
              <a:rPr dirty="0" smtClean="0" sz="2400" spc="1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070" y="53291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30530" y="606644"/>
            <a:ext cx="7999272" cy="1661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9730">
              <a:lnSpc>
                <a:spcPts val="4605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  <a:p>
            <a:pPr marL="12700" marR="83820">
              <a:lnSpc>
                <a:spcPct val="90983"/>
              </a:lnSpc>
              <a:spcBef>
                <a:spcPts val="2038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endParaRPr sz="1400">
              <a:latin typeface="Simplified Arabic Fixed"/>
              <a:cs typeface="Simplified Arabic Fixed"/>
            </a:endParaRPr>
          </a:p>
          <a:p>
            <a:pPr marL="12700" marR="8382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()</a:t>
            </a:r>
            <a:endParaRPr sz="1400">
              <a:latin typeface="Simplified Arabic Fixed"/>
              <a:cs typeface="Simplified Arabic Fixed"/>
            </a:endParaRPr>
          </a:p>
          <a:p>
            <a:pPr marL="12700" marR="8382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  <a:p>
            <a:pPr marL="433070" marR="8382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_t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&amp;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0900" y="2263281"/>
            <a:ext cx="89534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2460" y="2263281"/>
            <a:ext cx="131572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7300" y="2263281"/>
            <a:ext cx="467867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+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29319" y="2263281"/>
            <a:ext cx="26162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1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900" y="2658251"/>
            <a:ext cx="594233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530" y="285637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3572744"/>
            <a:ext cx="83553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lf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3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20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ic</a:t>
            </a:r>
            <a:r>
              <a:rPr dirty="0" smtClean="0" sz="2400" spc="59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1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1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870" y="35892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870" y="3911834"/>
            <a:ext cx="55266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1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5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1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mtClean="0" sz="2400" spc="32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640" y="4252194"/>
            <a:ext cx="83054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20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7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9870" y="426870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30530" y="606644"/>
            <a:ext cx="7999272" cy="1067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9730">
              <a:lnSpc>
                <a:spcPts val="4605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  <a:p>
            <a:pPr marL="12700" marR="83820">
              <a:lnSpc>
                <a:spcPct val="90983"/>
              </a:lnSpc>
              <a:spcBef>
                <a:spcPts val="2038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rn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he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ex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nt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be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530" y="1867041"/>
            <a:ext cx="4577080" cy="599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7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()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0900" y="2461401"/>
            <a:ext cx="991778" cy="598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529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2460" y="2461401"/>
            <a:ext cx="1831248" cy="598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529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97300" y="2461401"/>
            <a:ext cx="158750" cy="598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2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05580" y="2461401"/>
            <a:ext cx="4039778" cy="598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529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&amp;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&amp;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1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06409" y="2658251"/>
            <a:ext cx="26415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0900" y="3252611"/>
            <a:ext cx="22618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530" y="345073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240" y="4029944"/>
            <a:ext cx="3038398" cy="669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5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5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20878">
              <a:lnSpc>
                <a:spcPts val="2670"/>
              </a:lnSpc>
              <a:spcBef>
                <a:spcPts val="5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5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1730" y="4029944"/>
            <a:ext cx="414019" cy="669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019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 marR="4521">
              <a:lnSpc>
                <a:spcPts val="2670"/>
              </a:lnSpc>
              <a:spcBef>
                <a:spcPts val="5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4640" y="4029944"/>
            <a:ext cx="4323638" cy="669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779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70"/>
              </a:lnSpc>
              <a:spcBef>
                <a:spcPts val="5"/>
              </a:spcBef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’i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4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470" y="4046454"/>
            <a:ext cx="177800" cy="669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70"/>
              </a:lnSpc>
              <a:spcBef>
                <a:spcPts val="5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470" y="4709394"/>
            <a:ext cx="16801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-1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5048484"/>
            <a:ext cx="34404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4640" y="5048484"/>
            <a:ext cx="41064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5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70" y="506499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70" y="5388844"/>
            <a:ext cx="60031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3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9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mtClean="0" sz="2400" spc="32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1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5729204"/>
            <a:ext cx="65337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mtClean="0" sz="240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%</a:t>
            </a:r>
            <a:r>
              <a:rPr dirty="0" smtClean="0" sz="2400" spc="1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8470" y="574571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53970" y="2624674"/>
            <a:ext cx="4119473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06270" y="3998696"/>
            <a:ext cx="5363108" cy="919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dirty="0" smtClean="0" sz="3200" spc="1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6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2204720" marR="2236317" algn="ctr">
              <a:lnSpc>
                <a:spcPct val="95825"/>
              </a:lnSpc>
            </a:pP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0530" y="606644"/>
            <a:ext cx="7999272" cy="1661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9730">
              <a:lnSpc>
                <a:spcPts val="4605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  <a:p>
            <a:pPr marL="12700" marR="83820">
              <a:lnSpc>
                <a:spcPct val="90983"/>
              </a:lnSpc>
              <a:spcBef>
                <a:spcPts val="2038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endParaRPr sz="1400">
              <a:latin typeface="Simplified Arabic Fixed"/>
              <a:cs typeface="Simplified Arabic Fixed"/>
            </a:endParaRPr>
          </a:p>
          <a:p>
            <a:pPr marL="12700" marR="8382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  <a:p>
            <a:pPr marL="12700" marR="8382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  <a:p>
            <a:pPr marL="433070" marR="8382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_t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&amp;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0900" y="2263281"/>
            <a:ext cx="89534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2460" y="2263281"/>
            <a:ext cx="131572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7300" y="2263281"/>
            <a:ext cx="467867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+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29319" y="2263281"/>
            <a:ext cx="26162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1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900" y="2658251"/>
            <a:ext cx="594233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530" y="285637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970" y="3572744"/>
            <a:ext cx="7711998" cy="669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5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58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6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12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2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6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3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70"/>
              </a:lnSpc>
              <a:spcBef>
                <a:spcPts val="5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3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20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3589254"/>
            <a:ext cx="177800" cy="669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70"/>
              </a:lnSpc>
              <a:spcBef>
                <a:spcPts val="5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4252194"/>
            <a:ext cx="61693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3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1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5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2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1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970" y="4591284"/>
            <a:ext cx="75265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20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460779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4931644"/>
            <a:ext cx="7654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4040" y="606644"/>
            <a:ext cx="7855762" cy="1085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219">
              <a:lnSpc>
                <a:spcPts val="4605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  <a:p>
            <a:pPr marL="12700" marR="83820">
              <a:lnSpc>
                <a:spcPct val="95825"/>
              </a:lnSpc>
              <a:spcBef>
                <a:spcPts val="90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’s</a:t>
            </a:r>
            <a:r>
              <a:rPr dirty="0" smtClean="0" sz="2400" spc="4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270" y="137818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2041124"/>
            <a:ext cx="83918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3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3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24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r>
              <a:rPr dirty="0" smtClean="0" sz="2400" spc="3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5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3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270" y="205763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2270" y="2380214"/>
            <a:ext cx="40179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840230" y="606644"/>
            <a:ext cx="228554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71950" y="606644"/>
            <a:ext cx="79187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10150" y="606644"/>
            <a:ext cx="237810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0530" y="1486041"/>
            <a:ext cx="5618388" cy="842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418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endParaRPr sz="1400">
              <a:latin typeface="Simplified Arabic Fixed"/>
              <a:cs typeface="Simplified Arabic Fixed"/>
            </a:endParaRPr>
          </a:p>
          <a:p>
            <a:pPr marL="222250">
              <a:lnSpc>
                <a:spcPts val="1528"/>
              </a:lnSpc>
              <a:spcBef>
                <a:spcPts val="15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r[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Z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];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Z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400">
              <a:latin typeface="Simplified Arabic Fixed"/>
              <a:cs typeface="Simplified Arabic Fixed"/>
            </a:endParaRPr>
          </a:p>
          <a:p>
            <a:pPr marL="222250">
              <a:lnSpc>
                <a:spcPts val="1528"/>
              </a:lnSpc>
              <a:spcBef>
                <a:spcPts val="146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400">
              <a:latin typeface="Simplified Arabic Fixed"/>
              <a:cs typeface="Simplified Arabic Fixed"/>
            </a:endParaRPr>
          </a:p>
          <a:p>
            <a:pPr marL="222250">
              <a:lnSpc>
                <a:spcPts val="1528"/>
              </a:lnSpc>
              <a:spcBef>
                <a:spcPts val="146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r(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Z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08700" y="1699401"/>
            <a:ext cx="26416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24930" y="1699401"/>
            <a:ext cx="36830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0530" y="2551571"/>
            <a:ext cx="2787650" cy="1268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69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1)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69">
              <a:lnSpc>
                <a:spcPct val="90983"/>
              </a:lnSpc>
              <a:spcBef>
                <a:spcPts val="15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  <a:p>
            <a:pPr marL="222250">
              <a:lnSpc>
                <a:spcPct val="90983"/>
              </a:lnSpc>
              <a:spcBef>
                <a:spcPts val="15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  <a:p>
            <a:pPr marL="222250" marR="26669">
              <a:lnSpc>
                <a:spcPct val="90983"/>
              </a:lnSpc>
              <a:spcBef>
                <a:spcPts val="14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  <a:p>
            <a:pPr marL="538480" marR="0">
              <a:lnSpc>
                <a:spcPct val="90983"/>
              </a:lnSpc>
              <a:spcBef>
                <a:spcPts val="15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endParaRPr sz="1400">
              <a:latin typeface="Simplified Arabic Fixed"/>
              <a:cs typeface="Simplified Arabic Fixed"/>
            </a:endParaRPr>
          </a:p>
          <a:p>
            <a:pPr marL="222250" marR="26669">
              <a:lnSpc>
                <a:spcPct val="90983"/>
              </a:lnSpc>
              <a:spcBef>
                <a:spcPts val="15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0250" y="297829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0250" y="3403741"/>
            <a:ext cx="23685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or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k.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0080" y="4043821"/>
            <a:ext cx="257810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70250" y="4043821"/>
            <a:ext cx="3105058" cy="415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9118">
              <a:lnSpc>
                <a:spcPct val="90983"/>
              </a:lnSpc>
              <a:spcBef>
                <a:spcPts val="14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080" y="4255911"/>
            <a:ext cx="47498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7500" y="4255911"/>
            <a:ext cx="47371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9430" y="425591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080" y="4682631"/>
            <a:ext cx="3830228" cy="629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8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[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]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ts val="1528"/>
              </a:lnSpc>
              <a:spcBef>
                <a:spcPts val="151"/>
              </a:spcBef>
            </a:pP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ts val="1528"/>
              </a:lnSpc>
              <a:spcBef>
                <a:spcPts val="151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530" y="532271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050" y="5597701"/>
            <a:ext cx="63448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-9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3300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358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9">
                <a:solidFill>
                  <a:srgbClr val="FF3300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-9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59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is</a:t>
            </a:r>
            <a:r>
              <a:rPr dirty="0" smtClean="0" sz="1800" spc="145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3300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9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5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148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5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5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5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-1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-1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.</a:t>
            </a:r>
            <a:r>
              <a:rPr dirty="0" smtClean="0" sz="1800" spc="36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8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78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162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5780" y="5597701"/>
            <a:ext cx="16065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-9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257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on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6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in</a:t>
            </a:r>
            <a:r>
              <a:rPr dirty="0" smtClean="0" sz="1800" spc="39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3300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270" y="5609131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270" y="5851701"/>
            <a:ext cx="32042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-9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9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9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56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-9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7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5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249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4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-9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nd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33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50" y="6106971"/>
            <a:ext cx="810778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dirty="0" smtClean="0" sz="1800" spc="13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8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2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1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dirty="0" smtClean="0" sz="18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mtClean="0" sz="1800" spc="2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2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-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270" y="6119671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2270" y="6362241"/>
            <a:ext cx="212603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ee</a:t>
            </a:r>
            <a:r>
              <a:rPr dirty="0" smtClean="0" sz="1800" spc="3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403350" y="606644"/>
            <a:ext cx="181864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68980" y="606644"/>
            <a:ext cx="284434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60770" y="606644"/>
            <a:ext cx="166324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0530" y="1471471"/>
            <a:ext cx="186740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00"/>
              </a:lnSpc>
              <a:spcBef>
                <a:spcPts val="2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2300" y="1471471"/>
            <a:ext cx="481457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1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4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mtClean="0" sz="1800" spc="2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40680" y="1471471"/>
            <a:ext cx="4407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86450" y="1471471"/>
            <a:ext cx="280934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­s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2300" y="1725471"/>
            <a:ext cx="28117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1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ly</a:t>
            </a:r>
            <a:r>
              <a:rPr dirty="0" smtClean="0" sz="1800" spc="3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1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cc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39160" y="1725471"/>
            <a:ext cx="19265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1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3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0530" y="2236011"/>
            <a:ext cx="1867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2300" y="2236011"/>
            <a:ext cx="896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0530" y="2490011"/>
            <a:ext cx="2964103" cy="509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#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1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ts val="2010"/>
              </a:lnSpc>
              <a:spcBef>
                <a:spcPts val="3"/>
              </a:spcBef>
            </a:pP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#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1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52520" y="2490011"/>
            <a:ext cx="1507642" cy="509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1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mtClean="0" sz="1800" spc="1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36829" marR="34289">
              <a:lnSpc>
                <a:spcPts val="2010"/>
              </a:lnSpc>
              <a:spcBef>
                <a:spcPts val="3"/>
              </a:spcBef>
            </a:pP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mtClean="0" sz="1800" spc="1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0530" y="3254551"/>
            <a:ext cx="2964103" cy="764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dirty="0" smtClean="0" sz="1800" spc="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  <a:spcBef>
                <a:spcPts val="3"/>
              </a:spcBef>
            </a:pP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#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1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ts val="2010"/>
              </a:lnSpc>
            </a:pP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#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1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52520" y="3509821"/>
            <a:ext cx="1544472" cy="509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45"/>
              </a:lnSpc>
              <a:spcBef>
                <a:spcPts val="97"/>
              </a:spcBef>
            </a:pP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1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mtClean="0" sz="1800" spc="1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36829">
              <a:lnSpc>
                <a:spcPts val="2010"/>
              </a:lnSpc>
              <a:spcBef>
                <a:spcPts val="3"/>
              </a:spcBef>
            </a:pP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mtClean="0" sz="1800" spc="1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530" y="4274361"/>
            <a:ext cx="2964103" cy="764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dirty="0" smtClean="0" sz="1800" spc="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1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2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  <a:spcBef>
                <a:spcPts val="3"/>
              </a:spcBef>
            </a:pP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#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1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ts val="2010"/>
              </a:lnSpc>
            </a:pP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#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1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970" y="5172944"/>
            <a:ext cx="27660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3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0270" y="5172944"/>
            <a:ext cx="15944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cc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5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51894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6170" y="5512034"/>
            <a:ext cx="49987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mtClean="0" sz="2400" spc="8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8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mtClean="0" sz="2400" spc="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0130" y="5512034"/>
            <a:ext cx="18306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1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mtClean="0" sz="240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552854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5852394"/>
            <a:ext cx="52701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47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70" y="6191484"/>
            <a:ext cx="66566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mtClean="0" sz="24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1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mtClean="0" sz="2400" spc="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mtClean="0" sz="240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620799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4400" y="6531844"/>
            <a:ext cx="51660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47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78430" y="606644"/>
            <a:ext cx="2471013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1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95569" y="606644"/>
            <a:ext cx="135382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8970" y="1361674"/>
            <a:ext cx="62867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3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1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24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3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2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6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3300"/>
                </a:solidFill>
                <a:latin typeface="Times New Roman"/>
                <a:cs typeface="Times New Roman"/>
              </a:rPr>
              <a:t>{</a:t>
            </a:r>
            <a:r>
              <a:rPr dirty="0" smtClean="0" sz="2400" spc="265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11">
                <a:solidFill>
                  <a:srgbClr val="FF3300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5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33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200" y="137818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6170" y="1700764"/>
            <a:ext cx="61003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3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“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vy­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”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5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mtClean="0" sz="2400" spc="1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mtClean="0" sz="2400" spc="1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400" y="171727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2041124"/>
            <a:ext cx="7151928" cy="669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mtClean="0" sz="240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ts val="2670"/>
              </a:lnSpc>
              <a:spcBef>
                <a:spcPts val="5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1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79740" y="2041124"/>
            <a:ext cx="5626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6170" y="2720574"/>
            <a:ext cx="39823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273708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3370" y="3060934"/>
            <a:ext cx="6495135" cy="1009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16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6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ts val="2670"/>
              </a:lnSpc>
              <a:spcBef>
                <a:spcPts val="5"/>
              </a:spcBef>
            </a:pP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1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2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80"/>
              </a:lnSpc>
              <a:spcBef>
                <a:spcPts val="0"/>
              </a:spcBef>
            </a:pP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1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6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1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600" y="3076174"/>
            <a:ext cx="177800" cy="1010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80"/>
              </a:lnSpc>
              <a:spcBef>
                <a:spcPts val="6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80"/>
              </a:lnSpc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4079474"/>
            <a:ext cx="22401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24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70" y="4758924"/>
            <a:ext cx="63019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3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1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24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3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2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6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3300"/>
                </a:solidFill>
                <a:latin typeface="Times New Roman"/>
                <a:cs typeface="Times New Roman"/>
              </a:rPr>
              <a:t>{</a:t>
            </a:r>
            <a:r>
              <a:rPr dirty="0" smtClean="0" sz="2400" spc="265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64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33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477543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70" y="5099284"/>
            <a:ext cx="7052868" cy="670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80"/>
              </a:lnSpc>
              <a:spcBef>
                <a:spcPts val="6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1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ly</a:t>
            </a:r>
            <a:r>
              <a:rPr dirty="0" smtClean="0" sz="2400" spc="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6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12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2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6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3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mtClean="0" sz="2400" spc="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r>
              <a:rPr dirty="0" smtClean="0" sz="2400" spc="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5115794"/>
            <a:ext cx="177800" cy="670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 marR="0">
              <a:lnSpc>
                <a:spcPts val="2680"/>
              </a:lnSpc>
              <a:spcBef>
                <a:spcPts val="6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4400" y="5778734"/>
            <a:ext cx="74431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1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1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1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1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1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2400" spc="7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840230" y="606644"/>
            <a:ext cx="228554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71950" y="606644"/>
            <a:ext cx="79187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0150" y="606644"/>
            <a:ext cx="237810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530" y="1486041"/>
            <a:ext cx="5208270" cy="1268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7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1)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70">
              <a:lnSpc>
                <a:spcPct val="90983"/>
              </a:lnSpc>
              <a:spcBef>
                <a:spcPts val="15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  <a:p>
            <a:pPr marL="222250" marR="26670">
              <a:lnSpc>
                <a:spcPct val="90983"/>
              </a:lnSpc>
              <a:spcBef>
                <a:spcPts val="15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  <a:p>
            <a:pPr marL="222250" marR="26670">
              <a:lnSpc>
                <a:spcPct val="90983"/>
              </a:lnSpc>
              <a:spcBef>
                <a:spcPts val="14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  <a:p>
            <a:pPr marL="538480">
              <a:lnSpc>
                <a:spcPct val="90983"/>
              </a:lnSpc>
              <a:spcBef>
                <a:spcPts val="15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or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k.</a:t>
            </a:r>
            <a:endParaRPr sz="1400">
              <a:latin typeface="Simplified Arabic Fixed"/>
              <a:cs typeface="Simplified Arabic Fixed"/>
            </a:endParaRPr>
          </a:p>
          <a:p>
            <a:pPr marL="222250" marR="26670">
              <a:lnSpc>
                <a:spcPct val="90983"/>
              </a:lnSpc>
              <a:spcBef>
                <a:spcPts val="15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080" y="2978291"/>
            <a:ext cx="58039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4040" y="3344144"/>
            <a:ext cx="77081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3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ld</a:t>
            </a:r>
            <a:r>
              <a:rPr dirty="0" smtClean="0" sz="2400" spc="3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6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mtClean="0" sz="2400" spc="4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2270" y="33606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270" y="3683234"/>
            <a:ext cx="7901228" cy="670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1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2400" spc="2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xt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4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3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4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ts val="2680"/>
              </a:lnSpc>
              <a:spcBef>
                <a:spcPts val="6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mtClean="0" sz="2400" spc="1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20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“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”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8179" y="3683234"/>
            <a:ext cx="5784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040" y="4362684"/>
            <a:ext cx="70510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5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9050" y="4362684"/>
            <a:ext cx="5800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270" y="437919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270" y="4703044"/>
            <a:ext cx="71205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4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1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2400" spc="-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1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750" y="5407801"/>
            <a:ext cx="4578350" cy="842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7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70">
              <a:lnSpc>
                <a:spcPct val="90983"/>
              </a:lnSpc>
              <a:spcBef>
                <a:spcPts val="15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  <a:p>
            <a:pPr marL="328930">
              <a:lnSpc>
                <a:spcPct val="90983"/>
              </a:lnSpc>
              <a:spcBef>
                <a:spcPts val="15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//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d.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70">
              <a:lnSpc>
                <a:spcPct val="90983"/>
              </a:lnSpc>
              <a:spcBef>
                <a:spcPts val="14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6750" y="6473331"/>
            <a:ext cx="580389" cy="203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endParaRPr sz="1400">
              <a:latin typeface="Simplified Arabic Fixed"/>
              <a:cs typeface="Simplified Arabic Fixe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84020" y="606644"/>
            <a:ext cx="228554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15740" y="606644"/>
            <a:ext cx="352745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4400" spc="36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530" y="1486041"/>
            <a:ext cx="2053590" cy="842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0251">
              <a:lnSpc>
                <a:spcPts val="1528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400">
              <a:latin typeface="Simplified Arabic Fixed"/>
              <a:cs typeface="Simplified Arabic Fixed"/>
            </a:endParaRPr>
          </a:p>
          <a:p>
            <a:pPr marL="12700" marR="10251">
              <a:lnSpc>
                <a:spcPts val="1528"/>
              </a:lnSpc>
              <a:spcBef>
                <a:spcPts val="151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69">
              <a:lnSpc>
                <a:spcPct val="90983"/>
              </a:lnSpc>
              <a:spcBef>
                <a:spcPts val="151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  <a:p>
            <a:pPr marL="222250">
              <a:lnSpc>
                <a:spcPct val="90983"/>
              </a:lnSpc>
              <a:spcBef>
                <a:spcPts val="14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dx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3650" y="148604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3200" y="1486041"/>
            <a:ext cx="205232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3650" y="2124851"/>
            <a:ext cx="158750" cy="416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15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5740" y="2124851"/>
            <a:ext cx="2998378" cy="416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9118">
              <a:lnSpc>
                <a:spcPct val="90983"/>
              </a:lnSpc>
              <a:spcBef>
                <a:spcPts val="15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[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dx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]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080" y="2338211"/>
            <a:ext cx="47498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7499" y="2338211"/>
            <a:ext cx="47371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080" y="2551571"/>
            <a:ext cx="1936658" cy="629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8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ts val="1528"/>
              </a:lnSpc>
              <a:spcBef>
                <a:spcPts val="151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ts val="1528"/>
              </a:lnSpc>
              <a:spcBef>
                <a:spcPts val="151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530" y="3190381"/>
            <a:ext cx="402589" cy="642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  <a:p>
            <a:pPr marL="39370">
              <a:lnSpc>
                <a:spcPts val="2710"/>
              </a:lnSpc>
              <a:spcBef>
                <a:spcPts val="883"/>
              </a:spcBef>
            </a:pPr>
            <a:r>
              <a:rPr dirty="0" smtClean="0" baseline="-5668" sz="3600" spc="0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090" y="3598144"/>
            <a:ext cx="512373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1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3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6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1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1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24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4240" y="3598144"/>
            <a:ext cx="141061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3963904"/>
            <a:ext cx="7007148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15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’d</a:t>
            </a:r>
            <a:r>
              <a:rPr dirty="0" smtClean="0" sz="2400" spc="44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21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mtClean="0" sz="240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2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72410" y="2624674"/>
            <a:ext cx="1226159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6220" y="2624674"/>
            <a:ext cx="2410053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76120" y="3998696"/>
            <a:ext cx="5253431" cy="919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dirty="0" smtClean="0" sz="32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1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 marL="54610" marR="60959">
              <a:lnSpc>
                <a:spcPct val="95825"/>
              </a:lnSpc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7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59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68979" y="606644"/>
            <a:ext cx="269052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270" y="1439144"/>
            <a:ext cx="1289964" cy="669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670"/>
              </a:lnSpc>
              <a:spcBef>
                <a:spcPts val="5"/>
              </a:spcBef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2740" y="1778234"/>
            <a:ext cx="62063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47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1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20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270" y="2118594"/>
            <a:ext cx="1102918" cy="670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680"/>
              </a:lnSpc>
              <a:spcBef>
                <a:spcPts val="6"/>
              </a:spcBef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9870" y="2118594"/>
            <a:ext cx="6781444" cy="670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5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115570">
              <a:lnSpc>
                <a:spcPts val="2680"/>
              </a:lnSpc>
              <a:spcBef>
                <a:spcPts val="6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1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16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1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20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270" y="2798044"/>
            <a:ext cx="27646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24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7390" y="2798044"/>
            <a:ext cx="33575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24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4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k­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270" y="3138404"/>
            <a:ext cx="4443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02740" y="3138404"/>
            <a:ext cx="48624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rt</a:t>
            </a:r>
            <a:r>
              <a:rPr dirty="0" smtClean="0" sz="2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1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03349" y="606644"/>
            <a:ext cx="4556150" cy="1236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8329">
              <a:lnSpc>
                <a:spcPts val="4605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  <a:p>
            <a:pPr marL="12700" marR="83820">
              <a:lnSpc>
                <a:spcPts val="1939"/>
              </a:lnSpc>
              <a:spcBef>
                <a:spcPts val="3055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TCPSERVER_MAX_CONNECTIONS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256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6070" y="1588770"/>
            <a:ext cx="1019810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#define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ts val="1939"/>
              </a:lnSpc>
              <a:spcBef>
                <a:spcPts val="131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#define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3349" y="1842770"/>
            <a:ext cx="30772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TCPSERVER_QUEUE_LENGTH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9510" y="1842770"/>
            <a:ext cx="3340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64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6070" y="2353310"/>
            <a:ext cx="1010257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620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typedef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typedef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3349" y="2353310"/>
            <a:ext cx="36258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void*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(TcpServerAllocFunc)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6670" y="2353310"/>
            <a:ext cx="22542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size_t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size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3349" y="2607310"/>
            <a:ext cx="60832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void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6310" y="2607310"/>
            <a:ext cx="266573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(TcpServerFreeFunc)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6670" y="2607310"/>
            <a:ext cx="15684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void*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ptr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6910" y="2607310"/>
            <a:ext cx="3340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070" y="3117850"/>
            <a:ext cx="882650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//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(1)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ts val="1939"/>
              </a:lnSpc>
              <a:spcBef>
                <a:spcPts val="131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//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(2)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190" y="3117850"/>
            <a:ext cx="37630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TcpServer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must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be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aligned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6670" y="3117850"/>
            <a:ext cx="28028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on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32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bit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boundary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190" y="3371850"/>
            <a:ext cx="746633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TcpServer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can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only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be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owned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by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single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user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thread.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070" y="3882390"/>
            <a:ext cx="882650" cy="509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struct</a:t>
            </a:r>
            <a:endParaRPr sz="1800">
              <a:latin typeface="Simplified Arabic Fixed"/>
              <a:cs typeface="Simplified Arabic Fixed"/>
            </a:endParaRPr>
          </a:p>
          <a:p>
            <a:pPr marL="12700" marR="34290">
              <a:lnSpc>
                <a:spcPts val="1939"/>
              </a:lnSpc>
              <a:spcBef>
                <a:spcPts val="14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66190" y="3882390"/>
            <a:ext cx="129412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TcpServer</a:t>
            </a:r>
            <a:endParaRPr sz="1800">
              <a:latin typeface="Simplified Arabic Fixed"/>
              <a:cs typeface="Simplified Arabic Fix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61690" y="605374"/>
            <a:ext cx="250317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6300" y="1712696"/>
            <a:ext cx="3280556" cy="1610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098">
              <a:lnSpc>
                <a:spcPts val="3375"/>
              </a:lnSpc>
              <a:spcBef>
                <a:spcPts val="168"/>
              </a:spcBef>
            </a:pP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91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1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-1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1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19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2700" marR="70098">
              <a:lnSpc>
                <a:spcPct val="95825"/>
              </a:lnSpc>
              <a:spcBef>
                <a:spcPts val="960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5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4670" y="1735556"/>
            <a:ext cx="228600" cy="1610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91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60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66470" y="606644"/>
            <a:ext cx="4993030" cy="10724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5209">
              <a:lnSpc>
                <a:spcPts val="4605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  <a:p>
            <a:pPr marL="12700" marR="83820">
              <a:lnSpc>
                <a:spcPct val="90983"/>
              </a:lnSpc>
              <a:spcBef>
                <a:spcPts val="2078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ED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8970" y="1277761"/>
            <a:ext cx="264160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8970" y="2070241"/>
            <a:ext cx="264160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6470" y="2070241"/>
            <a:ext cx="740273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he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er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8970" y="2663331"/>
            <a:ext cx="1936658" cy="1193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1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6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  <a:p>
            <a:pPr marL="12700" marR="631190">
              <a:lnSpc>
                <a:spcPct val="92893"/>
              </a:lnSpc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1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6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57500" y="2663331"/>
            <a:ext cx="2566578" cy="1193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418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n;</a:t>
            </a:r>
            <a:endParaRPr sz="1400">
              <a:latin typeface="Simplified Arabic Fixed"/>
              <a:cs typeface="Simplified Arabic Fixed"/>
            </a:endParaRPr>
          </a:p>
          <a:p>
            <a:pPr marL="12700" marR="16418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289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0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970" y="4050171"/>
            <a:ext cx="885098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7500" y="4050171"/>
            <a:ext cx="573404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[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];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7500" y="4248291"/>
            <a:ext cx="20510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91810" y="4248291"/>
            <a:ext cx="299719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[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]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7500" y="4446411"/>
            <a:ext cx="320802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070" y="5010961"/>
            <a:ext cx="136646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6400" y="5010961"/>
            <a:ext cx="1477060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mtClean="0" sz="1800" spc="2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mtClean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070" y="5264961"/>
            <a:ext cx="5983020" cy="509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45"/>
              </a:lnSpc>
              <a:spcBef>
                <a:spcPts val="97"/>
              </a:spcBef>
            </a:pP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1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2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6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mtClean="0" sz="1800" spc="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  <a:spcBef>
                <a:spcPts val="3"/>
              </a:spcBef>
            </a:pP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4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lt</a:t>
            </a:r>
            <a:r>
              <a:rPr dirty="0" smtClean="0" sz="1800" spc="9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4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ty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070" y="6030101"/>
            <a:ext cx="2146208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z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z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z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4600" y="6030101"/>
            <a:ext cx="265430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==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==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==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9560" y="6030101"/>
            <a:ext cx="1526540" cy="401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7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z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z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8460" y="6228221"/>
            <a:ext cx="173608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z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1580" y="6228221"/>
            <a:ext cx="89534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29560" y="6426341"/>
            <a:ext cx="5416549" cy="203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z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z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6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4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endParaRPr sz="1400">
              <a:latin typeface="Simplified Arabic Fixed"/>
              <a:cs typeface="Simplified Arabic Fixe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18030" y="606644"/>
            <a:ext cx="6150609" cy="87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3649" marR="26670">
              <a:lnSpc>
                <a:spcPts val="4605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90983"/>
              </a:lnSpc>
              <a:spcBef>
                <a:spcPts val="518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970" y="1277761"/>
            <a:ext cx="1315720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8030" y="1475881"/>
            <a:ext cx="47244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3810" y="1475881"/>
            <a:ext cx="36703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2910" y="1475881"/>
            <a:ext cx="4737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8690" y="1475881"/>
            <a:ext cx="425957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d.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nd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be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970" y="1872121"/>
            <a:ext cx="779688" cy="401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8690" y="1872121"/>
            <a:ext cx="2370998" cy="401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o;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448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070" y="2650031"/>
            <a:ext cx="7873949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ltit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ea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1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n,</a:t>
            </a:r>
            <a:r>
              <a:rPr dirty="0" smtClean="0" sz="1800" spc="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r>
              <a:rPr dirty="0" smtClean="0" sz="1800" spc="2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8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2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12700" marR="34290">
              <a:lnSpc>
                <a:spcPts val="2000"/>
              </a:lnSpc>
              <a:spcBef>
                <a:spcPts val="2"/>
              </a:spcBef>
            </a:pP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070" y="3414571"/>
            <a:ext cx="7857413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1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1800" spc="13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ryt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-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8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10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3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2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dirty="0" smtClean="0" sz="1800" spc="4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1800" spc="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2700" marR="34290">
              <a:lnSpc>
                <a:spcPts val="2000"/>
              </a:lnSpc>
              <a:spcBef>
                <a:spcPts val="2"/>
              </a:spcBef>
            </a:pP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!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63930" y="606644"/>
            <a:ext cx="7194458" cy="1270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7749" marR="16418">
              <a:lnSpc>
                <a:spcPts val="4605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  <a:p>
            <a:pPr marL="12700" indent="2540">
              <a:lnSpc>
                <a:spcPct val="92893"/>
              </a:lnSpc>
              <a:spcBef>
                <a:spcPts val="518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nd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te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om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d.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ss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8970" y="1277761"/>
            <a:ext cx="264160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970" y="2070241"/>
            <a:ext cx="268224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8690" y="2070241"/>
            <a:ext cx="27876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8970" y="2466481"/>
            <a:ext cx="264160" cy="598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2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3930" y="2466481"/>
            <a:ext cx="7089048" cy="598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2540">
              <a:lnSpc>
                <a:spcPct val="92529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is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he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er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er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by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970" y="3257691"/>
            <a:ext cx="268224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8690" y="3257691"/>
            <a:ext cx="289433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970" y="3653931"/>
            <a:ext cx="1831248" cy="401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8690" y="3653931"/>
            <a:ext cx="4682398" cy="401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80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[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448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[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0709" y="3653931"/>
            <a:ext cx="265429" cy="401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];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];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070" y="4478831"/>
            <a:ext cx="2773730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45"/>
              </a:lnSpc>
              <a:spcBef>
                <a:spcPts val="97"/>
              </a:spcBef>
            </a:pP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3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1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00"/>
              </a:lnSpc>
              <a:spcBef>
                <a:spcPts val="2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dirty="0" smtClean="0" sz="1800" spc="4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8160" y="4478831"/>
            <a:ext cx="3899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1860" y="4478831"/>
            <a:ext cx="50178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1800" spc="-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-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mtClean="0" sz="1800" spc="2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1800" spc="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3560" y="4732831"/>
            <a:ext cx="452747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-1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4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1800" spc="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dirty="0" smtClean="0" sz="1800" spc="14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070" y="5243371"/>
            <a:ext cx="58788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1800" spc="3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-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2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4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1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g,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!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63930" y="606644"/>
            <a:ext cx="6774088" cy="10724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7749" marR="16418">
              <a:lnSpc>
                <a:spcPts val="4605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  <a:p>
            <a:pPr marL="12700" indent="2540">
              <a:lnSpc>
                <a:spcPct val="92893"/>
              </a:lnSpc>
              <a:spcBef>
                <a:spcPts val="518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an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ly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z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970" y="1277761"/>
            <a:ext cx="264160" cy="797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01609" y="1277761"/>
            <a:ext cx="78739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3930" y="1674001"/>
            <a:ext cx="172583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240" indent="-254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2090" y="1674001"/>
            <a:ext cx="499618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ed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ad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970" y="2268361"/>
            <a:ext cx="204333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c*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8690" y="2268361"/>
            <a:ext cx="142230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9118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070" y="3107231"/>
            <a:ext cx="26200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-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9890" y="3107231"/>
            <a:ext cx="22136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070" y="3616501"/>
            <a:ext cx="7797901" cy="509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mtClean="0" sz="1800" spc="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mtClean="0" sz="180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-1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endParaRPr sz="1800">
              <a:latin typeface="Times New Roman"/>
              <a:cs typeface="Times New Roman"/>
            </a:endParaRPr>
          </a:p>
          <a:p>
            <a:pPr marL="12700" marR="34290">
              <a:lnSpc>
                <a:spcPts val="2010"/>
              </a:lnSpc>
              <a:spcBef>
                <a:spcPts val="3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1800" spc="1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18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.g.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2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070" y="4381041"/>
            <a:ext cx="8217001" cy="509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mtClean="0" sz="1800" spc="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3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-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1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1800" spc="1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1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marL="12700" marR="34290">
              <a:lnSpc>
                <a:spcPts val="2010"/>
              </a:lnSpc>
              <a:spcBef>
                <a:spcPts val="3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2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3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1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18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o,</a:t>
            </a:r>
            <a:r>
              <a:rPr dirty="0" smtClean="0" sz="1800" spc="39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2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120900" y="606644"/>
            <a:ext cx="3838600" cy="10724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0779">
              <a:lnSpc>
                <a:spcPts val="4605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  <a:p>
            <a:pPr marL="12700" marR="83820">
              <a:lnSpc>
                <a:spcPct val="90983"/>
              </a:lnSpc>
              <a:spcBef>
                <a:spcPts val="2078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d)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8970" y="1277761"/>
            <a:ext cx="1002029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7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IC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0530" y="1475881"/>
            <a:ext cx="369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8970" y="2070241"/>
            <a:ext cx="369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6680" y="2070241"/>
            <a:ext cx="4354738" cy="1192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26640" indent="-231394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1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6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_t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731770">
              <a:lnSpc>
                <a:spcPct val="92620"/>
              </a:lnSpc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3740" y="2070241"/>
            <a:ext cx="68452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63740" y="2268361"/>
            <a:ext cx="47624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ee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89519" y="2268361"/>
            <a:ext cx="26415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970" y="2466481"/>
            <a:ext cx="779688" cy="796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620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970" y="3455811"/>
            <a:ext cx="184150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6680" y="3455811"/>
            <a:ext cx="2462438" cy="797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90039" indent="-1577339" algn="just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1440" y="3455811"/>
            <a:ext cx="2040798" cy="797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127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z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n,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970" y="4446411"/>
            <a:ext cx="885098" cy="994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620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id</a:t>
            </a:r>
            <a:endParaRPr sz="1400">
              <a:latin typeface="Simplified Arabic Fixed"/>
              <a:cs typeface="Simplified Arabic Fixed"/>
            </a:endParaRPr>
          </a:p>
          <a:p>
            <a:pPr marL="12700" marR="16418">
              <a:lnSpc>
                <a:spcPct val="90983"/>
              </a:lnSpc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6680" y="4446411"/>
            <a:ext cx="5524408" cy="994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853439">
              <a:lnSpc>
                <a:spcPct val="92529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e(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5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9118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e(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20709" y="5039501"/>
            <a:ext cx="26542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600" y="5774231"/>
            <a:ext cx="7910880" cy="509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45"/>
              </a:lnSpc>
              <a:spcBef>
                <a:spcPts val="97"/>
              </a:spcBef>
            </a:pP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2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1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dirty="0" smtClean="0" sz="1800" spc="2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4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ip</a:t>
            </a:r>
            <a:r>
              <a:rPr dirty="0" smtClean="0" sz="1800" spc="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  <a:spcBef>
                <a:spcPts val="3"/>
              </a:spcBef>
            </a:pP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vi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2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1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1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2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ip</a:t>
            </a:r>
            <a:r>
              <a:rPr dirty="0" smtClean="0" sz="1800" spc="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911350" y="606644"/>
            <a:ext cx="4048150" cy="10724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0329">
              <a:lnSpc>
                <a:spcPts val="4605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  <a:p>
            <a:pPr marL="12700" marR="83820">
              <a:lnSpc>
                <a:spcPct val="90983"/>
              </a:lnSpc>
              <a:spcBef>
                <a:spcPts val="2078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ed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om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d)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8970" y="1277761"/>
            <a:ext cx="1210310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69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69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970" y="2070241"/>
            <a:ext cx="465998" cy="1192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711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id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3810" y="2070241"/>
            <a:ext cx="583564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o,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3810" y="2268361"/>
            <a:ext cx="2039528" cy="796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620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46930" y="2268361"/>
            <a:ext cx="351145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20709" y="2466481"/>
            <a:ext cx="26542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6930" y="2861451"/>
            <a:ext cx="268096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3810" y="3059571"/>
            <a:ext cx="22618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970" y="3455811"/>
            <a:ext cx="369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3810" y="3455811"/>
            <a:ext cx="529961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92909" indent="-1680209">
              <a:lnSpc>
                <a:spcPct val="9289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x,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z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70" y="4050171"/>
            <a:ext cx="3695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3810" y="4050171"/>
            <a:ext cx="5406298" cy="401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98319" indent="-1785619">
              <a:lnSpc>
                <a:spcPct val="9289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a(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r,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ze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970" y="4643261"/>
            <a:ext cx="47624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id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3810" y="4643261"/>
            <a:ext cx="478409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_t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600" y="4841381"/>
            <a:ext cx="26416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6300" y="581244"/>
            <a:ext cx="5301126" cy="1982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33930" marR="57398">
              <a:lnSpc>
                <a:spcPts val="4605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ts val="3570"/>
              </a:lnSpc>
              <a:spcBef>
                <a:spcPts val="3810"/>
              </a:spcBef>
            </a:pP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32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1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4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6490" y="1678406"/>
            <a:ext cx="2208428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70" y="1701266"/>
            <a:ext cx="2286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6300" y="3241776"/>
            <a:ext cx="6563309" cy="885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n,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3200" spc="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6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ts val="3570"/>
              </a:lnSpc>
              <a:spcBef>
                <a:spcPts val="9"/>
              </a:spcBef>
            </a:pP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4670" y="3264636"/>
            <a:ext cx="2286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73910" y="606644"/>
            <a:ext cx="508066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1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-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4400" spc="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" y="1277761"/>
            <a:ext cx="7208428" cy="995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118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9118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ln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9118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  <a:p>
            <a:pPr marL="4330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_t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&amp;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o;</a:t>
            </a:r>
            <a:endParaRPr sz="1400">
              <a:latin typeface="Simplified Arabic Fixed"/>
              <a:cs typeface="Simplified Arabic Fixed"/>
            </a:endParaRPr>
          </a:p>
          <a:p>
            <a:pPr marL="433070" marR="2448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_t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&amp;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970" y="2466481"/>
            <a:ext cx="2261870" cy="400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s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20"/>
              </a:spcBef>
            </a:pP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!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2910" y="2466481"/>
            <a:ext cx="4574540" cy="400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7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en</a:t>
            </a:r>
            <a:r>
              <a:rPr dirty="0" smtClean="0" sz="1400" spc="-3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-1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so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20"/>
              </a:spcBef>
            </a:pP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0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1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.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970" y="3059571"/>
            <a:ext cx="2251618" cy="599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2910" y="3059571"/>
            <a:ext cx="46799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2910" y="3455811"/>
            <a:ext cx="46799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365393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070" y="4478831"/>
            <a:ext cx="7227620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3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2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1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mtClean="0" sz="1800" spc="1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dirty="0" smtClean="0" sz="1800" spc="4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dirty="0" smtClean="0" sz="1800" spc="4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cc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1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 marR="34290">
              <a:lnSpc>
                <a:spcPts val="2000"/>
              </a:lnSpc>
              <a:spcBef>
                <a:spcPts val="2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2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dirty="0" smtClean="0" sz="1800" spc="16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3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3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dirty="0" smtClean="0" sz="1800" spc="4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070" y="5243371"/>
            <a:ext cx="58788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1800" spc="3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-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2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4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1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g,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!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073910" y="606644"/>
            <a:ext cx="268925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09490" y="606644"/>
            <a:ext cx="234508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8600" y="1277761"/>
            <a:ext cx="7414260" cy="797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7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e(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lt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  <a:p>
            <a:pPr marL="4330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8970" y="2268361"/>
            <a:ext cx="264160" cy="598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20"/>
              </a:spcBef>
            </a:pP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6470" y="2268361"/>
            <a:ext cx="356778" cy="598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ct val="92529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1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5570" y="2268361"/>
            <a:ext cx="989238" cy="598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ct val="92529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1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7130" y="2268361"/>
            <a:ext cx="551297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ot</a:t>
            </a:r>
            <a:r>
              <a:rPr dirty="0" smtClean="0" sz="1400" spc="-3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ed</a:t>
            </a:r>
            <a:r>
              <a:rPr dirty="0" smtClean="0" sz="1400" spc="-3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1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to</a:t>
            </a:r>
            <a:r>
              <a:rPr dirty="0" smtClean="0" sz="1400" spc="-3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c)</a:t>
            </a:r>
            <a:r>
              <a:rPr dirty="0" smtClean="0" sz="1400" spc="-3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d,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7130" y="2663331"/>
            <a:ext cx="342011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en</a:t>
            </a:r>
            <a:r>
              <a:rPr dirty="0" smtClean="0" sz="1400" spc="-3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1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he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6770" y="2663331"/>
            <a:ext cx="19469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1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.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970" y="3059571"/>
            <a:ext cx="52082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[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dx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6770" y="3059571"/>
            <a:ext cx="26416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]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970" y="3455811"/>
            <a:ext cx="264160" cy="797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 marR="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 marR="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12700" marR="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6470" y="3455811"/>
            <a:ext cx="48907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it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er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6770" y="3455811"/>
            <a:ext cx="205358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is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ad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6470" y="3653931"/>
            <a:ext cx="7509418" cy="599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418">
              <a:lnSpc>
                <a:spcPct val="9098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he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er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he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2893"/>
              </a:lnSpc>
              <a:spcBef>
                <a:spcPts val="3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is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y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he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d.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ld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970" y="4446411"/>
            <a:ext cx="194691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970" y="4841381"/>
            <a:ext cx="341884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503950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600" y="5604051"/>
            <a:ext cx="5071160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ty</a:t>
            </a:r>
            <a:r>
              <a:rPr dirty="0" smtClean="0" sz="1800" spc="4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4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16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2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ts val="2000"/>
              </a:lnSpc>
              <a:spcBef>
                <a:spcPts val="2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1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4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073910" y="606644"/>
            <a:ext cx="268925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9490" y="606644"/>
            <a:ext cx="234508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600" y="1277761"/>
            <a:ext cx="6993890" cy="1391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7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nt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e*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  <a:p>
            <a:pPr marL="43307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  <a:p>
            <a:pPr marL="43307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  <a:p>
            <a:pPr marL="85344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0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400">
              <a:latin typeface="Simplified Arabic Fixed"/>
              <a:cs typeface="Simplified Arabic Fixed"/>
            </a:endParaRPr>
          </a:p>
          <a:p>
            <a:pPr marL="43307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4560" y="147588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970" y="2861451"/>
            <a:ext cx="8953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6680" y="2861451"/>
            <a:ext cx="121031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14470" y="286145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6680" y="3059571"/>
            <a:ext cx="478790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970" y="3455811"/>
            <a:ext cx="5836920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7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nd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  <a:p>
            <a:pPr marL="201041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&amp;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[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]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970" y="4050171"/>
            <a:ext cx="6249578" cy="401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2420" indent="-283972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d,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70" y="4643261"/>
            <a:ext cx="205359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970" y="5039501"/>
            <a:ext cx="363093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q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970" y="5435741"/>
            <a:ext cx="121031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1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563386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070" y="6114591"/>
            <a:ext cx="7086650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ty</a:t>
            </a:r>
            <a:r>
              <a:rPr dirty="0" smtClean="0" sz="1800" spc="4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4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16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2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1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00"/>
              </a:lnSpc>
              <a:spcBef>
                <a:spcPts val="2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1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4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ic</a:t>
            </a:r>
            <a:r>
              <a:rPr dirty="0" smtClean="0" sz="1800" spc="4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6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2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8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ill</a:t>
            </a:r>
            <a:r>
              <a:rPr dirty="0" smtClean="0" sz="1800" spc="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qu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1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op.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76300" y="605374"/>
            <a:ext cx="5809126" cy="21284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98090" marR="70098">
              <a:lnSpc>
                <a:spcPts val="4605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580"/>
              </a:spcBef>
            </a:pP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3200" spc="-2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4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dirty="0" smtClean="0" sz="3200" spc="78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 marR="54705">
              <a:lnSpc>
                <a:spcPct val="95825"/>
              </a:lnSpc>
              <a:spcBef>
                <a:spcPts val="960"/>
              </a:spcBef>
            </a:pP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3200" spc="40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4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6070" y="1712696"/>
            <a:ext cx="1689811" cy="1021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420">
              <a:lnSpc>
                <a:spcPts val="3375"/>
              </a:lnSpc>
              <a:spcBef>
                <a:spcPts val="168"/>
              </a:spcBef>
            </a:pP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  <a:spcBef>
                <a:spcPts val="791"/>
              </a:spcBef>
            </a:pP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670" y="1735556"/>
            <a:ext cx="228600" cy="1021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91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2270" y="3178810"/>
            <a:ext cx="23914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atomic_increment(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1150" y="3178810"/>
            <a:ext cx="21170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int32_t*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addr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270" y="3727450"/>
            <a:ext cx="1294130" cy="1076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4180" marR="146712" indent="-411480">
              <a:lnSpc>
                <a:spcPts val="1965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retry: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424180" marR="146712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lwarx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424180" marR="146712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addi</a:t>
            </a:r>
            <a:endParaRPr sz="1800">
              <a:latin typeface="Simplified Arabic Fixed"/>
              <a:cs typeface="Simplified Arabic Fixed"/>
            </a:endParaRPr>
          </a:p>
          <a:p>
            <a:pPr marL="424180">
              <a:lnSpc>
                <a:spcPts val="1939"/>
              </a:lnSpc>
              <a:spcBef>
                <a:spcPts val="291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stwcx.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3870" y="4001770"/>
            <a:ext cx="471170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552" indent="0">
              <a:lnSpc>
                <a:spcPts val="1965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r4,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12700" marR="9552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r4,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ts val="1939"/>
              </a:lnSpc>
              <a:spcBef>
                <a:spcPts val="291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r4,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2510" y="4001770"/>
            <a:ext cx="461617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0">
              <a:lnSpc>
                <a:spcPts val="1965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0,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r4,</a:t>
            </a:r>
            <a:endParaRPr sz="1800">
              <a:latin typeface="Simplified Arabic Fixed"/>
              <a:cs typeface="Simplified Arabic Fixed"/>
            </a:endParaRPr>
          </a:p>
          <a:p>
            <a:pPr marL="12700" marR="24737">
              <a:lnSpc>
                <a:spcPts val="1939"/>
              </a:lnSpc>
              <a:spcBef>
                <a:spcPts val="291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0,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1150" y="4001770"/>
            <a:ext cx="598777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737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r3</a:t>
            </a:r>
            <a:endParaRPr sz="1800">
              <a:latin typeface="Simplified Arabic Fixed"/>
              <a:cs typeface="Simplified Arabic Fixed"/>
            </a:endParaRPr>
          </a:p>
          <a:p>
            <a:pPr marL="12700" indent="0">
              <a:lnSpc>
                <a:spcPct val="99537"/>
              </a:lnSpc>
              <a:spcBef>
                <a:spcPts val="5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0x01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r3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4110" y="4001770"/>
            <a:ext cx="196850" cy="1076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195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30" y="4001770"/>
            <a:ext cx="4713577" cy="1076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5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Load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the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value.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Reserve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cacheline.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endParaRPr sz="1800">
              <a:latin typeface="Simplified Arabic Fixed"/>
              <a:cs typeface="Simplified Arabic Fixed"/>
            </a:endParaRPr>
          </a:p>
          <a:p>
            <a:pPr marL="12700">
              <a:lnSpc>
                <a:spcPts val="1965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Increment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loaded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value</a:t>
            </a:r>
            <a:endParaRPr sz="1800">
              <a:latin typeface="Simplified Arabic Fixed"/>
              <a:cs typeface="Simplified Arabic Fixed"/>
            </a:endParaRPr>
          </a:p>
          <a:p>
            <a:pPr marL="12700" marR="24737">
              <a:lnSpc>
                <a:spcPct val="90983"/>
              </a:lnSpc>
              <a:spcBef>
                <a:spcPts val="194"/>
              </a:spcBef>
            </a:pP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Try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to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store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value.</a:t>
            </a:r>
            <a:endParaRPr sz="1800">
              <a:latin typeface="Simplified Arabic Fixed"/>
              <a:cs typeface="Simplified Arabic Fixed"/>
            </a:endParaRPr>
          </a:p>
          <a:p>
            <a:pPr marL="12700" marR="24737">
              <a:lnSpc>
                <a:spcPts val="1939"/>
              </a:lnSpc>
              <a:spcBef>
                <a:spcPts val="292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Reservation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lost,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try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again.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750" y="4824730"/>
            <a:ext cx="156844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156"/>
              </a:spcBef>
            </a:pP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bne­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baseline="3392" sz="27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.retry</a:t>
            </a:r>
            <a:endParaRPr sz="1800">
              <a:latin typeface="Simplified Arabic Fixed"/>
              <a:cs typeface="Simplified Arabic Fixed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72639" y="581244"/>
            <a:ext cx="269052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8220" y="581244"/>
            <a:ext cx="234508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360" y="1678406"/>
            <a:ext cx="7593228" cy="2430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4640">
              <a:lnSpc>
                <a:spcPts val="3375"/>
              </a:lnSpc>
              <a:spcBef>
                <a:spcPts val="168"/>
              </a:spcBef>
            </a:pP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32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2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294640" marR="478541">
              <a:lnSpc>
                <a:spcPts val="3570"/>
              </a:lnSpc>
              <a:spcBef>
                <a:spcPts val="29"/>
              </a:spcBef>
            </a:pP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11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7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2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pp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0983"/>
              </a:lnSpc>
              <a:spcBef>
                <a:spcPts val="2207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endParaRPr sz="1400">
              <a:latin typeface="Simplified Arabic Fixed"/>
              <a:cs typeface="Simplified Arabic Fixed"/>
            </a:endParaRPr>
          </a:p>
          <a:p>
            <a:pPr marL="12700" marR="60959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  <a:p>
            <a:pPr marL="12700" marR="60959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  <a:p>
            <a:pPr marL="433070" marR="60959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70" y="1701266"/>
            <a:ext cx="2286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4730" y="4301631"/>
            <a:ext cx="3418840" cy="401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100" y="5088431"/>
            <a:ext cx="7432090" cy="1475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1800" spc="4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44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ly</a:t>
            </a:r>
            <a:r>
              <a:rPr dirty="0" smtClean="0" sz="1800" spc="13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1800" spc="-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1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2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  <a:p>
            <a:pPr marL="12700" marR="34290">
              <a:lnSpc>
                <a:spcPts val="2010"/>
              </a:lnSpc>
              <a:spcBef>
                <a:spcPts val="3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1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4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bo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10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2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 marR="598059">
              <a:lnSpc>
                <a:spcPts val="2010"/>
              </a:lnSpc>
              <a:spcBef>
                <a:spcPts val="802"/>
              </a:spcBef>
            </a:pP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2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-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3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mtClean="0" sz="1800" spc="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4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4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d,</a:t>
            </a:r>
            <a:r>
              <a:rPr dirty="0" smtClean="0" sz="1800" spc="1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ob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 marR="34290">
              <a:lnSpc>
                <a:spcPct val="95825"/>
              </a:lnSpc>
              <a:spcBef>
                <a:spcPts val="61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3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8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ill</a:t>
            </a:r>
            <a:r>
              <a:rPr dirty="0" smtClean="0" sz="1800" spc="10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4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xt</a:t>
            </a:r>
            <a:r>
              <a:rPr dirty="0" smtClean="0" sz="1800" spc="3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tim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2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70" y="5099861"/>
            <a:ext cx="139700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470" y="5712001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8470" y="6322871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073910" y="606644"/>
            <a:ext cx="268925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09490" y="606644"/>
            <a:ext cx="234508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8600" y="1277761"/>
            <a:ext cx="184150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47950" y="1277761"/>
            <a:ext cx="20510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8600" y="1475881"/>
            <a:ext cx="52082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8600" y="1872121"/>
            <a:ext cx="447040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19">
                <a:solidFill>
                  <a:srgbClr val="FF3300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&amp;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ge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8600" y="2268361"/>
            <a:ext cx="77968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1880" y="2268361"/>
            <a:ext cx="203952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75000" y="2268361"/>
            <a:ext cx="4785359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7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&gt;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&gt;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8600" y="2861451"/>
            <a:ext cx="68452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74749" y="2861451"/>
            <a:ext cx="142113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77870" y="2861451"/>
            <a:ext cx="4996179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[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[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];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26119" y="2861451"/>
            <a:ext cx="26542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];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8600" y="3059571"/>
            <a:ext cx="215646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600" y="3455811"/>
            <a:ext cx="473709" cy="797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  <a:p>
            <a:pPr marL="22225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22225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4379" y="3455811"/>
            <a:ext cx="363093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4379" y="3852051"/>
            <a:ext cx="782691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is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en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'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no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or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o.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op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150" y="4248291"/>
            <a:ext cx="320929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600" y="444641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" y="4841381"/>
            <a:ext cx="473709" cy="797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  <a:p>
            <a:pPr marL="22225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  <a:p>
            <a:pPr marL="22225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379" y="4841381"/>
            <a:ext cx="383921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!=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dr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379" y="5237621"/>
            <a:ext cx="750941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is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en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e.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150" y="5633861"/>
            <a:ext cx="320929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" y="583198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5450" y="6079031"/>
            <a:ext cx="55232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4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1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-2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dirty="0" smtClean="0" sz="1800" spc="4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0670" y="6090461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0670" y="6333031"/>
            <a:ext cx="344683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mtClean="0" sz="1800" spc="1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1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4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5450" y="6588301"/>
            <a:ext cx="315473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33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1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1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2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20670" y="6601001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28600" y="606644"/>
            <a:ext cx="6925970" cy="87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5801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1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-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4400" spc="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  <a:p>
            <a:pPr marL="12700" marR="83820">
              <a:lnSpc>
                <a:spcPct val="90983"/>
              </a:lnSpc>
              <a:spcBef>
                <a:spcPts val="518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er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68320" y="1277761"/>
            <a:ext cx="89408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4470" y="1277761"/>
            <a:ext cx="362838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8600" y="1674001"/>
            <a:ext cx="885098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74749" y="1674001"/>
            <a:ext cx="2251618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ze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03650" y="1674001"/>
            <a:ext cx="158750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14470" y="1674001"/>
            <a:ext cx="4566828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&gt;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&gt;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z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&gt;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8600" y="2466481"/>
            <a:ext cx="29984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to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77870" y="2466481"/>
            <a:ext cx="131572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8600" y="2861451"/>
            <a:ext cx="885098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3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2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74749" y="2861451"/>
            <a:ext cx="2251618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ze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03650" y="2861451"/>
            <a:ext cx="158750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14470" y="2861451"/>
            <a:ext cx="674278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3300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3300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3300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1070" y="2861451"/>
            <a:ext cx="2251618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z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63740" y="3257691"/>
            <a:ext cx="26415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600" y="3653931"/>
            <a:ext cx="341884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te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98240" y="3653931"/>
            <a:ext cx="26416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14470" y="3653931"/>
            <a:ext cx="15252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rk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" y="4050171"/>
            <a:ext cx="4146458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z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on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4840" y="4050171"/>
            <a:ext cx="158750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6930" y="4050171"/>
            <a:ext cx="2354488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z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4841381"/>
            <a:ext cx="331343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er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" y="5237621"/>
            <a:ext cx="57911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4749" y="5237621"/>
            <a:ext cx="131572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3650" y="5237621"/>
            <a:ext cx="31051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&gt;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50" y="5621831"/>
            <a:ext cx="7528661" cy="1018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4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2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1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rk</a:t>
            </a:r>
            <a:r>
              <a:rPr dirty="0" smtClean="0" sz="1800" spc="1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7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 marR="34290">
              <a:lnSpc>
                <a:spcPts val="2000"/>
              </a:lnSpc>
              <a:spcBef>
                <a:spcPts val="2"/>
              </a:spcBef>
            </a:pP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tw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4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2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1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rt</a:t>
            </a:r>
            <a:r>
              <a:rPr dirty="0" smtClean="0" sz="1800" spc="6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 marR="34290">
              <a:lnSpc>
                <a:spcPts val="2010"/>
              </a:lnSpc>
              <a:spcBef>
                <a:spcPts val="0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2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44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PP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4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mtClean="0" sz="180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2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1800" spc="2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43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i.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1800" spc="25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dirty="0" smtClean="0" sz="1800" spc="13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dirty="0" smtClean="0" sz="1800" spc="2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ill</a:t>
            </a:r>
            <a:r>
              <a:rPr dirty="0" smtClean="0" sz="1800" spc="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un</a:t>
            </a:r>
            <a:r>
              <a:rPr dirty="0" smtClean="0" sz="1800" spc="2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2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2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1800" spc="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dirty="0" smtClean="0" sz="1800" spc="2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270" y="5633261"/>
            <a:ext cx="139700" cy="1018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  <a:spcBef>
                <a:spcPts val="3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00"/>
              </a:lnSpc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2270" y="6640371"/>
            <a:ext cx="47777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1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ill</a:t>
            </a:r>
            <a:r>
              <a:rPr dirty="0" smtClean="0" sz="1800" spc="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ly</a:t>
            </a:r>
            <a:r>
              <a:rPr dirty="0" smtClean="0" sz="1800" spc="13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2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tw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1800" spc="4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073910" y="606644"/>
            <a:ext cx="268925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09490" y="606644"/>
            <a:ext cx="234508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5800" y="1277761"/>
            <a:ext cx="7519669" cy="59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03979" marR="10251" indent="-3891279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nt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x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*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&amp;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,</a:t>
            </a:r>
            <a:endParaRPr sz="1400">
              <a:latin typeface="Simplified Arabic Fixed"/>
              <a:cs typeface="Simplified Arabic Fixed"/>
            </a:endParaRPr>
          </a:p>
          <a:p>
            <a:pPr marL="4008120">
              <a:lnSpc>
                <a:spcPct val="90983"/>
              </a:lnSpc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z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5800" y="2070241"/>
            <a:ext cx="3628390" cy="994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7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!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  <a:p>
            <a:pPr marL="433069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endParaRPr sz="1400">
              <a:latin typeface="Simplified Arabic Fixed"/>
              <a:cs typeface="Simplified Arabic Fixed"/>
            </a:endParaRPr>
          </a:p>
          <a:p>
            <a:pPr marL="433069">
              <a:lnSpc>
                <a:spcPct val="90983"/>
              </a:lnSpc>
              <a:spcBef>
                <a:spcPts val="2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to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70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5800" y="3257691"/>
            <a:ext cx="236728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nt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=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03880" y="3257691"/>
            <a:ext cx="173863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k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a(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92040" y="3257691"/>
            <a:ext cx="3515268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x,</a:t>
            </a:r>
            <a:r>
              <a:rPr dirty="0" smtClean="0" sz="1400" spc="-3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a,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z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1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800" y="3852051"/>
            <a:ext cx="264159" cy="401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endParaRPr sz="1400">
              <a:latin typeface="Simplified Arabic Fixed"/>
              <a:cs typeface="Simplified Arabic Fixed"/>
            </a:endParaRPr>
          </a:p>
          <a:p>
            <a:pPr marL="12700" marR="26669">
              <a:lnSpc>
                <a:spcPct val="90983"/>
              </a:lnSpc>
              <a:spcBef>
                <a:spcPts val="3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{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0760" y="3852051"/>
            <a:ext cx="205232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!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w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i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56250" y="4021631"/>
            <a:ext cx="2712821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00"/>
              </a:lnSpc>
              <a:spcBef>
                <a:spcPts val="2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dirty="0" smtClean="0" sz="1800" spc="13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il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1800" spc="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’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11470" y="4033061"/>
            <a:ext cx="139700" cy="509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  <a:spcBef>
                <a:spcPts val="3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6170" y="4248291"/>
            <a:ext cx="173609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/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.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6170" y="4446411"/>
            <a:ext cx="47624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to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1950" y="4446411"/>
            <a:ext cx="268224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1470" y="4530901"/>
            <a:ext cx="34709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1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mtClean="0" sz="1800" spc="1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mtClean="0" sz="1800" spc="-1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4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3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00" y="464326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6250" y="4786171"/>
            <a:ext cx="344677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4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1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mtClean="0" sz="1800" spc="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1470" y="4797601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5039501"/>
            <a:ext cx="268224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: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1470" y="5040171"/>
            <a:ext cx="2912160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8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10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ee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1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11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-1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-9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5435741"/>
            <a:ext cx="4146458" cy="401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89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&gt;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ta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l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f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r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(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h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 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2040" y="5435741"/>
            <a:ext cx="26416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)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6030101"/>
            <a:ext cx="268224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b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d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m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s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a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g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e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_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c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o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u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t</a:t>
            </a:r>
            <a:r>
              <a:rPr dirty="0" smtClean="0" sz="1400" spc="-29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-9">
                <a:solidFill>
                  <a:srgbClr val="FFFFFF"/>
                </a:solidFill>
                <a:latin typeface="Simplified Arabic Fixed"/>
                <a:cs typeface="Simplified Arabic Fixed"/>
              </a:rPr>
              <a:t>­</a:t>
            </a: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;</a:t>
            </a:r>
            <a:endParaRPr sz="1400">
              <a:latin typeface="Simplified Arabic Fixed"/>
              <a:cs typeface="Simplified Arabic Fix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600" y="6228221"/>
            <a:ext cx="1587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983"/>
              </a:lnSpc>
              <a:spcBef>
                <a:spcPts val="70"/>
              </a:spcBef>
            </a:pPr>
            <a:r>
              <a:rPr dirty="0" smtClean="0" sz="1400" spc="0">
                <a:solidFill>
                  <a:srgbClr val="FFFFFF"/>
                </a:solidFill>
                <a:latin typeface="Simplified Arabic Fixed"/>
                <a:cs typeface="Simplified Arabic Fixed"/>
              </a:rPr>
              <a:t>}</a:t>
            </a:r>
            <a:endParaRPr sz="1400">
              <a:latin typeface="Simplified Arabic Fixed"/>
              <a:cs typeface="Simplified Arabic Fixed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76300" y="581244"/>
            <a:ext cx="7146538" cy="1884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33930" marR="57398">
              <a:lnSpc>
                <a:spcPts val="4605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ts val="3180"/>
              </a:lnSpc>
              <a:spcBef>
                <a:spcPts val="3722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3200" spc="1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yt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7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7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6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8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20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4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54340" y="1630146"/>
            <a:ext cx="37978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70" y="1653006"/>
            <a:ext cx="2286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3046196"/>
            <a:ext cx="7168128" cy="1239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299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1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1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r>
              <a:rPr dirty="0" smtClean="0" sz="3200" spc="78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mtClean="0" sz="3200" spc="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’s</a:t>
            </a:r>
            <a:r>
              <a:rPr dirty="0" smtClean="0" sz="3200" spc="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op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1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4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1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-1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pp</a:t>
            </a:r>
            <a:r>
              <a:rPr dirty="0" smtClean="0" sz="3200" spc="1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lk</a:t>
            </a:r>
            <a:r>
              <a:rPr dirty="0" smtClean="0" sz="3200" spc="2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1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74659" y="3046196"/>
            <a:ext cx="583641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70" y="3069056"/>
            <a:ext cx="2286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6300" y="4866106"/>
            <a:ext cx="6310776" cy="835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299"/>
              </a:spcBef>
            </a:pP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dirty="0" smtClean="0" sz="3200" spc="43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1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1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6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22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6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7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4670" y="4888966"/>
            <a:ext cx="2286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02660" y="583784"/>
            <a:ext cx="107142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0260" y="583784"/>
            <a:ext cx="110444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130" y="1631416"/>
            <a:ext cx="7615726" cy="144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098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3200" spc="2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mtClean="0" sz="3200" spc="43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mtClean="0" sz="3200" spc="19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r>
              <a:rPr dirty="0" smtClean="0" sz="3200" spc="6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21"/>
              </a:spcBef>
            </a:pP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7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6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1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 marR="70098">
              <a:lnSpc>
                <a:spcPts val="3570"/>
              </a:lnSpc>
              <a:spcBef>
                <a:spcPts val="178"/>
              </a:spcBef>
            </a:pP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1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1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1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654276"/>
            <a:ext cx="228600" cy="9867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21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6180" y="3176120"/>
            <a:ext cx="7440442" cy="1659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65"/>
              </a:lnSpc>
              <a:spcBef>
                <a:spcPts val="148"/>
              </a:spcBef>
            </a:pP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he</a:t>
            </a:r>
            <a:r>
              <a:rPr dirty="0" smtClean="0" sz="2800" spc="5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mo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6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pin</a:t>
            </a:r>
            <a:r>
              <a:rPr dirty="0" smtClean="0" sz="2800" spc="16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ocks</a:t>
            </a:r>
            <a:r>
              <a:rPr dirty="0" smtClean="0" sz="2800" spc="10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dirty="0" smtClean="0" sz="2800" spc="37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800" spc="2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e,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2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mtClean="0" sz="2800" spc="52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less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effect</a:t>
            </a:r>
            <a:r>
              <a:rPr dirty="0" smtClean="0" sz="2800" spc="1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ve</a:t>
            </a:r>
            <a:endParaRPr sz="2800">
              <a:latin typeface="Times New Roman"/>
              <a:cs typeface="Times New Roman"/>
            </a:endParaRPr>
          </a:p>
          <a:p>
            <a:pPr marL="12700" marR="48635">
              <a:lnSpc>
                <a:spcPts val="3120"/>
              </a:lnSpc>
              <a:spcBef>
                <a:spcPts val="7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dirty="0" smtClean="0" sz="2800" spc="51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1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30"/>
              </a:lnSpc>
              <a:spcBef>
                <a:spcPts val="710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...and</a:t>
            </a:r>
            <a:r>
              <a:rPr dirty="0" smtClean="0" sz="2800" spc="-1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eve</a:t>
            </a:r>
            <a:r>
              <a:rPr dirty="0" smtClean="0" sz="2800" spc="2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sy</a:t>
            </a:r>
            <a:r>
              <a:rPr dirty="0" smtClean="0" sz="2800" spc="16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ch</a:t>
            </a:r>
            <a:r>
              <a:rPr dirty="0" smtClean="0" sz="2800" spc="1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2800" spc="1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zat</a:t>
            </a:r>
            <a:r>
              <a:rPr dirty="0" smtClean="0" sz="2800" spc="16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mtClean="0" sz="2800" spc="12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pr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-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6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22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-1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-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dirty="0" smtClean="0" sz="2800" spc="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r>
              <a:rPr dirty="0" smtClean="0" sz="2800" spc="67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mtClean="0" sz="28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them.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195170"/>
            <a:ext cx="27645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4077820"/>
            <a:ext cx="27645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15970" y="583784"/>
            <a:ext cx="107269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4840" y="583784"/>
            <a:ext cx="147655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mtClean="0" sz="4400" spc="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-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130" y="1631416"/>
            <a:ext cx="4925206" cy="1541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098">
              <a:lnSpc>
                <a:spcPts val="3375"/>
              </a:lnSpc>
              <a:spcBef>
                <a:spcPts val="168"/>
              </a:spcBef>
            </a:pP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32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21"/>
              </a:spcBef>
            </a:pP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gh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dirty="0" smtClean="0" sz="3200" spc="79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 marR="70098">
              <a:lnSpc>
                <a:spcPct val="95825"/>
              </a:lnSpc>
              <a:spcBef>
                <a:spcPts val="690"/>
              </a:spcBef>
            </a:pP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mtClean="0" sz="32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1654276"/>
            <a:ext cx="228600" cy="1541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21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90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6090" y="1046448"/>
            <a:ext cx="814197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95"/>
              </a:lnSpc>
              <a:spcBef>
                <a:spcPts val="209"/>
              </a:spcBef>
            </a:pPr>
            <a:r>
              <a:rPr dirty="0" smtClean="0" sz="4000" spc="-5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000" spc="-5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000" spc="-19">
                <a:solidFill>
                  <a:srgbClr val="FFFFFF"/>
                </a:solidFill>
                <a:latin typeface="Times New Roman"/>
                <a:cs typeface="Times New Roman"/>
              </a:rPr>
              <a:t>­</a:t>
            </a:r>
            <a:r>
              <a:rPr dirty="0" smtClean="0" sz="4000" spc="-5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000" spc="-4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000" spc="-5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4000" spc="-5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0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4000" spc="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4000" spc="-5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4000" spc="-5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4000" spc="-5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000" spc="-3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4000" spc="-5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4000" spc="-1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000" spc="-5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000" spc="-4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000" spc="-2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000" spc="-50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mtClean="0" sz="4000" spc="-4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4000" spc="-1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000" spc="-2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000" spc="-5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40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4000" spc="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4000" spc="-5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4000" spc="-1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4000" spc="-1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000" spc="-6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4000" spc="-2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0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4000" spc="-2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4000" spc="-3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4000" spc="-5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40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3900" y="2322296"/>
            <a:ext cx="6472218" cy="1508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129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“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”</a:t>
            </a:r>
            <a:r>
              <a:rPr dirty="0" smtClean="0" sz="3200" spc="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mtClean="0" sz="32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3200" spc="2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  <a:spcBef>
                <a:spcPts val="791"/>
              </a:spcBef>
            </a:pP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1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79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7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mtClean="0" sz="3200" spc="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ly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qu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iv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270" y="2345156"/>
            <a:ext cx="228600" cy="1021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91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900" y="3987266"/>
            <a:ext cx="4533849" cy="1508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ly</a:t>
            </a:r>
            <a:r>
              <a:rPr dirty="0" smtClean="0" sz="3200" spc="1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  <a:p>
            <a:pPr marL="12700" marR="60960">
              <a:lnSpc>
                <a:spcPct val="95825"/>
              </a:lnSpc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1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3200" spc="1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 marR="60960">
              <a:lnSpc>
                <a:spcPct val="95825"/>
              </a:lnSpc>
              <a:spcBef>
                <a:spcPts val="960"/>
              </a:spcBef>
            </a:pP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oo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3200" spc="26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3200" y="3987266"/>
            <a:ext cx="763168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3140" y="3987266"/>
            <a:ext cx="184779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9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9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270" y="4010126"/>
            <a:ext cx="2286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270" y="5087086"/>
            <a:ext cx="2286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3950" y="5631030"/>
            <a:ext cx="1917293" cy="895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39">
              <a:lnSpc>
                <a:spcPts val="2965"/>
              </a:lnSpc>
              <a:spcBef>
                <a:spcPts val="148"/>
              </a:spcBef>
            </a:pP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800" spc="14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ex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82"/>
              </a:spcBef>
            </a:pP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-9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apho</a:t>
            </a:r>
            <a:r>
              <a:rPr dirty="0" smtClean="0" sz="2800" spc="19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9469" y="5650080"/>
            <a:ext cx="276453" cy="895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82"/>
              </a:spcBef>
            </a:pPr>
            <a:r>
              <a:rPr dirty="0" smtClean="0" sz="2800" spc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