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BC66-BE3B-409D-9570-DDC8C188194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4340-43F5-40F9-8D22-A26F47CCC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should one thing that you’re working on impact the design of the game, but isn’t (enough) currently?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rule related to the project you are working on that you believe should never be broken?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project you are working on was featured on the cover of time, what would the headline be? (How could it affect other people’s lives/industries)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think you’ll learn the most from the project you’re working 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what you do in plain English in a way a child could understand.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task you wish you could delegate and how could someone else do it better?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project or trend that you’ve noticed that you think is interesting and probably relevant (even if you don’t know how)?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problem are you currently trying to solve (in terms of benefit to the players)?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aspect of what you’re working on do you think </a:t>
            </a:r>
            <a:r>
              <a:rPr lang="en-US" i="1" dirty="0" smtClean="0"/>
              <a:t>should</a:t>
            </a:r>
            <a:r>
              <a:rPr lang="en-US" dirty="0" smtClean="0"/>
              <a:t> be challenging (as opposed to easy for anyone)?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might someone born in 1991 approach the problem you are working on differently and how might they be right?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examples of other people solving essentially the same problem as you’re currently solving in a completely different industry?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most frustrating thing about what you do and how could you imagine resolving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what you do like fashion design?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have to change (with platforms, hardware, etc.) to make what you’re currently doing irrelevant?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could you use what you’re currently working on to inspire more people?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most boring question you get asked regularly and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common belief about the (work, process, data) that you reject and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think is the biggest mistake we will probably make this year?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biggest lesson you have learned in the last month or so?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could cloud computing potentially change (improve) the project you are working 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new way you wish you could visualize the data with which you work daily?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could the project you are working on be more like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could the project you are working on be more like twitter?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“currency” of the project you are working on and how could you measure it (better)?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one additional skill you wish you had and what would you do with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440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How should one thing that you’re working on impact the design of the game, but isn’t (enough) currently?</vt:lpstr>
      <vt:lpstr>What’s the most frustrating thing about what you do and how could you imagine resolving it?</vt:lpstr>
      <vt:lpstr>What’s the biggest lesson you have learned in the last month or so?</vt:lpstr>
      <vt:lpstr>How could cloud computing potentially change (improve) the project you are working on?</vt:lpstr>
      <vt:lpstr>What’s one new way you wish you could visualize the data with which you work daily?</vt:lpstr>
      <vt:lpstr>How could the project you are working on be more like wordpress?</vt:lpstr>
      <vt:lpstr>How could the project you are working on be more like twitter?</vt:lpstr>
      <vt:lpstr>What is the “currency” of the project you are working on and how could you measure it (better)?</vt:lpstr>
      <vt:lpstr>What’s one additional skill you wish you had and what would you do with it?</vt:lpstr>
      <vt:lpstr>What’s one rule related to the project you are working on that you believe should never be broken?</vt:lpstr>
      <vt:lpstr>If the project you are working on was featured on the cover of time, what would the headline be? (How could it affect other people’s lives/industries)</vt:lpstr>
      <vt:lpstr>What do you think you’ll learn the most from the project you’re working on?</vt:lpstr>
      <vt:lpstr>Describe what you do in plain English in a way a child could understand.</vt:lpstr>
      <vt:lpstr>What’s one task you wish you could delegate and how could someone else do it better?</vt:lpstr>
      <vt:lpstr>What’s one project or trend that you’ve noticed that you think is interesting and probably relevant (even if you don’t know how)?</vt:lpstr>
      <vt:lpstr>What problem are you currently trying to solve (in terms of benefit to the players)?</vt:lpstr>
      <vt:lpstr>What aspect of what you’re working on do you think should be challenging (as opposed to easy for anyone)?</vt:lpstr>
      <vt:lpstr>How might someone born in 1991 approach the problem you are working on differently and how might they be right?</vt:lpstr>
      <vt:lpstr>What are examples of other people solving essentially the same problem as you’re currently solving in a completely different industry?</vt:lpstr>
      <vt:lpstr>How is what you do like fashion design?</vt:lpstr>
      <vt:lpstr>What would have to change (with platforms, hardware, etc.) to make what you’re currently doing irrelevant?</vt:lpstr>
      <vt:lpstr>How could you use what you’re currently working on to inspire more people?</vt:lpstr>
      <vt:lpstr>What’s the most boring question you get asked regularly and why?</vt:lpstr>
      <vt:lpstr>What’s one common belief about the (work, process, data) that you reject and why?</vt:lpstr>
      <vt:lpstr>What do you think is the biggest mistake we will probably make this year?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should one thing that you’re working on impact the design of the game, but isn’t (enough) currently?</dc:title>
  <dc:creator>Mike Acton</dc:creator>
  <cp:lastModifiedBy>Mike Acton</cp:lastModifiedBy>
  <cp:revision>16</cp:revision>
  <dcterms:created xsi:type="dcterms:W3CDTF">2012-03-28T20:15:45Z</dcterms:created>
  <dcterms:modified xsi:type="dcterms:W3CDTF">2012-03-28T22:50:04Z</dcterms:modified>
</cp:coreProperties>
</file>