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2" r:id="rId10"/>
    <p:sldId id="261" r:id="rId11"/>
    <p:sldId id="270" r:id="rId12"/>
    <p:sldId id="274" r:id="rId13"/>
    <p:sldId id="262" r:id="rId14"/>
    <p:sldId id="271" r:id="rId15"/>
    <p:sldId id="264" r:id="rId16"/>
    <p:sldId id="263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4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02E1-4AC7-4BC8-ABBC-0FDD90ABAC6F}" type="datetimeFigureOut">
              <a:rPr lang="en-US" smtClean="0"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CF6A-8467-46F1-A9FA-7423026734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Design Class #1</a:t>
            </a:r>
            <a:br>
              <a:rPr lang="en-US" dirty="0" smtClean="0"/>
            </a:br>
            <a:r>
              <a:rPr lang="en-US" i="1" dirty="0" smtClean="0"/>
              <a:t>Unrelated Transforms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Acton 29 Mar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Classification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distinguish cases</a:t>
            </a:r>
          </a:p>
          <a:p>
            <a:r>
              <a:rPr lang="en-US" dirty="0" smtClean="0"/>
              <a:t>A lot of additional implicit state machines</a:t>
            </a:r>
          </a:p>
          <a:p>
            <a:r>
              <a:rPr lang="en-US" dirty="0" smtClean="0"/>
              <a:t>Unnecessary checks/tests</a:t>
            </a:r>
          </a:p>
          <a:p>
            <a:r>
              <a:rPr lang="en-US" dirty="0" smtClean="0"/>
              <a:t>Additional points of failure</a:t>
            </a:r>
          </a:p>
          <a:p>
            <a:r>
              <a:rPr lang="en-US" dirty="0" smtClean="0"/>
              <a:t>Nonsense combinations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7824788" cy="55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661"/>
            <a:ext cx="8458200" cy="658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Unnecessary </a:t>
            </a:r>
            <a:r>
              <a:rPr lang="en-US" dirty="0" err="1" smtClean="0"/>
              <a:t>virtuals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Asking the wrong question:</a:t>
            </a:r>
          </a:p>
          <a:p>
            <a:r>
              <a:rPr lang="en-US" dirty="0" smtClean="0"/>
              <a:t>Don’t ask: “What does this do?”</a:t>
            </a:r>
          </a:p>
          <a:p>
            <a:r>
              <a:rPr lang="en-US" dirty="0" smtClean="0"/>
              <a:t>Ask: “What am I </a:t>
            </a:r>
            <a:r>
              <a:rPr lang="en-US" b="1" i="1" dirty="0" smtClean="0"/>
              <a:t>doing</a:t>
            </a:r>
            <a:r>
              <a:rPr lang="en-US" dirty="0" smtClean="0"/>
              <a:t> with this data?”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783329" cy="633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</a:t>
            </a:r>
            <a:r>
              <a:rPr lang="en-US" dirty="0" err="1" smtClean="0"/>
              <a:t>Unoptimizable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Obvious: Global optimizations more valuable than local ones.</a:t>
            </a:r>
          </a:p>
          <a:p>
            <a:r>
              <a:rPr lang="en-US" dirty="0" smtClean="0"/>
              <a:t>Data not organized on global access patterns can’t be globally optimized.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Poor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answer: Can’t. </a:t>
            </a:r>
          </a:p>
          <a:p>
            <a:r>
              <a:rPr lang="en-US" dirty="0" smtClean="0"/>
              <a:t>Typical solution must enforce sequence. </a:t>
            </a:r>
          </a:p>
          <a:p>
            <a:pPr lvl="1"/>
            <a:r>
              <a:rPr lang="en-US" dirty="0" smtClean="0"/>
              <a:t>i.e. Over-locking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Code &gt;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Bears repeating: </a:t>
            </a:r>
          </a:p>
          <a:p>
            <a:pPr lvl="1"/>
            <a:r>
              <a:rPr lang="en-US" dirty="0" smtClean="0"/>
              <a:t>We do not write code. </a:t>
            </a:r>
          </a:p>
          <a:p>
            <a:pPr lvl="1"/>
            <a:r>
              <a:rPr lang="en-US" dirty="0" smtClean="0"/>
              <a:t>We transform data. </a:t>
            </a:r>
          </a:p>
          <a:p>
            <a:pPr lvl="1"/>
            <a:r>
              <a:rPr lang="en-US" dirty="0" smtClean="0"/>
              <a:t>Code is a tool to do that.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514600"/>
            <a:ext cx="4038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“Visitor Pattern”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unrelated transform?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146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9718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32004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4290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36576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38862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41148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43434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6800" y="4572000"/>
            <a:ext cx="17526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66800" y="48006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50292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6800" y="52578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66800" y="5486400"/>
            <a:ext cx="17526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6800" y="5715000"/>
            <a:ext cx="17526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5943600"/>
            <a:ext cx="17526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86200" y="25146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44196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24384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0" y="26670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58000" y="28956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0" y="31242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0" y="3352800"/>
            <a:ext cx="17526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34200" y="45720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34200" y="48006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50292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895600" y="2667000"/>
            <a:ext cx="9144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895600" y="45720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867400" y="2667000"/>
            <a:ext cx="9144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67400" y="45720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90600" y="1600200"/>
            <a:ext cx="129202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0" y="1600200"/>
            <a:ext cx="121982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81800" y="1600200"/>
            <a:ext cx="173156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smtClean="0"/>
              <a:t>Destination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related transforms is intuitive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924800" cy="424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5943600"/>
            <a:ext cx="809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design fundamental: </a:t>
            </a:r>
            <a:r>
              <a:rPr lang="en-US" b="1" dirty="0" smtClean="0"/>
              <a:t>Two different problems imply two different data designs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Transform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transforms are equal!</a:t>
            </a:r>
          </a:p>
          <a:p>
            <a:r>
              <a:rPr lang="en-US" dirty="0" smtClean="0"/>
              <a:t>Throughput requirements (call rate)</a:t>
            </a:r>
          </a:p>
          <a:p>
            <a:r>
              <a:rPr lang="en-US" dirty="0" smtClean="0"/>
              <a:t>Latency requirements</a:t>
            </a:r>
          </a:p>
          <a:p>
            <a:r>
              <a:rPr lang="en-US" dirty="0" smtClean="0"/>
              <a:t>Data access</a:t>
            </a:r>
          </a:p>
          <a:p>
            <a:r>
              <a:rPr lang="en-US" dirty="0" smtClean="0"/>
              <a:t>Transform is always paired with input </a:t>
            </a:r>
            <a:r>
              <a:rPr lang="en-US" b="1" i="1" dirty="0" smtClean="0"/>
              <a:t>and</a:t>
            </a:r>
            <a:r>
              <a:rPr lang="en-US" dirty="0" smtClean="0"/>
              <a:t> output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123253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</a:t>
            </a:r>
            <a:r>
              <a:rPr lang="en-US" dirty="0"/>
              <a:t>S</a:t>
            </a:r>
            <a:r>
              <a:rPr lang="en-US" dirty="0" smtClean="0"/>
              <a:t>paghetti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worse than spaghetti code!</a:t>
            </a:r>
          </a:p>
          <a:p>
            <a:r>
              <a:rPr lang="en-US" dirty="0" smtClean="0"/>
              <a:t>Unclear access patterns</a:t>
            </a:r>
          </a:p>
          <a:p>
            <a:r>
              <a:rPr lang="en-US" dirty="0" smtClean="0"/>
              <a:t>Unnecessary locking</a:t>
            </a:r>
          </a:p>
          <a:p>
            <a:r>
              <a:rPr lang="en-US" dirty="0" err="1" smtClean="0"/>
              <a:t>DCache</a:t>
            </a:r>
            <a:r>
              <a:rPr lang="en-US" dirty="0" smtClean="0"/>
              <a:t> thrashing</a:t>
            </a:r>
          </a:p>
          <a:p>
            <a:r>
              <a:rPr lang="en-US" dirty="0" smtClean="0"/>
              <a:t>The reason why cache sizes are bloated in h/w</a:t>
            </a:r>
          </a:p>
          <a:p>
            <a:r>
              <a:rPr lang="en-US" dirty="0" smtClean="0"/>
              <a:t>No statistical relationship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457200"/>
            <a:ext cx="10391173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Implication: </a:t>
            </a:r>
            <a:r>
              <a:rPr lang="en-US" dirty="0"/>
              <a:t>M</a:t>
            </a:r>
            <a:r>
              <a:rPr lang="en-US" dirty="0" smtClean="0"/>
              <a:t>onolithic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memory characteristics</a:t>
            </a:r>
          </a:p>
          <a:p>
            <a:r>
              <a:rPr lang="en-US" dirty="0" smtClean="0"/>
              <a:t>Unknown usage patterns</a:t>
            </a:r>
          </a:p>
          <a:p>
            <a:r>
              <a:rPr lang="en-US" dirty="0" smtClean="0"/>
              <a:t>Transactions unclear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6544" y="0"/>
            <a:ext cx="4867456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00200" y="2514600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MobyClass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95600" y="2362200"/>
            <a:ext cx="11430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6248400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Compare components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241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Design Class #1 Unrelated Transforms</vt:lpstr>
      <vt:lpstr>What is an unrelated transform?</vt:lpstr>
      <vt:lpstr>Solving related transforms is intuitive</vt:lpstr>
      <vt:lpstr>Implication: Transform equality</vt:lpstr>
      <vt:lpstr>Slide 5</vt:lpstr>
      <vt:lpstr>Implication: Spaghetti data</vt:lpstr>
      <vt:lpstr>Slide 7</vt:lpstr>
      <vt:lpstr>Implication: Monolithic structs</vt:lpstr>
      <vt:lpstr>Slide 9</vt:lpstr>
      <vt:lpstr>Implication: Classification flags</vt:lpstr>
      <vt:lpstr>Slide 11</vt:lpstr>
      <vt:lpstr>Slide 12</vt:lpstr>
      <vt:lpstr>Implication: Unnecessary virtuals</vt:lpstr>
      <vt:lpstr>Slide 14</vt:lpstr>
      <vt:lpstr>Implication: Unoptimizable</vt:lpstr>
      <vt:lpstr>Implication: Poor concurrency</vt:lpstr>
      <vt:lpstr>Implication: Code &gt; Data</vt:lpstr>
      <vt:lpstr>Discussion Topic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Design Class #1 Unrelated Transforms</dc:title>
  <dc:creator>Mike Acton</dc:creator>
  <cp:lastModifiedBy>Mike Acton</cp:lastModifiedBy>
  <cp:revision>22</cp:revision>
  <dcterms:created xsi:type="dcterms:W3CDTF">2010-03-29T19:30:21Z</dcterms:created>
  <dcterms:modified xsi:type="dcterms:W3CDTF">2010-03-29T22:58:15Z</dcterms:modified>
</cp:coreProperties>
</file>