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57" r:id="rId1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2BB5-027C-4EC5-B9D5-15DB72C16288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9F79-ECEB-468A-A1EB-65591182D9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Modular context-based stamp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7_Background copy 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1059181" y="2619152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6_Background copy 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1592583" y="2466753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5_Background copy 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2354581" y="2238151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4_Background copy 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3116582" y="2085750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3_Background copy 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3802383" y="1933351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2_Background copy 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3802382" y="2619152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1_Background copy 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3421383" y="2923952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0_Background copy 1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3116583" y="3685952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15_Background copy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3581400" y="1752600"/>
            <a:ext cx="3962400" cy="1676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10200" y="2971800"/>
            <a:ext cx="1981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Drag floor piece into scene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14_Background copy 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257800" y="2514600"/>
            <a:ext cx="3429000" cy="2362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 hotkey to “modular stamp mode”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Initially see one set of connections this floor piece was setup with. </a:t>
            </a:r>
            <a:endParaRPr lang="en-US" dirty="0"/>
          </a:p>
          <a:p>
            <a:pPr algn="ctr"/>
            <a:r>
              <a:rPr lang="en-US" dirty="0" smtClean="0"/>
              <a:t>(floor -&gt; wall)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13_Background copy 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257800" y="2514600"/>
            <a:ext cx="3429000" cy="2362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 key to tab to the second set of connections the floor piece was setup with </a:t>
            </a:r>
          </a:p>
          <a:p>
            <a:pPr algn="ctr"/>
            <a:r>
              <a:rPr lang="en-US" dirty="0" smtClean="0"/>
              <a:t>(floor -&gt; floor)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12_Background copy 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1752600" y="3276600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514600"/>
            <a:ext cx="3429000" cy="2362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ghosted piece to “stamp” </a:t>
            </a:r>
          </a:p>
          <a:p>
            <a:pPr algn="ctr"/>
            <a:r>
              <a:rPr lang="en-US" dirty="0" smtClean="0"/>
              <a:t>i.e. make that instance.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ghosted snaps of this new piece in addition to the original.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11_Background copy 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2735582" y="3000152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10_Background copy 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3345183" y="2695352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9_Background copy 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257800" y="2514600"/>
            <a:ext cx="3429000" cy="2362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 key to tab back to the first set of connections the floor piece was setup with </a:t>
            </a:r>
          </a:p>
          <a:p>
            <a:pPr algn="ctr"/>
            <a:r>
              <a:rPr lang="en-US" dirty="0" smtClean="0"/>
              <a:t>(floor -&gt; wall)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See all the walls for all the currently selected pieces (i.e. all the new ones we just created.)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mp_mode_0008_Background copy 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54063"/>
            <a:ext cx="9144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 rot="2564068">
            <a:off x="1752600" y="3276600"/>
            <a:ext cx="457200" cy="381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514600"/>
            <a:ext cx="3429000" cy="2362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process: </a:t>
            </a:r>
          </a:p>
          <a:p>
            <a:pPr algn="ctr"/>
            <a:r>
              <a:rPr lang="en-US" dirty="0" smtClean="0"/>
              <a:t>Click on ghosted piece to “stamp” </a:t>
            </a:r>
          </a:p>
          <a:p>
            <a:pPr algn="ctr"/>
            <a:r>
              <a:rPr lang="en-US" dirty="0" smtClean="0"/>
              <a:t>i.e. make that instance.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</Words>
  <Application>Microsoft Office PowerPoint</Application>
  <PresentationFormat>On-screen Show (4:3)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Modular context-based stamp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Mike Acton</dc:creator>
  <cp:lastModifiedBy>Mike Acton</cp:lastModifiedBy>
  <cp:revision>3</cp:revision>
  <dcterms:created xsi:type="dcterms:W3CDTF">2010-05-05T00:17:56Z</dcterms:created>
  <dcterms:modified xsi:type="dcterms:W3CDTF">2010-05-05T00:43:04Z</dcterms:modified>
</cp:coreProperties>
</file>