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0" r:id="rId7"/>
    <p:sldId id="268" r:id="rId8"/>
    <p:sldId id="269" r:id="rId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EAFA-E4D5-48A2-A96F-A9D4662E04B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9624-9925-41CB-8BC9-40038A0323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 extension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_0006_Background copy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752600" y="1981200"/>
            <a:ext cx="1295400" cy="2667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514600"/>
            <a:ext cx="3200400" cy="1905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edge pieces. </a:t>
            </a:r>
          </a:p>
          <a:p>
            <a:pPr algn="ctr"/>
            <a:r>
              <a:rPr lang="en-US" dirty="0" smtClean="0"/>
              <a:t>Hit hot key to switch to “modular extension mode”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_0005_Background copy 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2430781" y="2771552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514600"/>
            <a:ext cx="3200400" cy="1905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plane handle for the direction to extend.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Tool selects one level deep of connected pieces along that plane. (Could hotkey to follow additional levels.)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_0004_Layer 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1444668">
            <a:off x="1532135" y="2840003"/>
            <a:ext cx="920871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514600"/>
            <a:ext cx="3200400" cy="1905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Drag plane handle. Selected pieces snap one full tile.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_0003_Background copy 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1444668">
            <a:off x="998734" y="2916203"/>
            <a:ext cx="920871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514600"/>
            <a:ext cx="3200400" cy="1905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 dragging a bit, another tile snaps into place.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_0002_Layer 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562600" y="2514600"/>
            <a:ext cx="3200400" cy="1905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you go. Bigger area.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_0001_Layer 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3421382" y="4447951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3505200"/>
            <a:ext cx="13716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514600"/>
            <a:ext cx="3200400" cy="1905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edge pieces. </a:t>
            </a:r>
          </a:p>
          <a:p>
            <a:pPr algn="ctr"/>
            <a:r>
              <a:rPr lang="en-US" dirty="0" smtClean="0"/>
              <a:t>Click on XZ plane handle.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_0000_Layer 11 copy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16200000">
            <a:off x="2778065" y="5451536"/>
            <a:ext cx="920871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514600"/>
            <a:ext cx="3200400" cy="1905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Drag handle down to extend hallway.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Modular extension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extension</dc:title>
  <dc:creator>Mike Acton</dc:creator>
  <cp:lastModifiedBy>Mike Acton</cp:lastModifiedBy>
  <cp:revision>1</cp:revision>
  <dcterms:created xsi:type="dcterms:W3CDTF">2010-05-05T01:59:40Z</dcterms:created>
  <dcterms:modified xsi:type="dcterms:W3CDTF">2010-05-05T02:07:57Z</dcterms:modified>
</cp:coreProperties>
</file>