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1069-2D8E-4A79-BB2A-46625BD29DEF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C8B-4C67-4601-A087-7246F697C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1069-2D8E-4A79-BB2A-46625BD29DEF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C8B-4C67-4601-A087-7246F697C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1069-2D8E-4A79-BB2A-46625BD29DEF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C8B-4C67-4601-A087-7246F697C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1069-2D8E-4A79-BB2A-46625BD29DEF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C8B-4C67-4601-A087-7246F697C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1069-2D8E-4A79-BB2A-46625BD29DEF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C8B-4C67-4601-A087-7246F697C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1069-2D8E-4A79-BB2A-46625BD29DEF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C8B-4C67-4601-A087-7246F697C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1069-2D8E-4A79-BB2A-46625BD29DEF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C8B-4C67-4601-A087-7246F697C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1069-2D8E-4A79-BB2A-46625BD29DEF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C8B-4C67-4601-A087-7246F697C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1069-2D8E-4A79-BB2A-46625BD29DEF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C8B-4C67-4601-A087-7246F697C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1069-2D8E-4A79-BB2A-46625BD29DEF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C8B-4C67-4601-A087-7246F697C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1069-2D8E-4A79-BB2A-46625BD29DEF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AC8B-4C67-4601-A087-7246F697C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3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1069-2D8E-4A79-BB2A-46625BD29DEF}" type="datetimeFigureOut">
              <a:rPr lang="en-US" smtClean="0"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AC8B-4C67-4601-A087-7246F697C7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Structures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Just because you put your data in a </a:t>
            </a:r>
            <a:r>
              <a:rPr lang="en-US" b="1" dirty="0" err="1" smtClean="0"/>
              <a:t>struct</a:t>
            </a:r>
            <a:r>
              <a:rPr lang="en-US" b="1" dirty="0" smtClean="0"/>
              <a:t> doesn’t mean your data is structured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Easy Step #1: SOA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SOA by default. </a:t>
            </a:r>
          </a:p>
          <a:p>
            <a:r>
              <a:rPr lang="en-US" dirty="0" smtClean="0"/>
              <a:t>Combine as </a:t>
            </a:r>
            <a:r>
              <a:rPr lang="en-US" i="1" dirty="0" smtClean="0"/>
              <a:t>appropriate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Easy Step #1: SOA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SOA by default. </a:t>
            </a:r>
          </a:p>
          <a:p>
            <a:r>
              <a:rPr lang="en-US" dirty="0" smtClean="0"/>
              <a:t>Combine as </a:t>
            </a:r>
            <a:r>
              <a:rPr lang="en-US" i="1" dirty="0" smtClean="0"/>
              <a:t>appropriate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3352800"/>
            <a:ext cx="5715000" cy="1676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Combine based on use: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e.g. </a:t>
            </a:r>
            <a:r>
              <a:rPr lang="en-US" sz="3200" dirty="0" err="1" smtClean="0">
                <a:solidFill>
                  <a:schemeClr val="tx1"/>
                </a:solidFill>
              </a:rPr>
              <a:t>xyzw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Easy Step #1: SOA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SOA by default. </a:t>
            </a:r>
          </a:p>
          <a:p>
            <a:r>
              <a:rPr lang="en-US" dirty="0" smtClean="0"/>
              <a:t>Combine as </a:t>
            </a:r>
            <a:r>
              <a:rPr lang="en-US" i="1" dirty="0" smtClean="0"/>
              <a:t>appropriate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3352800"/>
            <a:ext cx="5715000" cy="1676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Combine based on use: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e.g. </a:t>
            </a:r>
            <a:r>
              <a:rPr lang="en-US" sz="3200" dirty="0" err="1" smtClean="0">
                <a:solidFill>
                  <a:schemeClr val="tx1"/>
                </a:solidFill>
              </a:rPr>
              <a:t>xyzw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3733800"/>
            <a:ext cx="5715000" cy="2743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What about conflicting combinations?</a:t>
            </a: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This problem </a:t>
            </a:r>
            <a:r>
              <a:rPr lang="en-US" sz="3200" i="1" dirty="0" smtClean="0">
                <a:solidFill>
                  <a:schemeClr val="tx1"/>
                </a:solidFill>
              </a:rPr>
              <a:t>already</a:t>
            </a:r>
            <a:r>
              <a:rPr lang="en-US" sz="3200" dirty="0" smtClean="0">
                <a:solidFill>
                  <a:schemeClr val="tx1"/>
                </a:solidFill>
              </a:rPr>
              <a:t> exists.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Easy Step #1: SOA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SOA by default. </a:t>
            </a:r>
          </a:p>
          <a:p>
            <a:r>
              <a:rPr lang="en-US" dirty="0" smtClean="0"/>
              <a:t>Combine as </a:t>
            </a:r>
            <a:r>
              <a:rPr lang="en-US" i="1" dirty="0" smtClean="0"/>
              <a:t>appropriate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3352800"/>
            <a:ext cx="5715000" cy="1676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Combine based on use: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e.g. </a:t>
            </a:r>
            <a:r>
              <a:rPr lang="en-US" sz="3200" dirty="0" err="1" smtClean="0">
                <a:solidFill>
                  <a:schemeClr val="tx1"/>
                </a:solidFill>
              </a:rPr>
              <a:t>xyzw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3733800"/>
            <a:ext cx="5715000" cy="2743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What about conflicting combinations?</a:t>
            </a: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This problem </a:t>
            </a:r>
            <a:r>
              <a:rPr lang="en-US" sz="3200" i="1" dirty="0" smtClean="0">
                <a:solidFill>
                  <a:schemeClr val="tx1"/>
                </a:solidFill>
              </a:rPr>
              <a:t>already</a:t>
            </a:r>
            <a:r>
              <a:rPr lang="en-US" sz="3200" dirty="0" smtClean="0">
                <a:solidFill>
                  <a:schemeClr val="tx1"/>
                </a:solidFill>
              </a:rPr>
              <a:t> exists.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3276600"/>
            <a:ext cx="5715000" cy="2743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Can solve for cache coherency.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~2B PPU cycles/sec wasted on waiting for memory.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And, of course…</a:t>
            </a:r>
            <a:br>
              <a:rPr lang="en-US" b="1" dirty="0" smtClean="0"/>
            </a:br>
            <a:r>
              <a:rPr lang="en-US" b="1" dirty="0" smtClean="0"/>
              <a:t>Concurrency.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Separating data by context makes it </a:t>
            </a:r>
            <a:r>
              <a:rPr lang="en-US" sz="3600" b="1" i="1" dirty="0" smtClean="0"/>
              <a:t>much</a:t>
            </a:r>
            <a:r>
              <a:rPr lang="en-US" sz="3600" b="1" dirty="0" smtClean="0"/>
              <a:t> </a:t>
            </a:r>
            <a:r>
              <a:rPr lang="en-US" b="1" dirty="0" smtClean="0"/>
              <a:t>simpler to solve for data concurrency.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Real-life example:</a:t>
            </a:r>
            <a:br>
              <a:rPr lang="en-US" b="1" dirty="0" smtClean="0"/>
            </a:br>
            <a:r>
              <a:rPr lang="en-US" b="1" dirty="0" smtClean="0"/>
              <a:t>David Thall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Structured Data vs. Bag O’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Common pitfalls and easy tips.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Don’t mix context information with data to be transformed.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These are two </a:t>
            </a:r>
            <a:r>
              <a:rPr lang="en-US" b="1" i="1" dirty="0" smtClean="0"/>
              <a:t>unrelated</a:t>
            </a:r>
            <a:r>
              <a:rPr lang="en-US" b="1" dirty="0" smtClean="0"/>
              <a:t> sets of data.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57721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343400"/>
            <a:ext cx="68961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66800" y="35052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1: How does the above relate to the below?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6800" y="35052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2: Mixing state machine state and transformed data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686752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876800" y="38862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3: Public, protected, private data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There’s no such thing as “optional” data.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“Optional” is context information. Separate that data.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Don’t mix data with different </a:t>
            </a:r>
            <a:r>
              <a:rPr lang="en-US" b="1" dirty="0" err="1" smtClean="0"/>
              <a:t>lifespans</a:t>
            </a:r>
            <a:r>
              <a:rPr lang="en-US" b="1" dirty="0" smtClean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“Lifespan” is context.</a:t>
            </a:r>
          </a:p>
          <a:p>
            <a:r>
              <a:rPr lang="en-US" b="1" dirty="0" smtClean="0"/>
              <a:t>You’ll spend half the time just checking to see if the data exists.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1000" y="3657600"/>
            <a:ext cx="4191000" cy="2743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Example: 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Update classes. 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Build-time data versus runtime data.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For each vs. For 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“For each” considered harmful.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4724400"/>
            <a:ext cx="5715000" cy="1676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What if branching was one of the most expensive things you could do on the CPU? …oh, wait.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311</Words>
  <Application>Microsoft Office PowerPoint</Application>
  <PresentationFormat>On-screen Show (4:3)</PresentationFormat>
  <Paragraphs>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Structures  </vt:lpstr>
      <vt:lpstr>Structured Data vs. Bag O’ Data</vt:lpstr>
      <vt:lpstr>Don’t mix context information with data to be transformed. </vt:lpstr>
      <vt:lpstr>Slide 4</vt:lpstr>
      <vt:lpstr>Slide 5</vt:lpstr>
      <vt:lpstr>Slide 6</vt:lpstr>
      <vt:lpstr>There’s no such thing as “optional” data. </vt:lpstr>
      <vt:lpstr>Don’t mix data with different lifespans.</vt:lpstr>
      <vt:lpstr>For each vs. For all</vt:lpstr>
      <vt:lpstr>Easy Step #1: SOA</vt:lpstr>
      <vt:lpstr>Easy Step #1: SOA</vt:lpstr>
      <vt:lpstr>Easy Step #1: SOA</vt:lpstr>
      <vt:lpstr>Easy Step #1: SOA</vt:lpstr>
      <vt:lpstr>And, of course… Concurrency.</vt:lpstr>
      <vt:lpstr>Real-life example: David Thall</vt:lpstr>
    </vt:vector>
  </TitlesOfParts>
  <Company>Insomniac Games,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</dc:title>
  <dc:creator>Mike Acton</dc:creator>
  <cp:lastModifiedBy>Mike Acton</cp:lastModifiedBy>
  <cp:revision>4</cp:revision>
  <dcterms:created xsi:type="dcterms:W3CDTF">2010-05-03T21:59:20Z</dcterms:created>
  <dcterms:modified xsi:type="dcterms:W3CDTF">2010-05-03T22:36:46Z</dcterms:modified>
</cp:coreProperties>
</file>