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09" r:id="rId3"/>
    <p:sldId id="310" r:id="rId4"/>
    <p:sldId id="311" r:id="rId5"/>
    <p:sldId id="312" r:id="rId6"/>
    <p:sldId id="313" r:id="rId7"/>
    <p:sldId id="314" r:id="rId8"/>
    <p:sldId id="258" r:id="rId9"/>
    <p:sldId id="31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91" r:id="rId36"/>
    <p:sldId id="292" r:id="rId37"/>
    <p:sldId id="30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79BC-6303-4F36-B0E6-F6CF6C8FF0E7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5CBC-3857-4BB9-8C0D-72974D2CF4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e 5"/>
          <p:cNvSpPr/>
          <p:nvPr/>
        </p:nvSpPr>
        <p:spPr>
          <a:xfrm rot="2228549">
            <a:off x="3299779" y="1501712"/>
            <a:ext cx="990600" cy="914400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90379" y="180651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5179" y="180651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99979" y="180651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04779" y="180651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62600" y="16002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1200" y="25908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28956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91200" y="3505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38800" y="38862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67200" y="41148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72000" y="41148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76800" y="41148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81600" y="41148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05200" y="39624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33800" y="4648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33800" y="49530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800" y="52578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55626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1400" y="59436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6400800" y="1676400"/>
            <a:ext cx="1752600" cy="4023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 </a:t>
            </a:r>
            <a:r>
              <a:rPr lang="en-US" i="1" dirty="0" smtClean="0"/>
              <a:t>developers’</a:t>
            </a:r>
            <a:r>
              <a:rPr lang="en-US" dirty="0" smtClean="0"/>
              <a:t> 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Technology-driven industry 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6576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Experimental (One person only)</a:t>
            </a:r>
          </a:p>
          <a:p>
            <a:pPr>
              <a:buFontTx/>
              <a:buChar char="-"/>
            </a:pPr>
            <a:r>
              <a:rPr lang="en-US" dirty="0" smtClean="0"/>
              <a:t> Sophisticated (Many people)</a:t>
            </a:r>
          </a:p>
          <a:p>
            <a:pPr>
              <a:buFontTx/>
              <a:buChar char="-"/>
            </a:pPr>
            <a:r>
              <a:rPr lang="en-US" dirty="0" smtClean="0"/>
              <a:t> Simple (Combine, disruptive, chaos)</a:t>
            </a:r>
          </a:p>
          <a:p>
            <a:pPr>
              <a:buFontTx/>
              <a:buChar char="-"/>
            </a:pPr>
            <a:r>
              <a:rPr lang="en-US" dirty="0" smtClean="0"/>
              <a:t> Ubiquitous </a:t>
            </a:r>
          </a:p>
          <a:p>
            <a:pPr>
              <a:buFontTx/>
              <a:buChar char="-"/>
            </a:pPr>
            <a:r>
              <a:rPr lang="en-US" dirty="0" smtClean="0"/>
              <a:t> Experimental (One person can)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Programmer Bias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blogs.tribalddb.co.uk/beta/files/2009/02/economic-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9067800" cy="68360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6096000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Pine, </a:t>
            </a:r>
            <a:r>
              <a:rPr lang="en-US" i="1" dirty="0" smtClean="0"/>
              <a:t>The Experience Economy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4038600" y="457200"/>
            <a:ext cx="46482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25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Games, for sure.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3338859" y="1099810"/>
            <a:ext cx="775941" cy="43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blogs.tribalddb.co.uk/beta/files/2009/02/economic-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9067800" cy="68360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6096000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Pine, </a:t>
            </a:r>
            <a:r>
              <a:rPr lang="en-US" i="1" dirty="0" smtClean="0"/>
              <a:t>The Experience Economy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57200"/>
            <a:ext cx="255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(For developers)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blogs.tribalddb.co.uk/beta/files/2009/02/economic-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9067800" cy="68360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6096000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Pine, </a:t>
            </a:r>
            <a:r>
              <a:rPr lang="en-US" i="1" dirty="0" smtClean="0"/>
              <a:t>The Experience Economy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57200"/>
            <a:ext cx="255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(For developers)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4800" y="4800600"/>
            <a:ext cx="46482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5377190"/>
            <a:ext cx="1937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hardware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5" idx="6"/>
          </p:cNvCxnSpPr>
          <p:nvPr/>
        </p:nvCxnSpPr>
        <p:spPr>
          <a:xfrm rot="10800000" flipV="1">
            <a:off x="4953000" y="5638800"/>
            <a:ext cx="838200" cy="38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blogs.tribalddb.co.uk/beta/files/2009/02/economic-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9067800" cy="68360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6096000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Pine, </a:t>
            </a:r>
            <a:r>
              <a:rPr lang="en-US" i="1" dirty="0" smtClean="0"/>
              <a:t>The Experience Economy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57200"/>
            <a:ext cx="255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(For developers)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00200" y="3429000"/>
            <a:ext cx="46482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3962400"/>
            <a:ext cx="2148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Programmers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  <a:endCxn id="5" idx="6"/>
          </p:cNvCxnSpPr>
          <p:nvPr/>
        </p:nvCxnSpPr>
        <p:spPr>
          <a:xfrm rot="10800000" flipV="1">
            <a:off x="6248400" y="4224010"/>
            <a:ext cx="609600" cy="812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blogs.tribalddb.co.uk/beta/files/2009/02/economic-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9067800" cy="68360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6096000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Pine, </a:t>
            </a:r>
            <a:r>
              <a:rPr lang="en-US" i="1" dirty="0" smtClean="0"/>
              <a:t>The Experience Economy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57200"/>
            <a:ext cx="255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(For developers)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1981200"/>
            <a:ext cx="46482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7200" y="2590800"/>
            <a:ext cx="928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Basic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Tools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  <a:endCxn id="5" idx="6"/>
          </p:cNvCxnSpPr>
          <p:nvPr/>
        </p:nvCxnSpPr>
        <p:spPr>
          <a:xfrm rot="10800000">
            <a:off x="7391400" y="2857500"/>
            <a:ext cx="685800" cy="2103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blogs.tribalddb.co.uk/beta/files/2009/02/economic-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9067800" cy="68360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6096000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Pine, </a:t>
            </a:r>
            <a:r>
              <a:rPr lang="en-US" i="1" dirty="0" smtClean="0"/>
              <a:t>The Experience Economy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57200"/>
            <a:ext cx="255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(For developers)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91000" y="533400"/>
            <a:ext cx="46482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Make it happen!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1219200"/>
            <a:ext cx="13716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Negativity Bias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magic of one person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4400" y="1143000"/>
            <a:ext cx="71628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/>
          <a:lstStyle/>
          <a:p>
            <a:r>
              <a:rPr lang="en-US" dirty="0" smtClean="0"/>
              <a:t>Realtime = Reflect player choice</a:t>
            </a:r>
            <a:endParaRPr lang="en-US" dirty="0"/>
          </a:p>
        </p:txBody>
      </p:sp>
      <p:pic>
        <p:nvPicPr>
          <p:cNvPr id="50178" name="Picture 2" descr="http://3.bp.blogspot.com/_4_cJOGItIwc/TCGGUHi7OjI/AAAAAAAAAAc/hPqaGXt4AP0/s1600/ball+to+face+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6210300" cy="7496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"/>
            <a:ext cx="4526677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www.creativefluff.com/wp-content/uploads/2008/08/large_challen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534400" cy="5533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447800"/>
            <a:ext cx="1997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Shaders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143000"/>
            <a:ext cx="116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Post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1752600"/>
            <a:ext cx="1944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Camera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819400"/>
            <a:ext cx="3126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Environment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381001" y="4648200"/>
            <a:ext cx="838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</a:rPr>
              <a:t>How else can you reflect players’ choices?</a:t>
            </a:r>
            <a:endParaRPr lang="en-US" sz="4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uncanny valley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http://cdn1.gamepro.com/box/box_1035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398"/>
            <a:ext cx="6705600" cy="6705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http://www.wired.com/images/article/magazine/geekipedia/uncanny_val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923" y="762000"/>
            <a:ext cx="9016077" cy="47466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867400" y="4800600"/>
            <a:ext cx="990600" cy="99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5638800"/>
            <a:ext cx="2733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We are here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5" idx="3"/>
          </p:cNvCxnSpPr>
          <p:nvPr/>
        </p:nvCxnSpPr>
        <p:spPr>
          <a:xfrm flipV="1">
            <a:off x="5324049" y="5646130"/>
            <a:ext cx="688421" cy="34661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-sb.org/wp-content/uploads/2009/04/5773-mspac-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781800" cy="678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4400" y="1143000"/>
            <a:ext cx="71628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http://www.everydayshooter.com/EverydayShooter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620000" cy="571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57800" y="6248400"/>
            <a:ext cx="32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Everyday Shooter, Jonathan </a:t>
            </a:r>
            <a:r>
              <a:rPr lang="en-US" dirty="0" err="1" smtClean="0"/>
              <a:t>Mak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964406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786687" cy="556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cart stories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4400" y="1143000"/>
            <a:ext cx="71628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11365255" cy="656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Believe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Games are important.</a:t>
            </a:r>
          </a:p>
          <a:p>
            <a:r>
              <a:rPr lang="en-US" dirty="0" smtClean="0"/>
              <a:t>Games make a difference.</a:t>
            </a:r>
          </a:p>
          <a:p>
            <a:r>
              <a:rPr lang="en-US" dirty="0" smtClean="0"/>
              <a:t>Games are art.</a:t>
            </a:r>
          </a:p>
          <a:p>
            <a:r>
              <a:rPr lang="en-US" dirty="0" smtClean="0"/>
              <a:t>Games as pop.</a:t>
            </a:r>
          </a:p>
          <a:p>
            <a:r>
              <a:rPr lang="en-US" dirty="0" smtClean="0"/>
              <a:t>Innovation by degrees.</a:t>
            </a:r>
          </a:p>
          <a:p>
            <a:r>
              <a:rPr lang="en-US" dirty="0" smtClean="0"/>
              <a:t>Engines enable.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Feedback.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Hardware.</a:t>
            </a:r>
          </a:p>
          <a:p>
            <a:r>
              <a:rPr lang="en-US" dirty="0" smtClean="0"/>
              <a:t>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Anything </a:t>
            </a:r>
            <a:r>
              <a:rPr lang="en-US" i="1" dirty="0" smtClean="0"/>
              <a:t>Else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295400" y="1143000"/>
            <a:ext cx="65532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Believe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Games are important.</a:t>
            </a:r>
          </a:p>
          <a:p>
            <a:r>
              <a:rPr lang="en-US" dirty="0" smtClean="0"/>
              <a:t>Games make a difference.</a:t>
            </a:r>
          </a:p>
          <a:p>
            <a:r>
              <a:rPr lang="en-US" dirty="0" smtClean="0"/>
              <a:t>Games are art.</a:t>
            </a:r>
          </a:p>
          <a:p>
            <a:r>
              <a:rPr lang="en-US" dirty="0" smtClean="0"/>
              <a:t>Games as pop.</a:t>
            </a:r>
          </a:p>
          <a:p>
            <a:r>
              <a:rPr lang="en-US" dirty="0" smtClean="0"/>
              <a:t>Innovation by degrees.</a:t>
            </a:r>
          </a:p>
          <a:p>
            <a:r>
              <a:rPr lang="en-US" dirty="0" smtClean="0"/>
              <a:t>Engines enable.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Feedback.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Hardware.</a:t>
            </a:r>
          </a:p>
          <a:p>
            <a:r>
              <a:rPr lang="en-US" dirty="0" smtClean="0"/>
              <a:t>Data.</a:t>
            </a:r>
          </a:p>
          <a:p>
            <a:r>
              <a:rPr lang="en-US" dirty="0" smtClean="0"/>
              <a:t>Magic.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 on a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job is what we make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Prediction:</a:t>
            </a:r>
            <a:br>
              <a:rPr lang="en-US" dirty="0" smtClean="0"/>
            </a:br>
            <a:r>
              <a:rPr lang="en-US" dirty="0" smtClean="0"/>
              <a:t>50% - 5 years</a:t>
            </a:r>
            <a:br>
              <a:rPr lang="en-US" dirty="0" smtClean="0"/>
            </a:br>
            <a:r>
              <a:rPr lang="en-US" dirty="0" smtClean="0"/>
              <a:t>100% - 10 years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(2x)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Engines enable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4400" y="1143000"/>
            <a:ext cx="7162800" cy="358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Vehicle for passion</a:t>
            </a:r>
            <a:endParaRPr lang="en-US" dirty="0"/>
          </a:p>
        </p:txBody>
      </p:sp>
      <p:pic>
        <p:nvPicPr>
          <p:cNvPr id="3074" name="Picture 2" descr="http://www.felixthecat.com/IMG/fan/love-v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781800" cy="5086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259</Words>
  <Application>Microsoft Office PowerPoint</Application>
  <PresentationFormat>On-screen Show (4:3)</PresentationFormat>
  <Paragraphs>75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How?</vt:lpstr>
      <vt:lpstr>The magic of one person</vt:lpstr>
      <vt:lpstr>Slide 3</vt:lpstr>
      <vt:lpstr>Impact on a team</vt:lpstr>
      <vt:lpstr>Our job is what we make it.</vt:lpstr>
      <vt:lpstr>Prediction: 50% - 5 years 100% - 10 years</vt:lpstr>
      <vt:lpstr>Growth (2x)</vt:lpstr>
      <vt:lpstr>Engines enable</vt:lpstr>
      <vt:lpstr>Vehicle for passion</vt:lpstr>
      <vt:lpstr>Reflect developers’ vision</vt:lpstr>
      <vt:lpstr>Technology-driven industry cycle</vt:lpstr>
      <vt:lpstr>The Programmer Bias</vt:lpstr>
      <vt:lpstr>Slide 13</vt:lpstr>
      <vt:lpstr>Slide 14</vt:lpstr>
      <vt:lpstr>Slide 15</vt:lpstr>
      <vt:lpstr>Slide 16</vt:lpstr>
      <vt:lpstr>Slide 17</vt:lpstr>
      <vt:lpstr>Slide 18</vt:lpstr>
      <vt:lpstr>Negativity Bias</vt:lpstr>
      <vt:lpstr>Realtime</vt:lpstr>
      <vt:lpstr>Realtime = Reflect player choice</vt:lpstr>
      <vt:lpstr>Slide 22</vt:lpstr>
      <vt:lpstr>Slide 23</vt:lpstr>
      <vt:lpstr>Slide 24</vt:lpstr>
      <vt:lpstr>The uncanny valley</vt:lpstr>
      <vt:lpstr>Slide 26</vt:lpstr>
      <vt:lpstr>Slide 27</vt:lpstr>
      <vt:lpstr>Slide 28</vt:lpstr>
      <vt:lpstr>Usability</vt:lpstr>
      <vt:lpstr>Slide 30</vt:lpstr>
      <vt:lpstr>Slide 31</vt:lpstr>
      <vt:lpstr>Usability cart stories</vt:lpstr>
      <vt:lpstr>Feedback</vt:lpstr>
      <vt:lpstr>Slide 34</vt:lpstr>
      <vt:lpstr>I Believe …</vt:lpstr>
      <vt:lpstr>Anything Else?</vt:lpstr>
      <vt:lpstr>I Believe …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How?</dc:title>
  <dc:creator>macton</dc:creator>
  <cp:lastModifiedBy>macton</cp:lastModifiedBy>
  <cp:revision>11</cp:revision>
  <dcterms:created xsi:type="dcterms:W3CDTF">2010-11-02T22:33:21Z</dcterms:created>
  <dcterms:modified xsi:type="dcterms:W3CDTF">2010-11-03T00:10:22Z</dcterms:modified>
</cp:coreProperties>
</file>